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8" r:id="rId6"/>
    <p:sldId id="267" r:id="rId7"/>
    <p:sldId id="278" r:id="rId8"/>
    <p:sldId id="279" r:id="rId9"/>
    <p:sldId id="271" r:id="rId10"/>
    <p:sldId id="281" r:id="rId11"/>
    <p:sldId id="272" r:id="rId12"/>
    <p:sldId id="273" r:id="rId13"/>
    <p:sldId id="280" r:id="rId14"/>
    <p:sldId id="274" r:id="rId15"/>
    <p:sldId id="275" r:id="rId16"/>
    <p:sldId id="276" r:id="rId17"/>
    <p:sldId id="282" r:id="rId18"/>
    <p:sldId id="277" r:id="rId19"/>
  </p:sldIdLst>
  <p:sldSz cx="12188825" cy="6858000"/>
  <p:notesSz cx="6858000" cy="9144000"/>
  <p:defaultTextStyle>
    <a:defPPr rtl="0">
      <a:defRPr lang="sl-si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0141" autoAdjust="0"/>
  </p:normalViewPr>
  <p:slideViewPr>
    <p:cSldViewPr>
      <p:cViewPr varScale="1">
        <p:scale>
          <a:sx n="68" d="100"/>
          <a:sy n="68" d="100"/>
        </p:scale>
        <p:origin x="1253" y="3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sl-SI" dirty="0"/>
          </a:p>
        </p:txBody>
      </p:sp>
      <p:sp>
        <p:nvSpPr>
          <p:cNvPr id="3" name="Označba mesta datum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1864BFF7-A2A5-4E36-9B3A-1F332E0500D8}" type="datetime1">
              <a:rPr lang="sl-SI" smtClean="0"/>
              <a:t>17. 09. 2018</a:t>
            </a:fld>
            <a:endParaRPr lang="sl-SI" dirty="0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sl-SI" dirty="0"/>
          </a:p>
        </p:txBody>
      </p:sp>
      <p:sp>
        <p:nvSpPr>
          <p:cNvPr id="5" name="Označba mesta za številko diapoz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sl-SI" smtClean="0"/>
              <a:pPr algn="r" rtl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sl-SI" dirty="0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5E42A8C-B230-4562-B1A8-9ACF6844465B}" type="datetime1">
              <a:rPr lang="sl-SI" smtClean="0"/>
              <a:pPr/>
              <a:t>17. 09. 2018</a:t>
            </a:fld>
            <a:endParaRPr lang="sl-SI" dirty="0"/>
          </a:p>
        </p:txBody>
      </p:sp>
      <p:sp>
        <p:nvSpPr>
          <p:cNvPr id="4" name="Označba mesta za sliko diapoz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l-SI" dirty="0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l-SI" dirty="0"/>
              <a:t>Kliknite, če želite urediti sloge besedila matrice</a:t>
            </a:r>
          </a:p>
          <a:p>
            <a:pPr lvl="1" rtl="0"/>
            <a:r>
              <a:rPr lang="sl-SI" dirty="0"/>
              <a:t>Druga raven</a:t>
            </a:r>
          </a:p>
          <a:p>
            <a:pPr lvl="2" rtl="0"/>
            <a:r>
              <a:rPr lang="sl-SI" dirty="0"/>
              <a:t>Tretja raven</a:t>
            </a:r>
          </a:p>
          <a:p>
            <a:pPr lvl="3" rtl="0"/>
            <a:r>
              <a:rPr lang="sl-SI" dirty="0"/>
              <a:t>Četrta raven</a:t>
            </a:r>
          </a:p>
          <a:p>
            <a:pPr lvl="4" rtl="0"/>
            <a:r>
              <a:rPr lang="sl-SI" dirty="0"/>
              <a:t>Peta raven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sl-SI" dirty="0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sl-SI" smtClean="0"/>
              <a:pPr algn="r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sl-SI" smtClean="0"/>
              <a:pPr algn="r"/>
              <a:t>1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90286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sl-SI" smtClean="0"/>
              <a:pPr algn="r"/>
              <a:t>2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39425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sl-SI" smtClean="0"/>
              <a:pPr algn="r"/>
              <a:t>3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511634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Povej</a:t>
            </a:r>
            <a:r>
              <a:rPr lang="en-US" dirty="0"/>
              <a:t>, </a:t>
            </a:r>
            <a:r>
              <a:rPr lang="en-US" dirty="0" err="1"/>
              <a:t>kaj</a:t>
            </a:r>
            <a:r>
              <a:rPr lang="en-US" dirty="0"/>
              <a:t> je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sliki</a:t>
            </a:r>
            <a:endParaRPr lang="en-US" dirty="0"/>
          </a:p>
          <a:p>
            <a:r>
              <a:rPr lang="en-US" dirty="0" err="1"/>
              <a:t>Problemi</a:t>
            </a:r>
            <a:r>
              <a:rPr lang="en-US" dirty="0"/>
              <a:t>: </a:t>
            </a:r>
            <a:r>
              <a:rPr lang="en-US" dirty="0" err="1"/>
              <a:t>neuspešno</a:t>
            </a:r>
            <a:r>
              <a:rPr lang="en-US" dirty="0"/>
              <a:t> </a:t>
            </a:r>
            <a:r>
              <a:rPr lang="en-US" dirty="0" err="1"/>
              <a:t>odkrivanje</a:t>
            </a:r>
            <a:r>
              <a:rPr lang="en-US" dirty="0"/>
              <a:t>, </a:t>
            </a:r>
            <a:r>
              <a:rPr lang="en-US" dirty="0" err="1"/>
              <a:t>neuspešen</a:t>
            </a:r>
            <a:r>
              <a:rPr lang="en-US" dirty="0"/>
              <a:t> </a:t>
            </a:r>
            <a:r>
              <a:rPr lang="en-US" dirty="0" err="1"/>
              <a:t>zagon</a:t>
            </a:r>
            <a:r>
              <a:rPr lang="en-US" dirty="0"/>
              <a:t> docker </a:t>
            </a:r>
            <a:r>
              <a:rPr lang="en-US" dirty="0" err="1"/>
              <a:t>slike</a:t>
            </a:r>
            <a:r>
              <a:rPr lang="en-US" dirty="0"/>
              <a:t>, </a:t>
            </a:r>
            <a:r>
              <a:rPr lang="en-US" dirty="0" err="1"/>
              <a:t>neuspešno</a:t>
            </a:r>
            <a:r>
              <a:rPr lang="en-US" dirty="0"/>
              <a:t> </a:t>
            </a:r>
            <a:r>
              <a:rPr lang="en-US" dirty="0" err="1"/>
              <a:t>brisanje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velikem</a:t>
            </a:r>
            <a:r>
              <a:rPr lang="en-US" dirty="0"/>
              <a:t> </a:t>
            </a:r>
            <a:r>
              <a:rPr lang="en-US" dirty="0" err="1"/>
              <a:t>številu</a:t>
            </a:r>
            <a:r>
              <a:rPr lang="en-US" dirty="0"/>
              <a:t> </a:t>
            </a:r>
            <a:r>
              <a:rPr lang="en-US" dirty="0" err="1"/>
              <a:t>podatkov</a:t>
            </a:r>
            <a:endParaRPr lang="en-US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sl-SI" smtClean="0"/>
              <a:pPr algn="r"/>
              <a:t>14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44014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 </a:t>
            </a:r>
            <a:r>
              <a:rPr lang="en-US" dirty="0" err="1"/>
              <a:t>konec</a:t>
            </a:r>
            <a:r>
              <a:rPr lang="en-US" dirty="0"/>
              <a:t>: </a:t>
            </a:r>
            <a:r>
              <a:rPr lang="en-US" dirty="0" err="1"/>
              <a:t>visoka</a:t>
            </a:r>
            <a:r>
              <a:rPr lang="en-US" dirty="0"/>
              <a:t> </a:t>
            </a:r>
            <a:r>
              <a:rPr lang="en-US" dirty="0" err="1"/>
              <a:t>razpoložljivost</a:t>
            </a:r>
            <a:r>
              <a:rPr lang="en-US" dirty="0"/>
              <a:t>, </a:t>
            </a:r>
            <a:r>
              <a:rPr lang="en-US" dirty="0" err="1"/>
              <a:t>nezmožost</a:t>
            </a:r>
            <a:r>
              <a:rPr lang="en-US" dirty="0"/>
              <a:t> </a:t>
            </a:r>
            <a:r>
              <a:rPr lang="en-US" dirty="0" err="1"/>
              <a:t>zavračanja</a:t>
            </a:r>
            <a:r>
              <a:rPr lang="en-US" dirty="0"/>
              <a:t> </a:t>
            </a:r>
            <a:r>
              <a:rPr lang="en-US" dirty="0" err="1"/>
              <a:t>delovanja</a:t>
            </a:r>
            <a:r>
              <a:rPr lang="en-US" dirty="0"/>
              <a:t> </a:t>
            </a:r>
            <a:r>
              <a:rPr lang="en-US" dirty="0" err="1"/>
              <a:t>storitev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sl-SI" smtClean="0"/>
              <a:pPr algn="r"/>
              <a:t>15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48318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Raven povezovalnik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Raven povezovalnik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Raven povezovalnik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vrstice spodaj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Prostoročno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sl-SI" dirty="0"/>
            </a:p>
          </p:txBody>
        </p:sp>
        <p:sp>
          <p:nvSpPr>
            <p:cNvPr id="10" name="Prostoročno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sl-SI" dirty="0"/>
            </a:p>
          </p:txBody>
        </p:sp>
        <p:sp>
          <p:nvSpPr>
            <p:cNvPr id="11" name="Prostoročno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sl-SI" dirty="0"/>
            </a:p>
          </p:txBody>
        </p:sp>
      </p:grp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sl-SI"/>
              <a:t>Kliknite, če želite urediti slog naslova matrice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l-SI"/>
              <a:t>Kliknite, če želite urediti slog podnaslova matrice</a:t>
            </a:r>
            <a:endParaRPr lang="sl-SI" dirty="0"/>
          </a:p>
        </p:txBody>
      </p:sp>
      <p:sp>
        <p:nvSpPr>
          <p:cNvPr id="22" name="Označba mesta za datum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8C2ACB5-1EFD-4003-AC05-30A40E699CFF}" type="datetime1">
              <a:rPr lang="sl-SI" smtClean="0"/>
              <a:t>17. 09. 2018</a:t>
            </a:fld>
            <a:endParaRPr lang="sl-SI" dirty="0"/>
          </a:p>
        </p:txBody>
      </p:sp>
      <p:sp>
        <p:nvSpPr>
          <p:cNvPr id="23" name="Označba mesta za nogo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dirty="0"/>
          </a:p>
        </p:txBody>
      </p:sp>
      <p:sp>
        <p:nvSpPr>
          <p:cNvPr id="24" name="Označba mesta za številko diapoz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sl-SI" smtClean="0"/>
              <a:pPr algn="r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sl-SI" dirty="0"/>
              <a:t>Kliknite, če želite urediti slog naslova matrice</a:t>
            </a:r>
          </a:p>
        </p:txBody>
      </p:sp>
      <p:sp>
        <p:nvSpPr>
          <p:cNvPr id="3" name="Označba mesta za navpično besedilo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sl-SI"/>
              <a:t>Uredite sloge besedila matrice</a:t>
            </a:r>
          </a:p>
          <a:p>
            <a:pPr lvl="1" rtl="0"/>
            <a:r>
              <a:rPr lang="sl-SI"/>
              <a:t>Druga raven</a:t>
            </a:r>
          </a:p>
          <a:p>
            <a:pPr lvl="2" rtl="0"/>
            <a:r>
              <a:rPr lang="sl-SI"/>
              <a:t>Tretja raven</a:t>
            </a:r>
          </a:p>
          <a:p>
            <a:pPr lvl="3" rtl="0"/>
            <a:r>
              <a:rPr lang="sl-SI"/>
              <a:t>Četrta raven</a:t>
            </a:r>
          </a:p>
          <a:p>
            <a:pPr lvl="4" rtl="0"/>
            <a:r>
              <a:rPr lang="sl-SI"/>
              <a:t>Peta raven</a:t>
            </a:r>
            <a:endParaRPr lang="sl-SI" dirty="0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F8162F-5356-49AD-8480-EAE4EB880B85}" type="datetime1">
              <a:rPr lang="sl-SI" smtClean="0"/>
              <a:t>17. 09. 2018</a:t>
            </a:fld>
            <a:endParaRPr lang="sl-SI" dirty="0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dirty="0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sl-SI" smtClean="0"/>
              <a:pPr algn="r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en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en naslov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sl-SI" dirty="0"/>
              <a:t>Kliknite, če želite urediti slog naslova matrice</a:t>
            </a:r>
          </a:p>
        </p:txBody>
      </p:sp>
      <p:sp>
        <p:nvSpPr>
          <p:cNvPr id="3" name="Označba mesta za navpično besedilo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sl-SI"/>
              <a:t>Uredite sloge besedila matrice</a:t>
            </a:r>
          </a:p>
          <a:p>
            <a:pPr lvl="1" rtl="0"/>
            <a:r>
              <a:rPr lang="sl-SI"/>
              <a:t>Druga raven</a:t>
            </a:r>
          </a:p>
          <a:p>
            <a:pPr lvl="2" rtl="0"/>
            <a:r>
              <a:rPr lang="sl-SI"/>
              <a:t>Tretja raven</a:t>
            </a:r>
          </a:p>
          <a:p>
            <a:pPr lvl="3" rtl="0"/>
            <a:r>
              <a:rPr lang="sl-SI"/>
              <a:t>Četrta raven</a:t>
            </a:r>
          </a:p>
          <a:p>
            <a:pPr lvl="4" rtl="0"/>
            <a:r>
              <a:rPr lang="sl-SI"/>
              <a:t>Peta raven</a:t>
            </a:r>
            <a:endParaRPr lang="sl-SI" dirty="0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7D2FCF5-91A4-4EE3-AC60-5B8B3C764247}" type="datetime1">
              <a:rPr lang="sl-SI" smtClean="0"/>
              <a:t>17. 09. 2018</a:t>
            </a:fld>
            <a:endParaRPr lang="sl-SI" dirty="0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dirty="0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sl-SI" smtClean="0"/>
              <a:pPr algn="r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l-SI"/>
              <a:t>Kliknite, če želite urediti slog naslova matrice</a:t>
            </a:r>
            <a:endParaRPr lang="sl-SI" dirty="0"/>
          </a:p>
        </p:txBody>
      </p:sp>
      <p:sp>
        <p:nvSpPr>
          <p:cNvPr id="3" name="Označba mesta za vsebin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sl-SI"/>
              <a:t>Uredite sloge besedila matrice</a:t>
            </a:r>
          </a:p>
          <a:p>
            <a:pPr lvl="1" rtl="0"/>
            <a:r>
              <a:rPr lang="sl-SI"/>
              <a:t>Druga raven</a:t>
            </a:r>
          </a:p>
          <a:p>
            <a:pPr lvl="2" rtl="0"/>
            <a:r>
              <a:rPr lang="sl-SI"/>
              <a:t>Tretja raven</a:t>
            </a:r>
          </a:p>
          <a:p>
            <a:pPr lvl="3" rtl="0"/>
            <a:r>
              <a:rPr lang="sl-SI"/>
              <a:t>Četrta raven</a:t>
            </a:r>
          </a:p>
          <a:p>
            <a:pPr lvl="4" rtl="0"/>
            <a:r>
              <a:rPr lang="sl-SI"/>
              <a:t>Peta raven</a:t>
            </a:r>
            <a:endParaRPr lang="sl-SI" dirty="0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29960F1-83AE-49EB-A506-FF67823A3F11}" type="datetime1">
              <a:rPr lang="sl-SI" smtClean="0"/>
              <a:t>17. 09. 2018</a:t>
            </a:fld>
            <a:endParaRPr lang="sl-SI" dirty="0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dirty="0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sl-SI" smtClean="0"/>
              <a:pPr algn="r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Raven povezovalnik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Raven povezovalnik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Raven povezovalnik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sl-SI"/>
              <a:t>Kliknite, če želite urediti slog naslova matrice</a:t>
            </a:r>
            <a:endParaRPr lang="sl-SI" dirty="0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l-SI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0F36705-CE14-4D15-AE2B-34CE1D18B314}" type="datetime1">
              <a:rPr lang="sl-SI" smtClean="0"/>
              <a:t>17. 09. 2018</a:t>
            </a:fld>
            <a:endParaRPr lang="sl-SI" dirty="0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dirty="0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sl-SI" smtClean="0"/>
              <a:pPr algn="r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sl-SI" dirty="0"/>
              <a:t>Kliknite, če želite urediti slog naslova matrice</a:t>
            </a:r>
          </a:p>
        </p:txBody>
      </p:sp>
      <p:sp>
        <p:nvSpPr>
          <p:cNvPr id="3" name="Označba mesta za vsebin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sl-SI"/>
              <a:t>Uredite sloge besedila matrice</a:t>
            </a:r>
          </a:p>
          <a:p>
            <a:pPr lvl="1" rtl="0"/>
            <a:r>
              <a:rPr lang="sl-SI"/>
              <a:t>Druga raven</a:t>
            </a:r>
          </a:p>
          <a:p>
            <a:pPr lvl="2" rtl="0"/>
            <a:r>
              <a:rPr lang="sl-SI"/>
              <a:t>Tretja raven</a:t>
            </a:r>
          </a:p>
          <a:p>
            <a:pPr lvl="3" rtl="0"/>
            <a:r>
              <a:rPr lang="sl-SI"/>
              <a:t>Četrta raven</a:t>
            </a:r>
          </a:p>
          <a:p>
            <a:pPr lvl="4" rtl="0"/>
            <a:r>
              <a:rPr lang="sl-SI"/>
              <a:t>Peta raven</a:t>
            </a:r>
            <a:endParaRPr lang="sl-SI" dirty="0"/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sl-SI"/>
              <a:t>Uredite sloge besedila matrice</a:t>
            </a:r>
          </a:p>
          <a:p>
            <a:pPr lvl="1" rtl="0"/>
            <a:r>
              <a:rPr lang="sl-SI"/>
              <a:t>Druga raven</a:t>
            </a:r>
          </a:p>
          <a:p>
            <a:pPr lvl="2" rtl="0"/>
            <a:r>
              <a:rPr lang="sl-SI"/>
              <a:t>Tretja raven</a:t>
            </a:r>
          </a:p>
          <a:p>
            <a:pPr lvl="3" rtl="0"/>
            <a:r>
              <a:rPr lang="sl-SI"/>
              <a:t>Četrta raven</a:t>
            </a:r>
          </a:p>
          <a:p>
            <a:pPr lvl="4" rtl="0"/>
            <a:r>
              <a:rPr lang="sl-SI"/>
              <a:t>Peta raven</a:t>
            </a:r>
            <a:endParaRPr lang="sl-SI" dirty="0"/>
          </a:p>
        </p:txBody>
      </p:sp>
      <p:sp>
        <p:nvSpPr>
          <p:cNvPr id="5" name="Označba mesta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12B4D5-A3CA-40B3-BF72-D7B74F8F4549}" type="datetime1">
              <a:rPr lang="sl-SI" smtClean="0"/>
              <a:t>17. 09. 2018</a:t>
            </a:fld>
            <a:endParaRPr lang="sl-SI" dirty="0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dirty="0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sl-SI" smtClean="0"/>
              <a:pPr algn="r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sl-SI" dirty="0"/>
              <a:t>Kliknite, če želite urediti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sl-SI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sl-SI"/>
              <a:t>Uredite sloge besedila matrice</a:t>
            </a:r>
          </a:p>
          <a:p>
            <a:pPr lvl="1" rtl="0"/>
            <a:r>
              <a:rPr lang="sl-SI"/>
              <a:t>Druga raven</a:t>
            </a:r>
          </a:p>
          <a:p>
            <a:pPr lvl="2" rtl="0"/>
            <a:r>
              <a:rPr lang="sl-SI"/>
              <a:t>Tretja raven</a:t>
            </a:r>
          </a:p>
          <a:p>
            <a:pPr lvl="3" rtl="0"/>
            <a:r>
              <a:rPr lang="sl-SI"/>
              <a:t>Četrta raven</a:t>
            </a:r>
          </a:p>
          <a:p>
            <a:pPr lvl="4" rtl="0"/>
            <a:r>
              <a:rPr lang="sl-SI"/>
              <a:t>Peta raven</a:t>
            </a:r>
            <a:endParaRPr lang="sl-SI" dirty="0"/>
          </a:p>
        </p:txBody>
      </p:sp>
      <p:sp>
        <p:nvSpPr>
          <p:cNvPr id="5" name="Označba mesta za besedil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sl-SI"/>
              <a:t>Uredite sloge besedila matrice</a:t>
            </a:r>
          </a:p>
        </p:txBody>
      </p:sp>
      <p:sp>
        <p:nvSpPr>
          <p:cNvPr id="6" name="Označba mesta za vsebin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sl-SI"/>
              <a:t>Uredite sloge besedila matrice</a:t>
            </a:r>
          </a:p>
          <a:p>
            <a:pPr lvl="1" rtl="0"/>
            <a:r>
              <a:rPr lang="sl-SI"/>
              <a:t>Druga raven</a:t>
            </a:r>
          </a:p>
          <a:p>
            <a:pPr lvl="2" rtl="0"/>
            <a:r>
              <a:rPr lang="sl-SI"/>
              <a:t>Tretja raven</a:t>
            </a:r>
          </a:p>
          <a:p>
            <a:pPr lvl="3" rtl="0"/>
            <a:r>
              <a:rPr lang="sl-SI"/>
              <a:t>Četrta raven</a:t>
            </a:r>
          </a:p>
          <a:p>
            <a:pPr lvl="4" rtl="0"/>
            <a:r>
              <a:rPr lang="sl-SI"/>
              <a:t>Peta raven</a:t>
            </a:r>
            <a:endParaRPr lang="sl-SI" dirty="0"/>
          </a:p>
        </p:txBody>
      </p:sp>
      <p:sp>
        <p:nvSpPr>
          <p:cNvPr id="7" name="Označba mesta za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A2070-3457-428B-9123-3C91EE97C865}" type="datetime1">
              <a:rPr lang="sl-SI" smtClean="0"/>
              <a:t>17. 09. 2018</a:t>
            </a:fld>
            <a:endParaRPr lang="sl-SI" dirty="0"/>
          </a:p>
        </p:txBody>
      </p:sp>
      <p:sp>
        <p:nvSpPr>
          <p:cNvPr id="8" name="Označba mesta za nogo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dirty="0"/>
          </a:p>
        </p:txBody>
      </p:sp>
      <p:sp>
        <p:nvSpPr>
          <p:cNvPr id="9" name="Označba mesta za številko diapoz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sl-SI" smtClean="0"/>
              <a:pPr algn="r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sl-SI" dirty="0"/>
              <a:t>Kliknite, če želite urediti slog naslova matrice</a:t>
            </a:r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8815E1-AFF9-4A17-B197-283E7AB7AF99}" type="datetime1">
              <a:rPr lang="sl-SI" smtClean="0"/>
              <a:t>17. 09. 2018</a:t>
            </a:fld>
            <a:endParaRPr lang="sl-SI" dirty="0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dirty="0"/>
          </a:p>
        </p:txBody>
      </p:sp>
      <p:sp>
        <p:nvSpPr>
          <p:cNvPr id="5" name="Označba mesta za številko diapoz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sl-SI" smtClean="0"/>
              <a:pPr algn="r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za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C95C15C-5A50-4AAD-8551-3AEE5BD71FDC}" type="datetime1">
              <a:rPr lang="sl-SI" smtClean="0"/>
              <a:t>17. 09. 2018</a:t>
            </a:fld>
            <a:endParaRPr lang="sl-SI" dirty="0"/>
          </a:p>
        </p:txBody>
      </p:sp>
      <p:sp>
        <p:nvSpPr>
          <p:cNvPr id="3" name="Označba mesta za nogo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dirty="0"/>
          </a:p>
        </p:txBody>
      </p:sp>
      <p:sp>
        <p:nvSpPr>
          <p:cNvPr id="4" name="Označba mesta za številko diapoz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sl-SI" smtClean="0"/>
              <a:pPr algn="r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sl-SI" dirty="0"/>
              <a:t>Kliknite, če želite urediti slog naslova matrice</a:t>
            </a:r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sl-SI"/>
              <a:t>Uredite sloge besedila matrice</a:t>
            </a:r>
          </a:p>
        </p:txBody>
      </p:sp>
      <p:sp>
        <p:nvSpPr>
          <p:cNvPr id="3" name="Označba mesta za vsebin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sl-SI"/>
              <a:t>Uredite sloge besedila matrice</a:t>
            </a:r>
          </a:p>
          <a:p>
            <a:pPr lvl="1" rtl="0"/>
            <a:r>
              <a:rPr lang="sl-SI"/>
              <a:t>Druga raven</a:t>
            </a:r>
          </a:p>
          <a:p>
            <a:pPr lvl="2" rtl="0"/>
            <a:r>
              <a:rPr lang="sl-SI"/>
              <a:t>Tretja raven</a:t>
            </a:r>
          </a:p>
          <a:p>
            <a:pPr lvl="3" rtl="0"/>
            <a:r>
              <a:rPr lang="sl-SI"/>
              <a:t>Četrta raven</a:t>
            </a:r>
          </a:p>
          <a:p>
            <a:pPr lvl="4" rtl="0"/>
            <a:r>
              <a:rPr lang="sl-SI"/>
              <a:t>Peta raven</a:t>
            </a:r>
            <a:endParaRPr lang="sl-SI" dirty="0"/>
          </a:p>
        </p:txBody>
      </p:sp>
      <p:sp>
        <p:nvSpPr>
          <p:cNvPr id="5" name="Označba mesta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49BD4C-A292-4F3A-B930-02A7E7D9FC6B}" type="datetime1">
              <a:rPr lang="sl-SI" smtClean="0"/>
              <a:t>17. 09. 2018</a:t>
            </a:fld>
            <a:endParaRPr lang="sl-SI" dirty="0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dirty="0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sl-SI" smtClean="0"/>
              <a:pPr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sl-SI" dirty="0"/>
              <a:t>Kliknite, če želite urediti slog naslova matrice</a:t>
            </a:r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sl-SI"/>
              <a:t>Uredite sloge besedila matrice</a:t>
            </a:r>
          </a:p>
        </p:txBody>
      </p:sp>
      <p:sp>
        <p:nvSpPr>
          <p:cNvPr id="3" name="Označba mesta za sliko 2" descr="Prazna označba mesta za dodajanje slike. Kliknite označbo mesta in izberite sliko, ki jo želite dodati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sl-SI"/>
              <a:t>Kliknite ikono, če želite dodati sliko</a:t>
            </a:r>
            <a:endParaRPr lang="sl-SI" dirty="0"/>
          </a:p>
        </p:txBody>
      </p:sp>
      <p:sp>
        <p:nvSpPr>
          <p:cNvPr id="5" name="Označba mesta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7E59420-975E-4F35-B682-51288E715554}" type="datetime1">
              <a:rPr lang="sl-SI" smtClean="0"/>
              <a:t>17. 09. 2018</a:t>
            </a:fld>
            <a:endParaRPr lang="sl-SI" dirty="0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dirty="0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sl-SI" smtClean="0"/>
              <a:pPr algn="r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ve črt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Prostoročno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l-SI" dirty="0"/>
            </a:p>
          </p:txBody>
        </p:sp>
        <p:sp>
          <p:nvSpPr>
            <p:cNvPr id="11" name="Prostoročno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l-SI" dirty="0"/>
            </a:p>
          </p:txBody>
        </p:sp>
        <p:sp>
          <p:nvSpPr>
            <p:cNvPr id="14" name="Prostoročno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l-SI" dirty="0"/>
            </a:p>
          </p:txBody>
        </p:sp>
      </p:grpSp>
      <p:sp>
        <p:nvSpPr>
          <p:cNvPr id="2" name="Označba mesta za naslov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sl-SI" dirty="0"/>
              <a:t>Kliknite, če želite urediti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sl-SI" dirty="0"/>
              <a:t>Uredite sloge besedila matrice</a:t>
            </a:r>
          </a:p>
          <a:p>
            <a:pPr lvl="1" rtl="0"/>
            <a:r>
              <a:rPr lang="sl-SI" dirty="0"/>
              <a:t>Druga raven</a:t>
            </a:r>
          </a:p>
          <a:p>
            <a:pPr lvl="2" rtl="0"/>
            <a:r>
              <a:rPr lang="sl-SI" dirty="0"/>
              <a:t>Tretja raven</a:t>
            </a:r>
          </a:p>
          <a:p>
            <a:pPr lvl="3" rtl="0"/>
            <a:r>
              <a:rPr lang="sl-SI" dirty="0"/>
              <a:t>Četrta raven</a:t>
            </a:r>
          </a:p>
          <a:p>
            <a:pPr lvl="4" rtl="0"/>
            <a:r>
              <a:rPr lang="sl-SI" dirty="0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D4125-0FFB-43D4-B87A-BEE53F0188B8}" type="datetime1">
              <a:rPr lang="sl-SI" smtClean="0"/>
              <a:t>17. 09. 2018</a:t>
            </a:fld>
            <a:endParaRPr lang="sl-SI" dirty="0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sl-SI" dirty="0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sl-SI" smtClean="0"/>
              <a:pPr algn="r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err="1"/>
              <a:t>Mikrostoritve</a:t>
            </a:r>
            <a:r>
              <a:rPr lang="en-US" dirty="0"/>
              <a:t> v </a:t>
            </a:r>
            <a:r>
              <a:rPr lang="en-US" dirty="0" err="1"/>
              <a:t>decentraliziranem</a:t>
            </a:r>
            <a:r>
              <a:rPr lang="en-US" dirty="0"/>
              <a:t> </a:t>
            </a:r>
            <a:r>
              <a:rPr lang="en-US" dirty="0" err="1"/>
              <a:t>okolju</a:t>
            </a:r>
            <a:endParaRPr lang="sl-SI" dirty="0"/>
          </a:p>
        </p:txBody>
      </p:sp>
      <p:sp>
        <p:nvSpPr>
          <p:cNvPr id="5" name="Podnaslov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 err="1"/>
              <a:t>Diplomska</a:t>
            </a:r>
            <a:r>
              <a:rPr lang="en-US" dirty="0"/>
              <a:t> </a:t>
            </a:r>
            <a:r>
              <a:rPr lang="en-US" dirty="0" err="1"/>
              <a:t>naloga</a:t>
            </a:r>
            <a:endParaRPr lang="sl-SI" dirty="0"/>
          </a:p>
        </p:txBody>
      </p:sp>
      <p:sp>
        <p:nvSpPr>
          <p:cNvPr id="3" name="PoljeZBesedilom 2">
            <a:extLst>
              <a:ext uri="{FF2B5EF4-FFF2-40B4-BE49-F238E27FC236}">
                <a16:creationId xmlns:a16="http://schemas.microsoft.com/office/drawing/2014/main" id="{6FB293D2-12A8-40CF-B716-317405B0662A}"/>
              </a:ext>
            </a:extLst>
          </p:cNvPr>
          <p:cNvSpPr txBox="1"/>
          <p:nvPr/>
        </p:nvSpPr>
        <p:spPr>
          <a:xfrm>
            <a:off x="1629916" y="547188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Primož Hrovat</a:t>
            </a:r>
          </a:p>
        </p:txBody>
      </p:sp>
      <p:sp>
        <p:nvSpPr>
          <p:cNvPr id="6" name="PoljeZBesedilom 5">
            <a:extLst>
              <a:ext uri="{FF2B5EF4-FFF2-40B4-BE49-F238E27FC236}">
                <a16:creationId xmlns:a16="http://schemas.microsoft.com/office/drawing/2014/main" id="{92976312-B9B5-401E-ABEA-2BEF585AD375}"/>
              </a:ext>
            </a:extLst>
          </p:cNvPr>
          <p:cNvSpPr txBox="1"/>
          <p:nvPr/>
        </p:nvSpPr>
        <p:spPr>
          <a:xfrm>
            <a:off x="1623842" y="5085184"/>
            <a:ext cx="4037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Mentor: prof. dr. </a:t>
            </a:r>
            <a:r>
              <a:rPr lang="en-US" sz="2000" dirty="0" err="1"/>
              <a:t>Matjaž</a:t>
            </a:r>
            <a:r>
              <a:rPr lang="en-US" sz="2000" dirty="0"/>
              <a:t> </a:t>
            </a:r>
            <a:r>
              <a:rPr lang="en-US" sz="2000" dirty="0" err="1"/>
              <a:t>Branko</a:t>
            </a:r>
            <a:r>
              <a:rPr lang="en-US" sz="2000" dirty="0"/>
              <a:t> </a:t>
            </a:r>
            <a:r>
              <a:rPr lang="en-US" sz="2000" dirty="0" err="1"/>
              <a:t>Jurič</a:t>
            </a:r>
            <a:endParaRPr lang="en-US" sz="2000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1CA99FD4-7583-4F46-BCB1-20AF9AA1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75529" y="6275826"/>
            <a:ext cx="2234618" cy="365125"/>
          </a:xfrm>
        </p:spPr>
        <p:txBody>
          <a:bodyPr/>
          <a:lstStyle/>
          <a:p>
            <a:pPr algn="ctr"/>
            <a:r>
              <a:rPr lang="en-US" sz="1600" dirty="0"/>
              <a:t>Ljubljana, </a:t>
            </a:r>
            <a:fld id="{62D27F09-9F1D-4868-9FF0-3FEF97F530C0}" type="datetime1">
              <a:rPr lang="sl-SI" sz="1600" smtClean="0"/>
              <a:pPr algn="ctr"/>
              <a:t>17. 09. 2018</a:t>
            </a:fld>
            <a:endParaRPr lang="sl-SI" sz="16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34A2FD42-FFEF-4DE0-AAEA-45EE8C9A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Decentralizirano</a:t>
            </a:r>
            <a:r>
              <a:rPr lang="en-US" dirty="0"/>
              <a:t> </a:t>
            </a:r>
            <a:r>
              <a:rPr lang="en-US" dirty="0" err="1"/>
              <a:t>izvajanje</a:t>
            </a:r>
            <a:endParaRPr lang="sl-SI" dirty="0"/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AFC1A1A6-A48C-4CC7-BB95-F05DE2F7B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B8CA5C4B-1BB6-412E-993A-7BCF13FE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38C7-69B9-42B6-B728-B5FA655029C7}" type="datetime1">
              <a:rPr lang="sl-SI" smtClean="0"/>
              <a:t>17. 09. 2018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89520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008B854-0356-43B1-A8F1-9F1503DD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Decentralizacija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nivoju</a:t>
            </a:r>
            <a:r>
              <a:rPr lang="en-US" dirty="0"/>
              <a:t> </a:t>
            </a:r>
            <a:r>
              <a:rPr lang="en-US" dirty="0" err="1"/>
              <a:t>poslovne</a:t>
            </a:r>
            <a:r>
              <a:rPr lang="en-US" dirty="0"/>
              <a:t> </a:t>
            </a:r>
            <a:r>
              <a:rPr lang="en-US" dirty="0" err="1"/>
              <a:t>logike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4FE31C1-DCEE-4430-B57E-E049173E9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Decentralizacija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nivoju</a:t>
            </a:r>
            <a:r>
              <a:rPr lang="en-US" dirty="0"/>
              <a:t> </a:t>
            </a:r>
            <a:r>
              <a:rPr lang="en-US" dirty="0" err="1"/>
              <a:t>podatkovne</a:t>
            </a:r>
            <a:r>
              <a:rPr lang="en-US" dirty="0"/>
              <a:t> </a:t>
            </a:r>
            <a:r>
              <a:rPr lang="en-US" dirty="0" err="1"/>
              <a:t>shrambe</a:t>
            </a:r>
            <a:r>
              <a:rPr lang="en-US" dirty="0"/>
              <a:t> je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implementirana</a:t>
            </a:r>
            <a:endParaRPr lang="en-US" dirty="0"/>
          </a:p>
          <a:p>
            <a:r>
              <a:rPr lang="en-US" dirty="0" err="1"/>
              <a:t>Samoorganizacija</a:t>
            </a:r>
            <a:r>
              <a:rPr lang="en-US" dirty="0"/>
              <a:t> </a:t>
            </a:r>
            <a:r>
              <a:rPr lang="en-US" dirty="0" err="1"/>
              <a:t>končnih</a:t>
            </a:r>
            <a:r>
              <a:rPr lang="en-US" dirty="0"/>
              <a:t> </a:t>
            </a:r>
            <a:r>
              <a:rPr lang="en-US" dirty="0" err="1"/>
              <a:t>entitet</a:t>
            </a:r>
            <a:endParaRPr lang="en-US" dirty="0"/>
          </a:p>
          <a:p>
            <a:r>
              <a:rPr lang="en-US" dirty="0" err="1"/>
              <a:t>Vsakdo</a:t>
            </a:r>
            <a:r>
              <a:rPr lang="en-US" dirty="0"/>
              <a:t> </a:t>
            </a:r>
            <a:r>
              <a:rPr lang="en-US" dirty="0" err="1"/>
              <a:t>lahko</a:t>
            </a:r>
            <a:r>
              <a:rPr lang="en-US" dirty="0"/>
              <a:t> </a:t>
            </a:r>
            <a:r>
              <a:rPr lang="en-US" dirty="0" err="1"/>
              <a:t>sodeluje</a:t>
            </a:r>
            <a:r>
              <a:rPr lang="en-US" dirty="0"/>
              <a:t> in </a:t>
            </a:r>
            <a:r>
              <a:rPr lang="en-US" dirty="0" err="1"/>
              <a:t>izvaja</a:t>
            </a:r>
            <a:r>
              <a:rPr lang="en-US" dirty="0"/>
              <a:t> </a:t>
            </a:r>
            <a:r>
              <a:rPr lang="en-US" dirty="0" err="1"/>
              <a:t>storitev</a:t>
            </a:r>
            <a:endParaRPr lang="en-US" dirty="0"/>
          </a:p>
          <a:p>
            <a:r>
              <a:rPr lang="en-US" dirty="0"/>
              <a:t>Ni </a:t>
            </a:r>
            <a:r>
              <a:rPr lang="en-US" dirty="0" err="1"/>
              <a:t>enotne</a:t>
            </a:r>
            <a:r>
              <a:rPr lang="en-US" dirty="0"/>
              <a:t> </a:t>
            </a:r>
            <a:r>
              <a:rPr lang="en-US" dirty="0" err="1"/>
              <a:t>točke</a:t>
            </a:r>
            <a:r>
              <a:rPr lang="en-US" dirty="0"/>
              <a:t> </a:t>
            </a:r>
            <a:r>
              <a:rPr lang="en-US" dirty="0" err="1"/>
              <a:t>odpovedi</a:t>
            </a:r>
            <a:r>
              <a:rPr lang="en-US" dirty="0"/>
              <a:t>, </a:t>
            </a:r>
            <a:r>
              <a:rPr lang="en-US" dirty="0" err="1"/>
              <a:t>ki</a:t>
            </a:r>
            <a:r>
              <a:rPr lang="en-US" dirty="0"/>
              <a:t> bi </a:t>
            </a:r>
            <a:r>
              <a:rPr lang="en-US" dirty="0" err="1"/>
              <a:t>ohromila</a:t>
            </a:r>
            <a:r>
              <a:rPr lang="en-US" dirty="0"/>
              <a:t> </a:t>
            </a:r>
            <a:r>
              <a:rPr lang="en-US" dirty="0" err="1"/>
              <a:t>omrežje</a:t>
            </a:r>
            <a:endParaRPr lang="en-US" dirty="0"/>
          </a:p>
          <a:p>
            <a:r>
              <a:rPr lang="en-US" dirty="0" err="1"/>
              <a:t>dApi</a:t>
            </a:r>
            <a:endParaRPr lang="en-US" dirty="0"/>
          </a:p>
          <a:p>
            <a:r>
              <a:rPr lang="en-US" dirty="0" err="1"/>
              <a:t>Centraliziran</a:t>
            </a:r>
            <a:r>
              <a:rPr lang="en-US" dirty="0"/>
              <a:t> register </a:t>
            </a:r>
            <a:r>
              <a:rPr lang="en-US" dirty="0" err="1"/>
              <a:t>storitev</a:t>
            </a:r>
            <a:r>
              <a:rPr lang="en-US" dirty="0"/>
              <a:t> </a:t>
            </a:r>
            <a:r>
              <a:rPr lang="en-US" dirty="0" err="1"/>
              <a:t>nadomestimo</a:t>
            </a:r>
            <a:r>
              <a:rPr lang="en-US" dirty="0"/>
              <a:t> s </a:t>
            </a:r>
            <a:r>
              <a:rPr lang="en-US" dirty="0" err="1"/>
              <a:t>podatkovno</a:t>
            </a:r>
            <a:r>
              <a:rPr lang="en-US" dirty="0"/>
              <a:t> </a:t>
            </a:r>
            <a:r>
              <a:rPr lang="en-US" dirty="0" err="1"/>
              <a:t>verigo</a:t>
            </a:r>
            <a:endParaRPr lang="en-US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DC3CD77E-C72E-4FEF-AF77-2AFEFB93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AF5-C71A-44A4-A7F3-D89792ACE036}" type="datetime1">
              <a:rPr lang="sl-SI" smtClean="0"/>
              <a:t>17. 09. 2018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30586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A25F6B7-DDF0-431C-B8F3-38F19781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Konceptualna</a:t>
            </a:r>
            <a:r>
              <a:rPr lang="en-US" dirty="0"/>
              <a:t> </a:t>
            </a:r>
            <a:r>
              <a:rPr lang="en-US" dirty="0" err="1"/>
              <a:t>rešitev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387F1E8-E3A5-4CCD-A5FF-AA25C454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Osnovne</a:t>
            </a:r>
            <a:r>
              <a:rPr lang="en-US" dirty="0"/>
              <a:t> faze:</a:t>
            </a:r>
          </a:p>
          <a:p>
            <a:pPr lvl="1"/>
            <a:r>
              <a:rPr lang="en-US" dirty="0" err="1"/>
              <a:t>Registracija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  <a:p>
            <a:pPr lvl="2"/>
            <a:r>
              <a:rPr lang="en-US" dirty="0" err="1"/>
              <a:t>Prenos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v </a:t>
            </a:r>
            <a:r>
              <a:rPr lang="en-US" dirty="0" err="1"/>
              <a:t>decentralizirano</a:t>
            </a:r>
            <a:r>
              <a:rPr lang="en-US" dirty="0"/>
              <a:t> </a:t>
            </a:r>
            <a:r>
              <a:rPr lang="en-US" dirty="0" err="1"/>
              <a:t>shrambo</a:t>
            </a:r>
            <a:r>
              <a:rPr lang="en-US" dirty="0"/>
              <a:t> in </a:t>
            </a:r>
            <a:r>
              <a:rPr lang="en-US" dirty="0" err="1"/>
              <a:t>zapis</a:t>
            </a:r>
            <a:r>
              <a:rPr lang="en-US" dirty="0"/>
              <a:t> o </a:t>
            </a:r>
            <a:r>
              <a:rPr lang="en-US" dirty="0" err="1"/>
              <a:t>njeni</a:t>
            </a:r>
            <a:r>
              <a:rPr lang="en-US" dirty="0"/>
              <a:t> </a:t>
            </a:r>
            <a:r>
              <a:rPr lang="en-US" dirty="0" err="1"/>
              <a:t>lokaciji</a:t>
            </a:r>
            <a:endParaRPr lang="en-US" dirty="0"/>
          </a:p>
          <a:p>
            <a:pPr lvl="1"/>
            <a:r>
              <a:rPr lang="en-US" dirty="0" err="1"/>
              <a:t>Registracija</a:t>
            </a:r>
            <a:r>
              <a:rPr lang="en-US" dirty="0"/>
              <a:t> </a:t>
            </a:r>
            <a:r>
              <a:rPr lang="en-US" dirty="0" err="1"/>
              <a:t>izvajalcev</a:t>
            </a:r>
            <a:endParaRPr lang="en-US" dirty="0"/>
          </a:p>
          <a:p>
            <a:pPr lvl="2"/>
            <a:r>
              <a:rPr lang="en-US" dirty="0" err="1"/>
              <a:t>Registracija</a:t>
            </a:r>
            <a:r>
              <a:rPr lang="en-US" dirty="0"/>
              <a:t> </a:t>
            </a:r>
            <a:r>
              <a:rPr lang="en-US" dirty="0" err="1"/>
              <a:t>vsake</a:t>
            </a:r>
            <a:r>
              <a:rPr lang="en-US" dirty="0"/>
              <a:t> </a:t>
            </a:r>
            <a:r>
              <a:rPr lang="en-US" dirty="0" err="1"/>
              <a:t>posamezne</a:t>
            </a:r>
            <a:r>
              <a:rPr lang="en-US" dirty="0"/>
              <a:t> </a:t>
            </a:r>
            <a:r>
              <a:rPr lang="en-US" dirty="0" err="1"/>
              <a:t>izvajalne</a:t>
            </a:r>
            <a:r>
              <a:rPr lang="en-US" dirty="0"/>
              <a:t> </a:t>
            </a:r>
            <a:r>
              <a:rPr lang="en-US" dirty="0" err="1"/>
              <a:t>enote</a:t>
            </a:r>
            <a:endParaRPr lang="en-US" dirty="0"/>
          </a:p>
          <a:p>
            <a:pPr lvl="1"/>
            <a:r>
              <a:rPr lang="en-US" dirty="0" err="1"/>
              <a:t>Registracija</a:t>
            </a:r>
            <a:r>
              <a:rPr lang="en-US" dirty="0"/>
              <a:t> </a:t>
            </a:r>
            <a:r>
              <a:rPr lang="en-US" dirty="0" err="1"/>
              <a:t>dApija</a:t>
            </a:r>
            <a:endParaRPr lang="en-US" dirty="0"/>
          </a:p>
          <a:p>
            <a:pPr lvl="2"/>
            <a:r>
              <a:rPr lang="en-US" dirty="0" err="1"/>
              <a:t>Zagon</a:t>
            </a:r>
            <a:r>
              <a:rPr lang="en-US" dirty="0"/>
              <a:t> </a:t>
            </a:r>
            <a:r>
              <a:rPr lang="en-US" dirty="0" err="1"/>
              <a:t>storitve</a:t>
            </a:r>
            <a:r>
              <a:rPr lang="en-US" dirty="0"/>
              <a:t> in </a:t>
            </a:r>
            <a:r>
              <a:rPr lang="en-US" dirty="0" err="1"/>
              <a:t>zapis</a:t>
            </a:r>
            <a:r>
              <a:rPr lang="en-US" dirty="0"/>
              <a:t> </a:t>
            </a:r>
            <a:r>
              <a:rPr lang="en-US" dirty="0" err="1"/>
              <a:t>podatkov</a:t>
            </a:r>
            <a:r>
              <a:rPr lang="en-US" dirty="0"/>
              <a:t> o </a:t>
            </a:r>
            <a:r>
              <a:rPr lang="en-US" dirty="0" err="1"/>
              <a:t>naslovu</a:t>
            </a:r>
            <a:r>
              <a:rPr lang="en-US" dirty="0"/>
              <a:t>, </a:t>
            </a:r>
            <a:r>
              <a:rPr lang="en-US" dirty="0" err="1"/>
              <a:t>načinu</a:t>
            </a:r>
            <a:r>
              <a:rPr lang="en-US" dirty="0"/>
              <a:t> </a:t>
            </a:r>
            <a:r>
              <a:rPr lang="en-US" dirty="0" err="1"/>
              <a:t>komunikacije</a:t>
            </a:r>
            <a:r>
              <a:rPr lang="en-US" dirty="0"/>
              <a:t>…</a:t>
            </a:r>
          </a:p>
          <a:p>
            <a:pPr lvl="1"/>
            <a:r>
              <a:rPr lang="en-US" dirty="0" err="1"/>
              <a:t>Odkrivanje</a:t>
            </a:r>
            <a:r>
              <a:rPr lang="en-US" dirty="0"/>
              <a:t> </a:t>
            </a:r>
            <a:r>
              <a:rPr lang="en-US" dirty="0" err="1"/>
              <a:t>storitev</a:t>
            </a:r>
            <a:endParaRPr lang="en-US" dirty="0"/>
          </a:p>
          <a:p>
            <a:pPr lvl="2"/>
            <a:r>
              <a:rPr lang="en-US" dirty="0" err="1"/>
              <a:t>Iskanje</a:t>
            </a:r>
            <a:r>
              <a:rPr lang="en-US" dirty="0"/>
              <a:t> </a:t>
            </a:r>
            <a:r>
              <a:rPr lang="en-US" dirty="0" err="1"/>
              <a:t>registrirane</a:t>
            </a:r>
            <a:r>
              <a:rPr lang="en-US" dirty="0"/>
              <a:t> </a:t>
            </a:r>
            <a:r>
              <a:rPr lang="en-US" dirty="0" err="1"/>
              <a:t>storitve</a:t>
            </a:r>
            <a:r>
              <a:rPr lang="en-US" dirty="0"/>
              <a:t> v </a:t>
            </a:r>
            <a:r>
              <a:rPr lang="en-US" dirty="0" err="1"/>
              <a:t>omrežju</a:t>
            </a:r>
            <a:r>
              <a:rPr lang="en-US" dirty="0"/>
              <a:t> in </a:t>
            </a:r>
            <a:r>
              <a:rPr lang="en-US" dirty="0" err="1"/>
              <a:t>pridobivanje</a:t>
            </a:r>
            <a:r>
              <a:rPr lang="en-US" dirty="0"/>
              <a:t> </a:t>
            </a:r>
            <a:r>
              <a:rPr lang="en-US" dirty="0" err="1"/>
              <a:t>podatkov</a:t>
            </a:r>
            <a:r>
              <a:rPr lang="en-US" dirty="0"/>
              <a:t> o </a:t>
            </a:r>
            <a:r>
              <a:rPr lang="en-US" dirty="0" err="1"/>
              <a:t>njenem</a:t>
            </a:r>
            <a:r>
              <a:rPr lang="en-US" dirty="0"/>
              <a:t> </a:t>
            </a:r>
            <a:r>
              <a:rPr lang="en-US" dirty="0" err="1"/>
              <a:t>izvajanju</a:t>
            </a:r>
            <a:endParaRPr lang="sl-SI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4C25A599-AED3-42BB-BE68-D1C0701A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F3F9-EC48-4AA1-B442-BC6CAAB0AF82}" type="datetime1">
              <a:rPr lang="sl-SI" smtClean="0"/>
              <a:t>17. 09. 2018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94653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FE3D714-C59A-48F0-B70B-D8C3AB6E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Implementacija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FABF92D-81C1-45EB-884C-73150C36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Ethereum, IPFS, Docker, </a:t>
            </a:r>
            <a:r>
              <a:rPr lang="en-US" dirty="0" err="1"/>
              <a:t>KumuluzEE</a:t>
            </a:r>
            <a:endParaRPr lang="en-US" dirty="0"/>
          </a:p>
          <a:p>
            <a:r>
              <a:rPr lang="en-US" dirty="0" err="1"/>
              <a:t>Nadzorni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Prenos</a:t>
            </a:r>
            <a:r>
              <a:rPr lang="en-US" dirty="0"/>
              <a:t> </a:t>
            </a:r>
            <a:r>
              <a:rPr lang="en-US" dirty="0" err="1"/>
              <a:t>izvršljivih</a:t>
            </a:r>
            <a:r>
              <a:rPr lang="en-US" dirty="0"/>
              <a:t> </a:t>
            </a:r>
            <a:r>
              <a:rPr lang="en-US" dirty="0" err="1"/>
              <a:t>datotek</a:t>
            </a:r>
            <a:endParaRPr lang="en-US" dirty="0"/>
          </a:p>
          <a:p>
            <a:pPr lvl="1"/>
            <a:r>
              <a:rPr lang="en-US" dirty="0" err="1"/>
              <a:t>Upravljanje</a:t>
            </a:r>
            <a:r>
              <a:rPr lang="en-US" dirty="0"/>
              <a:t> z </a:t>
            </a:r>
            <a:r>
              <a:rPr lang="en-US" dirty="0" err="1"/>
              <a:t>življenjskim</a:t>
            </a:r>
            <a:r>
              <a:rPr lang="en-US" dirty="0"/>
              <a:t> </a:t>
            </a:r>
            <a:r>
              <a:rPr lang="en-US" dirty="0" err="1"/>
              <a:t>ciklom</a:t>
            </a:r>
            <a:r>
              <a:rPr lang="en-US" dirty="0"/>
              <a:t> </a:t>
            </a:r>
            <a:r>
              <a:rPr lang="en-US" dirty="0" err="1"/>
              <a:t>dApija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Razširitev</a:t>
            </a:r>
            <a:r>
              <a:rPr lang="en-US" dirty="0"/>
              <a:t> </a:t>
            </a:r>
            <a:r>
              <a:rPr lang="en-US" dirty="0" err="1"/>
              <a:t>obstoječe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platformi</a:t>
            </a:r>
            <a:r>
              <a:rPr lang="en-US" dirty="0"/>
              <a:t> </a:t>
            </a:r>
            <a:r>
              <a:rPr lang="en-US" dirty="0" err="1"/>
              <a:t>KumuluzEE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dApi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mehanizma</a:t>
            </a:r>
            <a:r>
              <a:rPr lang="en-US" dirty="0"/>
              <a:t> </a:t>
            </a:r>
            <a:r>
              <a:rPr lang="en-US" dirty="0" err="1"/>
              <a:t>anotacij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en-US" dirty="0"/>
              <a:t> </a:t>
            </a:r>
            <a:r>
              <a:rPr lang="en-US" dirty="0" err="1"/>
              <a:t>zagonu</a:t>
            </a:r>
            <a:r>
              <a:rPr lang="en-US" dirty="0"/>
              <a:t> </a:t>
            </a:r>
            <a:r>
              <a:rPr lang="en-US" dirty="0" err="1"/>
              <a:t>registrira</a:t>
            </a:r>
            <a:r>
              <a:rPr lang="en-US" dirty="0"/>
              <a:t> </a:t>
            </a:r>
            <a:r>
              <a:rPr lang="en-US" dirty="0" err="1"/>
              <a:t>izvajanje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podatkovno</a:t>
            </a:r>
            <a:r>
              <a:rPr lang="en-US" dirty="0"/>
              <a:t> </a:t>
            </a:r>
            <a:r>
              <a:rPr lang="en-US" dirty="0" err="1"/>
              <a:t>verigo</a:t>
            </a:r>
            <a:endParaRPr lang="en-US" dirty="0"/>
          </a:p>
          <a:p>
            <a:pPr lvl="1"/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anotacij</a:t>
            </a:r>
            <a:r>
              <a:rPr lang="en-US" dirty="0"/>
              <a:t> </a:t>
            </a:r>
            <a:r>
              <a:rPr lang="en-US" dirty="0" err="1"/>
              <a:t>razširitev</a:t>
            </a:r>
            <a:r>
              <a:rPr lang="en-US" dirty="0"/>
              <a:t> </a:t>
            </a:r>
            <a:r>
              <a:rPr lang="en-US" dirty="0" err="1"/>
              <a:t>poskrbi</a:t>
            </a:r>
            <a:r>
              <a:rPr lang="en-US" dirty="0"/>
              <a:t> za </a:t>
            </a:r>
            <a:r>
              <a:rPr lang="en-US" dirty="0" err="1"/>
              <a:t>odkrivanje</a:t>
            </a:r>
            <a:r>
              <a:rPr lang="en-US" dirty="0"/>
              <a:t> </a:t>
            </a:r>
            <a:r>
              <a:rPr lang="en-US" dirty="0" err="1"/>
              <a:t>storitve</a:t>
            </a:r>
            <a:r>
              <a:rPr lang="en-US" dirty="0"/>
              <a:t> in </a:t>
            </a:r>
            <a:r>
              <a:rPr lang="en-US" dirty="0" err="1"/>
              <a:t>vrivanje</a:t>
            </a:r>
            <a:r>
              <a:rPr lang="en-US" dirty="0"/>
              <a:t> v </a:t>
            </a:r>
            <a:r>
              <a:rPr lang="en-US" dirty="0" err="1"/>
              <a:t>spremenljivko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zrn</a:t>
            </a:r>
            <a:r>
              <a:rPr lang="en-US" dirty="0"/>
              <a:t> CDI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CD7B23B2-688D-4314-A921-B648EFC7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9828-6565-4F52-A5E1-C8691C3295E0}" type="datetime1">
              <a:rPr lang="sl-SI" smtClean="0"/>
              <a:t>17. 09. 2018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5025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434EDE-586E-4478-B4E9-55DACB54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6" name="Označba mesta vsebine 5" descr="Slika, ki vsebuje besede posnetek zaslona&#10;&#10;Opis, ustvarjen z visoko stopnjo zanesljivosti.">
            <a:extLst>
              <a:ext uri="{FF2B5EF4-FFF2-40B4-BE49-F238E27FC236}">
                <a16:creationId xmlns:a16="http://schemas.microsoft.com/office/drawing/2014/main" id="{477A1AE8-7848-4FFE-9CB9-E7E300F2C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99" y="303538"/>
            <a:ext cx="9340026" cy="6084294"/>
          </a:xfrm>
        </p:spPr>
      </p:pic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B6238B11-639D-48D2-9521-CAAD9C7D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60F1-83AE-49EB-A506-FF67823A3F11}" type="datetime1">
              <a:rPr lang="sl-SI" smtClean="0"/>
              <a:t>17. 09. 2018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73915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0EBF41A-3840-4F06-AF11-95EEADB7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Pogled</a:t>
            </a:r>
            <a:r>
              <a:rPr lang="en-US" dirty="0"/>
              <a:t> </a:t>
            </a:r>
            <a:r>
              <a:rPr lang="en-US" dirty="0" err="1"/>
              <a:t>naprej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81DD1F4-1627-49F2-8B69-85695C4E0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Finančno</a:t>
            </a:r>
            <a:r>
              <a:rPr lang="en-US" dirty="0"/>
              <a:t> in </a:t>
            </a:r>
            <a:r>
              <a:rPr lang="en-US" dirty="0" err="1"/>
              <a:t>časovno</a:t>
            </a:r>
            <a:r>
              <a:rPr lang="en-US" dirty="0"/>
              <a:t> </a:t>
            </a:r>
            <a:r>
              <a:rPr lang="en-US" dirty="0" err="1"/>
              <a:t>potratne</a:t>
            </a:r>
            <a:r>
              <a:rPr lang="en-US" dirty="0"/>
              <a:t> </a:t>
            </a:r>
            <a:r>
              <a:rPr lang="en-US" dirty="0" err="1"/>
              <a:t>operacije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omrežju</a:t>
            </a:r>
            <a:r>
              <a:rPr lang="en-US" dirty="0"/>
              <a:t> Ethereum</a:t>
            </a:r>
          </a:p>
          <a:p>
            <a:r>
              <a:rPr lang="en-US" dirty="0" err="1"/>
              <a:t>Nezrelost</a:t>
            </a:r>
            <a:r>
              <a:rPr lang="en-US" dirty="0"/>
              <a:t> </a:t>
            </a:r>
            <a:r>
              <a:rPr lang="en-US" dirty="0" err="1"/>
              <a:t>podporne</a:t>
            </a:r>
            <a:r>
              <a:rPr lang="en-US" dirty="0"/>
              <a:t> </a:t>
            </a:r>
            <a:r>
              <a:rPr lang="en-US" dirty="0" err="1"/>
              <a:t>tehnologije</a:t>
            </a:r>
            <a:endParaRPr lang="en-US" dirty="0"/>
          </a:p>
          <a:p>
            <a:r>
              <a:rPr lang="en-US" dirty="0" err="1"/>
              <a:t>Dinamično</a:t>
            </a:r>
            <a:r>
              <a:rPr lang="en-US" dirty="0"/>
              <a:t> </a:t>
            </a:r>
            <a:r>
              <a:rPr lang="en-US" dirty="0" err="1"/>
              <a:t>razporejanje</a:t>
            </a:r>
            <a:r>
              <a:rPr lang="en-US" dirty="0"/>
              <a:t> </a:t>
            </a:r>
            <a:r>
              <a:rPr lang="en-US" dirty="0" err="1"/>
              <a:t>dela</a:t>
            </a:r>
            <a:r>
              <a:rPr lang="en-US" dirty="0"/>
              <a:t> po </a:t>
            </a:r>
            <a:r>
              <a:rPr lang="en-US" dirty="0" err="1"/>
              <a:t>omrežju</a:t>
            </a:r>
            <a:endParaRPr lang="en-US" dirty="0"/>
          </a:p>
          <a:p>
            <a:r>
              <a:rPr lang="en-US" dirty="0" err="1"/>
              <a:t>Finančno</a:t>
            </a:r>
            <a:r>
              <a:rPr lang="en-US" dirty="0"/>
              <a:t> </a:t>
            </a:r>
            <a:r>
              <a:rPr lang="en-US" dirty="0" err="1"/>
              <a:t>nagrajevanje</a:t>
            </a:r>
            <a:endParaRPr lang="en-US" dirty="0"/>
          </a:p>
          <a:p>
            <a:r>
              <a:rPr lang="en-US" dirty="0" err="1"/>
              <a:t>Pravilnost</a:t>
            </a:r>
            <a:r>
              <a:rPr lang="en-US" dirty="0"/>
              <a:t> </a:t>
            </a:r>
            <a:r>
              <a:rPr lang="en-US" dirty="0" err="1"/>
              <a:t>izvajanja</a:t>
            </a:r>
            <a:r>
              <a:rPr lang="en-US" dirty="0"/>
              <a:t>!</a:t>
            </a:r>
          </a:p>
          <a:p>
            <a:r>
              <a:rPr lang="en-US" dirty="0" err="1"/>
              <a:t>Lastna</a:t>
            </a:r>
            <a:r>
              <a:rPr lang="en-US" dirty="0"/>
              <a:t> </a:t>
            </a:r>
            <a:r>
              <a:rPr lang="en-US" dirty="0" err="1"/>
              <a:t>podatkovna</a:t>
            </a:r>
            <a:r>
              <a:rPr lang="en-US" dirty="0"/>
              <a:t> </a:t>
            </a:r>
            <a:r>
              <a:rPr lang="en-US" dirty="0" err="1"/>
              <a:t>veriga</a:t>
            </a:r>
            <a:r>
              <a:rPr lang="en-US" dirty="0"/>
              <a:t>(?)</a:t>
            </a:r>
            <a:endParaRPr lang="sl-SI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4E47454C-A500-4850-AE10-0D1C0233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88C6-16A8-418E-916C-EAA37DC93FB5}" type="datetime1">
              <a:rPr lang="sl-SI" smtClean="0"/>
              <a:t>17. 09. 2018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05114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slov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Arhitektura</a:t>
            </a:r>
            <a:r>
              <a:rPr lang="en-US" dirty="0"/>
              <a:t> </a:t>
            </a:r>
            <a:r>
              <a:rPr lang="en-US" dirty="0" err="1"/>
              <a:t>mikrostoritev</a:t>
            </a:r>
            <a:endParaRPr lang="sl-SI" dirty="0"/>
          </a:p>
        </p:txBody>
      </p:sp>
      <p:sp>
        <p:nvSpPr>
          <p:cNvPr id="14" name="Označba mesta za vsebin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 err="1"/>
              <a:t>Nadomeščajo</a:t>
            </a:r>
            <a:r>
              <a:rPr lang="en-US" dirty="0"/>
              <a:t> </a:t>
            </a:r>
            <a:r>
              <a:rPr lang="en-US" dirty="0" err="1"/>
              <a:t>monolitno</a:t>
            </a:r>
            <a:r>
              <a:rPr lang="en-US" dirty="0"/>
              <a:t> </a:t>
            </a:r>
            <a:r>
              <a:rPr lang="en-US" dirty="0" err="1"/>
              <a:t>grajene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  <a:p>
            <a:pPr rtl="0"/>
            <a:r>
              <a:rPr lang="en-US" dirty="0" err="1"/>
              <a:t>Majhen</a:t>
            </a:r>
            <a:r>
              <a:rPr lang="en-US" dirty="0"/>
              <a:t> </a:t>
            </a:r>
            <a:r>
              <a:rPr lang="en-US" dirty="0" err="1"/>
              <a:t>obseg</a:t>
            </a:r>
            <a:r>
              <a:rPr lang="en-US" dirty="0"/>
              <a:t> </a:t>
            </a:r>
            <a:r>
              <a:rPr lang="en-US" dirty="0" err="1"/>
              <a:t>funkcionalnosti</a:t>
            </a:r>
            <a:r>
              <a:rPr lang="en-US" dirty="0"/>
              <a:t> – </a:t>
            </a:r>
            <a:r>
              <a:rPr lang="en-US" dirty="0" err="1"/>
              <a:t>specializacija</a:t>
            </a:r>
            <a:endParaRPr lang="en-US" dirty="0"/>
          </a:p>
          <a:p>
            <a:pPr rtl="0"/>
            <a:r>
              <a:rPr lang="en-US" dirty="0" err="1"/>
              <a:t>Hiter</a:t>
            </a:r>
            <a:r>
              <a:rPr lang="en-US" dirty="0"/>
              <a:t> </a:t>
            </a:r>
            <a:r>
              <a:rPr lang="en-US" dirty="0" err="1"/>
              <a:t>zagon</a:t>
            </a:r>
            <a:r>
              <a:rPr lang="en-US" dirty="0"/>
              <a:t>, </a:t>
            </a:r>
            <a:r>
              <a:rPr lang="en-US" dirty="0" err="1"/>
              <a:t>zaustavitev</a:t>
            </a:r>
            <a:endParaRPr lang="en-US" dirty="0"/>
          </a:p>
          <a:p>
            <a:pPr rtl="0"/>
            <a:r>
              <a:rPr lang="en-US" dirty="0" err="1"/>
              <a:t>Šibka</a:t>
            </a:r>
            <a:r>
              <a:rPr lang="en-US" dirty="0"/>
              <a:t> </a:t>
            </a:r>
            <a:r>
              <a:rPr lang="en-US" dirty="0" err="1"/>
              <a:t>sklopljenost</a:t>
            </a:r>
            <a:endParaRPr lang="en-US" dirty="0"/>
          </a:p>
          <a:p>
            <a:pPr rtl="0"/>
            <a:r>
              <a:rPr lang="en-US" dirty="0" err="1"/>
              <a:t>Enostavno</a:t>
            </a:r>
            <a:r>
              <a:rPr lang="en-US" dirty="0"/>
              <a:t> </a:t>
            </a:r>
            <a:r>
              <a:rPr lang="en-US" dirty="0" err="1"/>
              <a:t>horizontalno</a:t>
            </a:r>
            <a:r>
              <a:rPr lang="en-US" dirty="0"/>
              <a:t> </a:t>
            </a:r>
            <a:r>
              <a:rPr lang="en-US" dirty="0" err="1"/>
              <a:t>skaliranje</a:t>
            </a:r>
            <a:endParaRPr lang="en-US" dirty="0"/>
          </a:p>
          <a:p>
            <a:pPr rtl="0"/>
            <a:r>
              <a:rPr lang="en-US" dirty="0" err="1"/>
              <a:t>Primerno</a:t>
            </a:r>
            <a:r>
              <a:rPr lang="en-US" dirty="0"/>
              <a:t> za </a:t>
            </a:r>
            <a:r>
              <a:rPr lang="en-US" dirty="0" err="1"/>
              <a:t>večje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– </a:t>
            </a:r>
            <a:r>
              <a:rPr lang="en-US" dirty="0" err="1"/>
              <a:t>latence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komunikaciji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omrežja</a:t>
            </a:r>
            <a:endParaRPr lang="en-US" dirty="0"/>
          </a:p>
          <a:p>
            <a:pPr rtl="0"/>
            <a:r>
              <a:rPr lang="en-US" dirty="0"/>
              <a:t>CNCF, The Twelve-Factor App</a:t>
            </a:r>
            <a:endParaRPr lang="sl-SI" dirty="0"/>
          </a:p>
        </p:txBody>
      </p:sp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B5AE3E58-62E1-4E75-A4C0-BDF6F8E9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196C-1E50-44B5-B0B0-18C33BE209EE}" type="datetime1">
              <a:rPr lang="sl-SI" smtClean="0"/>
              <a:t>17. 09. 2018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Podporni</a:t>
            </a:r>
            <a:r>
              <a:rPr lang="en-US" dirty="0"/>
              <a:t> </a:t>
            </a:r>
            <a:r>
              <a:rPr lang="en-US" dirty="0" err="1"/>
              <a:t>mehanizmi</a:t>
            </a:r>
            <a:endParaRPr lang="sl-SI" dirty="0"/>
          </a:p>
        </p:txBody>
      </p:sp>
      <p:sp>
        <p:nvSpPr>
          <p:cNvPr id="2" name="Označba mesta vsebine 1">
            <a:extLst>
              <a:ext uri="{FF2B5EF4-FFF2-40B4-BE49-F238E27FC236}">
                <a16:creationId xmlns:a16="http://schemas.microsoft.com/office/drawing/2014/main" id="{6C01AF52-88AC-4FFA-9E18-E31B91DB6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Metrike</a:t>
            </a:r>
            <a:endParaRPr lang="en-US" dirty="0"/>
          </a:p>
          <a:p>
            <a:r>
              <a:rPr lang="en-US" dirty="0" err="1"/>
              <a:t>Preverjanje</a:t>
            </a:r>
            <a:r>
              <a:rPr lang="en-US" dirty="0"/>
              <a:t> </a:t>
            </a:r>
            <a:r>
              <a:rPr lang="en-US" dirty="0" err="1"/>
              <a:t>vitalnosti</a:t>
            </a:r>
            <a:endParaRPr lang="en-US" dirty="0"/>
          </a:p>
          <a:p>
            <a:r>
              <a:rPr lang="en-US" dirty="0" err="1"/>
              <a:t>Odkrivanje</a:t>
            </a:r>
            <a:r>
              <a:rPr lang="en-US" dirty="0"/>
              <a:t> </a:t>
            </a:r>
            <a:r>
              <a:rPr lang="en-US" dirty="0" err="1"/>
              <a:t>storitev</a:t>
            </a:r>
            <a:endParaRPr lang="en-US" dirty="0"/>
          </a:p>
          <a:p>
            <a:r>
              <a:rPr lang="en-US" dirty="0" err="1"/>
              <a:t>Odpornost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napake</a:t>
            </a:r>
            <a:endParaRPr lang="en-US" dirty="0"/>
          </a:p>
          <a:p>
            <a:r>
              <a:rPr lang="en-US" dirty="0" err="1"/>
              <a:t>Centralno</a:t>
            </a:r>
            <a:r>
              <a:rPr lang="en-US" dirty="0"/>
              <a:t> </a:t>
            </a:r>
            <a:r>
              <a:rPr lang="en-US" dirty="0" err="1"/>
              <a:t>zbiranje</a:t>
            </a:r>
            <a:r>
              <a:rPr lang="en-US" dirty="0"/>
              <a:t> </a:t>
            </a:r>
            <a:r>
              <a:rPr lang="en-US" dirty="0" err="1"/>
              <a:t>dnevniških</a:t>
            </a:r>
            <a:r>
              <a:rPr lang="en-US" dirty="0"/>
              <a:t> </a:t>
            </a:r>
            <a:r>
              <a:rPr lang="en-US" dirty="0" err="1"/>
              <a:t>zapisov</a:t>
            </a:r>
            <a:endParaRPr lang="en-US" dirty="0"/>
          </a:p>
          <a:p>
            <a:r>
              <a:rPr lang="en-US" dirty="0"/>
              <a:t>…</a:t>
            </a:r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70288D03-44D1-4EB6-B86C-BDD0B2D8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FE36-7206-490B-B517-0868F918165F}" type="datetime1">
              <a:rPr lang="sl-SI" smtClean="0"/>
              <a:t>17. 09. 2018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AFEA4A1-E1E1-49AF-A86F-2123F02E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Vsebniki</a:t>
            </a:r>
            <a:r>
              <a:rPr lang="en-US" dirty="0"/>
              <a:t> in </a:t>
            </a:r>
            <a:r>
              <a:rPr lang="en-US" dirty="0" err="1"/>
              <a:t>orkestracija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3D48E8B-3B4A-40C0-8183-26D1F739A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3147337" cy="4462272"/>
          </a:xfrm>
        </p:spPr>
        <p:txBody>
          <a:bodyPr/>
          <a:lstStyle/>
          <a:p>
            <a:r>
              <a:rPr lang="en-US" dirty="0"/>
              <a:t>Docker</a:t>
            </a:r>
          </a:p>
          <a:p>
            <a:r>
              <a:rPr lang="en-US" dirty="0"/>
              <a:t>LXC, LXD</a:t>
            </a:r>
          </a:p>
          <a:p>
            <a:r>
              <a:rPr lang="en-US" dirty="0" err="1"/>
              <a:t>rkt</a:t>
            </a:r>
            <a:endParaRPr lang="en-US" dirty="0"/>
          </a:p>
          <a:p>
            <a:r>
              <a:rPr lang="en-US" dirty="0"/>
              <a:t>Docker Swarm</a:t>
            </a:r>
          </a:p>
          <a:p>
            <a:r>
              <a:rPr lang="en-US" dirty="0"/>
              <a:t>Kubernetes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E8397CFF-98DC-436F-B3F8-80DFD370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7306-6385-4D3F-978B-FF3B30321597}" type="datetime1">
              <a:rPr lang="sl-SI" smtClean="0"/>
              <a:t>17. 09. 2018</a:t>
            </a:fld>
            <a:endParaRPr lang="sl-SI" dirty="0"/>
          </a:p>
        </p:txBody>
      </p:sp>
      <p:pic>
        <p:nvPicPr>
          <p:cNvPr id="6" name="Slika 5" descr="Slika, ki vsebuje besede posnetek zaslona&#10;&#10;Opis, ustvarjen z zelo visoko stopnjo zanesljivosti.">
            <a:extLst>
              <a:ext uri="{FF2B5EF4-FFF2-40B4-BE49-F238E27FC236}">
                <a16:creationId xmlns:a16="http://schemas.microsoft.com/office/drawing/2014/main" id="{ECDB5792-5C64-422A-AF88-767672DDF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714" y="1628800"/>
            <a:ext cx="7608001" cy="345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6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20B42654-FC94-4C33-ABAC-87197EE0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Tehnologija</a:t>
            </a:r>
            <a:r>
              <a:rPr lang="en-US" dirty="0"/>
              <a:t> </a:t>
            </a:r>
            <a:r>
              <a:rPr lang="en-US" dirty="0" err="1"/>
              <a:t>veriženja</a:t>
            </a:r>
            <a:r>
              <a:rPr lang="en-US" dirty="0"/>
              <a:t> </a:t>
            </a:r>
            <a:r>
              <a:rPr lang="en-US" dirty="0" err="1"/>
              <a:t>podatkovnih</a:t>
            </a:r>
            <a:r>
              <a:rPr lang="en-US" dirty="0"/>
              <a:t> </a:t>
            </a:r>
            <a:r>
              <a:rPr lang="en-US" dirty="0" err="1"/>
              <a:t>blokov</a:t>
            </a:r>
            <a:endParaRPr lang="sl-SI" dirty="0"/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A8277077-92C1-4118-8102-CC2ABA1DB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25A3A9C9-1490-47E5-9FCD-95DD11DF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8DE-560A-4620-BED0-BDC41987FE40}" type="datetime1">
              <a:rPr lang="sl-SI" smtClean="0"/>
              <a:t>17. 09. 2018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24441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1A01FDC-B9EA-4584-ABD8-DA2B9BB9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Tehnologija</a:t>
            </a:r>
            <a:r>
              <a:rPr lang="en-US" dirty="0"/>
              <a:t> </a:t>
            </a:r>
            <a:r>
              <a:rPr lang="en-US" dirty="0" err="1"/>
              <a:t>veriženja</a:t>
            </a:r>
            <a:r>
              <a:rPr lang="en-US" dirty="0"/>
              <a:t> </a:t>
            </a:r>
            <a:r>
              <a:rPr lang="en-US" dirty="0" err="1"/>
              <a:t>podatkovnih</a:t>
            </a:r>
            <a:r>
              <a:rPr lang="en-US" dirty="0"/>
              <a:t> </a:t>
            </a:r>
            <a:r>
              <a:rPr lang="en-US" dirty="0" err="1"/>
              <a:t>blokov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DC496CD-A046-4328-A97C-3BE135318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Povezovanje</a:t>
            </a:r>
            <a:r>
              <a:rPr lang="en-US" dirty="0"/>
              <a:t> </a:t>
            </a:r>
            <a:r>
              <a:rPr lang="en-US" dirty="0" err="1"/>
              <a:t>blokov</a:t>
            </a:r>
            <a:r>
              <a:rPr lang="en-US" dirty="0"/>
              <a:t> s </a:t>
            </a:r>
            <a:r>
              <a:rPr lang="en-US" dirty="0" err="1"/>
              <a:t>pomočjo</a:t>
            </a:r>
            <a:r>
              <a:rPr lang="en-US" dirty="0"/>
              <a:t> </a:t>
            </a:r>
            <a:r>
              <a:rPr lang="en-US" dirty="0" err="1"/>
              <a:t>zgoščevalnih</a:t>
            </a:r>
            <a:r>
              <a:rPr lang="en-US" dirty="0"/>
              <a:t> </a:t>
            </a:r>
            <a:r>
              <a:rPr lang="en-US" dirty="0" err="1"/>
              <a:t>funkcij</a:t>
            </a:r>
            <a:endParaRPr lang="en-US" dirty="0"/>
          </a:p>
          <a:p>
            <a:r>
              <a:rPr lang="en-US" dirty="0" err="1"/>
              <a:t>Digitalno</a:t>
            </a:r>
            <a:r>
              <a:rPr lang="en-US" dirty="0"/>
              <a:t> </a:t>
            </a:r>
            <a:r>
              <a:rPr lang="en-US" dirty="0" err="1"/>
              <a:t>podpisovanje</a:t>
            </a:r>
            <a:endParaRPr lang="en-US" dirty="0"/>
          </a:p>
          <a:p>
            <a:r>
              <a:rPr lang="en-US" dirty="0" err="1"/>
              <a:t>Doseganje</a:t>
            </a:r>
            <a:r>
              <a:rPr lang="en-US" dirty="0"/>
              <a:t> </a:t>
            </a:r>
            <a:r>
              <a:rPr lang="en-US" dirty="0" err="1"/>
              <a:t>soglasja</a:t>
            </a:r>
            <a:r>
              <a:rPr lang="en-US" dirty="0"/>
              <a:t> (ang. consensus) – </a:t>
            </a:r>
            <a:r>
              <a:rPr lang="en-US" dirty="0" err="1"/>
              <a:t>splošno</a:t>
            </a:r>
            <a:r>
              <a:rPr lang="en-US" dirty="0"/>
              <a:t> </a:t>
            </a:r>
            <a:r>
              <a:rPr lang="en-US" dirty="0" err="1"/>
              <a:t>sprejeta</a:t>
            </a:r>
            <a:r>
              <a:rPr lang="en-US" dirty="0"/>
              <a:t> </a:t>
            </a:r>
            <a:r>
              <a:rPr lang="en-US" dirty="0" err="1"/>
              <a:t>resnica</a:t>
            </a:r>
            <a:endParaRPr lang="en-US" dirty="0"/>
          </a:p>
          <a:p>
            <a:r>
              <a:rPr lang="en-US" dirty="0" err="1"/>
              <a:t>Nespremenljivo</a:t>
            </a:r>
            <a:r>
              <a:rPr lang="en-US" dirty="0"/>
              <a:t> </a:t>
            </a:r>
            <a:r>
              <a:rPr lang="en-US" dirty="0" err="1"/>
              <a:t>stanje</a:t>
            </a:r>
            <a:r>
              <a:rPr lang="en-US" dirty="0"/>
              <a:t> </a:t>
            </a:r>
            <a:r>
              <a:rPr lang="en-US" dirty="0" err="1"/>
              <a:t>glavne</a:t>
            </a:r>
            <a:r>
              <a:rPr lang="en-US" dirty="0"/>
              <a:t> </a:t>
            </a:r>
            <a:r>
              <a:rPr lang="en-US" dirty="0" err="1"/>
              <a:t>knjige</a:t>
            </a:r>
            <a:r>
              <a:rPr lang="en-US" dirty="0"/>
              <a:t> (ang. ledger)</a:t>
            </a:r>
          </a:p>
          <a:p>
            <a:r>
              <a:rPr lang="en-US" dirty="0" err="1"/>
              <a:t>Decentralizirana</a:t>
            </a:r>
            <a:r>
              <a:rPr lang="en-US" dirty="0"/>
              <a:t> </a:t>
            </a:r>
            <a:r>
              <a:rPr lang="en-US" dirty="0" err="1"/>
              <a:t>podatkovna</a:t>
            </a:r>
            <a:r>
              <a:rPr lang="en-US" dirty="0"/>
              <a:t> </a:t>
            </a:r>
            <a:r>
              <a:rPr lang="en-US" dirty="0" err="1"/>
              <a:t>baza</a:t>
            </a:r>
            <a:endParaRPr lang="en-US" dirty="0"/>
          </a:p>
          <a:p>
            <a:r>
              <a:rPr lang="en-US" dirty="0" err="1"/>
              <a:t>Pametne</a:t>
            </a:r>
            <a:r>
              <a:rPr lang="en-US" dirty="0"/>
              <a:t> </a:t>
            </a:r>
            <a:r>
              <a:rPr lang="en-US" dirty="0" err="1"/>
              <a:t>pogodbe</a:t>
            </a:r>
            <a:r>
              <a:rPr lang="en-US" dirty="0"/>
              <a:t> ~ </a:t>
            </a:r>
            <a:r>
              <a:rPr lang="en-US" dirty="0" err="1"/>
              <a:t>bazni</a:t>
            </a:r>
            <a:r>
              <a:rPr lang="en-US" dirty="0"/>
              <a:t> </a:t>
            </a:r>
            <a:r>
              <a:rPr lang="en-US" dirty="0" err="1"/>
              <a:t>prožilci</a:t>
            </a:r>
            <a:endParaRPr lang="en-US" dirty="0"/>
          </a:p>
          <a:p>
            <a:endParaRPr lang="sl-SI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B3F7C962-9BCA-4871-A9B9-D55759D0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BAFF-3608-4502-BC3A-889598DFF608}" type="datetime1">
              <a:rPr lang="sl-SI" smtClean="0"/>
              <a:t>17. 09. 2018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88782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značba mesta vsebine 5" descr="Slika, ki vsebuje besede posnetek zaslona&#10;&#10;Opis, ustvarjen z zelo visoko stopnjo zanesljivosti.">
            <a:extLst>
              <a:ext uri="{FF2B5EF4-FFF2-40B4-BE49-F238E27FC236}">
                <a16:creationId xmlns:a16="http://schemas.microsoft.com/office/drawing/2014/main" id="{59295A38-D986-4EEB-A32B-D71F74368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13" y="1791614"/>
            <a:ext cx="10387398" cy="3274772"/>
          </a:xfrm>
        </p:spPr>
      </p:pic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08B50B91-18C0-48EB-A04B-B3041B3A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60F1-83AE-49EB-A506-FF67823A3F11}" type="datetime1">
              <a:rPr lang="sl-SI" smtClean="0"/>
              <a:t>17. 09. 2018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99859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DA3582D-5F2A-4A9D-A645-F9C447DF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89FA361-7916-45C0-8308-B804603C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EVM</a:t>
            </a:r>
          </a:p>
          <a:p>
            <a:r>
              <a:rPr lang="en-US" dirty="0" err="1"/>
              <a:t>Specifikacija</a:t>
            </a:r>
            <a:r>
              <a:rPr lang="en-US" dirty="0"/>
              <a:t>, </a:t>
            </a:r>
            <a:r>
              <a:rPr lang="en-US" dirty="0" err="1"/>
              <a:t>implementirana</a:t>
            </a:r>
            <a:r>
              <a:rPr lang="en-US" dirty="0"/>
              <a:t> v </a:t>
            </a:r>
            <a:r>
              <a:rPr lang="en-US" dirty="0" err="1"/>
              <a:t>več</a:t>
            </a:r>
            <a:r>
              <a:rPr lang="en-US" dirty="0"/>
              <a:t> </a:t>
            </a:r>
            <a:r>
              <a:rPr lang="en-US" dirty="0" err="1"/>
              <a:t>programskih</a:t>
            </a:r>
            <a:r>
              <a:rPr lang="en-US" dirty="0"/>
              <a:t> </a:t>
            </a:r>
            <a:r>
              <a:rPr lang="en-US" dirty="0" err="1"/>
              <a:t>jezikih</a:t>
            </a:r>
            <a:endParaRPr lang="en-US" dirty="0"/>
          </a:p>
          <a:p>
            <a:r>
              <a:rPr lang="en-US" i="1" dirty="0" err="1"/>
              <a:t>Svetovni</a:t>
            </a:r>
            <a:r>
              <a:rPr lang="en-US" i="1" dirty="0"/>
              <a:t> </a:t>
            </a:r>
            <a:r>
              <a:rPr lang="en-US" i="1" dirty="0" err="1"/>
              <a:t>računalnik</a:t>
            </a:r>
            <a:endParaRPr lang="en-US" i="1" dirty="0"/>
          </a:p>
          <a:p>
            <a:r>
              <a:rPr lang="en-US" dirty="0" err="1"/>
              <a:t>Javno</a:t>
            </a:r>
            <a:r>
              <a:rPr lang="en-US" dirty="0"/>
              <a:t> </a:t>
            </a:r>
            <a:r>
              <a:rPr lang="en-US" dirty="0" err="1"/>
              <a:t>omrežje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vsakdo</a:t>
            </a:r>
            <a:r>
              <a:rPr lang="en-US" dirty="0"/>
              <a:t> </a:t>
            </a:r>
            <a:r>
              <a:rPr lang="en-US" dirty="0" err="1"/>
              <a:t>lahko</a:t>
            </a:r>
            <a:r>
              <a:rPr lang="en-US" dirty="0"/>
              <a:t> </a:t>
            </a:r>
            <a:r>
              <a:rPr lang="en-US" dirty="0" err="1"/>
              <a:t>sodeluje</a:t>
            </a:r>
            <a:endParaRPr lang="en-US" dirty="0"/>
          </a:p>
          <a:p>
            <a:pPr lvl="1"/>
            <a:r>
              <a:rPr lang="en-US" dirty="0" err="1"/>
              <a:t>Vsi</a:t>
            </a:r>
            <a:r>
              <a:rPr lang="en-US" dirty="0"/>
              <a:t> </a:t>
            </a:r>
            <a:r>
              <a:rPr lang="en-US" dirty="0" err="1"/>
              <a:t>vidijo</a:t>
            </a:r>
            <a:r>
              <a:rPr lang="en-US" dirty="0"/>
              <a:t> </a:t>
            </a:r>
            <a:r>
              <a:rPr lang="en-US" dirty="0" err="1"/>
              <a:t>vse</a:t>
            </a:r>
            <a:endParaRPr lang="en-US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429D8510-E29F-4AD6-9A54-8B84657D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172B-E285-4167-8EB3-D398A2F2CD7A}" type="datetime1">
              <a:rPr lang="sl-SI" smtClean="0"/>
              <a:t>17. 09. 2018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66464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A93264C-1F03-4DF6-9376-60F8477C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Hyperledger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49AC7DD-DEAF-41F2-9BE4-ADD5A9A0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Fabric, Sawtooth, </a:t>
            </a:r>
            <a:r>
              <a:rPr lang="en-US" dirty="0" err="1"/>
              <a:t>Iroha</a:t>
            </a:r>
            <a:r>
              <a:rPr lang="en-US" dirty="0"/>
              <a:t>, Burrow, Indy</a:t>
            </a:r>
          </a:p>
          <a:p>
            <a:r>
              <a:rPr lang="en-US" dirty="0"/>
              <a:t>Fabric:</a:t>
            </a:r>
          </a:p>
          <a:p>
            <a:pPr lvl="1"/>
            <a:r>
              <a:rPr lang="en-US" dirty="0" err="1"/>
              <a:t>Overba</a:t>
            </a:r>
            <a:r>
              <a:rPr lang="en-US" dirty="0"/>
              <a:t> </a:t>
            </a:r>
            <a:r>
              <a:rPr lang="en-US" dirty="0" err="1"/>
              <a:t>sodelujočih</a:t>
            </a:r>
            <a:r>
              <a:rPr lang="en-US" dirty="0"/>
              <a:t> v </a:t>
            </a:r>
            <a:r>
              <a:rPr lang="en-US" dirty="0" err="1"/>
              <a:t>omrežju</a:t>
            </a:r>
            <a:r>
              <a:rPr lang="en-US" dirty="0"/>
              <a:t> (</a:t>
            </a:r>
            <a:r>
              <a:rPr lang="en-US" dirty="0" err="1"/>
              <a:t>privatno</a:t>
            </a:r>
            <a:r>
              <a:rPr lang="en-US" dirty="0"/>
              <a:t> </a:t>
            </a:r>
            <a:r>
              <a:rPr lang="en-US" dirty="0" err="1"/>
              <a:t>omrežje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Koncept</a:t>
            </a:r>
            <a:r>
              <a:rPr lang="en-US" dirty="0"/>
              <a:t> </a:t>
            </a:r>
            <a:r>
              <a:rPr lang="en-US" dirty="0" err="1"/>
              <a:t>kanalov</a:t>
            </a:r>
            <a:endParaRPr lang="en-US" dirty="0"/>
          </a:p>
          <a:p>
            <a:pPr lvl="1"/>
            <a:r>
              <a:rPr lang="en-US" dirty="0" err="1"/>
              <a:t>Modularnost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Urejevalnik</a:t>
            </a:r>
            <a:r>
              <a:rPr lang="en-US" dirty="0"/>
              <a:t>, </a:t>
            </a:r>
            <a:r>
              <a:rPr lang="en-US" dirty="0" err="1"/>
              <a:t>upravitelj</a:t>
            </a:r>
            <a:r>
              <a:rPr lang="en-US" dirty="0"/>
              <a:t> </a:t>
            </a:r>
            <a:r>
              <a:rPr lang="en-US" dirty="0" err="1"/>
              <a:t>članstva</a:t>
            </a:r>
            <a:r>
              <a:rPr lang="en-US" dirty="0"/>
              <a:t>, p2p protocol, </a:t>
            </a:r>
            <a:r>
              <a:rPr lang="en-US" dirty="0" err="1"/>
              <a:t>pametne</a:t>
            </a:r>
            <a:r>
              <a:rPr lang="en-US" dirty="0"/>
              <a:t> </a:t>
            </a:r>
            <a:r>
              <a:rPr lang="en-US" dirty="0" err="1"/>
              <a:t>pogodbe</a:t>
            </a:r>
            <a:r>
              <a:rPr lang="en-US" dirty="0"/>
              <a:t>, SUPB, </a:t>
            </a:r>
            <a:r>
              <a:rPr lang="en-US" dirty="0" err="1"/>
              <a:t>politike</a:t>
            </a:r>
            <a:r>
              <a:rPr lang="en-US" dirty="0"/>
              <a:t> </a:t>
            </a:r>
            <a:r>
              <a:rPr lang="en-US" dirty="0" err="1"/>
              <a:t>potrjevanja</a:t>
            </a:r>
            <a:r>
              <a:rPr lang="en-US" dirty="0"/>
              <a:t> in </a:t>
            </a:r>
            <a:r>
              <a:rPr lang="en-US" dirty="0" err="1"/>
              <a:t>validiranja</a:t>
            </a:r>
            <a:endParaRPr lang="en-US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4809A01D-D927-4ACC-8F49-49F0CA29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6C82-37A6-44FD-9A07-7556872C46D3}" type="datetime1">
              <a:rPr lang="sl-SI" smtClean="0"/>
              <a:t>17. 09. 2018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13990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hnologij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1_TF02787990" id="{6A847BD2-AC6C-4FE6-83A2-9672F944EA29}" vid="{DA104994-10F3-4287-9A4B-FDB21AEFC67E}"/>
    </a:ext>
  </a:extLst>
</a:theme>
</file>

<file path=ppt/theme/theme2.xml><?xml version="1.0" encoding="utf-8"?>
<a:theme xmlns:a="http://schemas.openxmlformats.org/drawingml/2006/main" name="Officeova te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ova te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Predstavitev z motivom treh črt vezja (širokozaslonska)</Template>
  <TotalTime>141</TotalTime>
  <Words>406</Words>
  <Application>Microsoft Office PowerPoint</Application>
  <PresentationFormat>Po meri</PresentationFormat>
  <Paragraphs>104</Paragraphs>
  <Slides>15</Slides>
  <Notes>5</Notes>
  <HiddenSlides>0</HiddenSlides>
  <MMClips>0</MMClips>
  <ScaleCrop>false</ScaleCrop>
  <HeadingPairs>
    <vt:vector size="6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15</vt:i4>
      </vt:variant>
    </vt:vector>
  </HeadingPairs>
  <TitlesOfParts>
    <vt:vector size="18" baseType="lpstr">
      <vt:lpstr>Arial</vt:lpstr>
      <vt:lpstr>Calibri</vt:lpstr>
      <vt:lpstr>Tehnologija 16x9</vt:lpstr>
      <vt:lpstr>Mikrostoritve v decentraliziranem okolju</vt:lpstr>
      <vt:lpstr>Arhitektura mikrostoritev</vt:lpstr>
      <vt:lpstr>Podporni mehanizmi</vt:lpstr>
      <vt:lpstr>Vsebniki in orkestracija</vt:lpstr>
      <vt:lpstr>Tehnologija veriženja podatkovnih blokov</vt:lpstr>
      <vt:lpstr>Tehnologija veriženja podatkovnih blokov</vt:lpstr>
      <vt:lpstr>PowerPointova predstavitev</vt:lpstr>
      <vt:lpstr>Ethereum</vt:lpstr>
      <vt:lpstr>Hyperledger</vt:lpstr>
      <vt:lpstr>Decentralizirano izvajanje</vt:lpstr>
      <vt:lpstr>Decentralizacija na nivoju poslovne logike</vt:lpstr>
      <vt:lpstr>Konceptualna rešitev</vt:lpstr>
      <vt:lpstr>Implementacija</vt:lpstr>
      <vt:lpstr>PowerPointova predstavitev</vt:lpstr>
      <vt:lpstr>Pogled naprej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Mikrostoritve v decentraliziranem okolju</dc:title>
  <dc:creator>Primož Hrovat</dc:creator>
  <cp:lastModifiedBy>Primož Hrovat</cp:lastModifiedBy>
  <cp:revision>97</cp:revision>
  <dcterms:created xsi:type="dcterms:W3CDTF">2018-05-30T16:01:35Z</dcterms:created>
  <dcterms:modified xsi:type="dcterms:W3CDTF">2018-09-17T17:20:35Z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