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8" r:id="rId8"/>
    <p:sldId id="279" r:id="rId9"/>
    <p:sldId id="271" r:id="rId10"/>
    <p:sldId id="281" r:id="rId11"/>
    <p:sldId id="272" r:id="rId12"/>
    <p:sldId id="273" r:id="rId13"/>
    <p:sldId id="280" r:id="rId14"/>
    <p:sldId id="274" r:id="rId15"/>
    <p:sldId id="275" r:id="rId16"/>
    <p:sldId id="276" r:id="rId17"/>
    <p:sldId id="282" r:id="rId18"/>
    <p:sldId id="277" r:id="rId19"/>
  </p:sldIdLst>
  <p:sldSz cx="12188825" cy="6858000"/>
  <p:notesSz cx="6858000" cy="9144000"/>
  <p:defaultTextStyle>
    <a:defPPr rtl="0">
      <a:defRPr lang="sl-si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141" autoAdjust="0"/>
  </p:normalViewPr>
  <p:slideViewPr>
    <p:cSldViewPr>
      <p:cViewPr varScale="1">
        <p:scale>
          <a:sx n="68" d="100"/>
          <a:sy n="68" d="100"/>
        </p:scale>
        <p:origin x="1253" y="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864BFF7-A2A5-4E36-9B3A-1F332E0500D8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sl-SI" smtClean="0"/>
              <a:pPr algn="r" rtl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5E42A8C-B230-4562-B1A8-9ACF6844465B}" type="datetime1">
              <a:rPr lang="sl-SI" smtClean="0"/>
              <a:pPr/>
              <a:t>15. 09. 2018</a:t>
            </a:fld>
            <a:endParaRPr lang="sl-SI" dirty="0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l-SI" dirty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l-SI" dirty="0"/>
              <a:t>Kliknite, če želite urediti sloge besedila matrice</a:t>
            </a:r>
          </a:p>
          <a:p>
            <a:pPr lvl="1" rtl="0"/>
            <a:r>
              <a:rPr lang="sl-SI" dirty="0"/>
              <a:t>Druga raven</a:t>
            </a:r>
          </a:p>
          <a:p>
            <a:pPr lvl="2" rtl="0"/>
            <a:r>
              <a:rPr lang="sl-SI" dirty="0"/>
              <a:t>Tretja raven</a:t>
            </a:r>
          </a:p>
          <a:p>
            <a:pPr lvl="3" rtl="0"/>
            <a:r>
              <a:rPr lang="sl-SI" dirty="0"/>
              <a:t>Četrta raven</a:t>
            </a:r>
          </a:p>
          <a:p>
            <a:pPr lvl="4" rtl="0"/>
            <a:r>
              <a:rPr lang="sl-SI" dirty="0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286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2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425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3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1163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Povej</a:t>
            </a:r>
            <a:r>
              <a:rPr lang="en-US" dirty="0"/>
              <a:t>, </a:t>
            </a:r>
            <a:r>
              <a:rPr lang="en-US" dirty="0" err="1"/>
              <a:t>kaj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sliki</a:t>
            </a:r>
            <a:endParaRPr lang="en-US" dirty="0"/>
          </a:p>
          <a:p>
            <a:r>
              <a:rPr lang="en-US" dirty="0" err="1"/>
              <a:t>Problemi</a:t>
            </a:r>
            <a:r>
              <a:rPr lang="en-US" dirty="0"/>
              <a:t>: </a:t>
            </a:r>
            <a:r>
              <a:rPr lang="en-US" dirty="0" err="1"/>
              <a:t>neuspešno</a:t>
            </a:r>
            <a:r>
              <a:rPr lang="en-US" dirty="0"/>
              <a:t> </a:t>
            </a:r>
            <a:r>
              <a:rPr lang="en-US" dirty="0" err="1"/>
              <a:t>odkrivanje</a:t>
            </a:r>
            <a:r>
              <a:rPr lang="en-US" dirty="0"/>
              <a:t>, </a:t>
            </a:r>
            <a:r>
              <a:rPr lang="en-US" dirty="0" err="1"/>
              <a:t>neuspešen</a:t>
            </a:r>
            <a:r>
              <a:rPr lang="en-US" dirty="0"/>
              <a:t> </a:t>
            </a:r>
            <a:r>
              <a:rPr lang="en-US" dirty="0" err="1"/>
              <a:t>zagon</a:t>
            </a:r>
            <a:r>
              <a:rPr lang="en-US" dirty="0"/>
              <a:t> docker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neuspešno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velikem</a:t>
            </a:r>
            <a:r>
              <a:rPr lang="en-US" dirty="0"/>
              <a:t> </a:t>
            </a:r>
            <a:r>
              <a:rPr lang="en-US" dirty="0" err="1"/>
              <a:t>številu</a:t>
            </a:r>
            <a:r>
              <a:rPr lang="en-US" dirty="0"/>
              <a:t> </a:t>
            </a:r>
            <a:r>
              <a:rPr lang="en-US" dirty="0" err="1"/>
              <a:t>podatkov</a:t>
            </a:r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14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401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konec</a:t>
            </a:r>
            <a:r>
              <a:rPr lang="en-US" dirty="0"/>
              <a:t>: </a:t>
            </a:r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razpoložljivost</a:t>
            </a:r>
            <a:r>
              <a:rPr lang="en-US" dirty="0"/>
              <a:t>, </a:t>
            </a:r>
            <a:r>
              <a:rPr lang="en-US" dirty="0" err="1"/>
              <a:t>nezmožost</a:t>
            </a:r>
            <a:r>
              <a:rPr lang="en-US" dirty="0"/>
              <a:t> </a:t>
            </a:r>
            <a:r>
              <a:rPr lang="en-US" dirty="0" err="1"/>
              <a:t>zavračanja</a:t>
            </a:r>
            <a:r>
              <a:rPr lang="en-US" dirty="0"/>
              <a:t> </a:t>
            </a:r>
            <a:r>
              <a:rPr lang="en-US" dirty="0" err="1"/>
              <a:t>delovanja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15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31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aven povezovalnik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aven povezovalnik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vrstice spodaj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Prostoročno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  <p:sp>
          <p:nvSpPr>
            <p:cNvPr id="10" name="Prostoročno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  <p:sp>
          <p:nvSpPr>
            <p:cNvPr id="11" name="Prostoročno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l-SI"/>
              <a:t>Kliknite, če želite urediti slog podnaslova matrice</a:t>
            </a:r>
            <a:endParaRPr lang="sl-SI" dirty="0"/>
          </a:p>
        </p:txBody>
      </p:sp>
      <p:sp>
        <p:nvSpPr>
          <p:cNvPr id="22" name="Označba mesta za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C2ACB5-1EFD-4003-AC05-30A40E699CFF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23" name="Označba mesta za nogo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24" name="Označba mesta za številko diapoz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F8162F-5356-49AD-8480-EAE4EB880B85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en naslov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D2FCF5-91A4-4EE3-AC60-5B8B3C764247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9960F1-83AE-49EB-A506-FF67823A3F11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aven povezovalnik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aven povezovalnik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aven povezovalnik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F36705-CE14-4D15-AE2B-34CE1D18B314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12B4D5-A3CA-40B3-BF72-D7B74F8F4549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A2070-3457-428B-9123-3C91EE97C865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8815E1-AFF9-4A17-B197-283E7AB7AF99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95C15C-5A50-4AAD-8551-3AEE5BD71FDC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49BD4C-A292-4F3A-B930-02A7E7D9FC6B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sl-SI" smtClean="0"/>
              <a:pPr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3" name="Označba mesta za sliko 2" descr="Prazna označba mesta za dodajanje slike. Kliknite označbo mesta in izberite sliko, ki jo želite dodati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l-SI"/>
              <a:t>Kliknite ikono, če želite dodati sliko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E59420-975E-4F35-B682-51288E715554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ve črt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Prostoročno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  <p:sp>
          <p:nvSpPr>
            <p:cNvPr id="11" name="Prostoročno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  <p:sp>
          <p:nvSpPr>
            <p:cNvPr id="14" name="Prostoročno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</p:grpSp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l-SI" dirty="0"/>
              <a:t>Uredite sloge besedila matrice</a:t>
            </a:r>
          </a:p>
          <a:p>
            <a:pPr lvl="1" rtl="0"/>
            <a:r>
              <a:rPr lang="sl-SI" dirty="0"/>
              <a:t>Druga raven</a:t>
            </a:r>
          </a:p>
          <a:p>
            <a:pPr lvl="2" rtl="0"/>
            <a:r>
              <a:rPr lang="sl-SI" dirty="0"/>
              <a:t>Tretja raven</a:t>
            </a:r>
          </a:p>
          <a:p>
            <a:pPr lvl="3" rtl="0"/>
            <a:r>
              <a:rPr lang="sl-SI" dirty="0"/>
              <a:t>Četrta raven</a:t>
            </a:r>
          </a:p>
          <a:p>
            <a:pPr lvl="4" rtl="0"/>
            <a:r>
              <a:rPr lang="sl-SI" dirty="0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125-0FFB-43D4-B87A-BEE53F0188B8}" type="datetime1">
              <a:rPr lang="sl-SI" smtClean="0"/>
              <a:t>15. 09. 2018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Mikrostoritve</a:t>
            </a:r>
            <a:r>
              <a:rPr lang="en-US" dirty="0"/>
              <a:t> v </a:t>
            </a:r>
            <a:r>
              <a:rPr lang="en-US" dirty="0" err="1"/>
              <a:t>decentraliziranem</a:t>
            </a:r>
            <a:r>
              <a:rPr lang="en-US" dirty="0"/>
              <a:t> </a:t>
            </a:r>
            <a:r>
              <a:rPr lang="en-US" dirty="0" err="1"/>
              <a:t>okolju</a:t>
            </a:r>
            <a:endParaRPr lang="sl-SI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Diplomska</a:t>
            </a:r>
            <a:r>
              <a:rPr lang="en-US" dirty="0"/>
              <a:t> </a:t>
            </a:r>
            <a:r>
              <a:rPr lang="en-US" dirty="0" err="1"/>
              <a:t>naloga</a:t>
            </a:r>
            <a:endParaRPr lang="sl-SI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FB293D2-12A8-40CF-B716-317405B0662A}"/>
              </a:ext>
            </a:extLst>
          </p:cNvPr>
          <p:cNvSpPr txBox="1"/>
          <p:nvPr/>
        </p:nvSpPr>
        <p:spPr>
          <a:xfrm>
            <a:off x="1629916" y="547188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Primož Hrovat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2976312-B9B5-401E-ABEA-2BEF585AD375}"/>
              </a:ext>
            </a:extLst>
          </p:cNvPr>
          <p:cNvSpPr txBox="1"/>
          <p:nvPr/>
        </p:nvSpPr>
        <p:spPr>
          <a:xfrm>
            <a:off x="1623842" y="5085184"/>
            <a:ext cx="403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Mentor: prof. dr. </a:t>
            </a:r>
            <a:r>
              <a:rPr lang="en-US" sz="2000" dirty="0" err="1"/>
              <a:t>Matjaž</a:t>
            </a:r>
            <a:r>
              <a:rPr lang="en-US" sz="2000" dirty="0"/>
              <a:t> </a:t>
            </a:r>
            <a:r>
              <a:rPr lang="en-US" sz="2000" dirty="0" err="1"/>
              <a:t>Branko</a:t>
            </a:r>
            <a:r>
              <a:rPr lang="en-US" sz="2000" dirty="0"/>
              <a:t> </a:t>
            </a:r>
            <a:r>
              <a:rPr lang="en-US" sz="2000" dirty="0" err="1"/>
              <a:t>Jurič</a:t>
            </a:r>
            <a:endParaRPr lang="en-US" sz="2000" dirty="0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F5E62D2E-056D-4C82-9470-7C97EB632257}"/>
              </a:ext>
            </a:extLst>
          </p:cNvPr>
          <p:cNvSpPr txBox="1"/>
          <p:nvPr/>
        </p:nvSpPr>
        <p:spPr>
          <a:xfrm>
            <a:off x="4984726" y="638132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Ljubljana, 18. 9. 2018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4A2FD42-FFEF-4DE0-AAEA-45EE8C9A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Decentralizirano</a:t>
            </a:r>
            <a:r>
              <a:rPr lang="en-US" dirty="0"/>
              <a:t> </a:t>
            </a:r>
            <a:r>
              <a:rPr lang="en-US" dirty="0" err="1"/>
              <a:t>izvajanje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AFC1A1A6-A48C-4CC7-BB95-F05DE2F7B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B8CA5C4B-1BB6-412E-993A-7BCF13FE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38C7-69B9-42B6-B728-B5FA655029C7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952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08B854-0356-43B1-A8F1-9F1503D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Decentralizacija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FE31C1-DCEE-4430-B57E-E049173E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Decentralizacija</a:t>
            </a:r>
            <a:r>
              <a:rPr lang="en-US" dirty="0"/>
              <a:t>: </a:t>
            </a:r>
            <a:r>
              <a:rPr lang="en-US" dirty="0" err="1"/>
              <a:t>sodelujoče</a:t>
            </a:r>
            <a:r>
              <a:rPr lang="en-US" dirty="0"/>
              <a:t> </a:t>
            </a:r>
            <a:r>
              <a:rPr lang="en-US" dirty="0" err="1"/>
              <a:t>entitete</a:t>
            </a:r>
            <a:r>
              <a:rPr lang="en-US" dirty="0"/>
              <a:t> so med </a:t>
            </a:r>
            <a:r>
              <a:rPr lang="en-US" dirty="0" err="1"/>
              <a:t>sabo</a:t>
            </a:r>
            <a:r>
              <a:rPr lang="en-US" dirty="0"/>
              <a:t> </a:t>
            </a:r>
            <a:r>
              <a:rPr lang="en-US" dirty="0" err="1"/>
              <a:t>enakovredne</a:t>
            </a:r>
            <a:endParaRPr lang="en-US" dirty="0"/>
          </a:p>
          <a:p>
            <a:r>
              <a:rPr lang="en-US" dirty="0" err="1"/>
              <a:t>Vsakdo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sodeluje</a:t>
            </a:r>
            <a:r>
              <a:rPr lang="en-US" dirty="0"/>
              <a:t> in </a:t>
            </a:r>
            <a:r>
              <a:rPr lang="en-US" dirty="0" err="1"/>
              <a:t>izvaja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r>
              <a:rPr lang="en-US" dirty="0" err="1"/>
              <a:t>dApi</a:t>
            </a:r>
            <a:endParaRPr lang="en-US" dirty="0"/>
          </a:p>
          <a:p>
            <a:r>
              <a:rPr lang="en-US" dirty="0" err="1"/>
              <a:t>Centraliziran</a:t>
            </a:r>
            <a:r>
              <a:rPr lang="en-US" dirty="0"/>
              <a:t> register </a:t>
            </a:r>
            <a:r>
              <a:rPr lang="en-US" dirty="0" err="1"/>
              <a:t>storitev</a:t>
            </a:r>
            <a:r>
              <a:rPr lang="en-US" dirty="0"/>
              <a:t> </a:t>
            </a:r>
            <a:r>
              <a:rPr lang="en-US" dirty="0" err="1"/>
              <a:t>nadomestimo</a:t>
            </a:r>
            <a:r>
              <a:rPr lang="en-US" dirty="0"/>
              <a:t> s </a:t>
            </a:r>
            <a:r>
              <a:rPr lang="en-US" dirty="0" err="1"/>
              <a:t>podatkovno</a:t>
            </a:r>
            <a:r>
              <a:rPr lang="en-US" dirty="0"/>
              <a:t> </a:t>
            </a:r>
            <a:r>
              <a:rPr lang="en-US" dirty="0" err="1"/>
              <a:t>verigo</a:t>
            </a:r>
            <a:endParaRPr lang="en-US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C3CD77E-C72E-4FEF-AF77-2AFEFB93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F5-C71A-44A4-A7F3-D89792ACE036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58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25F6B7-DDF0-431C-B8F3-38F19781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Konceptualna</a:t>
            </a:r>
            <a:r>
              <a:rPr lang="en-US" dirty="0"/>
              <a:t> </a:t>
            </a:r>
            <a:r>
              <a:rPr lang="en-US" dirty="0" err="1"/>
              <a:t>rešitev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387F1E8-E3A5-4CCD-A5FF-AA25C454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faze:</a:t>
            </a:r>
          </a:p>
          <a:p>
            <a:pPr lvl="1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lvl="2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v </a:t>
            </a:r>
            <a:r>
              <a:rPr lang="en-US" dirty="0" err="1"/>
              <a:t>decentralizirano</a:t>
            </a:r>
            <a:r>
              <a:rPr lang="en-US" dirty="0"/>
              <a:t> </a:t>
            </a:r>
            <a:r>
              <a:rPr lang="en-US" dirty="0" err="1"/>
              <a:t>shrambo</a:t>
            </a:r>
            <a:r>
              <a:rPr lang="en-US" dirty="0"/>
              <a:t> in </a:t>
            </a:r>
            <a:r>
              <a:rPr lang="en-US" dirty="0" err="1"/>
              <a:t>zapis</a:t>
            </a:r>
            <a:r>
              <a:rPr lang="en-US" dirty="0"/>
              <a:t> o </a:t>
            </a:r>
            <a:r>
              <a:rPr lang="en-US" dirty="0" err="1"/>
              <a:t>njeni</a:t>
            </a:r>
            <a:r>
              <a:rPr lang="en-US" dirty="0"/>
              <a:t> </a:t>
            </a:r>
            <a:r>
              <a:rPr lang="en-US" dirty="0" err="1"/>
              <a:t>lokaciji</a:t>
            </a:r>
            <a:endParaRPr lang="en-US" dirty="0"/>
          </a:p>
          <a:p>
            <a:pPr lvl="1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izvajalcev</a:t>
            </a:r>
            <a:endParaRPr lang="en-US" dirty="0"/>
          </a:p>
          <a:p>
            <a:pPr lvl="2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vsake</a:t>
            </a:r>
            <a:r>
              <a:rPr lang="en-US" dirty="0"/>
              <a:t> </a:t>
            </a:r>
            <a:r>
              <a:rPr lang="en-US" dirty="0" err="1"/>
              <a:t>posamezne</a:t>
            </a:r>
            <a:r>
              <a:rPr lang="en-US" dirty="0"/>
              <a:t> </a:t>
            </a:r>
            <a:r>
              <a:rPr lang="en-US" dirty="0" err="1"/>
              <a:t>izvajalne</a:t>
            </a:r>
            <a:r>
              <a:rPr lang="en-US" dirty="0"/>
              <a:t> </a:t>
            </a:r>
            <a:r>
              <a:rPr lang="en-US" dirty="0" err="1"/>
              <a:t>enote</a:t>
            </a:r>
            <a:endParaRPr lang="en-US" dirty="0"/>
          </a:p>
          <a:p>
            <a:pPr lvl="1"/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dApija</a:t>
            </a:r>
            <a:endParaRPr lang="en-US" dirty="0"/>
          </a:p>
          <a:p>
            <a:pPr lvl="2"/>
            <a:r>
              <a:rPr lang="en-US" dirty="0" err="1"/>
              <a:t>Zagon</a:t>
            </a:r>
            <a:r>
              <a:rPr lang="en-US" dirty="0"/>
              <a:t> </a:t>
            </a:r>
            <a:r>
              <a:rPr lang="en-US" dirty="0" err="1"/>
              <a:t>storitve</a:t>
            </a:r>
            <a:r>
              <a:rPr lang="en-US" dirty="0"/>
              <a:t> in </a:t>
            </a: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o </a:t>
            </a:r>
            <a:r>
              <a:rPr lang="en-US" dirty="0" err="1"/>
              <a:t>naslovu</a:t>
            </a:r>
            <a:r>
              <a:rPr lang="en-US" dirty="0"/>
              <a:t>, </a:t>
            </a:r>
            <a:r>
              <a:rPr lang="en-US" dirty="0" err="1"/>
              <a:t>načinu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pPr lvl="2"/>
            <a:r>
              <a:rPr lang="en-US" dirty="0" err="1"/>
              <a:t>Iskanje</a:t>
            </a:r>
            <a:r>
              <a:rPr lang="en-US" dirty="0"/>
              <a:t> </a:t>
            </a:r>
            <a:r>
              <a:rPr lang="en-US" dirty="0" err="1"/>
              <a:t>registrirane</a:t>
            </a:r>
            <a:r>
              <a:rPr lang="en-US" dirty="0"/>
              <a:t> </a:t>
            </a:r>
            <a:r>
              <a:rPr lang="en-US" dirty="0" err="1"/>
              <a:t>storitve</a:t>
            </a:r>
            <a:r>
              <a:rPr lang="en-US" dirty="0"/>
              <a:t> v </a:t>
            </a:r>
            <a:r>
              <a:rPr lang="en-US" dirty="0" err="1"/>
              <a:t>omrežju</a:t>
            </a:r>
            <a:r>
              <a:rPr lang="en-US" dirty="0"/>
              <a:t> in </a:t>
            </a:r>
            <a:r>
              <a:rPr lang="en-US" dirty="0" err="1"/>
              <a:t>pridobivanje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o </a:t>
            </a:r>
            <a:r>
              <a:rPr lang="en-US" dirty="0" err="1"/>
              <a:t>njenem</a:t>
            </a:r>
            <a:r>
              <a:rPr lang="en-US" dirty="0"/>
              <a:t> </a:t>
            </a:r>
            <a:r>
              <a:rPr lang="en-US" dirty="0" err="1"/>
              <a:t>izvajanju</a:t>
            </a:r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C25A599-AED3-42BB-BE68-D1C0701A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3F9-EC48-4AA1-B442-BC6CAAB0AF82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465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E3D714-C59A-48F0-B70B-D8C3AB6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FABF92D-81C1-45EB-884C-73150C36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Ethereum, IPFS, Docker, </a:t>
            </a:r>
            <a:r>
              <a:rPr lang="en-US" dirty="0" err="1"/>
              <a:t>KumuluzEE</a:t>
            </a:r>
            <a:endParaRPr lang="en-US" dirty="0"/>
          </a:p>
          <a:p>
            <a:r>
              <a:rPr lang="en-US" dirty="0" err="1"/>
              <a:t>Nadzorni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izvršljivih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pPr lvl="1"/>
            <a:r>
              <a:rPr lang="en-US" dirty="0" err="1"/>
              <a:t>Zagon</a:t>
            </a:r>
            <a:r>
              <a:rPr lang="en-US" dirty="0"/>
              <a:t> in </a:t>
            </a:r>
            <a:r>
              <a:rPr lang="en-US" dirty="0" err="1"/>
              <a:t>zaustavitev</a:t>
            </a:r>
            <a:r>
              <a:rPr lang="en-US" dirty="0"/>
              <a:t> </a:t>
            </a:r>
            <a:r>
              <a:rPr lang="en-US" dirty="0" err="1"/>
              <a:t>dApijev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Razširitev</a:t>
            </a:r>
            <a:r>
              <a:rPr lang="en-US" dirty="0"/>
              <a:t> </a:t>
            </a:r>
            <a:r>
              <a:rPr lang="en-US" dirty="0" err="1"/>
              <a:t>obstoječe</a:t>
            </a:r>
            <a:r>
              <a:rPr lang="en-US" dirty="0"/>
              <a:t> </a:t>
            </a:r>
            <a:r>
              <a:rPr lang="en-US" dirty="0" err="1"/>
              <a:t>KumuluzEE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dApi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mehanizma</a:t>
            </a:r>
            <a:r>
              <a:rPr lang="en-US" dirty="0"/>
              <a:t> </a:t>
            </a:r>
            <a:r>
              <a:rPr lang="en-US" dirty="0" err="1"/>
              <a:t>anotacij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zagonu</a:t>
            </a:r>
            <a:r>
              <a:rPr lang="en-US" dirty="0"/>
              <a:t> </a:t>
            </a:r>
            <a:r>
              <a:rPr lang="en-US" dirty="0" err="1"/>
              <a:t>registrira</a:t>
            </a:r>
            <a:r>
              <a:rPr lang="en-US" dirty="0"/>
              <a:t> </a:t>
            </a:r>
            <a:r>
              <a:rPr lang="en-US" dirty="0" err="1"/>
              <a:t>izvajanje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podatkovno</a:t>
            </a:r>
            <a:r>
              <a:rPr lang="en-US" dirty="0"/>
              <a:t> </a:t>
            </a:r>
            <a:r>
              <a:rPr lang="en-US" dirty="0" err="1"/>
              <a:t>verigo</a:t>
            </a:r>
            <a:endParaRPr lang="en-US" dirty="0"/>
          </a:p>
          <a:p>
            <a:pPr lvl="1"/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anotacij</a:t>
            </a:r>
            <a:r>
              <a:rPr lang="en-US" dirty="0"/>
              <a:t> </a:t>
            </a:r>
            <a:r>
              <a:rPr lang="en-US" dirty="0" err="1"/>
              <a:t>razširitev</a:t>
            </a:r>
            <a:r>
              <a:rPr lang="en-US" dirty="0"/>
              <a:t> </a:t>
            </a:r>
            <a:r>
              <a:rPr lang="en-US" dirty="0" err="1"/>
              <a:t>poskrbi</a:t>
            </a:r>
            <a:r>
              <a:rPr lang="en-US" dirty="0"/>
              <a:t> za </a:t>
            </a:r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storitve</a:t>
            </a:r>
            <a:r>
              <a:rPr lang="en-US" dirty="0"/>
              <a:t> in </a:t>
            </a:r>
            <a:r>
              <a:rPr lang="en-US" dirty="0" err="1"/>
              <a:t>vrivanje</a:t>
            </a:r>
            <a:r>
              <a:rPr lang="en-US" dirty="0"/>
              <a:t> v </a:t>
            </a:r>
            <a:r>
              <a:rPr lang="en-US" dirty="0" err="1"/>
              <a:t>spremenljivko</a:t>
            </a:r>
            <a:r>
              <a:rPr lang="en-US" dirty="0"/>
              <a:t> s CDI </a:t>
            </a:r>
            <a:r>
              <a:rPr lang="en-US" dirty="0" err="1"/>
              <a:t>zrni</a:t>
            </a:r>
            <a:endParaRPr lang="en-US" dirty="0"/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D7B23B2-688D-4314-A921-B648EFC7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828-6565-4F52-A5E1-C8691C3295E0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02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434EDE-586E-4478-B4E9-55DACB5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Označba mesta vsebine 5" descr="Slika, ki vsebuje besede posnetek zaslona&#10;&#10;Opis, ustvarjen z visoko stopnjo zanesljivosti.">
            <a:extLst>
              <a:ext uri="{FF2B5EF4-FFF2-40B4-BE49-F238E27FC236}">
                <a16:creationId xmlns:a16="http://schemas.microsoft.com/office/drawing/2014/main" id="{477A1AE8-7848-4FFE-9CB9-E7E300F2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459371"/>
            <a:ext cx="9001000" cy="5863445"/>
          </a:xfrm>
        </p:spPr>
      </p:pic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6238B11-639D-48D2-9521-CAAD9C7D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60F1-83AE-49EB-A506-FF67823A3F11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391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EBF41A-3840-4F06-AF11-95EEADB7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naprej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1DD1F4-1627-49F2-8B69-85695C4E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Finančno</a:t>
            </a:r>
            <a:r>
              <a:rPr lang="en-US" dirty="0"/>
              <a:t> in </a:t>
            </a:r>
            <a:r>
              <a:rPr lang="en-US" dirty="0" err="1"/>
              <a:t>časovno</a:t>
            </a:r>
            <a:r>
              <a:rPr lang="en-US" dirty="0"/>
              <a:t> </a:t>
            </a:r>
            <a:r>
              <a:rPr lang="en-US" dirty="0" err="1"/>
              <a:t>potratne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omrežju</a:t>
            </a:r>
            <a:r>
              <a:rPr lang="en-US" dirty="0"/>
              <a:t> Ethereum</a:t>
            </a:r>
          </a:p>
          <a:p>
            <a:r>
              <a:rPr lang="en-US" dirty="0" err="1"/>
              <a:t>Nezrelost</a:t>
            </a:r>
            <a:r>
              <a:rPr lang="en-US" dirty="0"/>
              <a:t> </a:t>
            </a:r>
            <a:r>
              <a:rPr lang="en-US" dirty="0" err="1"/>
              <a:t>podporne</a:t>
            </a:r>
            <a:r>
              <a:rPr lang="en-US" dirty="0"/>
              <a:t> </a:t>
            </a:r>
            <a:r>
              <a:rPr lang="en-US" dirty="0" err="1"/>
              <a:t>tehnologije</a:t>
            </a:r>
            <a:endParaRPr lang="en-US" dirty="0"/>
          </a:p>
          <a:p>
            <a:r>
              <a:rPr lang="en-US" dirty="0" err="1"/>
              <a:t>Dinamično</a:t>
            </a:r>
            <a:r>
              <a:rPr lang="en-US" dirty="0"/>
              <a:t> </a:t>
            </a:r>
            <a:r>
              <a:rPr lang="en-US" dirty="0" err="1"/>
              <a:t>razporejanje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po </a:t>
            </a:r>
            <a:r>
              <a:rPr lang="en-US" dirty="0" err="1"/>
              <a:t>omrežju</a:t>
            </a:r>
            <a:endParaRPr lang="en-US" dirty="0"/>
          </a:p>
          <a:p>
            <a:r>
              <a:rPr lang="en-US" dirty="0" err="1"/>
              <a:t>Finančno</a:t>
            </a:r>
            <a:r>
              <a:rPr lang="en-US" dirty="0"/>
              <a:t> </a:t>
            </a:r>
            <a:r>
              <a:rPr lang="en-US" dirty="0" err="1"/>
              <a:t>nagrajevanje</a:t>
            </a:r>
            <a:endParaRPr lang="en-US" dirty="0"/>
          </a:p>
          <a:p>
            <a:r>
              <a:rPr lang="en-US" dirty="0" err="1"/>
              <a:t>Pravilnost</a:t>
            </a:r>
            <a:r>
              <a:rPr lang="en-US" dirty="0"/>
              <a:t> </a:t>
            </a:r>
            <a:r>
              <a:rPr lang="en-US" dirty="0" err="1"/>
              <a:t>izvajanja</a:t>
            </a:r>
            <a:r>
              <a:rPr lang="en-US" dirty="0"/>
              <a:t>!</a:t>
            </a:r>
          </a:p>
          <a:p>
            <a:r>
              <a:rPr lang="en-US" dirty="0" err="1"/>
              <a:t>Lastna</a:t>
            </a:r>
            <a:r>
              <a:rPr lang="en-US" dirty="0"/>
              <a:t> </a:t>
            </a:r>
            <a:r>
              <a:rPr lang="en-US" dirty="0" err="1"/>
              <a:t>podatkovna</a:t>
            </a:r>
            <a:r>
              <a:rPr lang="en-US" dirty="0"/>
              <a:t> </a:t>
            </a:r>
            <a:r>
              <a:rPr lang="en-US" dirty="0" err="1"/>
              <a:t>veriga</a:t>
            </a:r>
            <a:r>
              <a:rPr lang="en-US" dirty="0"/>
              <a:t>(?)</a:t>
            </a:r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E47454C-A500-4850-AE10-0D1C0233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88C6-16A8-418E-916C-EAA37DC93FB5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11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mikrostoritev</a:t>
            </a:r>
            <a:endParaRPr lang="sl-SI" dirty="0"/>
          </a:p>
        </p:txBody>
      </p:sp>
      <p:sp>
        <p:nvSpPr>
          <p:cNvPr id="14" name="Označba mesta za vsebin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Nadomeščajo</a:t>
            </a:r>
            <a:r>
              <a:rPr lang="en-US" dirty="0"/>
              <a:t> </a:t>
            </a:r>
            <a:r>
              <a:rPr lang="en-US" dirty="0" err="1"/>
              <a:t>monolitno</a:t>
            </a:r>
            <a:r>
              <a:rPr lang="en-US" dirty="0"/>
              <a:t> </a:t>
            </a:r>
            <a:r>
              <a:rPr lang="en-US" dirty="0" err="1"/>
              <a:t>grajene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rtl="0"/>
            <a:r>
              <a:rPr lang="en-US" dirty="0" err="1"/>
              <a:t>Majhen</a:t>
            </a:r>
            <a:r>
              <a:rPr lang="en-US" dirty="0"/>
              <a:t> </a:t>
            </a:r>
            <a:r>
              <a:rPr lang="en-US" dirty="0" err="1"/>
              <a:t>obseg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– </a:t>
            </a:r>
            <a:r>
              <a:rPr lang="en-US" dirty="0" err="1"/>
              <a:t>specializacija</a:t>
            </a:r>
            <a:endParaRPr lang="en-US" dirty="0"/>
          </a:p>
          <a:p>
            <a:pPr rtl="0"/>
            <a:r>
              <a:rPr lang="en-US" dirty="0" err="1"/>
              <a:t>Hiter</a:t>
            </a:r>
            <a:r>
              <a:rPr lang="en-US" dirty="0"/>
              <a:t> </a:t>
            </a:r>
            <a:r>
              <a:rPr lang="en-US" dirty="0" err="1"/>
              <a:t>zagon</a:t>
            </a:r>
            <a:r>
              <a:rPr lang="en-US" dirty="0"/>
              <a:t>, </a:t>
            </a:r>
            <a:r>
              <a:rPr lang="en-US" dirty="0" err="1"/>
              <a:t>zaustavitev</a:t>
            </a:r>
            <a:endParaRPr lang="en-US" dirty="0"/>
          </a:p>
          <a:p>
            <a:pPr rtl="0"/>
            <a:r>
              <a:rPr lang="en-US" dirty="0" err="1"/>
              <a:t>Šibka</a:t>
            </a:r>
            <a:r>
              <a:rPr lang="en-US" dirty="0"/>
              <a:t> </a:t>
            </a:r>
            <a:r>
              <a:rPr lang="en-US" dirty="0" err="1"/>
              <a:t>sklopljenost</a:t>
            </a:r>
            <a:endParaRPr lang="en-US" dirty="0"/>
          </a:p>
          <a:p>
            <a:pPr rtl="0"/>
            <a:r>
              <a:rPr lang="en-US" dirty="0" err="1"/>
              <a:t>Enostavno</a:t>
            </a:r>
            <a:r>
              <a:rPr lang="en-US" dirty="0"/>
              <a:t> </a:t>
            </a:r>
            <a:r>
              <a:rPr lang="en-US" dirty="0" err="1"/>
              <a:t>horizontalno</a:t>
            </a:r>
            <a:r>
              <a:rPr lang="en-US" dirty="0"/>
              <a:t> </a:t>
            </a:r>
            <a:r>
              <a:rPr lang="en-US" dirty="0" err="1"/>
              <a:t>skaliranje</a:t>
            </a:r>
            <a:endParaRPr lang="en-US" dirty="0"/>
          </a:p>
          <a:p>
            <a:pPr rtl="0"/>
            <a:r>
              <a:rPr lang="en-US" dirty="0" err="1"/>
              <a:t>Primerno</a:t>
            </a:r>
            <a:r>
              <a:rPr lang="en-US" dirty="0"/>
              <a:t> za </a:t>
            </a:r>
            <a:r>
              <a:rPr lang="en-US" dirty="0" err="1"/>
              <a:t>večje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– </a:t>
            </a:r>
            <a:r>
              <a:rPr lang="en-US" dirty="0" err="1"/>
              <a:t>latence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komunikaciji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omrežja</a:t>
            </a:r>
            <a:endParaRPr lang="en-US" dirty="0"/>
          </a:p>
          <a:p>
            <a:pPr rtl="0"/>
            <a:r>
              <a:rPr lang="en-US" dirty="0"/>
              <a:t>CNCF, The Twelve-Factor App</a:t>
            </a:r>
            <a:endParaRPr lang="sl-SI" dirty="0"/>
          </a:p>
        </p:txBody>
      </p:sp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B5AE3E58-62E1-4E75-A4C0-BDF6F8E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196C-1E50-44B5-B0B0-18C33BE209EE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Podporni</a:t>
            </a:r>
            <a:r>
              <a:rPr lang="en-US" dirty="0"/>
              <a:t> </a:t>
            </a:r>
            <a:r>
              <a:rPr lang="en-US" dirty="0" err="1"/>
              <a:t>mehanizmi</a:t>
            </a:r>
            <a:endParaRPr lang="sl-SI" dirty="0"/>
          </a:p>
        </p:txBody>
      </p:sp>
      <p:sp>
        <p:nvSpPr>
          <p:cNvPr id="2" name="Označba mesta vsebine 1">
            <a:extLst>
              <a:ext uri="{FF2B5EF4-FFF2-40B4-BE49-F238E27FC236}">
                <a16:creationId xmlns:a16="http://schemas.microsoft.com/office/drawing/2014/main" id="{6C01AF52-88AC-4FFA-9E18-E31B91DB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Metrike</a:t>
            </a:r>
            <a:endParaRPr lang="en-US" dirty="0"/>
          </a:p>
          <a:p>
            <a:r>
              <a:rPr lang="en-US" dirty="0" err="1"/>
              <a:t>Preverjanje</a:t>
            </a:r>
            <a:r>
              <a:rPr lang="en-US" dirty="0"/>
              <a:t> </a:t>
            </a:r>
            <a:r>
              <a:rPr lang="en-US" dirty="0" err="1"/>
              <a:t>vitalnosti</a:t>
            </a:r>
            <a:endParaRPr lang="en-US" dirty="0"/>
          </a:p>
          <a:p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r>
              <a:rPr lang="en-US" dirty="0" err="1"/>
              <a:t>Odpornost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napake</a:t>
            </a:r>
            <a:endParaRPr lang="en-US" dirty="0"/>
          </a:p>
          <a:p>
            <a:r>
              <a:rPr lang="en-US" dirty="0" err="1"/>
              <a:t>Centralno</a:t>
            </a:r>
            <a:r>
              <a:rPr lang="en-US" dirty="0"/>
              <a:t> </a:t>
            </a:r>
            <a:r>
              <a:rPr lang="en-US" dirty="0" err="1"/>
              <a:t>zbiranje</a:t>
            </a:r>
            <a:r>
              <a:rPr lang="en-US" dirty="0"/>
              <a:t> </a:t>
            </a:r>
            <a:r>
              <a:rPr lang="en-US" dirty="0" err="1"/>
              <a:t>dnevniških</a:t>
            </a:r>
            <a:r>
              <a:rPr lang="en-US" dirty="0"/>
              <a:t> </a:t>
            </a:r>
            <a:r>
              <a:rPr lang="en-US" dirty="0" err="1"/>
              <a:t>zapisov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70288D03-44D1-4EB6-B86C-BDD0B2D8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FE36-7206-490B-B517-0868F918165F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FEA4A1-E1E1-49AF-A86F-2123F02E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Vsebniki</a:t>
            </a:r>
            <a:r>
              <a:rPr lang="en-US" dirty="0"/>
              <a:t> in </a:t>
            </a:r>
            <a:r>
              <a:rPr lang="en-US" dirty="0" err="1"/>
              <a:t>orkestracija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3D48E8B-3B4A-40C0-8183-26D1F739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3147337" cy="4462272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LXC, LXD</a:t>
            </a:r>
          </a:p>
          <a:p>
            <a:r>
              <a:rPr lang="en-US" dirty="0" err="1"/>
              <a:t>rkt</a:t>
            </a:r>
            <a:endParaRPr lang="en-US" dirty="0"/>
          </a:p>
          <a:p>
            <a:r>
              <a:rPr lang="en-US" dirty="0"/>
              <a:t>Docker Swarm</a:t>
            </a:r>
          </a:p>
          <a:p>
            <a:r>
              <a:rPr lang="en-US" dirty="0"/>
              <a:t>Kubernetes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8397CFF-98DC-436F-B3F8-80DFD370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7306-6385-4D3F-978B-FF3B30321597}" type="datetime1">
              <a:rPr lang="sl-SI" smtClean="0"/>
              <a:t>15. 09. 2018</a:t>
            </a:fld>
            <a:endParaRPr lang="sl-SI" dirty="0"/>
          </a:p>
        </p:txBody>
      </p:sp>
      <p:pic>
        <p:nvPicPr>
          <p:cNvPr id="6" name="Slika 5" descr="Slika, ki vsebuje besede posnetek zaslona&#10;&#10;Opis, ustvarjen z zelo visoko stopnjo zanesljivosti.">
            <a:extLst>
              <a:ext uri="{FF2B5EF4-FFF2-40B4-BE49-F238E27FC236}">
                <a16:creationId xmlns:a16="http://schemas.microsoft.com/office/drawing/2014/main" id="{ECDB5792-5C64-422A-AF88-767672DD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14" y="1628800"/>
            <a:ext cx="7608001" cy="34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20B42654-FC94-4C33-ABAC-87197EE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A8277077-92C1-4118-8102-CC2ABA1DB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25A3A9C9-1490-47E5-9FCD-95DD11DF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8DE-560A-4620-BED0-BDC41987FE40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444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A01FDC-B9EA-4584-ABD8-DA2B9BB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C496CD-A046-4328-A97C-3BE13531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Povezovanje</a:t>
            </a:r>
            <a:r>
              <a:rPr lang="en-US" dirty="0"/>
              <a:t> </a:t>
            </a:r>
            <a:r>
              <a:rPr lang="en-US" dirty="0" err="1"/>
              <a:t>blokov</a:t>
            </a:r>
            <a:r>
              <a:rPr lang="en-US" dirty="0"/>
              <a:t> 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/>
              <a:t>zgoščevalnih</a:t>
            </a:r>
            <a:r>
              <a:rPr lang="en-US" dirty="0"/>
              <a:t> </a:t>
            </a:r>
            <a:r>
              <a:rPr lang="en-US" dirty="0" err="1"/>
              <a:t>funkcij</a:t>
            </a:r>
            <a:endParaRPr lang="en-US" dirty="0"/>
          </a:p>
          <a:p>
            <a:r>
              <a:rPr lang="en-US" dirty="0" err="1"/>
              <a:t>Digitalno</a:t>
            </a:r>
            <a:r>
              <a:rPr lang="en-US" dirty="0"/>
              <a:t> </a:t>
            </a:r>
            <a:r>
              <a:rPr lang="en-US" dirty="0" err="1"/>
              <a:t>podpisovanje</a:t>
            </a:r>
            <a:endParaRPr lang="en-US" dirty="0"/>
          </a:p>
          <a:p>
            <a:r>
              <a:rPr lang="en-US" dirty="0" err="1"/>
              <a:t>Doseganje</a:t>
            </a:r>
            <a:r>
              <a:rPr lang="en-US" dirty="0"/>
              <a:t> </a:t>
            </a:r>
            <a:r>
              <a:rPr lang="en-US" dirty="0" err="1"/>
              <a:t>soglasja</a:t>
            </a:r>
            <a:r>
              <a:rPr lang="en-US" dirty="0"/>
              <a:t> (ang. consensus) – </a:t>
            </a:r>
            <a:r>
              <a:rPr lang="en-US" dirty="0" err="1"/>
              <a:t>splošno</a:t>
            </a:r>
            <a:r>
              <a:rPr lang="en-US" dirty="0"/>
              <a:t> </a:t>
            </a:r>
            <a:r>
              <a:rPr lang="en-US" dirty="0" err="1"/>
              <a:t>sprejeta</a:t>
            </a:r>
            <a:r>
              <a:rPr lang="en-US" dirty="0"/>
              <a:t> </a:t>
            </a:r>
            <a:r>
              <a:rPr lang="en-US" dirty="0" err="1"/>
              <a:t>resnica</a:t>
            </a:r>
            <a:endParaRPr lang="en-US" dirty="0"/>
          </a:p>
          <a:p>
            <a:r>
              <a:rPr lang="en-US" dirty="0" err="1"/>
              <a:t>Nespremenljivo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(ang. ledger)</a:t>
            </a:r>
          </a:p>
          <a:p>
            <a:r>
              <a:rPr lang="en-US" dirty="0" err="1"/>
              <a:t>Decentralizirana</a:t>
            </a:r>
            <a:r>
              <a:rPr lang="en-US" dirty="0"/>
              <a:t> </a:t>
            </a:r>
            <a:r>
              <a:rPr lang="en-US" dirty="0" err="1"/>
              <a:t>podatkovna</a:t>
            </a:r>
            <a:r>
              <a:rPr lang="en-US" dirty="0"/>
              <a:t> </a:t>
            </a:r>
            <a:r>
              <a:rPr lang="en-US" dirty="0" err="1"/>
              <a:t>baza</a:t>
            </a:r>
            <a:endParaRPr lang="en-US" dirty="0"/>
          </a:p>
          <a:p>
            <a:r>
              <a:rPr lang="en-US" dirty="0" err="1"/>
              <a:t>Pametne</a:t>
            </a:r>
            <a:r>
              <a:rPr lang="en-US" dirty="0"/>
              <a:t> </a:t>
            </a:r>
            <a:r>
              <a:rPr lang="en-US" dirty="0" err="1"/>
              <a:t>pogodbe</a:t>
            </a:r>
            <a:r>
              <a:rPr lang="en-US" dirty="0"/>
              <a:t> ~ </a:t>
            </a:r>
            <a:r>
              <a:rPr lang="en-US" dirty="0" err="1"/>
              <a:t>bazni</a:t>
            </a:r>
            <a:r>
              <a:rPr lang="en-US" dirty="0"/>
              <a:t> </a:t>
            </a:r>
            <a:r>
              <a:rPr lang="en-US" dirty="0" err="1"/>
              <a:t>prožilci</a:t>
            </a:r>
            <a:endParaRPr lang="en-US" dirty="0"/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3F7C962-9BCA-4871-A9B9-D55759D0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AFF-3608-4502-BC3A-889598DFF608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87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značba mesta vsebine 5" descr="Slika, ki vsebuje besede posnetek zaslona&#10;&#10;Opis, ustvarjen z zelo visoko stopnjo zanesljivosti.">
            <a:extLst>
              <a:ext uri="{FF2B5EF4-FFF2-40B4-BE49-F238E27FC236}">
                <a16:creationId xmlns:a16="http://schemas.microsoft.com/office/drawing/2014/main" id="{59295A38-D986-4EEB-A32B-D71F7436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3" y="1791614"/>
            <a:ext cx="10387398" cy="3274772"/>
          </a:xfrm>
        </p:spPr>
      </p:pic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8B50B91-18C0-48EB-A04B-B3041B3A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60F1-83AE-49EB-A506-FF67823A3F11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85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A3582D-5F2A-4A9D-A645-F9C447DF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89FA361-7916-45C0-8308-B804603C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EVM</a:t>
            </a:r>
          </a:p>
          <a:p>
            <a:r>
              <a:rPr lang="en-US" dirty="0" err="1"/>
              <a:t>Specifikacija</a:t>
            </a:r>
            <a:r>
              <a:rPr lang="en-US" dirty="0"/>
              <a:t>, </a:t>
            </a:r>
            <a:r>
              <a:rPr lang="en-US" dirty="0" err="1"/>
              <a:t>implementiran</a:t>
            </a:r>
            <a:r>
              <a:rPr lang="en-US" dirty="0"/>
              <a:t> v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jezikih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Svetovni</a:t>
            </a:r>
            <a:r>
              <a:rPr lang="en-US" dirty="0"/>
              <a:t> </a:t>
            </a:r>
            <a:r>
              <a:rPr lang="en-US" dirty="0" err="1"/>
              <a:t>računalnik</a:t>
            </a:r>
            <a:r>
              <a:rPr lang="en-US" dirty="0"/>
              <a:t>”</a:t>
            </a:r>
          </a:p>
          <a:p>
            <a:r>
              <a:rPr lang="en-US" dirty="0" err="1"/>
              <a:t>Javno</a:t>
            </a:r>
            <a:r>
              <a:rPr lang="en-US" dirty="0"/>
              <a:t> </a:t>
            </a:r>
            <a:r>
              <a:rPr lang="en-US" dirty="0" err="1"/>
              <a:t>omrežje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Identiteta</a:t>
            </a:r>
            <a:r>
              <a:rPr lang="en-US" dirty="0"/>
              <a:t> </a:t>
            </a:r>
            <a:r>
              <a:rPr lang="en-US" dirty="0" err="1"/>
              <a:t>uporabnikov</a:t>
            </a:r>
            <a:r>
              <a:rPr lang="en-US" dirty="0"/>
              <a:t> je </a:t>
            </a:r>
            <a:r>
              <a:rPr lang="en-US" dirty="0" err="1"/>
              <a:t>skrita</a:t>
            </a:r>
            <a:endParaRPr lang="en-US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29D8510-E29F-4AD6-9A54-8B84657D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172B-E285-4167-8EB3-D398A2F2CD7A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646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93264C-1F03-4DF6-9376-60F8477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49AC7DD-DEAF-41F2-9BE4-ADD5A9A0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Fabric, Sawtooth, </a:t>
            </a:r>
            <a:r>
              <a:rPr lang="en-US" dirty="0" err="1"/>
              <a:t>Iroha</a:t>
            </a:r>
            <a:r>
              <a:rPr lang="en-US" dirty="0"/>
              <a:t>, Burrow, Indy</a:t>
            </a:r>
          </a:p>
          <a:p>
            <a:r>
              <a:rPr lang="en-US" dirty="0"/>
              <a:t>Fabric:</a:t>
            </a:r>
          </a:p>
          <a:p>
            <a:pPr lvl="1"/>
            <a:r>
              <a:rPr lang="en-US" dirty="0" err="1"/>
              <a:t>Overba</a:t>
            </a:r>
            <a:r>
              <a:rPr lang="en-US" dirty="0"/>
              <a:t> </a:t>
            </a:r>
            <a:r>
              <a:rPr lang="en-US" dirty="0" err="1"/>
              <a:t>sodelujočih</a:t>
            </a:r>
            <a:r>
              <a:rPr lang="en-US" dirty="0"/>
              <a:t> v </a:t>
            </a:r>
            <a:r>
              <a:rPr lang="en-US" dirty="0" err="1"/>
              <a:t>omrežju</a:t>
            </a:r>
            <a:r>
              <a:rPr lang="en-US" dirty="0"/>
              <a:t> (</a:t>
            </a:r>
            <a:r>
              <a:rPr lang="en-US" dirty="0" err="1"/>
              <a:t>privatno</a:t>
            </a:r>
            <a:r>
              <a:rPr lang="en-US" dirty="0"/>
              <a:t> </a:t>
            </a:r>
            <a:r>
              <a:rPr lang="en-US" dirty="0" err="1"/>
              <a:t>omrežje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Modularnost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Urejevalnik</a:t>
            </a:r>
            <a:r>
              <a:rPr lang="en-US" dirty="0"/>
              <a:t>, </a:t>
            </a:r>
            <a:r>
              <a:rPr lang="en-US" dirty="0" err="1"/>
              <a:t>upravitelj</a:t>
            </a:r>
            <a:r>
              <a:rPr lang="en-US" dirty="0"/>
              <a:t> </a:t>
            </a:r>
            <a:r>
              <a:rPr lang="en-US" dirty="0" err="1"/>
              <a:t>članstva</a:t>
            </a:r>
            <a:r>
              <a:rPr lang="en-US" dirty="0"/>
              <a:t>, p2p protocol, </a:t>
            </a:r>
            <a:r>
              <a:rPr lang="en-US" dirty="0" err="1"/>
              <a:t>pametne</a:t>
            </a:r>
            <a:r>
              <a:rPr lang="en-US" dirty="0"/>
              <a:t> </a:t>
            </a:r>
            <a:r>
              <a:rPr lang="en-US" dirty="0" err="1"/>
              <a:t>pogodbe</a:t>
            </a:r>
            <a:r>
              <a:rPr lang="en-US" dirty="0"/>
              <a:t>, SUPB, </a:t>
            </a:r>
            <a:r>
              <a:rPr lang="en-US" dirty="0" err="1"/>
              <a:t>politike</a:t>
            </a:r>
            <a:r>
              <a:rPr lang="en-US" dirty="0"/>
              <a:t> </a:t>
            </a:r>
            <a:r>
              <a:rPr lang="en-US" dirty="0" err="1"/>
              <a:t>potrjevanja</a:t>
            </a:r>
            <a:r>
              <a:rPr lang="en-US" dirty="0"/>
              <a:t> in </a:t>
            </a:r>
            <a:r>
              <a:rPr lang="en-US" dirty="0" err="1"/>
              <a:t>validiranja</a:t>
            </a:r>
            <a:endParaRPr lang="en-US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809A01D-D927-4ACC-8F49-49F0CA29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C82-37A6-44FD-9A07-7556872C46D3}" type="datetime1">
              <a:rPr lang="sl-SI" smtClean="0"/>
              <a:t>15. 09. 2018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399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hnologij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1_TF02787990" id="{6A847BD2-AC6C-4FE6-83A2-9672F944EA29}" vid="{DA104994-10F3-4287-9A4B-FDB21AEFC67E}"/>
    </a:ext>
  </a:extLst>
</a:theme>
</file>

<file path=ppt/theme/theme2.xml><?xml version="1.0" encoding="utf-8"?>
<a:theme xmlns:a="http://schemas.openxmlformats.org/drawingml/2006/main" name="Officeova t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Predstavitev z motivom treh črt vezja (širokozaslonska)</Template>
  <TotalTime>67</TotalTime>
  <Words>389</Words>
  <Application>Microsoft Office PowerPoint</Application>
  <PresentationFormat>Po meri</PresentationFormat>
  <Paragraphs>100</Paragraphs>
  <Slides>15</Slides>
  <Notes>5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8" baseType="lpstr">
      <vt:lpstr>Arial</vt:lpstr>
      <vt:lpstr>Calibri</vt:lpstr>
      <vt:lpstr>Tehnologija 16x9</vt:lpstr>
      <vt:lpstr>Mikrostoritve v decentraliziranem okolju</vt:lpstr>
      <vt:lpstr>Arhitektura mikrostoritev</vt:lpstr>
      <vt:lpstr>Podporni mehanizmi</vt:lpstr>
      <vt:lpstr>Vsebniki in orkestracija</vt:lpstr>
      <vt:lpstr>Tehnologija veriženja podatkovnih blokov</vt:lpstr>
      <vt:lpstr>Tehnologija veriženja podatkovnih blokov</vt:lpstr>
      <vt:lpstr>PowerPointova predstavitev</vt:lpstr>
      <vt:lpstr>Ethereum</vt:lpstr>
      <vt:lpstr>Hyperledger</vt:lpstr>
      <vt:lpstr>Decentralizirano izvajanje</vt:lpstr>
      <vt:lpstr>Decentralizacija</vt:lpstr>
      <vt:lpstr>Konceptualna rešitev</vt:lpstr>
      <vt:lpstr>Implementacija</vt:lpstr>
      <vt:lpstr>PowerPointova predstavitev</vt:lpstr>
      <vt:lpstr>Pogled naprej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Mikrostoritve v decentraliziranem okolju</dc:title>
  <dc:creator>Primož Hrovat</dc:creator>
  <cp:lastModifiedBy>Primož Hrovat</cp:lastModifiedBy>
  <cp:revision>68</cp:revision>
  <dcterms:created xsi:type="dcterms:W3CDTF">2018-05-30T16:01:35Z</dcterms:created>
  <dcterms:modified xsi:type="dcterms:W3CDTF">2018-09-15T09:57:40Z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