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71" r:id="rId12"/>
    <p:sldId id="272" r:id="rId13"/>
    <p:sldId id="273" r:id="rId14"/>
    <p:sldId id="275" r:id="rId15"/>
    <p:sldId id="27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79"/>
    <p:restoredTop sz="94674"/>
  </p:normalViewPr>
  <p:slideViewPr>
    <p:cSldViewPr>
      <p:cViewPr>
        <p:scale>
          <a:sx n="89" d="100"/>
          <a:sy n="89" d="100"/>
        </p:scale>
        <p:origin x="1064" y="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7776E-DE5C-4F05-B07F-00A91CF8752B}" type="datetimeFigureOut">
              <a:rPr lang="ko-KR" altLang="en-US" smtClean="0"/>
              <a:t>2018. 1. 9.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F2302-BBF3-4341-9BA5-57316F180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27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32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074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46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45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12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38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852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15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245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871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788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14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76A1C-8576-477A-9EF2-422E0DEFCEB8}" type="datetimeFigureOut">
              <a:rPr lang="ko-KR" altLang="en-US" smtClean="0"/>
              <a:t>2018. 1. 9.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2736304" cy="28803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3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주차 자바스크립트 스터디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1043608" y="1239143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4</a:t>
            </a:r>
            <a:r>
              <a:rPr kumimoji="1" lang="ko-KR" altLang="en-US" sz="24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장</a:t>
            </a:r>
            <a:r>
              <a:rPr kumimoji="1" lang="en-US" altLang="ko-KR" sz="24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24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표현식과 연산자</a:t>
            </a:r>
            <a:endParaRPr kumimoji="1" lang="ko-KR" altLang="en-US" sz="24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00839"/>
              </p:ext>
            </p:extLst>
          </p:nvPr>
        </p:nvGraphicFramePr>
        <p:xfrm>
          <a:off x="971600" y="2170586"/>
          <a:ext cx="3791744" cy="3418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2999656"/>
              </a:tblGrid>
              <a:tr h="482634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1.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표현식과 연산자란 무엇인가</a:t>
                      </a:r>
                      <a:r>
                        <a:rPr kumimoji="1"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?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  <a:tr h="587204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2.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기본 표현식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  <a:tr h="587204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3.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함수의 표현식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  <a:tr h="587204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4.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 표현식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  <a:tr h="587204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5.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배열의 표현식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  <a:tr h="587204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6.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연산자의 종류와 결합방향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517277"/>
              </p:ext>
            </p:extLst>
          </p:nvPr>
        </p:nvGraphicFramePr>
        <p:xfrm>
          <a:off x="4907360" y="2170586"/>
          <a:ext cx="3791744" cy="3418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2999656"/>
              </a:tblGrid>
              <a:tr h="4826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7.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연산자의 특징과 우선순위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  <a:tr h="587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8.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산술 연산자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  <a:tr h="587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9.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관계 연산자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  <a:tr h="587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10.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논리 연산자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  <a:tr h="587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11.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기타 연산자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  <a:tr h="587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12.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eval</a:t>
                      </a:r>
                      <a:r>
                        <a:rPr kumimoji="1"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()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6032321"/>
            <a:ext cx="284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kumimoji="1"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생략된 내용*</a:t>
            </a:r>
            <a:r>
              <a:rPr kumimoji="1"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엄격 모드</a:t>
            </a:r>
            <a:r>
              <a:rPr kumimoji="1"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kumimoji="1"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비트 연산자</a:t>
            </a:r>
            <a:endParaRPr kumimoji="1"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8.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산술연산자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83671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-,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/,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%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1290246"/>
            <a:ext cx="4594528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마이너스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나눗셈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나머지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%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연산자이다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012" y="180853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+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799" y="2204864"/>
            <a:ext cx="5330305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덧셈 연산자는 피연산자의 타입에 따라 다르다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둘 다 숫자 타입이라면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덧셈 산술 연산</a:t>
            </a:r>
            <a:endParaRPr kumimoji="1"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한 쪽이라도 문자열 타입이라면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문자열 붙이기 연산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을 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4627" y="3379760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단항 연산자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++,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--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9414" y="3776089"/>
            <a:ext cx="6388287" cy="2456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피연산자에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을 더하는 연산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++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피연산자에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을 빼는 연산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--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전치연산으로도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후치연산으로도 쓸 수 있는데 차이점은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전치연산은 연산을 하고 값을 평가하고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후치연산은 값을 평가하고 연산한다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즉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1; j = ++</a:t>
            </a:r>
            <a:r>
              <a:rPr kumimoji="1"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이라면  </a:t>
            </a:r>
            <a:r>
              <a:rPr kumimoji="1"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2, j = 2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 1; j = </a:t>
            </a:r>
            <a:r>
              <a:rPr kumimoji="1"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++;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이라면  </a:t>
            </a:r>
            <a:r>
              <a:rPr kumimoji="1"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 2, j =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59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9.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관계연산자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1052736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동치 연산자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==,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!=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1422068"/>
            <a:ext cx="6027612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값이 같은지 비교한다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즉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‘1’ == 1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이 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객체의 경우에도 같은 프로퍼티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같은 값을 가지면 같다고 평가한다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012" y="2636912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일치 연산자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===,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!==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799" y="3033241"/>
            <a:ext cx="4887877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값과 타입을 비교한다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객체의 경우 참조값을 비교한다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===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과 같이 완전히 같은 지 비교한다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x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=== x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가 되지 않는 한가지 예외가 </a:t>
            </a:r>
            <a:r>
              <a:rPr kumimoji="1"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!== </a:t>
            </a:r>
            <a:r>
              <a:rPr kumimoji="1"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이기 때문에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 수식을 </a:t>
            </a:r>
            <a:r>
              <a:rPr kumimoji="1"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을 판단하는 수식으로 이용할 수 있다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0710" y="620688"/>
            <a:ext cx="7056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자바스크립트는 타입이 유연한 언어이기 때문에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두 종류의 관계연산자를 갖는다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6011" y="5157192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비교 연산자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&gt;,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&gt;=,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&lt;,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&lt;=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798" y="5632726"/>
            <a:ext cx="7100021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숫자 비교와 문자열 비교가 있으며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한 항이라도 숫자거나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두 항 모두 숫자로 변환 가능하면 숫자비교를 우선시 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과 비교할 시 항상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false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로 평가된다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38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9.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논리연산자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166375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AND ( &amp;&amp; 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2033090"/>
            <a:ext cx="1896673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둘다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일 때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012" y="307692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OR ( || 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799" y="3473250"/>
            <a:ext cx="247375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둘중 하나라도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면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0710" y="620688"/>
            <a:ext cx="457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대부분의 언어에 있는 연산자로 자세한 설명은 생략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6011" y="4606514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NOT ( ! 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798" y="5082048"/>
            <a:ext cx="2443298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면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false, false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면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27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10.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기타 연산자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980728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in 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연산자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1757557"/>
            <a:ext cx="5844870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프로퍼티나 인덱스를 체크하는 연산자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위와같이 사용하며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좌변이 우변의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프로퍼티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또는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인덱스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일 경우에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반환한다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그렇지 않을 때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false.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012" y="2924159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err="1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instanceof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연산자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735389" y="1380671"/>
            <a:ext cx="4785284" cy="33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문자열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 [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객체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숫자 또는 문자열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 [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배열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680710" y="3748766"/>
            <a:ext cx="5190845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객체의 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클래스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생성자 함수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체크하는 연산자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후에 프로토타입 체이닝을 알고나면 더 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잘 이해 할 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수 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있다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9" name="TextBox 6"/>
          <p:cNvSpPr txBox="1"/>
          <p:nvPr/>
        </p:nvSpPr>
        <p:spPr>
          <a:xfrm>
            <a:off x="683612" y="3371880"/>
            <a:ext cx="3130985" cy="33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객체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instanceof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[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생성자 함수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546012" y="4724359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err="1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typeof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연산자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680710" y="5548966"/>
            <a:ext cx="4942379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피연산자의 데이터 타입을 확인하는 연산자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몇가지 알아둬야할 부분은 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typeof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undefined : undefined / </a:t>
            </a:r>
            <a:r>
              <a:rPr kumimoji="1"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typeof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null : object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683612" y="5172080"/>
            <a:ext cx="1896673" cy="33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typeof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[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모든 타입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endParaRPr kumimoji="1"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9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10.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기타 연산자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836712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delete 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연산자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1556007"/>
            <a:ext cx="7545655" cy="127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객체의 프로퍼티를 삭제하는 연산자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마치 해당 프로퍼티에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undefined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할당하는 것 처럼 보일 수 있으나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프로퍼티를 삭제하는 것이다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삭제에 성공하면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true, 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실패하면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false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반환한다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배열에 사용 시 해당 인덱스가 삭제되고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length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가 변하지 않는다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배열에는 쓰지말자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012" y="2924159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void 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연산자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735389" y="1195967"/>
            <a:ext cx="1874231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delete [property]</a:t>
            </a:r>
            <a:endParaRPr kumimoji="1"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6"/>
          <p:cNvSpPr txBox="1"/>
          <p:nvPr/>
        </p:nvSpPr>
        <p:spPr>
          <a:xfrm>
            <a:off x="680710" y="3691232"/>
            <a:ext cx="472116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피연산자를 무시하고 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undefined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반환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하는 연산자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683612" y="3331192"/>
            <a:ext cx="1697901" cy="33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[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모든 타입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endParaRPr kumimoji="1"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546012" y="4220303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쉼표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(,) 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연산자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680710" y="4987376"/>
            <a:ext cx="508504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왼쪽을 평가하고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오른쪽을 평가하며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오른쪽을 반환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i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= 0, j = 0;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이 표현식은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0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 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683612" y="4627336"/>
            <a:ext cx="2416046" cy="33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모든 타입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모든 타입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endParaRPr kumimoji="1"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TextBox 9"/>
          <p:cNvSpPr txBox="1"/>
          <p:nvPr/>
        </p:nvSpPr>
        <p:spPr>
          <a:xfrm>
            <a:off x="546012" y="589260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삼항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연산자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2" name="TextBox 6"/>
          <p:cNvSpPr txBox="1"/>
          <p:nvPr/>
        </p:nvSpPr>
        <p:spPr>
          <a:xfrm>
            <a:off x="683612" y="6299633"/>
            <a:ext cx="3829895" cy="33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모든 타입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?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모든 타입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모든 타입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endParaRPr kumimoji="1"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6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11.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000" b="1" dirty="0" err="1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eval</a:t>
            </a:r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()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732487" y="836712"/>
            <a:ext cx="7249100" cy="2160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문자열을 자바스크립트 코드로 해석해서 평가한 값을 출력하는 전역함수</a:t>
            </a:r>
            <a:endParaRPr kumimoji="1"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전역함수이지만 많은 기능이 제한되어 연산자처럼 동작하기에 연산자 챕터에 있다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소스코드를 동적으로 평가하는 기능은 강력하지만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최적화에 영향을 끼치기에 삼가해야할 기능이다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ECMA Script5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부터 </a:t>
            </a:r>
            <a:r>
              <a:rPr kumimoji="1"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eval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()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은 호출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context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의 변수환경을 그대로 사용한다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예를 들면 다음과 같다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735389" y="3037894"/>
            <a:ext cx="3265638" cy="598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geval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kumimoji="1"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eval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x = ’global’, y = ‘global’;</a:t>
            </a:r>
            <a:endParaRPr kumimoji="1"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28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1.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표현식과 연산자란 무엇인가</a:t>
            </a:r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88656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표현식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042" y="2373729"/>
            <a:ext cx="4455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자바스크립트 인터프리터가 </a:t>
            </a:r>
            <a:r>
              <a:rPr kumimoji="1"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값으로 평가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하는 </a:t>
            </a:r>
            <a:r>
              <a:rPr kumimoji="1" lang="ko-KR" alt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구문</a:t>
            </a:r>
            <a:endParaRPr kumimoji="1" lang="en-US" altLang="ko-KR" sz="16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2426" y="2761183"/>
            <a:ext cx="2820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예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1, “hello”, [ ], { }, x,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x + y, </a:t>
            </a:r>
            <a:r>
              <a:rPr kumimoji="1"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3568" y="401762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연산자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0042" y="4461961"/>
            <a:ext cx="1896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값을 반환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하는 </a:t>
            </a:r>
            <a:r>
              <a:rPr kumimoji="1" lang="ko-KR" alt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구문</a:t>
            </a:r>
            <a:endParaRPr kumimoji="1" lang="en-US" altLang="ko-KR" sz="16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2426" y="4849415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예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+,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++, ==, &lt;</a:t>
            </a:r>
          </a:p>
        </p:txBody>
      </p:sp>
    </p:spTree>
    <p:extLst>
      <p:ext uri="{BB962C8B-B14F-4D97-AF65-F5344CB8AC3E}">
        <p14:creationId xmlns:p14="http://schemas.microsoft.com/office/powerpoint/2010/main" val="92105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2</a:t>
            </a:r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기본 표현식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1340768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리터럴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(Literal)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1710100"/>
            <a:ext cx="3839513" cy="102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1.23	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//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숫자 리터럴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”hello”		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// 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문자열 리터럴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/pattern/		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// 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정규표현식 리터럴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0710" y="620688"/>
            <a:ext cx="6157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다른 표현식을 포함하지 않는 독립된 표현식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즉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원자성을 갖는 표현식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6013" y="307551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예약어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2487" y="3444851"/>
            <a:ext cx="3267241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rue, false	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//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boolean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null		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// null 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this		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// ‘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현재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’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객체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6013" y="487316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변수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487" y="5242499"/>
            <a:ext cx="5952270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x		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//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변수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x 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fn1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		// 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fn1 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undefined	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// undefined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는 전역변수로 키워드가 아니다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449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3.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함수의 표현식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105389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함수의 정의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1507431"/>
            <a:ext cx="4722768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unction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키워드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매개변수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중괄호로 둘러싸인 코드 </a:t>
            </a:r>
            <a:endParaRPr kumimoji="1"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로 구성된 리터럴 표현식으로 정의한다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2330296"/>
            <a:ext cx="39901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hello = function(name) {</a:t>
            </a:r>
          </a:p>
          <a:p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(‘hello ’ + name);</a:t>
            </a:r>
          </a:p>
          <a:p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kumimoji="1"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6013" y="378904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함수의 호출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2487" y="4242574"/>
            <a:ext cx="3555782" cy="65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표현식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한 쌍의 중괄호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호출인자</a:t>
            </a:r>
            <a:endParaRPr kumimoji="1"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로 구성된 리터럴 표현식으로 정의한다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5576" y="5065439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hello(‘</a:t>
            </a:r>
            <a:r>
              <a:rPr kumimoji="1"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jaewon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’);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2487" y="5661248"/>
            <a:ext cx="7667484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함수의 표현식 값이 호출 할 수 없는 객체라면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TypeError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가 발생한다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함수에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return 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문이 있을 시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return 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값이 반환되고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없을 시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undefined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가 반환된다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39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4.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객체의 표현식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836712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객체의 초기화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1290246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리터럴 표현식</a:t>
            </a:r>
            <a:endParaRPr kumimoji="1"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7146" y="1628800"/>
            <a:ext cx="604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object1 = { p1 : ‘a’, p2 : ‘good’,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‘property 3’: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‘5’ };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2531" y="2050812"/>
            <a:ext cx="3536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생성자 호출 표현식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표현식 사용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kumimoji="1"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7190" y="2389366"/>
            <a:ext cx="5099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object2 = new Object(); 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빈 객체를 생성한다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6013" y="2996952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property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접근 표현식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2531" y="3419708"/>
            <a:ext cx="1795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점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(.)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접근 표현식</a:t>
            </a:r>
            <a:endParaRPr kumimoji="1"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7146" y="3789040"/>
            <a:ext cx="5218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object1.p1	// 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식별자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property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만 접근가능하다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object1.”p1”	// 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에러</a:t>
            </a:r>
            <a:endParaRPr kumimoji="1"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3389" y="4437112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[“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표현식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”]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접근 표현식</a:t>
            </a:r>
            <a:endParaRPr kumimoji="1"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7190" y="4775666"/>
            <a:ext cx="5961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object1[“p1”]		// 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모든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property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에 접근가능하다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object1[“property 3”]	// 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수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문자열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불리언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2487" y="5445224"/>
            <a:ext cx="7013458" cy="127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객체의 표현식은 하위 표현식을 포함할 수 있기 때문에 기본 표현식이 아니다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표현식이 편하지만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활용성 높은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[“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”]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표현식이 필요할 때가 있다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객체의 표현식 값이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null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이나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undefined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라면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TypeError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가 발생한다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객체에 해당 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p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roperty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가 없으면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표현식은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undefined 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값이된다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031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5</a:t>
            </a:r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배열의 표현식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992505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배열의 초기화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1446039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리터럴 표현식</a:t>
            </a:r>
            <a:endParaRPr kumimoji="1"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7146" y="1784593"/>
            <a:ext cx="3066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array1 = [‘a’, ‘b’, ‘c’];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2531" y="2206605"/>
            <a:ext cx="3536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생성자 호출 표현식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표현식 사용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kumimoji="1"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7190" y="2545159"/>
            <a:ext cx="5836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array2 = new Array(n); 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길이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의 빈 배열을 생성한다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6013" y="3409836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배열의 원소 접근 표현식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2531" y="3832592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array [index]</a:t>
            </a:r>
            <a:endParaRPr kumimoji="1"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7146" y="4201924"/>
            <a:ext cx="3265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rray1[0] === ‘a’	// true</a:t>
            </a:r>
          </a:p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array1[3] === undefined // true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2487" y="5330591"/>
            <a:ext cx="7075976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배열의 표현식은 하위 표현식을 포함할 수 있기 때문에 기본 표현식이 아니다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데이터가 존재하지 않는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index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에 접근하면 표현식은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undefined 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값이 된다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마지막 쉼표는 무시된다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 IE 9 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이상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406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6.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연산자의 종류와 결합 방향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836712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단항 연산자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1290246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항이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개인 연산자로 결합방향은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오른쪽</a:t>
            </a: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 R )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7146" y="1628800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++, --, -, +, !, delete, </a:t>
            </a:r>
            <a:r>
              <a:rPr kumimoji="1"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typeof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void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2487" y="6209554"/>
            <a:ext cx="3709670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각 연산자의 구체적인 기능은 책 참조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6013" y="234888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항 연산자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2487" y="2802414"/>
            <a:ext cx="5120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항이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개인 연산자로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대부분의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결합방향은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왼쪽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( L )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7146" y="3140968"/>
            <a:ext cx="3861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%,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&gt;,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==,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===,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&amp;&amp;,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||,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2487" y="3483042"/>
            <a:ext cx="4634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* 항이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개이면서 결합방향이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오른쪽 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R )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인 연산자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145" y="3821596"/>
            <a:ext cx="297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할당 연산자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=, *=, /=, ..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6013" y="458112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3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항 연산자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2487" y="5038181"/>
            <a:ext cx="4293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항이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3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개인 연산자로 결합방향은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왼쪽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( </a:t>
            </a: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L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)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7146" y="537673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?:</a:t>
            </a:r>
          </a:p>
        </p:txBody>
      </p:sp>
    </p:spTree>
    <p:extLst>
      <p:ext uri="{BB962C8B-B14F-4D97-AF65-F5344CB8AC3E}">
        <p14:creationId xmlns:p14="http://schemas.microsoft.com/office/powerpoint/2010/main" val="91548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7.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연산자의 특징과 우선순위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836712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자동 타입 변환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1290246"/>
            <a:ext cx="5965095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대부분의 연산자는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피연산자의 타입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과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반환타입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 정해져있다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예를 들어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곱셈 연산자는 피연산자 타입과 반환타입 모두 </a:t>
            </a:r>
            <a:r>
              <a:rPr kumimoji="1" lang="ko-KR" alt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숫자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041103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‘3’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kumimoji="1"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2487" y="2385696"/>
            <a:ext cx="62343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하지만 위 연산자는 문자열 * 숫자 를 연산했다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이렇게 필요할 때 자바스크립트는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타입 변환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을 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또한 자바스크립트에서 모든 타입은 </a:t>
            </a:r>
            <a:r>
              <a:rPr kumimoji="1" lang="en-US" altLang="ko-KR" sz="16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boolean</a:t>
            </a:r>
            <a:r>
              <a:rPr kumimoji="1" lang="en-US" altLang="ko-KR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타입으로 변환 가능하다</a:t>
            </a:r>
            <a:r>
              <a:rPr kumimoji="1" lang="en-US" altLang="ko-KR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따라서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boolean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타입을 피연산자로 갖는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!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연산자 같은 경우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모든 타입이 피연산자로 올 수 있다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예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!1, !’hello’, !true</a:t>
            </a:r>
          </a:p>
          <a:p>
            <a:pPr>
              <a:lnSpc>
                <a:spcPct val="120000"/>
              </a:lnSpc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[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숫자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]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0 = false / 0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이외의 수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=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[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문자열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]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 빈 문자열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=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false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비어있지 않은 문자열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=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[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기타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]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null = false / undefined = false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6013" y="5569378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연산자의 우선순위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2486" y="5938710"/>
            <a:ext cx="5817618" cy="65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연산자는 각 연산자의 우선순위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(1),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결합순서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에 따라 연산된다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p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roperty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접근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호출 표현식은 연산자보다 항상 우선순위가 높다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66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7.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연산자의 특징과 우선순위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3429000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타입변환을 할 수 없는 경우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숫자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3882534"/>
            <a:ext cx="7281160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산술연산의 대부분의 피연산자는 숫자 타입인데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숫자타입으로 변환할 수 없는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피연산자의 경우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연산 결과 역시 </a:t>
            </a:r>
            <a:r>
              <a:rPr kumimoji="1"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 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463339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‘hello’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kumimoji="1"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2487" y="4977984"/>
            <a:ext cx="70551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곱 연산이기 때문에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‘hello’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숫자로 변환하려 하겠지만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‘hello’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는 숫자로 변환할 수 없는 문자열이다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즉 </a:t>
            </a:r>
            <a:r>
              <a:rPr kumimoji="1" lang="en-US" altLang="ko-KR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’hello’</a:t>
            </a:r>
            <a:r>
              <a:rPr kumimoji="1" lang="ko-KR" alt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표현식은 </a:t>
            </a:r>
            <a:r>
              <a:rPr kumimoji="1" lang="en-US" altLang="ko-KR" sz="16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으로 평가되고</a:t>
            </a:r>
            <a:r>
              <a:rPr kumimoji="1" lang="en-US" altLang="ko-KR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전체 표현식 값 역시 </a:t>
            </a:r>
            <a:r>
              <a:rPr kumimoji="1" lang="en-US" altLang="ko-KR" sz="16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으로 평가된다</a:t>
            </a:r>
            <a:r>
              <a:rPr kumimoji="1" lang="en-US" altLang="ko-KR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그 외에도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2/0,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0/2,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0/0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등 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숫자가 와야하지만 숫자로 표현할 수 없는 값은 </a:t>
            </a:r>
            <a:r>
              <a:rPr kumimoji="1"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으로 평가된다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6013" y="1032874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객체의 타입변환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2487" y="1486408"/>
            <a:ext cx="4389343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연산할 때 객체의 타입변환은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숫자 연산일 때 </a:t>
            </a:r>
            <a:r>
              <a:rPr kumimoji="1"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valueOf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()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메소드를 호출하고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문자열 연산일 때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toString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()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메소드를 호출한다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2487" y="2683424"/>
            <a:ext cx="1459054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테스트 해보자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247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1445</Words>
  <Application>Microsoft Macintosh PowerPoint</Application>
  <PresentationFormat>화면 슬라이드 쇼(4:3)</PresentationFormat>
  <Paragraphs>247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Consolas</vt:lpstr>
      <vt:lpstr>Mangal</vt:lpstr>
      <vt:lpstr>Nanum Gothic</vt:lpstr>
      <vt:lpstr>Arial</vt:lpstr>
      <vt:lpstr>Office 테마</vt:lpstr>
      <vt:lpstr>3주차 자바스크립트 스터디</vt:lpstr>
      <vt:lpstr>1. 표현식과 연산자란 무엇인가?</vt:lpstr>
      <vt:lpstr>2. 기본 표현식</vt:lpstr>
      <vt:lpstr>3. 함수의 표현식</vt:lpstr>
      <vt:lpstr>4. 객체의 표현식</vt:lpstr>
      <vt:lpstr>5. 배열의 표현식</vt:lpstr>
      <vt:lpstr>6. 연산자의 종류와 결합 방향</vt:lpstr>
      <vt:lpstr>7. 연산자의 특징과 우선순위</vt:lpstr>
      <vt:lpstr>7. 연산자의 특징과 우선순위</vt:lpstr>
      <vt:lpstr>8. 산술연산자</vt:lpstr>
      <vt:lpstr>9. 관계연산자</vt:lpstr>
      <vt:lpstr>9. 논리연산자</vt:lpstr>
      <vt:lpstr>10. 기타 연산자</vt:lpstr>
      <vt:lpstr>10. 기타 연산자</vt:lpstr>
      <vt:lpstr>11. eval()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형남오</dc:creator>
  <cp:lastModifiedBy>Microsoft Office 사용자</cp:lastModifiedBy>
  <cp:revision>630</cp:revision>
  <dcterms:created xsi:type="dcterms:W3CDTF">2018-01-01T14:06:52Z</dcterms:created>
  <dcterms:modified xsi:type="dcterms:W3CDTF">2018-01-09T01:30:47Z</dcterms:modified>
</cp:coreProperties>
</file>