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7"/>
    <p:restoredTop sz="94740"/>
  </p:normalViewPr>
  <p:slideViewPr>
    <p:cSldViewPr>
      <p:cViewPr varScale="1">
        <p:scale>
          <a:sx n="124" d="100"/>
          <a:sy n="124" d="100"/>
        </p:scale>
        <p:origin x="1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4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2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7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4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5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1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4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7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8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4583832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NTS UIT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 자바스크립트 스터디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123914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00839"/>
              </p:ext>
            </p:extLst>
          </p:nvPr>
        </p:nvGraphicFramePr>
        <p:xfrm>
          <a:off x="97160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3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표현식과 연산자란 무엇인가</a:t>
                      </a:r>
                      <a:r>
                        <a:rPr kumimoji="1"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표현식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함수의 표현식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 표현식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5.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배열의 표현식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6.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연산자의 종류와 결합방향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17277"/>
              </p:ext>
            </p:extLst>
          </p:nvPr>
        </p:nvGraphicFramePr>
        <p:xfrm>
          <a:off x="490736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7.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연산자의 특징과 우선순위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8.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산술 연산자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9.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관계 연산자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10.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논리 연산자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 연산자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eval</a:t>
                      </a:r>
                      <a:r>
                        <a:rPr kumimoji="1"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6032321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*생략된 내용*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엄격 모드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비트 연산자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8.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산술연산자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9452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마이너스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나눗셈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나머지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12" y="180853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2204864"/>
            <a:ext cx="533030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연산자는 피연산자의 타입에 따라 다르다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 다 숫자 타입이라면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산술 연산</a:t>
            </a: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쪽이라도 문자열 타입이라면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붙이기 연산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627" y="337976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14" y="3776089"/>
            <a:ext cx="6388287" cy="2456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피연산자에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더하는 연산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피연산자에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빼는 연산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전치연산으로도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후치연산으로도 쓸 수 있는데 차이점은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전치연산은 연산을 하고 값을 평가하고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후치연산은 값을 평가하고 연산한다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즉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1; j = ++</a:t>
            </a:r>
            <a:r>
              <a:rPr kumimoji="1"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2, j = 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1; j = </a:t>
            </a:r>
            <a:r>
              <a:rPr kumimoji="1"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2, j = 1</a:t>
            </a:r>
          </a:p>
        </p:txBody>
      </p:sp>
    </p:spTree>
    <p:extLst>
      <p:ext uri="{BB962C8B-B14F-4D97-AF65-F5344CB8AC3E}">
        <p14:creationId xmlns:p14="http://schemas.microsoft.com/office/powerpoint/2010/main" val="178159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관계연산자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105273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동치 연산자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422068"/>
            <a:ext cx="602761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같은지 비교한다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‘1’ == 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 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경우에도 같은 프로퍼티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같은 값을 가지면 같다고 평가한다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6369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일치 연산자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!==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033241"/>
            <a:ext cx="488787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값과 타입을 비교한다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객체의 경우 참조값을 비교한다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과 같이 완전히 같은 지 비교한다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=== x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되지 않는 한가지 예외가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!==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이기 때문에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수식을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판단하는 수식으로 이용할 수 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타입이 유연한 언어이기 때문에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종류의 관계연산자를 갖는다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515719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비교 연산자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&gt;=,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&lt;,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&lt;=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632726"/>
            <a:ext cx="710002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비교와 문자열 비교가 있으며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항이라도 숫자거나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항 모두 숫자로 변환 가능하면 숫자비교를 우선시 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비교할 시 항상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평가된다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8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논리연산자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166375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AND ( &amp;&amp;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2033090"/>
            <a:ext cx="189667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둘다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때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30769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OR ( ||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473250"/>
            <a:ext cx="247375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둘중 하나라도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언어에 있는 연산자로 자세한 설명은 생략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460651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NOT ( !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082048"/>
            <a:ext cx="244329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false, false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2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기타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98072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 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1757557"/>
            <a:ext cx="584487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프로퍼티나 인덱스를 체크하는 연산자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위와같이 사용하며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좌변이 우변의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또는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인덱스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경우에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그렇지 않을 때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92415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err="1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instanceof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735389" y="1380671"/>
            <a:ext cx="4785284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문자열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 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객체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숫자 또는 문자열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 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배열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680710" y="3748766"/>
            <a:ext cx="519084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클래스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생성자 함수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체크하는 연산자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후에 프로토타입 체이닝을 알고나면 더 잘 이해 할 수 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683612" y="3371880"/>
            <a:ext cx="3130985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객체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instanceof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생성자 함수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46012" y="472435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err="1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680710" y="5548966"/>
            <a:ext cx="494237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피연산자의 데이터 타입을 확인하는 연산자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몇가지 알아둬야할 부분은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undefined : undefined /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null : object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683612" y="5172080"/>
            <a:ext cx="1896673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8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기타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delete 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1556007"/>
            <a:ext cx="7545655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프로퍼티를 삭제하는 연산자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마치 해당 프로퍼티에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할당하는 것 처럼 보일 수 있으나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프로퍼티를 삭제하는 것이다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삭제에 성공하면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true,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실패하면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배열에 사용 시 해당 인덱스가 삭제되고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변하지 않는다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배열에는 쓰지말자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9241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void 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735389" y="1195967"/>
            <a:ext cx="1874231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delete [property]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680710" y="3691232"/>
            <a:ext cx="472116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피연산자를 무시하고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연산자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683612" y="3331192"/>
            <a:ext cx="1697901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 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46012" y="42203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쉼표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(,) 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680710" y="4987376"/>
            <a:ext cx="508504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왼쪽을 평가하고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오른쪽을 평가하며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오른쪽을 반환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= 0, j = 0;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 표현식은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683612" y="4627336"/>
            <a:ext cx="2416046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20" name="TextBox 9"/>
          <p:cNvSpPr txBox="1"/>
          <p:nvPr/>
        </p:nvSpPr>
        <p:spPr>
          <a:xfrm>
            <a:off x="546012" y="58926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삼항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683612" y="6299633"/>
            <a:ext cx="3829895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82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11.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eval</a:t>
            </a:r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732487" y="836712"/>
            <a:ext cx="7249100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문자열을 자바스크립트 코드로 해석해서 평가한 값을 출력하는 전역함수</a:t>
            </a: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전역함수이지만 많은 기능이 제한되어 연산자처럼 동작하기에 연산자 챕터에 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소스코드를 동적으로 평가하는 기능은 강력하지만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최적화에 영향을 끼치기에 삼가해야할 기능이다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Script5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부터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eval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호출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context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변수환경을 그대로 사용한다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예를 들면 다음과 같다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2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연산자란 무엇인가</a:t>
            </a:r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8865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표현식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042" y="2373729"/>
            <a:ext cx="4455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인터프리터가 </a:t>
            </a:r>
            <a:r>
              <a:rPr kumimoji="1"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 평가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2426" y="276118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 “hello”, [ ], { }, x,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+ y, </a:t>
            </a:r>
            <a:r>
              <a:rPr kumimoji="1"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401762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042" y="4461961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값을 반환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426" y="48494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 ==, &lt;</a:t>
            </a: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기본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134076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리터럴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(Literal)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710100"/>
            <a:ext cx="3839513" cy="10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1.23	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 리터럴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”hello”	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리터럴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/pattern/	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정규표현식 리터럴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710" y="620688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표현식을 포함하지 않는 독립된 표현식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즉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원자성을 갖는 표현식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013" y="307551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예약어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487" y="3444851"/>
            <a:ext cx="3267241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true, false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	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null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	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‘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현재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013" y="48731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변수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487" y="5242499"/>
            <a:ext cx="5952270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	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	//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	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undefined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전역변수로 키워드가 아니다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함수의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105389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1507431"/>
            <a:ext cx="472276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function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중괄호로 둘러싸인 코드 </a:t>
            </a: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330296"/>
            <a:ext cx="39901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hello = function(name) {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(‘hello ’ + name);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378904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호출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2487" y="4242574"/>
            <a:ext cx="3555782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한 쌍의 중괄호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호출인자</a:t>
            </a: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506543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hello(‘</a:t>
            </a:r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jaewon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’);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487" y="5661248"/>
            <a:ext cx="766748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표현식 값이 호출 할 수 없는 객체라면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함수에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문이 있을 시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반환되고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없을 시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반환된다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객체의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초기화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object1 = { p1 : ‘a’, p2 : ‘good’,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‘property 3’: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‘5’ 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050812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389366"/>
            <a:ext cx="509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object2 = new Object();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빈 객체를 생성한다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299695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property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531" y="3419708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점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(.)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3789040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object1.p1	//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식별자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만 접근가능하다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object1.”p1”	//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에러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389" y="4437112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표현식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7190" y="4775666"/>
            <a:ext cx="596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object1[“p1”]		//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 접근가능하다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object1[“property 3”]	//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수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문자열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불리언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445224"/>
            <a:ext cx="7013458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표현식은 하위 표현식을 포함할 수 있기 때문에 기본 표현식이 아니다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편하지만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활용성 높은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필요할 때가 있다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 값이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이나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라면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객체에 해당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property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없으면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값이된다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31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배열의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99250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초기화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1446039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784593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array1 = [‘a’, ‘b’, ‘c’];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206605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545159"/>
            <a:ext cx="583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array2 = new Array(n);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길이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의 빈 배열을 생성한다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3409836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원소 접근 표현식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531" y="383259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array [index]</a:t>
            </a:r>
            <a:endParaRPr kumimoji="1"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4201924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array1[0] === ‘a’	// true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array1[3] === undefined //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330591"/>
            <a:ext cx="70759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배열의 표현식은 하위 표현식을 포함할 수 있기 때문에 기본 표현식이 아니다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데이터가 존재하지 않는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index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접근하면 표현식은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된다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마지막 쉼표는 무시된다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IE 9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이상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0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6.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종류와 결합 방향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R 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++, --, -, +, !, delete, </a:t>
            </a:r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void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6209554"/>
            <a:ext cx="370967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각 연산자의 구체적인 기능은 책 참조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013" y="23488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487" y="2802414"/>
            <a:ext cx="5120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결합방향은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L 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146" y="3140968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===,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&amp;&amp;,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||,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487" y="3483042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* 항이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개이면서 결합방향이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 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 연산자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145" y="3821596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할당 연산자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=, *=, /=, ..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6013" y="458112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2487" y="5038181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L 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146" y="53767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?:</a:t>
            </a:r>
          </a:p>
        </p:txBody>
      </p:sp>
    </p:spTree>
    <p:extLst>
      <p:ext uri="{BB962C8B-B14F-4D97-AF65-F5344CB8AC3E}">
        <p14:creationId xmlns:p14="http://schemas.microsoft.com/office/powerpoint/2010/main" val="91548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우선순위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자동 타입 변환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596509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연산자는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피연산자의 타입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반환타입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정해져있다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예를 들어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곱셈 연산자는 피연산자 타입과 반환타입 모두 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04110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‘3’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487" y="2385696"/>
            <a:ext cx="6234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하지만 위 연산자는 문자열 * 숫자 를 연산했다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이렇게 필요할 때 자바스크립트는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 변환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또한 자바스크립트에서 모든 타입은 </a:t>
            </a:r>
            <a:r>
              <a:rPr kumimoji="1" lang="en-US" altLang="ko-KR" sz="16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타입으로 변환 가능하다</a:t>
            </a:r>
            <a:r>
              <a:rPr kumimoji="1"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따라서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타입을 피연산자로 갖는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 같은 경우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모든 타입이 피연산자로 올 수 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예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!1, !’hello’, !true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0 = false / 0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이외의 수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빈 문자열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비어있지 않은 문자열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 = false / undefined = 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013" y="556937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연산자의 우선순위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486" y="5938710"/>
            <a:ext cx="581761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연산자는 각 연산자의 우선순위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(1),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결합순서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따라 연산된다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property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접근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표현식은 연산자보다 항상 우선순위가 높다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우선순위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013" y="3429000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타입변환을 할 수 없는 경우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487" y="3882534"/>
            <a:ext cx="728116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산술연산의 대부분의 피연산자는 숫자 타입인데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숫자타입으로 변환할 수 없는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피연산자의 경우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 결과 역시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463339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‘hello’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487" y="4977984"/>
            <a:ext cx="7055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곱 연산이기 때문에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숫자로 변환하려 하겠지만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숫자로 변환할 수 없는 문자열이다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 </a:t>
            </a:r>
            <a:r>
              <a:rPr kumimoji="1"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’hello’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평가되고</a:t>
            </a:r>
            <a:r>
              <a:rPr kumimoji="1"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전체 표현식 값 역시 </a:t>
            </a:r>
            <a:r>
              <a:rPr kumimoji="1" lang="en-US" altLang="ko-KR" sz="16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 외에도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0/0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등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숫자가 와야하지만 숫자로 표현할 수 없는 값은 </a:t>
            </a:r>
            <a:r>
              <a:rPr kumimoji="1"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013" y="103287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타입변환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2487" y="1486408"/>
            <a:ext cx="438934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연산할 때 객체의 타입변환은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연산일 때 </a:t>
            </a:r>
            <a:r>
              <a:rPr kumimoji="1"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valueOf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호출하고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연산일 때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487" y="2683424"/>
            <a:ext cx="145905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테스트 해보자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7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1436</Words>
  <Application>Microsoft Macintosh PowerPoint</Application>
  <PresentationFormat>화면 슬라이드 쇼(4:3)</PresentationFormat>
  <Paragraphs>246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Nanum Gothic</vt:lpstr>
      <vt:lpstr>Arial</vt:lpstr>
      <vt:lpstr>Consolas</vt:lpstr>
      <vt:lpstr>Mangal</vt:lpstr>
      <vt:lpstr>Office 테마</vt:lpstr>
      <vt:lpstr>3주차 NTS UIT실 자바스크립트 스터디</vt:lpstr>
      <vt:lpstr>1. 표현식과 연산자란 무엇인가?</vt:lpstr>
      <vt:lpstr>2. 기본 표현식</vt:lpstr>
      <vt:lpstr>3. 함수의 표현식</vt:lpstr>
      <vt:lpstr>4. 객체의 표현식</vt:lpstr>
      <vt:lpstr>5. 배열의 표현식</vt:lpstr>
      <vt:lpstr>6. 연산자의 종류와 결합 방향</vt:lpstr>
      <vt:lpstr>7. 연산자의 특징과 우선순위</vt:lpstr>
      <vt:lpstr>7. 연산자의 특징과 우선순위</vt:lpstr>
      <vt:lpstr>8. 산술연산자</vt:lpstr>
      <vt:lpstr>9. 관계연산자</vt:lpstr>
      <vt:lpstr>9. 논리연산자</vt:lpstr>
      <vt:lpstr>10. 기타 연산자</vt:lpstr>
      <vt:lpstr>10. 기타 연산자</vt:lpstr>
      <vt:lpstr>11. eval()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634</cp:revision>
  <dcterms:created xsi:type="dcterms:W3CDTF">2018-01-01T14:06:52Z</dcterms:created>
  <dcterms:modified xsi:type="dcterms:W3CDTF">2018-01-29T01:15:42Z</dcterms:modified>
</cp:coreProperties>
</file>