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0" r:id="rId4"/>
    <p:sldId id="296" r:id="rId5"/>
    <p:sldId id="297" r:id="rId6"/>
    <p:sldId id="299" r:id="rId7"/>
    <p:sldId id="286" r:id="rId8"/>
    <p:sldId id="289" r:id="rId9"/>
    <p:sldId id="290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9"/>
    <p:restoredTop sz="74238"/>
  </p:normalViewPr>
  <p:slideViewPr>
    <p:cSldViewPr snapToGrid="0" snapToObjects="1">
      <p:cViewPr varScale="1">
        <p:scale>
          <a:sx n="78" d="100"/>
          <a:sy n="78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9A0D1-E433-8042-A68E-C7105B1BF882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D914E-BCE1-CE42-9560-0234AECCAF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50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9337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430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91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6202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8393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12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257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6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615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76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94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729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733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14E-BCE1-CE42-9560-0234AECCAF2A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770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5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18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7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5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0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287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139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5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028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040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1DE7-385B-3A45-B417-3F7E80F38C45}" type="datetimeFigureOut">
              <a:rPr kumimoji="1" lang="ko-KR" altLang="en-US" smtClean="0"/>
              <a:t>2018. 1. 24.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00C2-6292-EC46-9C83-436B20E68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3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50496" y="887139"/>
            <a:ext cx="6232634" cy="1271260"/>
          </a:xfrm>
        </p:spPr>
        <p:txBody>
          <a:bodyPr>
            <a:normAutofit/>
          </a:bodyPr>
          <a:lstStyle/>
          <a:p>
            <a:r>
              <a:rPr kumimoji="1" lang="en-US" altLang="ko-KR" sz="6600" b="1" dirty="0">
                <a:solidFill>
                  <a:srgbClr val="1E487D"/>
                </a:solidFill>
              </a:rPr>
              <a:t>4</a:t>
            </a:r>
            <a:r>
              <a:rPr kumimoji="1" lang="ko-KR" altLang="en-US" sz="6600" b="1" dirty="0" smtClean="0">
                <a:solidFill>
                  <a:srgbClr val="1E487D"/>
                </a:solidFill>
              </a:rPr>
              <a:t>주차 스터디</a:t>
            </a:r>
            <a:endParaRPr kumimoji="1" lang="ko-KR" altLang="en-US" sz="6600" b="1" dirty="0">
              <a:solidFill>
                <a:srgbClr val="1E487D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5134592" y="2436673"/>
            <a:ext cx="1870841" cy="491193"/>
          </a:xfrm>
        </p:spPr>
        <p:txBody>
          <a:bodyPr/>
          <a:lstStyle/>
          <a:p>
            <a:r>
              <a:rPr kumimoji="1" lang="en-US" altLang="ko-KR" dirty="0">
                <a:solidFill>
                  <a:srgbClr val="1E487D"/>
                </a:solidFill>
              </a:rPr>
              <a:t>7</a:t>
            </a:r>
            <a:r>
              <a:rPr kumimoji="1" lang="ko-KR" altLang="en-US" dirty="0" smtClean="0">
                <a:solidFill>
                  <a:srgbClr val="1E487D"/>
                </a:solidFill>
              </a:rPr>
              <a:t>장 배열</a:t>
            </a:r>
            <a:endParaRPr kumimoji="1" lang="en-US" altLang="ko-KR" dirty="0" smtClean="0">
              <a:solidFill>
                <a:srgbClr val="1E487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000" y="565150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작성자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전솔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6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7.9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배열 메서드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(ECMAScript  5 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기준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)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bg2">
                    <a:lumMod val="25000"/>
                  </a:schemeClr>
                </a:solidFill>
              </a:rPr>
              <a:t>forEach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배열을 순회하는 메서드</a:t>
            </a: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기존 값 변경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=&gt; v :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원소 값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I 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원소의 인덱스 값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a 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배열 그 자체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map()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배열의 각 원소를 메서드의 첫 번째 전달인자로 지정한 함수에 전달하고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해당 함수의 반환값을 배열에 담아 반환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기존 값 변경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=&gt; X :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원소 값</a:t>
            </a: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1853651"/>
            <a:ext cx="4102100" cy="1397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4883965"/>
            <a:ext cx="3327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4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7.9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배열 메서드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(ECMAScript  5 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기준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)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3.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reduce()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인자로 주어진 함수를 사용하여 배열의 원소들을 하나의 값으로 결합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2012403"/>
            <a:ext cx="5194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7.9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배열 메서드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(ECMAScript  5 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기준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)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4.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index(), </a:t>
            </a:r>
            <a:r>
              <a:rPr lang="en-US" altLang="ko-KR" sz="2000" b="1" dirty="0" err="1" smtClean="0">
                <a:solidFill>
                  <a:schemeClr val="bg2">
                    <a:lumMod val="25000"/>
                  </a:schemeClr>
                </a:solidFill>
              </a:rPr>
              <a:t>lastIndexOf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배열의 원소 중에서 특정한 값을 찾음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76" y="2093685"/>
            <a:ext cx="2628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8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7.11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유사 배열 객체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유사배열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</a:rPr>
              <a:t>배열과 유사한 객체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length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프로퍼티와 양의 정수 이름의 프로퍼티가 있는 객체는 일종의 배열로 취급 할 수 있음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수많은 배열 알고리즘이 기존 배열뿐 아니라 유사 배열 객체에서도 잘 작동함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문자열은 배열과 유사객체가 아님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유사 배열은 </a:t>
            </a:r>
            <a:r>
              <a:rPr kumimoji="1" lang="en-US" altLang="ko-KR" sz="2000" dirty="0" err="1" smtClean="0">
                <a:solidFill>
                  <a:schemeClr val="bg2">
                    <a:lumMod val="25000"/>
                  </a:schemeClr>
                </a:solidFill>
              </a:rPr>
              <a:t>Array.prototype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을 상속받지 않기 때문에 배열 메서드를 해당 객체의 메서드로 호출 할 수는 없음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kumimoji="1"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kumimoji="1"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600" dirty="0" err="1" smtClean="0">
                <a:solidFill>
                  <a:schemeClr val="bg2">
                    <a:lumMod val="25000"/>
                  </a:schemeClr>
                </a:solidFill>
              </a:rPr>
              <a:t>Function.call</a:t>
            </a:r>
            <a:r>
              <a:rPr kumimoji="1"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 메서드를 통해서 간접적으로 호출 할 수 있음</a:t>
            </a:r>
            <a:r>
              <a:rPr kumimoji="1"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43" y="4591957"/>
            <a:ext cx="3784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2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7.12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문자열을 배열처럼 사용하기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문자열은 읽기 전용 배열처럼 동작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각 문자는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err="1" smtClean="0">
                <a:solidFill>
                  <a:schemeClr val="bg2">
                    <a:lumMod val="25000"/>
                  </a:schemeClr>
                </a:solidFill>
              </a:rPr>
              <a:t>charAt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메서드나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[]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로 접근 가능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문자열은 변하지 않는 값이라서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읽기 전용 배열로만 다룰 수 있음</a:t>
            </a: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kumimoji="1"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Push() , sort(), reverse(), splice() </a:t>
            </a:r>
            <a:r>
              <a:rPr kumimoji="1"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와 값은 배열 메서드는 배열을 직접 수정하므로 문자열에는 동작하지 않는다</a:t>
            </a:r>
            <a:r>
              <a:rPr kumimoji="1"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3" y="2043293"/>
            <a:ext cx="23114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050" y="808038"/>
            <a:ext cx="10515600" cy="1325563"/>
          </a:xfrm>
        </p:spPr>
        <p:txBody>
          <a:bodyPr/>
          <a:lstStyle/>
          <a:p>
            <a:r>
              <a:rPr kumimoji="1" lang="en-US" altLang="ko-KR" b="1" dirty="0">
                <a:solidFill>
                  <a:srgbClr val="1E487D"/>
                </a:solidFill>
              </a:rPr>
              <a:t>7</a:t>
            </a:r>
            <a:r>
              <a:rPr kumimoji="1" lang="ko-KR" altLang="en-US" b="1" dirty="0" smtClean="0">
                <a:solidFill>
                  <a:srgbClr val="1E487D"/>
                </a:solidFill>
              </a:rPr>
              <a:t>장 배열</a:t>
            </a:r>
            <a:endParaRPr kumimoji="1" lang="ko-KR" altLang="en-US" b="1" dirty="0">
              <a:solidFill>
                <a:srgbClr val="1E48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3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배열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배열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정렬된 값의 집합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length 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프로퍼티는 배열에 새 원소가 추가될 때마다 자동으로 갱신됨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length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 값을 임의로 설정함으로써 배열의 크기를 줄일 수 있음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배열은 </a:t>
            </a:r>
            <a:r>
              <a:rPr kumimoji="1" lang="en-US" altLang="ko-KR" sz="1800" dirty="0" err="1" smtClean="0">
                <a:solidFill>
                  <a:schemeClr val="bg2">
                    <a:lumMod val="25000"/>
                  </a:schemeClr>
                </a:solidFill>
              </a:rPr>
              <a:t>Array.prototype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에 정의된 유용한 매서드들을 상속 함</a:t>
            </a: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배열의 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class 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속성 값은 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“Array”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로 설정됨</a:t>
            </a:r>
            <a:endParaRPr kumimoji="1" lang="en-US" altLang="ko-KR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r>
              <a:rPr kumimoji="1"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자바 스크립트 배열은 자바스크립트 객체의 특별한 형태</a:t>
            </a: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배열의 인덱스는 프로퍼티 이름이 정수</a:t>
            </a: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ko-KR" altLang="en-US" sz="1800" b="1" dirty="0" smtClean="0">
                <a:solidFill>
                  <a:schemeClr val="bg2">
                    <a:lumMod val="25000"/>
                  </a:schemeClr>
                </a:solidFill>
              </a:rPr>
              <a:t>배열은 </a:t>
            </a:r>
            <a:r>
              <a:rPr kumimoji="1" lang="en-US" altLang="ko-KR" sz="1800" b="1" dirty="0" err="1" smtClean="0">
                <a:solidFill>
                  <a:schemeClr val="bg2">
                    <a:lumMod val="25000"/>
                  </a:schemeClr>
                </a:solidFill>
              </a:rPr>
              <a:t>Array.prototype</a:t>
            </a:r>
            <a:r>
              <a:rPr kumimoji="1" lang="en-US" altLang="ko-KR" sz="1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1800" b="1" dirty="0" smtClean="0">
                <a:solidFill>
                  <a:schemeClr val="bg2">
                    <a:lumMod val="25000"/>
                  </a:schemeClr>
                </a:solidFill>
              </a:rPr>
              <a:t>의 프로퍼티들을 상속 받음</a:t>
            </a:r>
            <a:endParaRPr kumimoji="1" lang="en-US" altLang="ko-KR" sz="1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800" dirty="0" err="1" smtClean="0">
                <a:solidFill>
                  <a:schemeClr val="bg2">
                    <a:lumMod val="25000"/>
                  </a:schemeClr>
                </a:solidFill>
              </a:rPr>
              <a:t>Array.prototype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에는 배열을 다루는 여러 메서드가 정의 되어 있음</a:t>
            </a: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72" y="275678"/>
            <a:ext cx="3098800" cy="6223000"/>
          </a:xfrm>
          <a:prstGeom prst="rect">
            <a:avLst/>
          </a:prstGeom>
        </p:spPr>
      </p:pic>
      <p:sp>
        <p:nvSpPr>
          <p:cNvPr id="12" name="액자 11"/>
          <p:cNvSpPr/>
          <p:nvPr/>
        </p:nvSpPr>
        <p:spPr>
          <a:xfrm>
            <a:off x="8768443" y="2188029"/>
            <a:ext cx="1763485" cy="29391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왼쪽 중괄호[L] 13"/>
          <p:cNvSpPr/>
          <p:nvPr/>
        </p:nvSpPr>
        <p:spPr>
          <a:xfrm>
            <a:off x="8020954" y="2481943"/>
            <a:ext cx="562429" cy="4016735"/>
          </a:xfrm>
          <a:prstGeom prst="leftBrac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93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7.1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배열 만들기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리터럴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kumimoji="1"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a = [1,2,3,4]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kumimoji="1"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kumimoji="1"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Array()</a:t>
            </a:r>
            <a:r>
              <a:rPr kumimoji="1"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생성자 사용</a:t>
            </a:r>
            <a:endParaRPr kumimoji="1"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-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a = new Array();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   - </a:t>
            </a:r>
            <a:r>
              <a:rPr kumimoji="1"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a = new Array(10); //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크기가 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인 배열 만들기</a:t>
            </a:r>
            <a:endParaRPr kumimoji="1"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   - </a:t>
            </a:r>
            <a:r>
              <a:rPr kumimoji="1"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a = new Array(5,4,3,2,1); 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=&gt;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배열의 생성자를 사용하는 것보다 배열 리터럴을 사용하자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!</a:t>
            </a: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4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7.3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희소 배열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r>
              <a:rPr kumimoji="1" lang="ko-KR" altLang="en-US" sz="1800" b="1" dirty="0" smtClean="0">
                <a:solidFill>
                  <a:schemeClr val="bg2">
                    <a:lumMod val="25000"/>
                  </a:schemeClr>
                </a:solidFill>
              </a:rPr>
              <a:t>희소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1800" b="1" dirty="0" smtClean="0">
                <a:solidFill>
                  <a:schemeClr val="bg2">
                    <a:lumMod val="25000"/>
                  </a:schemeClr>
                </a:solidFill>
              </a:rPr>
              <a:t>배열</a:t>
            </a:r>
            <a:endParaRPr kumimoji="1" lang="en-US" altLang="ko-KR" sz="1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배열에 속한 원소의 위치가 연속적이지 않은 배열</a:t>
            </a: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endParaRPr kumimoji="1" lang="en-US" altLang="ko-KR" sz="1800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endParaRPr kumimoji="1" lang="en-US" altLang="ko-KR" sz="1800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Length &gt; 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원소의 개수</a:t>
            </a: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보통 배열보다 일반적으로 느리고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메모리를 많이 사용할 뿐 아니라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원소를 찾는데 걸리는 시간이 일반 객체의 속성값을 찾는 시간만큼 오래 걸림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실무에서 쓰일 대부분의 자바스크립트배열은 빈 원소가 없는 배열</a:t>
            </a: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2" y="1808297"/>
            <a:ext cx="1701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7.5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다차원 배열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r>
              <a:rPr kumimoji="1" lang="ko-KR" altLang="en-US" sz="1800" b="1" dirty="0" smtClean="0">
                <a:solidFill>
                  <a:schemeClr val="bg2">
                    <a:lumMod val="25000"/>
                  </a:schemeClr>
                </a:solidFill>
              </a:rPr>
              <a:t>다차원 배열</a:t>
            </a:r>
            <a:endParaRPr kumimoji="1" lang="en-US" altLang="ko-KR" sz="1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자바 스크립트는 진정한 의미에서의 다차원 배열을 지원하지는 않음</a:t>
            </a: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배열의 배열을 사용해 다차원 배열을 흉내</a:t>
            </a: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구구단 표 만들어 보기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연습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mr-IN" altLang="ko-KR" sz="1800" dirty="0" smtClean="0">
                <a:solidFill>
                  <a:schemeClr val="bg2">
                    <a:lumMod val="25000"/>
                  </a:schemeClr>
                </a:solidFill>
              </a:rPr>
              <a:t>–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800" dirty="0" smtClean="0">
                <a:solidFill>
                  <a:schemeClr val="bg2">
                    <a:lumMod val="25000"/>
                  </a:schemeClr>
                </a:solidFill>
              </a:rPr>
              <a:t>35</a:t>
            </a:r>
            <a:r>
              <a:rPr kumimoji="1" lang="ko-KR" altLang="en-US" sz="1800" dirty="0" smtClean="0">
                <a:solidFill>
                  <a:schemeClr val="bg2">
                    <a:lumMod val="25000"/>
                  </a:schemeClr>
                </a:solidFill>
              </a:rPr>
              <a:t> 출력</a:t>
            </a: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endParaRPr kumimoji="1" lang="en-US" altLang="ko-KR" sz="1800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8" y="2944586"/>
            <a:ext cx="4292600" cy="2209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1328" y="2710543"/>
            <a:ext cx="5014686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19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7.8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배열 메서드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(ECMAScript  3 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기준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)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join()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배열의 모든 원소를 문자열로 변환하고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변환한 문자들을 이어 붙인 결과를 반환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split()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join()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과 반대로 작동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문자열을 조각들로 분리하고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이 조각들을 원소로 하는 배열을 생성</a:t>
            </a: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3.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reverse()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배열의 원소 순서를 반대로 뒤집어 반환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이미 존재하는 배열안에서 원소들의 순서를 뒤 바꿈</a:t>
            </a: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4.</a:t>
            </a:r>
            <a:r>
              <a:rPr kumimoji="1"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sort()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배열 안의 원소들을 정렬하여 반환</a:t>
            </a: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9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7.8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배열 메서드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(ECMAScript  3 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기준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)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5.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bg2">
                    <a:lumMod val="25000"/>
                  </a:schemeClr>
                </a:solidFill>
              </a:rPr>
              <a:t>concat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기존 배열의 모든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원소에 </a:t>
            </a:r>
            <a:r>
              <a:rPr kumimoji="1" lang="en-US" altLang="ko-KR" sz="2000" dirty="0" err="1" smtClean="0">
                <a:solidFill>
                  <a:schemeClr val="bg2">
                    <a:lumMod val="25000"/>
                  </a:schemeClr>
                </a:solidFill>
              </a:rPr>
              <a:t>concat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()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메서드의 전달 인자들을 추가한 새로운 배열을 반환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6.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slice()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부분 배열을 반환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처음 인덱스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포함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마지막 인덱스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포함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기존 배열 변경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7.</a:t>
            </a:r>
            <a:r>
              <a:rPr kumimoji="1"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splice()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배열의 원소를 삽입하거나 원소를 제거하려 할 때 범용적으로 사용 할 수 있는 메서드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호출 배열 변경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8.</a:t>
            </a:r>
            <a:r>
              <a:rPr kumimoji="1"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push()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하나 이상의 원소들을 배열의 끝부분에 이어 붙이고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배열의 새로운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length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값을 반환</a:t>
            </a: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2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962" y="167850"/>
            <a:ext cx="5999276" cy="515637"/>
          </a:xfrm>
        </p:spPr>
        <p:txBody>
          <a:bodyPr>
            <a:normAutofit/>
          </a:bodyPr>
          <a:lstStyle/>
          <a:p>
            <a:r>
              <a:rPr kumimoji="1" lang="en-US" altLang="ko-KR" sz="2700" b="1" dirty="0" smtClean="0">
                <a:solidFill>
                  <a:srgbClr val="1E487D"/>
                </a:solidFill>
              </a:rPr>
              <a:t>7.8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 배열 메서드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(ECMAScript  3 </a:t>
            </a:r>
            <a:r>
              <a:rPr kumimoji="1" lang="ko-KR" altLang="en-US" sz="2700" b="1" dirty="0" smtClean="0">
                <a:solidFill>
                  <a:srgbClr val="1E487D"/>
                </a:solidFill>
              </a:rPr>
              <a:t>기준</a:t>
            </a:r>
            <a:r>
              <a:rPr kumimoji="1" lang="en-US" altLang="ko-KR" sz="2700" b="1" dirty="0" smtClean="0">
                <a:solidFill>
                  <a:srgbClr val="1E487D"/>
                </a:solidFill>
              </a:rPr>
              <a:t>)</a:t>
            </a:r>
            <a:endParaRPr kumimoji="1" lang="ko-KR" altLang="en-US" sz="2700" b="1" dirty="0">
              <a:solidFill>
                <a:srgbClr val="1E487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67862" cy="840828"/>
          </a:xfrm>
          <a:prstGeom prst="rect">
            <a:avLst/>
          </a:prstGeom>
          <a:solidFill>
            <a:srgbClr val="1E48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1386" y="840828"/>
            <a:ext cx="11701462" cy="5657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9.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pop()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push()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와 반대로 작동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배열의 마지막 원소를 제거하고 배열의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length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값을 감소 시킨 후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배열에서 제거한 원소들을 반환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push()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와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pop()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모두 배열 그 자체를 변화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10.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bg2">
                    <a:lumMod val="25000"/>
                  </a:schemeClr>
                </a:solidFill>
              </a:rPr>
              <a:t>Unshift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, shift()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push()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와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pop()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과 유사하게 동작하는데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배열의 끝이 아니라 배열의 맨 앞에서 원소를 추가하고 제거</a:t>
            </a: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11.</a:t>
            </a:r>
            <a:r>
              <a:rPr kumimoji="1"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bg2">
                    <a:lumMod val="25000"/>
                  </a:schemeClr>
                </a:solidFill>
              </a:rPr>
              <a:t>toString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배열의 모든 원소를 문자열로 변환하고 이 문자열들을 쉼표로 분리한 목록을 반환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 호출 배열 변경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kumimoji="1"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12.</a:t>
            </a:r>
            <a:r>
              <a:rPr kumimoji="1"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bg2">
                    <a:lumMod val="25000"/>
                  </a:schemeClr>
                </a:solidFill>
              </a:rPr>
              <a:t>toLocaleString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배열이 각 원소들을 그 원소의 </a:t>
            </a:r>
            <a:r>
              <a:rPr kumimoji="1" lang="en-US" altLang="ko-KR" sz="2000" dirty="0" err="1" smtClean="0">
                <a:solidFill>
                  <a:schemeClr val="bg2">
                    <a:lumMod val="25000"/>
                  </a:schemeClr>
                </a:solidFill>
              </a:rPr>
              <a:t>toLocaleString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메서드를 사용해 변환하고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변환된 문자열들을 지역화된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또는 각 구현체가 정의하는</a:t>
            </a:r>
            <a:r>
              <a:rPr kumimoji="1"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구분자 문자열로 연결하여 반환</a:t>
            </a:r>
            <a:endParaRPr kumimoji="1"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kumimoji="1"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https://</a:t>
            </a:r>
            <a:r>
              <a:rPr kumimoji="1" lang="en-US" altLang="ko-KR" sz="2000" dirty="0" err="1">
                <a:solidFill>
                  <a:schemeClr val="bg2">
                    <a:lumMod val="25000"/>
                  </a:schemeClr>
                </a:solidFill>
              </a:rPr>
              <a:t>opentutorials.org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</a:rPr>
              <a:t>/course/50/177</a:t>
            </a: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AutoNum type="arabicPeriod"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en-US" altLang="ko-KR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kumimoji="1" lang="ko-KR" alt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0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769</Words>
  <Application>Microsoft Macintosh PowerPoint</Application>
  <PresentationFormat>와이드스크린</PresentationFormat>
  <Paragraphs>163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Mangal</vt:lpstr>
      <vt:lpstr>Wingdings</vt:lpstr>
      <vt:lpstr>Office 테마</vt:lpstr>
      <vt:lpstr>4주차 스터디</vt:lpstr>
      <vt:lpstr>7장 배열</vt:lpstr>
      <vt:lpstr>7 배열</vt:lpstr>
      <vt:lpstr>7.1 배열 만들기</vt:lpstr>
      <vt:lpstr>7.3 희소 배열</vt:lpstr>
      <vt:lpstr>7.5 다차원 배열</vt:lpstr>
      <vt:lpstr>7.8 배열 메서드(ECMAScript  3 기준)</vt:lpstr>
      <vt:lpstr>7.8 배열 메서드(ECMAScript  3 기준)</vt:lpstr>
      <vt:lpstr>7.8 배열 메서드(ECMAScript  3 기준)</vt:lpstr>
      <vt:lpstr>7.9 배열 메서드(ECMAScript  5 기준)</vt:lpstr>
      <vt:lpstr>7.9 배열 메서드(ECMAScript  5 기준)</vt:lpstr>
      <vt:lpstr>7.9 배열 메서드(ECMAScript  5 기준)</vt:lpstr>
      <vt:lpstr>7.11 유사 배열 객체</vt:lpstr>
      <vt:lpstr>7.12 문자열을 배열처럼 사용하기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전솔</cp:lastModifiedBy>
  <cp:revision>60</cp:revision>
  <dcterms:created xsi:type="dcterms:W3CDTF">2018-01-15T01:16:23Z</dcterms:created>
  <dcterms:modified xsi:type="dcterms:W3CDTF">2018-01-24T08:28:47Z</dcterms:modified>
</cp:coreProperties>
</file>