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62" r:id="rId4"/>
    <p:sldId id="277" r:id="rId5"/>
    <p:sldId id="278" r:id="rId6"/>
    <p:sldId id="263" r:id="rId7"/>
    <p:sldId id="279" r:id="rId8"/>
    <p:sldId id="28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4"/>
    <p:restoredTop sz="94740"/>
  </p:normalViewPr>
  <p:slideViewPr>
    <p:cSldViewPr>
      <p:cViewPr varScale="1">
        <p:scale>
          <a:sx n="113" d="100"/>
          <a:sy n="113" d="100"/>
        </p:scale>
        <p:origin x="18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6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5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6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1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2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2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4583832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NTS UIT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 자바스크립트 스터디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043608" y="123914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함수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4845"/>
              </p:ext>
            </p:extLst>
          </p:nvPr>
        </p:nvGraphicFramePr>
        <p:xfrm>
          <a:off x="1094168" y="1700808"/>
          <a:ext cx="4990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자바스크립트 함수는 어떻게 동작하는가</a:t>
                      </a:r>
                      <a:r>
                        <a:rPr kumimoji="1"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실행 컨텍스트와 활성객체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1827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this</a:t>
                      </a: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바인딩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5941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자바스크립트 함수의 특징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생성자로서의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04140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객체로서의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네임스페이스로서의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2526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기타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15991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3.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자바스크립트 함수 활용하기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클로저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함수형 프로그래밍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843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메모이제이션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82442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함수는 어떻게 동작하는가</a:t>
            </a:r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2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컨텍스트와 활성객체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</a:p>
        </p:txBody>
      </p:sp>
    </p:spTree>
    <p:extLst>
      <p:ext uri="{BB962C8B-B14F-4D97-AF65-F5344CB8AC3E}">
        <p14:creationId xmlns:p14="http://schemas.microsoft.com/office/powerpoint/2010/main" val="36155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컨텍스트와 활성객체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8865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표현식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042" y="2373729"/>
            <a:ext cx="4455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인터프리터가 </a:t>
            </a:r>
            <a:r>
              <a:rPr kumimoji="1"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 평가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2426" y="276118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 “hello”, [ ], { }, x,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+ y, </a:t>
            </a:r>
            <a:r>
              <a:rPr kumimoji="1"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401762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042" y="4461961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값을 반환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426" y="484941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 ==, &lt;</a:t>
            </a:r>
          </a:p>
        </p:txBody>
      </p: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함수의 특징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생성자로서의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객체로서의 함수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346C264-0E4E-3641-9A07-7D619DB334A1}"/>
              </a:ext>
            </a:extLst>
          </p:cNvPr>
          <p:cNvSpPr txBox="1">
            <a:spLocks/>
          </p:cNvSpPr>
          <p:nvPr/>
        </p:nvSpPr>
        <p:spPr>
          <a:xfrm>
            <a:off x="3496060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네임스페이스로서의 함수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0F140DF-1351-C941-A99B-EC2E71A63F30}"/>
              </a:ext>
            </a:extLst>
          </p:cNvPr>
          <p:cNvSpPr txBox="1">
            <a:spLocks/>
          </p:cNvSpPr>
          <p:nvPr/>
        </p:nvSpPr>
        <p:spPr>
          <a:xfrm>
            <a:off x="3491882" y="4462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6926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생성자로서의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202465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 순서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7525" y="2389151"/>
            <a:ext cx="53608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 함수의 </a:t>
            </a:r>
            <a:r>
              <a:rPr kumimoji="1" lang="en-US" altLang="ko-KR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prototype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상속받는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빈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생성한다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552888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함수의 호출에는 생성자 호출방식이 존재한다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 표현식 앞에 </a:t>
            </a:r>
            <a:r>
              <a:rPr kumimoji="1" lang="en-US" altLang="ko-KR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new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키워드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붙임으로써 생성자 호출이 이뤄진다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1462815"/>
            <a:ext cx="29033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myobject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= new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myfunction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5B8050A3-2861-1447-8F2F-9349DC54494D}"/>
              </a:ext>
            </a:extLst>
          </p:cNvPr>
          <p:cNvSpPr txBox="1"/>
          <p:nvPr/>
        </p:nvSpPr>
        <p:spPr>
          <a:xfrm>
            <a:off x="552698" y="2765329"/>
            <a:ext cx="701345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코드를 실행하기 전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생성한 빈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 컨텍스트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사용한다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3B4CACBA-9B29-9241-9D48-F79A553C99D9}"/>
              </a:ext>
            </a:extLst>
          </p:cNvPr>
          <p:cNvSpPr txBox="1"/>
          <p:nvPr/>
        </p:nvSpPr>
        <p:spPr>
          <a:xfrm>
            <a:off x="557525" y="3141507"/>
            <a:ext cx="22813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코드를 실행한다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8929B54C-B7A2-984E-9476-2C90D470B3DE}"/>
              </a:ext>
            </a:extLst>
          </p:cNvPr>
          <p:cNvSpPr txBox="1"/>
          <p:nvPr/>
        </p:nvSpPr>
        <p:spPr>
          <a:xfrm>
            <a:off x="550896" y="3517685"/>
            <a:ext cx="574708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없다면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 생성된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객체라면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반환할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기본 자료형이라면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무시하고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 생성된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00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객체로서의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44267" y="3280527"/>
            <a:ext cx="310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메서드 체이닝 </a:t>
            </a:r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(Method Chaining)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3645024"/>
            <a:ext cx="3576620" cy="590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리턴값을 호출을 가능하게 함으로써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구조 및 코드를 다듬을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67842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또한 객체이기때문에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될수도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리턴값이 될수도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프로퍼티를 가질수도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44267" y="179430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값으로서의 함수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2132856"/>
            <a:ext cx="512832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다른 객체처럼 배열의 원소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프로퍼티의 값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리턴 값등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할당하고 해제하는 것이 가능하다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A34547BB-7EEC-4C49-A8A2-1C55ABEEBFD0}"/>
              </a:ext>
            </a:extLst>
          </p:cNvPr>
          <p:cNvSpPr txBox="1"/>
          <p:nvPr/>
        </p:nvSpPr>
        <p:spPr>
          <a:xfrm>
            <a:off x="544267" y="5074620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프로퍼티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38A16BBC-8817-0741-8AEE-9D316E04CBD1}"/>
              </a:ext>
            </a:extLst>
          </p:cNvPr>
          <p:cNvSpPr txBox="1"/>
          <p:nvPr/>
        </p:nvSpPr>
        <p:spPr>
          <a:xfrm>
            <a:off x="550896" y="5439117"/>
            <a:ext cx="535274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또한 객체이기 때문에 프로퍼티를 가질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이를 이용해서 전역변수로 사용하기 애매한 변수를 활용할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4217966"/>
            <a:ext cx="5197257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rect.setP1(0,0).setP2(0,2).setP3(2,2).setP4(2,0).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getArea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8449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네임스페이스로서의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2533266"/>
            <a:ext cx="593143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다음과 같이 함수를 하나의 모듈로 만듦으로써 컨텍스트를 제한할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7766870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프로그램의 복잡성을 낮추고 유지보수성을 높이기 위해서는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모듈화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더 큰 의미로 구조화가 필요하다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자바스크립트는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단위의 컨텍스트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가진다는 점을 활용해서 네임스페이스로 활용할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2816030"/>
            <a:ext cx="19688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mymodule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// TODO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CC312F4-8E64-1647-A96E-C34E155D7993}"/>
              </a:ext>
            </a:extLst>
          </p:cNvPr>
          <p:cNvSpPr txBox="1"/>
          <p:nvPr/>
        </p:nvSpPr>
        <p:spPr>
          <a:xfrm>
            <a:off x="544267" y="3974285"/>
            <a:ext cx="6958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모듈화는 필요하지만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재활용 가능성이 없다면 바로 호출하는 표현식을 사용할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544266" y="4325150"/>
            <a:ext cx="128913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(function()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// TODO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})()</a:t>
            </a:r>
          </a:p>
        </p:txBody>
      </p:sp>
    </p:spTree>
    <p:extLst>
      <p:ext uri="{BB962C8B-B14F-4D97-AF65-F5344CB8AC3E}">
        <p14:creationId xmlns:p14="http://schemas.microsoft.com/office/powerpoint/2010/main" val="292542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44267" y="2879235"/>
            <a:ext cx="1523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err="1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toString</a:t>
            </a:r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메서드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3243732"/>
            <a:ext cx="5097870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명세상에서는 선언문 다음의 문자열만 반환하라고 되어있지만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구현체는 함수 본문 전체를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내장함수의 경우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“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[native code]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문자열을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44267" y="1219573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생략 가능한 매개변수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1584070"/>
            <a:ext cx="7039106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호출할 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매개변수는 선언할 때보다 더 많아도 더 적어도 에러가 발생하지 않는다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더 많은 경우에는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객체를 통해 접근 가능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더 적은 경우에는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선언되었지만 넘어오지 않은 변수는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43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422</Words>
  <Application>Microsoft Macintosh PowerPoint</Application>
  <PresentationFormat>화면 슬라이드 쇼(4:3)</PresentationFormat>
  <Paragraphs>101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Nanum Gothic</vt:lpstr>
      <vt:lpstr>Arial</vt:lpstr>
      <vt:lpstr>Consolas</vt:lpstr>
      <vt:lpstr>Mangal</vt:lpstr>
      <vt:lpstr>Office 테마</vt:lpstr>
      <vt:lpstr>3주차 NTS UIT실 자바스크립트 스터디</vt:lpstr>
      <vt:lpstr>1. 자바스크립트 함수는 어떻게 동작하는가?</vt:lpstr>
      <vt:lpstr>실행 컨텍스트와 활성객체</vt:lpstr>
      <vt:lpstr>2. 자바스크립트 함수의 특징</vt:lpstr>
      <vt:lpstr>생성자로서의 함수</vt:lpstr>
      <vt:lpstr>객체로서의 함수</vt:lpstr>
      <vt:lpstr>네임스페이스로서의 함수</vt:lpstr>
      <vt:lpstr>기타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797</cp:revision>
  <dcterms:created xsi:type="dcterms:W3CDTF">2018-01-01T14:06:52Z</dcterms:created>
  <dcterms:modified xsi:type="dcterms:W3CDTF">2018-01-29T08:00:46Z</dcterms:modified>
</cp:coreProperties>
</file>