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4"/>
    <p:restoredTop sz="94674"/>
  </p:normalViewPr>
  <p:slideViewPr>
    <p:cSldViewPr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라인피드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 </a:t>
            </a:r>
            <a:r>
              <a:rPr lang="en-US" altLang="ko-KR" dirty="0" smtClean="0"/>
              <a:t>:http://jink1982.tistory.com/122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art.com/en/unicode/catego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주차 스터디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장 </a:t>
            </a:r>
            <a:r>
              <a:rPr lang="ko-KR" altLang="en-US" sz="2400" dirty="0" smtClean="0"/>
              <a:t>자바스크립트 소개</a:t>
            </a:r>
            <a:endParaRPr lang="en-US" altLang="ko-KR" sz="2400" dirty="0" smtClean="0"/>
          </a:p>
          <a:p>
            <a:pPr algn="l"/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장 </a:t>
            </a:r>
            <a:r>
              <a:rPr lang="ko-KR" altLang="en-US" sz="2400" dirty="0" smtClean="0"/>
              <a:t>어휘구조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4752528" cy="72494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1.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자바스크립트 소개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87624" y="2492896"/>
            <a:ext cx="1224136" cy="12241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51920" y="2492896"/>
            <a:ext cx="1224136" cy="12241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Client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60032" y="2636912"/>
            <a:ext cx="936104" cy="9361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Browser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48164" y="1632558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06401" y="2636912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32724" y="3643562"/>
            <a:ext cx="936104" cy="93610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kumimoji="1"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1914" y="503222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페이지를 </a:t>
            </a:r>
            <a:r>
              <a:rPr kumimoji="1"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동적</a:t>
            </a:r>
            <a:r>
              <a:rPr kumimoji="1" lang="ko-KR" altLang="en-US" dirty="0" smtClean="0"/>
              <a:t>으로 만들어 줌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11760" y="2908821"/>
            <a:ext cx="14401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411760" y="3212976"/>
            <a:ext cx="13681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622186" y="2310280"/>
            <a:ext cx="461982" cy="3917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814138" y="3104964"/>
            <a:ext cx="540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710657" y="3448428"/>
            <a:ext cx="322067" cy="3846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4752528" cy="72494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1.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자바스크립트 소개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772816"/>
            <a:ext cx="82626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넷스케이프사 개발</a:t>
            </a: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객체 지향 스크립트 언어로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문서 내에 작성하고 웹 브라우저에 의해 실행됨</a:t>
            </a: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/>
              <a:t>인터프리터 언어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50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63897"/>
            <a:ext cx="3024336" cy="724942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</a:rPr>
              <a:t>2.1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문자집합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대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/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소문자 구분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en-US" altLang="ko-KR" sz="1800" dirty="0" smtClean="0">
                <a:latin typeface="+mj-lt"/>
              </a:rPr>
              <a:t>- </a:t>
            </a:r>
            <a:r>
              <a:rPr lang="ko-KR" altLang="en-US" sz="1800" dirty="0" smtClean="0">
                <a:latin typeface="+mj-lt"/>
              </a:rPr>
              <a:t>키워드,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변수</a:t>
            </a:r>
            <a:r>
              <a:rPr lang="en-US" altLang="ko-KR" sz="1800" dirty="0" smtClean="0">
                <a:latin typeface="+mj-lt"/>
              </a:rPr>
              <a:t>, </a:t>
            </a:r>
            <a:r>
              <a:rPr lang="ko-KR" altLang="en-US" sz="1800" dirty="0" smtClean="0">
                <a:latin typeface="+mj-lt"/>
              </a:rPr>
              <a:t>함수 이름</a:t>
            </a:r>
            <a:r>
              <a:rPr lang="en-US" altLang="ko-KR" sz="1800" dirty="0" smtClean="0">
                <a:latin typeface="+mj-lt"/>
              </a:rPr>
              <a:t>, </a:t>
            </a:r>
            <a:r>
              <a:rPr lang="ko-KR" altLang="en-US" sz="1800" dirty="0" err="1" smtClean="0">
                <a:latin typeface="+mj-lt"/>
              </a:rPr>
              <a:t>식별자</a:t>
            </a:r>
            <a:endParaRPr lang="en-US" altLang="ko-KR" sz="1800" dirty="0" smtClean="0">
              <a:latin typeface="+mj-lt"/>
            </a:endParaRPr>
          </a:p>
          <a:p>
            <a:pPr>
              <a:buNone/>
            </a:pPr>
            <a:r>
              <a:rPr lang="en-US" altLang="ko-KR" sz="1800" dirty="0">
                <a:latin typeface="+mj-lt"/>
              </a:rPr>
              <a:t>	</a:t>
            </a:r>
            <a:r>
              <a:rPr lang="en-US" altLang="ko-KR" sz="1800" dirty="0" smtClean="0">
                <a:latin typeface="+mj-lt"/>
              </a:rPr>
              <a:t>- HTML</a:t>
            </a:r>
            <a:r>
              <a:rPr lang="ko-KR" altLang="en-US" sz="1800" dirty="0" smtClean="0">
                <a:latin typeface="+mj-lt"/>
              </a:rPr>
              <a:t>은 대</a:t>
            </a:r>
            <a:r>
              <a:rPr lang="en-US" altLang="ko-KR" sz="1800" dirty="0" smtClean="0">
                <a:latin typeface="+mj-lt"/>
              </a:rPr>
              <a:t>/</a:t>
            </a:r>
            <a:r>
              <a:rPr lang="ko-KR" altLang="en-US" sz="1800" dirty="0" smtClean="0">
                <a:latin typeface="+mj-lt"/>
              </a:rPr>
              <a:t>소문자 구분하지 </a:t>
            </a:r>
            <a:r>
              <a:rPr lang="en-US" altLang="ko-KR" sz="1800" dirty="0" smtClean="0">
                <a:latin typeface="+mj-lt"/>
              </a:rPr>
              <a:t>X</a:t>
            </a:r>
          </a:p>
          <a:p>
            <a:pPr>
              <a:buNone/>
            </a:pPr>
            <a:endParaRPr lang="en-US" altLang="ko-KR" sz="1800" dirty="0" smtClean="0">
              <a:latin typeface="+mj-lt"/>
            </a:endParaRPr>
          </a:p>
          <a:p>
            <a:pPr lvl="0"/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공백 무시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일반적인 공백문자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탭 등</a:t>
            </a:r>
            <a:endParaRPr lang="en-US" altLang="ko-KR" sz="1800" dirty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  <a:hlinkClick r:id="rId3"/>
              </a:rPr>
              <a:t>유니코드 카테고리 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  <a:hlinkClick r:id="rId3"/>
              </a:rPr>
              <a:t>Z</a:t>
            </a: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줄바꿈 문자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라인피드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캐리지 리턴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줄바꿈 문자</a:t>
            </a:r>
            <a:r>
              <a:rPr lang="en-US" altLang="ko-KR" sz="180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+mj-lt"/>
              </a:rPr>
              <a:t>문단 구분자</a:t>
            </a:r>
            <a:endParaRPr lang="en-US" altLang="ko-KR" sz="1800" dirty="0" smtClean="0">
              <a:solidFill>
                <a:prstClr val="black"/>
              </a:solidFill>
              <a:latin typeface="+mj-lt"/>
            </a:endParaRPr>
          </a:p>
          <a:p>
            <a:pPr lvl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+mj-lt"/>
              </a:rPr>
              <a:t/>
            </a:r>
            <a:br>
              <a:rPr lang="en-US" altLang="ko-KR" sz="1800" dirty="0">
                <a:solidFill>
                  <a:prstClr val="black"/>
                </a:solidFill>
                <a:latin typeface="+mj-lt"/>
              </a:rPr>
            </a:br>
            <a:endParaRPr lang="en-US" altLang="ko-KR" sz="1800" dirty="0">
              <a:solidFill>
                <a:prstClr val="black"/>
              </a:solidFill>
              <a:latin typeface="+mj-lt"/>
            </a:endParaRPr>
          </a:p>
          <a:p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유니코드 이스케이프 시퀀스</a:t>
            </a:r>
            <a:endParaRPr lang="en-US" altLang="ko-KR" sz="2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ko-KR" altLang="en-US" sz="1800" dirty="0" smtClean="0">
                <a:latin typeface="+mj-lt"/>
              </a:rPr>
              <a:t>   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- 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\u </a:t>
            </a:r>
            <a:r>
              <a:rPr lang="en-US" altLang="ko-KR" sz="1700" dirty="0">
                <a:solidFill>
                  <a:prstClr val="black"/>
                </a:solidFill>
                <a:latin typeface="+mj-lt"/>
              </a:rPr>
              <a:t>+ 16</a:t>
            </a:r>
            <a:r>
              <a:rPr lang="ko-KR" altLang="en-US" sz="1700" dirty="0">
                <a:solidFill>
                  <a:prstClr val="black"/>
                </a:solidFill>
                <a:latin typeface="+mj-lt"/>
              </a:rPr>
              <a:t>진수 숫자 </a:t>
            </a:r>
            <a:r>
              <a:rPr lang="en-US" altLang="ko-KR" sz="1700" dirty="0">
                <a:solidFill>
                  <a:prstClr val="black"/>
                </a:solidFill>
                <a:latin typeface="+mj-lt"/>
              </a:rPr>
              <a:t>4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개</a:t>
            </a:r>
            <a:endParaRPr lang="en-US" altLang="ko-KR" sz="1700" dirty="0" smtClean="0">
              <a:solidFill>
                <a:prstClr val="black"/>
              </a:solidFill>
              <a:latin typeface="+mj-lt"/>
            </a:endParaRPr>
          </a:p>
          <a:p>
            <a:pPr>
              <a:buNone/>
            </a:pP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	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예시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caf</a:t>
            </a:r>
            <a:r>
              <a:rPr lang="en-US" altLang="ko-KR" sz="1800" dirty="0"/>
              <a:t>é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smtClean="0">
                <a:solidFill>
                  <a:prstClr val="black"/>
                </a:solidFill>
                <a:latin typeface="+mj-lt"/>
              </a:rPr>
              <a:t>===</a:t>
            </a:r>
            <a:r>
              <a:rPr lang="ko-KR" altLang="en-US" sz="17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ko-KR" sz="1700" dirty="0" err="1" smtClean="0">
                <a:solidFill>
                  <a:prstClr val="black"/>
                </a:solidFill>
                <a:latin typeface="+mj-lt"/>
              </a:rPr>
              <a:t>caf</a:t>
            </a:r>
            <a:r>
              <a:rPr lang="en-US" altLang="ko-KR" sz="17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\u00e9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  <a:p>
            <a:pPr>
              <a:buNone/>
            </a:pPr>
            <a:endParaRPr lang="en-US" altLang="ko-KR" sz="2000" dirty="0" smtClean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//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한 줄 주석</a:t>
            </a:r>
            <a:endParaRPr lang="en-US" altLang="ko-KR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None/>
            </a:pPr>
            <a:endParaRPr lang="en-US" altLang="ko-KR" sz="30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/*</a:t>
            </a: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…</a:t>
            </a: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…</a:t>
            </a:r>
            <a:r>
              <a:rPr lang="ko-KR" altLang="en-US" sz="30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내부 영역 주석으로 처리</a:t>
            </a:r>
            <a:endParaRPr lang="en-US" altLang="ko-KR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buNone/>
            </a:pPr>
            <a:r>
              <a:rPr lang="en-US" altLang="ko-KR" sz="3000" dirty="0" smtClean="0">
                <a:solidFill>
                  <a:prstClr val="black"/>
                </a:solidFill>
              </a:rPr>
              <a:t>*/</a:t>
            </a:r>
            <a:endParaRPr lang="en-US" altLang="ko-KR" sz="3000" dirty="0">
              <a:solidFill>
                <a:prstClr val="black"/>
              </a:solidFill>
            </a:endParaRPr>
          </a:p>
          <a:p>
            <a:pPr lvl="0">
              <a:buNone/>
            </a:pPr>
            <a:endParaRPr lang="en-US" altLang="ko-KR" sz="1800" dirty="0">
              <a:solidFill>
                <a:prstClr val="black"/>
              </a:solidFill>
            </a:endParaRPr>
          </a:p>
          <a:p>
            <a:pPr lvl="0"/>
            <a:endParaRPr lang="en-US" altLang="ko-KR" sz="1800" dirty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2088232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2.2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주석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259228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2.3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 리터럴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916832"/>
            <a:ext cx="64087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: </a:t>
            </a:r>
            <a:r>
              <a:rPr lang="ko-KR" altLang="en-US" sz="2800" dirty="0" smtClean="0"/>
              <a:t>프로그램에 </a:t>
            </a:r>
            <a:r>
              <a:rPr lang="ko-KR" altLang="en-US" sz="2800" dirty="0"/>
              <a:t>직접 나타나는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</a:rPr>
              <a:t>데이터 값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ko-KR" altLang="en-US" dirty="0"/>
          </a:p>
        </p:txBody>
      </p:sp>
      <p:sp>
        <p:nvSpPr>
          <p:cNvPr id="8" name="모서리가 둥근 사각형 설명선[R] 7"/>
          <p:cNvSpPr/>
          <p:nvPr/>
        </p:nvSpPr>
        <p:spPr>
          <a:xfrm rot="10800000">
            <a:off x="4427984" y="3035301"/>
            <a:ext cx="3312368" cy="1720061"/>
          </a:xfrm>
          <a:prstGeom prst="wedgeRoundRectCallout">
            <a:avLst>
              <a:gd name="adj1" fmla="val -19282"/>
              <a:gd name="adj2" fmla="val 756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7982" y="3035302"/>
            <a:ext cx="3312369" cy="2016224"/>
          </a:xfrm>
        </p:spPr>
        <p:txBody>
          <a:bodyPr>
            <a:normAutofit/>
          </a:bodyPr>
          <a:lstStyle/>
          <a:p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12, ”hello”, ’hello’</a:t>
            </a: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true/false,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식별자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500" dirty="0"/>
          </a:p>
          <a:p>
            <a:pPr lvl="1">
              <a:buNone/>
            </a:pPr>
            <a:r>
              <a:rPr lang="en-US" altLang="ko-KR" sz="1500" dirty="0"/>
              <a:t>- 	</a:t>
            </a:r>
            <a:r>
              <a:rPr lang="ko-KR" altLang="en-US" sz="1500" dirty="0"/>
              <a:t>이름 </a:t>
            </a:r>
            <a:r>
              <a:rPr lang="en-US" altLang="ko-KR" sz="1500" dirty="0"/>
              <a:t>(</a:t>
            </a:r>
            <a:r>
              <a:rPr lang="ko-KR" altLang="en-US" sz="1500" dirty="0"/>
              <a:t>변수명</a:t>
            </a:r>
            <a:r>
              <a:rPr lang="en-US" altLang="ko-KR" sz="1500" dirty="0"/>
              <a:t>, </a:t>
            </a:r>
            <a:r>
              <a:rPr lang="ko-KR" altLang="en-US" sz="1500" dirty="0"/>
              <a:t>함수명</a:t>
            </a:r>
            <a:r>
              <a:rPr lang="en-US" altLang="ko-KR" sz="1500" dirty="0"/>
              <a:t>, </a:t>
            </a:r>
            <a:r>
              <a:rPr lang="ko-KR" altLang="en-US" sz="1500" dirty="0"/>
              <a:t>레이블</a:t>
            </a:r>
            <a:r>
              <a:rPr lang="en-US" altLang="ko-KR" sz="1500" dirty="0"/>
              <a:t>)	</a:t>
            </a:r>
          </a:p>
          <a:p>
            <a:pPr lvl="1">
              <a:buFontTx/>
              <a:buChar char="-"/>
            </a:pPr>
            <a:r>
              <a:rPr lang="ko-KR" altLang="en-US" sz="1500" dirty="0"/>
              <a:t>알파벳</a:t>
            </a:r>
            <a:r>
              <a:rPr lang="en-US" altLang="ko-KR" sz="1500" dirty="0"/>
              <a:t>, _ or $</a:t>
            </a:r>
            <a:r>
              <a:rPr lang="ko-KR" altLang="en-US" sz="1500" dirty="0"/>
              <a:t>로 시작되어야함</a:t>
            </a:r>
            <a:r>
              <a:rPr lang="en-US" altLang="ko-KR" sz="1500" dirty="0"/>
              <a:t>.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</a:rPr>
              <a:t>숫자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X)</a:t>
            </a:r>
          </a:p>
          <a:p>
            <a:pPr lvl="1">
              <a:buFontTx/>
              <a:buChar char="-"/>
            </a:pPr>
            <a:r>
              <a:rPr lang="ko-KR" altLang="en-US" sz="1500" dirty="0"/>
              <a:t>유니코드 문자 집합에 속한 문자 숫자 포함가능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pPr lvl="1">
              <a:buFontTx/>
              <a:buChar char="-"/>
            </a:pPr>
            <a:endParaRPr lang="en-US" altLang="ko-KR" sz="1800" dirty="0"/>
          </a:p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예약어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sz="1500" dirty="0"/>
          </a:p>
          <a:p>
            <a:pPr lvl="1">
              <a:buNone/>
            </a:pPr>
            <a:r>
              <a:rPr lang="en-US" altLang="ko-KR" sz="1500" dirty="0"/>
              <a:t>- 	</a:t>
            </a:r>
            <a:r>
              <a:rPr lang="ko-KR" altLang="en-US" sz="1500" dirty="0" smtClean="0"/>
              <a:t>식별자로 사용불가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4536504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2.4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식별자와 예약어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세미콜론 생략 가능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여러문장이</a:t>
            </a:r>
            <a:r>
              <a:rPr lang="ko-KR" altLang="en-US" sz="1800" dirty="0" smtClean="0"/>
              <a:t> 서로 다른 줄에 나타날 경우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세미콜론 없이 코드 해석 불가능한 경우에만 줄바꿈을 세미콜론으로 해석</a:t>
            </a:r>
            <a:endParaRPr lang="en-US" altLang="ko-KR" sz="1800" dirty="0"/>
          </a:p>
          <a:p>
            <a:pPr>
              <a:buNone/>
            </a:pPr>
            <a:endParaRPr lang="en-US" altLang="ko-KR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예외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return, break, continue</a:t>
            </a:r>
          </a:p>
          <a:p>
            <a:pPr>
              <a:buNone/>
            </a:pPr>
            <a:r>
              <a:rPr lang="en-US" altLang="ko-KR" sz="1600" dirty="0" smtClean="0"/>
              <a:t>	- ++/ -- </a:t>
            </a:r>
            <a:r>
              <a:rPr lang="ko-KR" altLang="en-US" sz="1600" dirty="0" smtClean="0"/>
              <a:t>포함된 경우</a:t>
            </a:r>
            <a:endParaRPr lang="en-US" altLang="ko-KR" sz="16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10527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2"/>
                </a:solidFill>
              </a:rPr>
              <a:t>ㅊ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163897"/>
            <a:ext cx="403244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tx2"/>
                </a:solidFill>
              </a:rPr>
              <a:t>2.5 </a:t>
            </a:r>
            <a:r>
              <a:rPr lang="ko-KR" altLang="en-US" sz="3600" b="1" dirty="0" smtClean="0">
                <a:solidFill>
                  <a:schemeClr val="tx2"/>
                </a:solidFill>
              </a:rPr>
              <a:t>세미콜론 사용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112</Words>
  <Application>Microsoft Macintosh PowerPoint</Application>
  <PresentationFormat>화면 슬라이드 쇼(4:3)</PresentationFormat>
  <Paragraphs>78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1주차 스터디</vt:lpstr>
      <vt:lpstr>1. 자바스크립트 소개</vt:lpstr>
      <vt:lpstr>1. 자바스크립트 소개</vt:lpstr>
      <vt:lpstr>2.1 문자집합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52</cp:revision>
  <dcterms:created xsi:type="dcterms:W3CDTF">2018-01-01T14:06:52Z</dcterms:created>
  <dcterms:modified xsi:type="dcterms:W3CDTF">2018-01-08T01:41:39Z</dcterms:modified>
</cp:coreProperties>
</file>