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0"/>
    <p:restoredTop sz="94682"/>
  </p:normalViewPr>
  <p:slideViewPr>
    <p:cSldViewPr>
      <p:cViewPr>
        <p:scale>
          <a:sx n="89" d="100"/>
          <a:sy n="89" d="100"/>
        </p:scale>
        <p:origin x="872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2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7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1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5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1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4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7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8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4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2736304" cy="288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주차 자바스크립트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스터디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043608" y="1239143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kumimoji="1" lang="ko-KR" altLang="en-US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장</a:t>
            </a:r>
            <a:r>
              <a:rPr kumimoji="1" lang="en-US" altLang="ko-KR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24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표현식과 연산자</a:t>
            </a:r>
            <a:endParaRPr kumimoji="1" lang="ko-KR" altLang="en-US" sz="24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00839"/>
              </p:ext>
            </p:extLst>
          </p:nvPr>
        </p:nvGraphicFramePr>
        <p:xfrm>
          <a:off x="971600" y="2170586"/>
          <a:ext cx="3791744" cy="341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2999656"/>
              </a:tblGrid>
              <a:tr h="48263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표현식과 연산자란 무엇인가</a:t>
                      </a:r>
                      <a:r>
                        <a:rPr kumimoji="1"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기본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3.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함수의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5.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배열의 표현식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6.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연산자의 종류와 결합방향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3877"/>
              </p:ext>
            </p:extLst>
          </p:nvPr>
        </p:nvGraphicFramePr>
        <p:xfrm>
          <a:off x="4907360" y="2170586"/>
          <a:ext cx="3791744" cy="341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2999656"/>
              </a:tblGrid>
              <a:tr h="4826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7.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연산자의 특징과 우선순위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8.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산술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9.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관계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10.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논리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기타 연산자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  <a:tr h="587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mr-IN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평가 표현식 </a:t>
                      </a:r>
                      <a:r>
                        <a:rPr kumimoji="1"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eval</a:t>
                      </a:r>
                      <a:r>
                        <a:rPr kumimoji="1"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()</a:t>
                      </a:r>
                      <a:endParaRPr kumimoji="1" lang="en-US" altLang="ko-KR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6032321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kumimoji="1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생략된 내용*</a:t>
            </a:r>
            <a:r>
              <a:rPr kumimoji="1"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엄격 모드</a:t>
            </a:r>
            <a:r>
              <a:rPr kumimoji="1"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비트 연산자</a:t>
            </a:r>
            <a:endParaRPr kumimoji="1"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8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산술연산자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%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459452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마이너스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나눗셈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나머지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%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연산자이다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12" y="180853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2204864"/>
            <a:ext cx="533030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덧셈 연산자는 피연산자의 타입에 따라 다르다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 다 숫자 타입이라면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덧셈 산술 연산</a:t>
            </a: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 쪽이라도 문자열 타입이라면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붙이기 연산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627" y="337976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단항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--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14" y="3776089"/>
            <a:ext cx="6388287" cy="2456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더하는 연산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피연산자에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빼는 연산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--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전치연산으로도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후치연산으로도 쓸 수 있는데 차이점은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전치연산은 연산을 하고 값을 평가하고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후치연산은 값을 평가하고 연산한다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즉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1; j = ++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이라면 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2, j = 2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1; j =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이라면 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2, j =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9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9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관계연산자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05273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동치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!=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422068"/>
            <a:ext cx="602761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같은지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‘1’ == 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 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경우에도 같은 프로퍼티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같은 값을 가지면 같다고 평가한다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263691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일치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===,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!==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033241"/>
            <a:ext cx="4887877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값과 타입을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객체의 경우 참조값을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===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과 같이 완전히 같은 지 비교한다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=== x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되지 않는 한가지 예외가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!==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이기 때문에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수식을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판단하는 수식으로 이용할 수 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0" y="620688"/>
            <a:ext cx="705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자바스크립트는 타입이 유연한 언어이기 때문에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두 종류의 관계연산자를 갖는다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515719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비교 연산자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&gt;,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&gt;=,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&lt;,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&lt;=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632726"/>
            <a:ext cx="710002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 비교와 문자열 비교가 있으며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한 항이라도 숫자거나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두 항 모두 숫자로 변환 가능하면 숫자비교를 우선시 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비교할 시 항상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평가된다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8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9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논리연산자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66375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AND ( &amp;&amp;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2033090"/>
            <a:ext cx="189667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둘다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 때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30769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OR ( ||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473250"/>
            <a:ext cx="247375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둘중 하나라도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0" y="62068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언어에 있는 연산자로 자세한 설명은 생략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460651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NOT ( !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082048"/>
            <a:ext cx="244329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false, 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27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10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기타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연산자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66375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AND ( &amp;&amp;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2033090"/>
            <a:ext cx="189667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둘다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 때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30769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OR ( ||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473250"/>
            <a:ext cx="247375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둘중 하나라도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10" y="62068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언어에 있는 연산자로 자세한 설명은 생략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460651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NOT ( !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082048"/>
            <a:ext cx="244329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false, 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10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평가 표현식 </a:t>
            </a:r>
            <a:r>
              <a:rPr lang="en-US" altLang="ko-KR" sz="2000" b="1" dirty="0" err="1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eval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66375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AND ( &amp;&amp;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2033090"/>
            <a:ext cx="189667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둘다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 때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012" y="30769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OR ( ||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799" y="3473250"/>
            <a:ext cx="247375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둘중 하나라도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011" y="460651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NOT ( ! 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98" y="5082048"/>
            <a:ext cx="244329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false, false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28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표현식과 연산자란 무엇인가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865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표현식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042" y="2373729"/>
            <a:ext cx="4455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인터프리터가 </a:t>
            </a:r>
            <a:r>
              <a:rPr kumimoji="1"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값으로 평가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2426" y="276118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 “hello”, [ ], { }, x,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+ y, </a:t>
            </a:r>
            <a:r>
              <a:rPr kumimoji="1"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401762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042" y="4461961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값을 반환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하는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구문</a:t>
            </a:r>
            <a:endParaRPr kumimoji="1" lang="en-US" altLang="ko-KR" sz="16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426" y="484941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++, ==, &lt;</a:t>
            </a:r>
          </a:p>
        </p:txBody>
      </p: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기본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34076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리터럴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(Literal)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710100"/>
            <a:ext cx="3839513" cy="10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1.23	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숫자 리터럴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”hello”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리터럴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/pattern/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정규표현식 리터럴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710" y="620688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다른 표현식을 포함하지 않는 독립된 표현식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즉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원자성을 갖는 표현식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013" y="307551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예약어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487" y="3444851"/>
            <a:ext cx="3267241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rue, false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null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‘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현재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’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013" y="487316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변수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487" y="5242499"/>
            <a:ext cx="5952270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	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x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fn1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	//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fn1 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	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// undefined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는 전역변수로 키워드가 아니다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49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함수의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105389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함수의 정의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507431"/>
            <a:ext cx="472276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unction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키워드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매개변수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중괄호로 둘러싸인 코드 </a:t>
            </a:r>
            <a:endParaRPr kumimoji="1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구성된 리터럴 표현식으로 정의한다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330296"/>
            <a:ext cx="39901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hello = function(name) {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(‘hello ’ + name);</a:t>
            </a: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013" y="378904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함수의 호출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487" y="4242574"/>
            <a:ext cx="3555782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한 쌍의 중괄호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호출인자</a:t>
            </a:r>
            <a:endParaRPr kumimoji="1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구성된 리터럴 표현식으로 정의한다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506543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hello(‘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jaewon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’);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2487" y="5661248"/>
            <a:ext cx="766748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표현식 값이 호출 할 수 없는 객체라면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TypeError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발생한다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함수에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문이 있을 시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반환되고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없을 시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반환된다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9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객체의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객체의 초기화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리터럴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628800"/>
            <a:ext cx="604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object1 = { p1 : ‘a’, p2 : ‘good’,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‘property 3’: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‘5’ 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31" y="2050812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 호출 표현식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 사용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90" y="2389366"/>
            <a:ext cx="509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object2 = new Object();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빈 객체를 생성한다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013" y="299695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property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531" y="3419708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점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(.)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146" y="3789040"/>
            <a:ext cx="521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object1.p1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식별자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property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만 접근가능하다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object1.”p1”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에러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389" y="4437112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[“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표현식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”]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접근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7190" y="4775666"/>
            <a:ext cx="5961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object1[“p1”]	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모든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property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에 접근가능하다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object1[“property 3”]	//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수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문자열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불리언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5445224"/>
            <a:ext cx="7013458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표현식은 하위 표현식을 포함할 수 있기 때문에 기본 표현식이 아니다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표현식이 편하지만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활용성 높은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[“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”]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표현식이 필요할 때가 있다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객체의 표현식 값이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이나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라면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TypeError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발생한다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객체에 해당 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roperty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없으면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표현식은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31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배열의 표현식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992505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배열의 초기화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446039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리터럴 표현식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784593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array1 = [‘a’, ‘b’, ‘c’];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31" y="2206605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 호출 표현식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표현식 사용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90" y="2545159"/>
            <a:ext cx="5836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array2 = new Array(n); 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길이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의 빈 배열을 생성한다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013" y="3409836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배열의 원소 접근 표현식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531" y="383259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array [index]</a:t>
            </a:r>
            <a:endParaRPr kumimoji="1"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146" y="4201924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rray1[0] === ‘a’	// true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array1[3] === undefined // 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5330591"/>
            <a:ext cx="70759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배열의 표현식은 하위 표현식을 포함할 수 있기 때문에 기본 표현식이 아니다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데이터가 존재하지 않는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index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접근하면 표현식은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마지막 쉼표는 무시된다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IE 9 </a:t>
            </a: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이상 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0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6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종류와 결합 방향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단항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 결합방향은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 R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146" y="1628800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++, --, -, +, !, delete, 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void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487" y="6209554"/>
            <a:ext cx="370967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각 연산자의 구체적인 기능은 책 참조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013" y="234888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487" y="2802414"/>
            <a:ext cx="5120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결합방향은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 L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7146" y="3140968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===,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&amp;&amp;,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||,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487" y="3483042"/>
            <a:ext cx="463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* 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개이면서 결합방향이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오른쪽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 연산자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145" y="3821596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할당 연산자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=, *=, /=, ..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6013" y="458112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 연산자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487" y="5038181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항이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개인 연산자로 결합방향은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왼쪽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( 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146" y="53767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?:</a:t>
            </a:r>
          </a:p>
        </p:txBody>
      </p:sp>
    </p:spTree>
    <p:extLst>
      <p:ext uri="{BB962C8B-B14F-4D97-AF65-F5344CB8AC3E}">
        <p14:creationId xmlns:p14="http://schemas.microsoft.com/office/powerpoint/2010/main" val="91548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7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특징과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우선순위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8367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자동 타입 변환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1290246"/>
            <a:ext cx="596509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연산자는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피연산자의 타입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반환타입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정해져있다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예를 들어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곱셈 연산자는 피연산자 타입과 반환타입 모두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04110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‘3’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487" y="2385696"/>
            <a:ext cx="6234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하지만 위 연산자는 문자열 * 숫자 를 연산했다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이렇게 필요할 때 자바스크립트는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타입 변환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또한 자바스크립트에서 모든 타입은 </a:t>
            </a:r>
            <a:r>
              <a:rPr kumimoji="1" lang="en-US" altLang="ko-KR" sz="1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타입으로 변환 가능하다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따라서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boolean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타입을 피연산자로 갖는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연산자 같은 경우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모든 타입이 피연산자로 올 수 있다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예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!1, !’hello’, !true</a:t>
            </a:r>
          </a:p>
          <a:p>
            <a:pPr>
              <a:lnSpc>
                <a:spcPct val="120000"/>
              </a:lnSpc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0 = false / 0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이외의 수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빈 문자열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false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비어있지 않은 문자열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[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</a:t>
            </a:r>
            <a:r>
              <a:rPr kumimoji="1"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null = false / undefined = false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013" y="556937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연산자의 우선순위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486" y="5938710"/>
            <a:ext cx="581761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연산자는 각 연산자의 우선순위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(1),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결합순서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따라 연산된다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roperty 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접근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 표현식은 연산자보다 항상 우선순위가 높다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6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7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연산자의 특징과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우선순위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013" y="3429000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타입변환을 할 수 없는 경우 </a:t>
            </a:r>
            <a:r>
              <a:rPr kumimoji="1" lang="en-US" altLang="ko-KR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숫자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87" y="3882534"/>
            <a:ext cx="728116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산술연산의 대부분의 피연산자는 숫자 타입인데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숫자타입으로 변환할 수 없는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피연산자의 경우</a:t>
            </a:r>
            <a:r>
              <a:rPr kumimoji="1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연산 결과 역시 </a:t>
            </a:r>
            <a:r>
              <a:rPr kumimoji="1"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463339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‘hello’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kumimoji="1"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487" y="4977984"/>
            <a:ext cx="7055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곱 연산이기 때문에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‘hello’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숫자로 변환하려 하겠지만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‘hello’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는 숫자로 변환할 수 없는 문자열이다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 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’hello’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표현식은 </a:t>
            </a:r>
            <a:r>
              <a:rPr kumimoji="1" lang="en-US" altLang="ko-KR" sz="1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평가되고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전체 표현식 값 역시 </a:t>
            </a:r>
            <a:r>
              <a:rPr kumimoji="1" lang="en-US" altLang="ko-KR" sz="16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평가된다</a:t>
            </a:r>
            <a:r>
              <a:rPr kumimoji="1" lang="en-US" altLang="ko-K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그 외에도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2/0,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0/2,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0/0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등 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숫자가 와야하지만 숫자로 표현할 수 없는 값은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NaN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으로 평가된다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013" y="103287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► 객체의 타입변환</a:t>
            </a:r>
            <a:endParaRPr kumimoji="1" lang="ko-KR" altLang="en-US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487" y="1486408"/>
            <a:ext cx="438934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연산할 때 객체의 타입변환은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숫자 연산일 때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valueOf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메소드를 호출하고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문자열 연산일 때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toString</a:t>
            </a:r>
            <a:r>
              <a:rPr kumimoji="1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()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메소드를 호출한다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487" y="2683424"/>
            <a:ext cx="1459054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테스트 해보자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47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1234</Words>
  <Application>Microsoft Macintosh PowerPoint</Application>
  <PresentationFormat>화면 슬라이드 쇼(4:3)</PresentationFormat>
  <Paragraphs>219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Consolas</vt:lpstr>
      <vt:lpstr>Mangal</vt:lpstr>
      <vt:lpstr>Nanum Gothic</vt:lpstr>
      <vt:lpstr>Arial</vt:lpstr>
      <vt:lpstr>Office 테마</vt:lpstr>
      <vt:lpstr>3주차 자바스크립트 스터디</vt:lpstr>
      <vt:lpstr>1. 표현식과 연산자란 무엇인가?</vt:lpstr>
      <vt:lpstr>2. 기본 표현식</vt:lpstr>
      <vt:lpstr>3. 함수의 표현식</vt:lpstr>
      <vt:lpstr>4. 객체의 표현식</vt:lpstr>
      <vt:lpstr>5. 배열의 표현식</vt:lpstr>
      <vt:lpstr>6. 연산자의 종류와 결합 방향</vt:lpstr>
      <vt:lpstr>7. 연산자의 특징과 우선순위</vt:lpstr>
      <vt:lpstr>7. 연산자의 특징과 우선순위</vt:lpstr>
      <vt:lpstr>8. 산술연산자</vt:lpstr>
      <vt:lpstr>9. 관계연산자</vt:lpstr>
      <vt:lpstr>9. 논리연산자</vt:lpstr>
      <vt:lpstr>10. 기타 연산자</vt:lpstr>
      <vt:lpstr>10. 평가 표현식 eval()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544</cp:revision>
  <dcterms:created xsi:type="dcterms:W3CDTF">2018-01-01T14:06:52Z</dcterms:created>
  <dcterms:modified xsi:type="dcterms:W3CDTF">2018-01-08T15:05:06Z</dcterms:modified>
</cp:coreProperties>
</file>