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118" autoAdjust="0"/>
    <p:restoredTop sz="94660"/>
  </p:normalViewPr>
  <p:slideViewPr>
    <p:cSldViewPr snapToGrid="0">
      <p:cViewPr varScale="1">
        <p:scale>
          <a:sx n="30" d="100"/>
          <a:sy n="30" d="100"/>
        </p:scale>
        <p:origin x="18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8995-958C-4F18-A5C6-A81123B5D097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46D20-8438-4BC8-94EA-1712C038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9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4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096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0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8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4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4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503715"/>
            <a:ext cx="9144000" cy="2495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ACCOUNTANCY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479635" y="2967335"/>
            <a:ext cx="1847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442590-4B3E-4CD7-B657-DFBDC1D5259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34674-52B9-4109-8FC0-CC1B50DF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eletype" pitchFamily="2" charset="0"/>
              </a:rPr>
              <a:t>: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657361963"/>
      </p:ext>
    </p:extLst>
  </p:cSld>
  <p:clrMapOvr>
    <a:masterClrMapping/>
  </p:clrMapOvr>
  <p:transition advClick="0" advTm="1000"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58722265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17794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3019715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58350786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5010423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216690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54883907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2037482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1119022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1098592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3793911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860737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2897582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324771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32510020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0346677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91179943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71296465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5880300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7119279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831364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2751201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6937685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0115179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13237193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158343235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84962924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14412964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76132600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22795019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597193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0551514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2314286666"/>
      </p:ext>
    </p:extLst>
  </p:cSld>
  <p:clrMapOvr>
    <a:masterClrMapping/>
  </p:clrMapOvr>
  <p:transition advClick="0" advTm="1000"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3735236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44793763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6543169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54632010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793024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73677815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08110952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34595363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21694016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39439488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393811215"/>
      </p:ext>
    </p:extLst>
  </p:cSld>
  <p:clrMapOvr>
    <a:masterClrMapping/>
  </p:clrMapOvr>
  <p:transition advClick="0" advTm="1000"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0082224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2844490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21009345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98882429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55238689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72721812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79302055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40993974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11289230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711495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294207486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2704607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9729879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84951116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8960276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9219667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4715238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0600499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2240220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3142262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5066400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406475182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4039917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1154608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12966463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59921247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57428050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0981926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8308388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4838647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6628983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6849359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17013747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179847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97656646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283088449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8208842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318755728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1293889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31909352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405738024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33553765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419077716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29514995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09745279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375660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52203382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92897753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57542853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28053753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3576996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185546473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77292376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806190556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94375447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25396806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00727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7249037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91748204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401633464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51412197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90234135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19744919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04029218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16558461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90286162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51881489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03962093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8519530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90483450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79876817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713067509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05926339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99015905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9361432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1371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810002" y="304802"/>
            <a:ext cx="492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0" b="1"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4343400" y="4572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0" b="1">
                <a:latin typeface="Tahoma" panose="020B0604030504040204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835929800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</TotalTime>
  <Words>363</Words>
  <Application>Microsoft Office PowerPoint</Application>
  <PresentationFormat>On-screen Show (4:3)</PresentationFormat>
  <Paragraphs>363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8" baseType="lpstr">
      <vt:lpstr>Arial</vt:lpstr>
      <vt:lpstr>Calibri</vt:lpstr>
      <vt:lpstr>Century Gothic</vt:lpstr>
      <vt:lpstr>Tahoma</vt:lpstr>
      <vt:lpstr>Teletype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Project-os.org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Primus</cp:lastModifiedBy>
  <cp:revision>11</cp:revision>
  <dcterms:created xsi:type="dcterms:W3CDTF">2013-10-10T02:59:06Z</dcterms:created>
  <dcterms:modified xsi:type="dcterms:W3CDTF">2013-10-10T09:11:25Z</dcterms:modified>
</cp:coreProperties>
</file>