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0CE-0578-442F-AC79-C125752D4443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FC61-99DF-416D-9F9F-F037751C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7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0CE-0578-442F-AC79-C125752D4443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FC61-99DF-416D-9F9F-F037751C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9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0CE-0578-442F-AC79-C125752D4443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FC61-99DF-416D-9F9F-F037751C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0CE-0578-442F-AC79-C125752D4443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FC61-99DF-416D-9F9F-F037751C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8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0CE-0578-442F-AC79-C125752D4443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FC61-99DF-416D-9F9F-F037751C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0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0CE-0578-442F-AC79-C125752D4443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FC61-99DF-416D-9F9F-F037751C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7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0CE-0578-442F-AC79-C125752D4443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FC61-99DF-416D-9F9F-F037751C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0CE-0578-442F-AC79-C125752D4443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FC61-99DF-416D-9F9F-F037751C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0CE-0578-442F-AC79-C125752D4443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FC61-99DF-416D-9F9F-F037751C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0CE-0578-442F-AC79-C125752D4443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FC61-99DF-416D-9F9F-F037751C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6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0CE-0578-442F-AC79-C125752D4443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FC61-99DF-416D-9F9F-F037751C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0CE-0578-442F-AC79-C125752D4443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1FC61-99DF-416D-9F9F-F037751C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69" y="1954413"/>
            <a:ext cx="7443661" cy="38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71352"/>
            <a:ext cx="4180136" cy="1529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6" y="3601336"/>
            <a:ext cx="3865943" cy="2240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785" y="2071352"/>
            <a:ext cx="3491895" cy="37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02" y="2499529"/>
            <a:ext cx="4161841" cy="3003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43" y="2469734"/>
            <a:ext cx="3418322" cy="30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Project-os.org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Primus</dc:creator>
  <cp:lastModifiedBy>Primus</cp:lastModifiedBy>
  <cp:revision>2</cp:revision>
  <dcterms:created xsi:type="dcterms:W3CDTF">2013-10-04T23:43:36Z</dcterms:created>
  <dcterms:modified xsi:type="dcterms:W3CDTF">2013-10-05T12:36:01Z</dcterms:modified>
</cp:coreProperties>
</file>