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357" autoAdjust="0"/>
  </p:normalViewPr>
  <p:slideViewPr>
    <p:cSldViewPr snapToGrid="0">
      <p:cViewPr varScale="1">
        <p:scale>
          <a:sx n="54" d="100"/>
          <a:sy n="54" d="100"/>
        </p:scale>
        <p:origin x="16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5B91-F1E8-47BD-96A0-FC3EC9710C9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8EF9-0F8A-4F1B-9F05-3F79D5DE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8EF9-0F8A-4F1B-9F05-3F79D5DED5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74850" y="6292850"/>
            <a:ext cx="42481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Version#d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18251"/>
            <a:ext cx="2057400" cy="365125"/>
          </a:xfrm>
        </p:spPr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2– Introduction to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47275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Problem: Adding two n-digit numbers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  7597831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  1287525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   8885356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How would you write an algorithm to solve this problem?  Assume the basic operation is adding one-digit numbers. </a:t>
            </a:r>
          </a:p>
        </p:txBody>
      </p:sp>
    </p:spTree>
    <p:extLst>
      <p:ext uri="{BB962C8B-B14F-4D97-AF65-F5344CB8AC3E}">
        <p14:creationId xmlns:p14="http://schemas.microsoft.com/office/powerpoint/2010/main" val="223375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Expressing algorithms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Is natural language good?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 daily life, yes…but for CS/IT </a:t>
            </a:r>
            <a:r>
              <a:rPr lang="en-US" sz="2400" dirty="0" err="1"/>
              <a:t>it</a:t>
            </a:r>
            <a:r>
              <a:rPr lang="en-US" sz="2400" dirty="0"/>
              <a:t> lacks structure and would be hard to follow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Too rich, ambiguous, depends on context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How about a programming language?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Good, but not when we try to solve a problem... we want to think at an abstract level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shifts the emphasis from how to solve the problem to tedious details of syntax and grammar.</a:t>
            </a:r>
          </a:p>
        </p:txBody>
      </p:sp>
    </p:spTree>
    <p:extLst>
      <p:ext uri="{BB962C8B-B14F-4D97-AF65-F5344CB8AC3E}">
        <p14:creationId xmlns:p14="http://schemas.microsoft.com/office/powerpoint/2010/main" val="211767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Pseudocode = English but looks like programming</a:t>
            </a:r>
          </a:p>
          <a:p>
            <a:endParaRPr lang="en-US" sz="2400"/>
          </a:p>
          <a:p>
            <a:r>
              <a:rPr lang="en-US" sz="2400"/>
              <a:t>Good compromise </a:t>
            </a:r>
          </a:p>
          <a:p>
            <a:pPr lvl="1"/>
            <a:r>
              <a:rPr lang="en-US" sz="2000"/>
              <a:t>Simple, readable, no rules, don’t worry about punctuation. </a:t>
            </a:r>
          </a:p>
          <a:p>
            <a:pPr lvl="1"/>
            <a:endParaRPr lang="en-US" sz="2000"/>
          </a:p>
          <a:p>
            <a:pPr lvl="1"/>
            <a:r>
              <a:rPr lang="en-US" sz="2000">
                <a:solidFill>
                  <a:srgbClr val="FF0000"/>
                </a:solidFill>
              </a:rPr>
              <a:t>Lets you think at an abstract level about the problem. 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Contains only instructions that have a well-defined structure and resemble programming languages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3388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Basic (primitive) operations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Read the input from user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Print the output to the user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Cary out basic arithmetical computations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Conditional operations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Execute an operation if a condition is true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400"/>
              <a:t>Repeat operations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Execute a block of operation multiple times until a certain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173734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Variables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Variable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A named memory location that can store a value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Think of it as a box into which you can store a value, and from which you can retrieve a value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Examples: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Example of operations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merican Typewriter Condensed" charset="0"/>
              </a:rPr>
              <a:t>Set the value of i  to 3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merican Typewriter Condensed" charset="0"/>
              </a:rPr>
              <a:t>Set the value of M to i*3 + 12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merican Typewriter Condensed" charset="0"/>
              </a:rPr>
              <a:t>Set the value of i to i+10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819400" y="38100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438400" y="37338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867400" y="38100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205413" y="38100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9610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2800" b="1"/>
              <a:t>A model for visualizing an algorithm</a:t>
            </a:r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667000" y="1981200"/>
            <a:ext cx="39624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2667000" y="3505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792538" y="13716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Algorithm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3894138" y="2438400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Variables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886200" y="3886200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Operations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685800" y="5410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 algorithm consists of operations that involve variables</a:t>
            </a:r>
          </a:p>
        </p:txBody>
      </p:sp>
    </p:spTree>
    <p:extLst>
      <p:ext uri="{BB962C8B-B14F-4D97-AF65-F5344CB8AC3E}">
        <p14:creationId xmlns:p14="http://schemas.microsoft.com/office/powerpoint/2010/main" val="118048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operations	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Get input from user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merican Typewriter Condensed" charset="0"/>
              </a:rPr>
              <a:t>Get the value of x from user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American Typewriter Condensed" charset="0"/>
            </a:endParaRPr>
          </a:p>
          <a:p>
            <a:pPr>
              <a:lnSpc>
                <a:spcPct val="90000"/>
              </a:lnSpc>
            </a:pPr>
            <a:r>
              <a:rPr lang="en-US" sz="2400"/>
              <a:t>Assign values to variables using basic arithmetic operations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>
                <a:latin typeface="American Typewriter Condensed" charset="0"/>
              </a:rPr>
              <a:t>Set the value of x to 3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merican Typewriter Condensed" charset="0"/>
              </a:rPr>
              <a:t>Set the value of y to x/10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merican Typewriter Condensed" charset="0"/>
              </a:rPr>
              <a:t>Set the value of z to x +25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American Typewriter Condensed" charset="0"/>
            </a:endParaRPr>
          </a:p>
          <a:p>
            <a:pPr>
              <a:lnSpc>
                <a:spcPct val="90000"/>
              </a:lnSpc>
            </a:pPr>
            <a:r>
              <a:rPr lang="en-US" sz="2400"/>
              <a:t>Print output to user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merican Typewriter Condensed" charset="0"/>
              </a:rPr>
              <a:t>Print the value of y, z to the user</a:t>
            </a:r>
            <a:endParaRPr lang="en-US" sz="2000">
              <a:latin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4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400"/>
              <a:t>Problem: For any three numbers input by the user, compute their sum and average and output them </a:t>
            </a:r>
          </a:p>
          <a:p>
            <a:pPr marL="609600" indent="-609600">
              <a:buFontTx/>
              <a:buNone/>
            </a:pPr>
            <a:endParaRPr lang="en-US" sz="2400"/>
          </a:p>
          <a:p>
            <a:pPr marL="609600" indent="-609600">
              <a:buFontTx/>
              <a:buNone/>
            </a:pPr>
            <a:r>
              <a:rPr lang="en-US" sz="2400"/>
              <a:t>Example of algorithm in pseudocode:</a:t>
            </a:r>
          </a:p>
          <a:p>
            <a:pPr marL="609600" indent="-609600">
              <a:buFontTx/>
              <a:buNone/>
            </a:pPr>
            <a:endParaRPr lang="en-US" sz="2400"/>
          </a:p>
          <a:p>
            <a:pPr marL="990600" lvl="1" indent="-533400">
              <a:buFontTx/>
              <a:buNone/>
            </a:pPr>
            <a:r>
              <a:rPr lang="en-US" sz="2000">
                <a:latin typeface="American Typewriter Condensed" charset="0"/>
              </a:rPr>
              <a:t>Variables: a,b,c, sum, avg</a:t>
            </a:r>
          </a:p>
          <a:p>
            <a:pPr marL="990600" lvl="1" indent="-533400"/>
            <a:r>
              <a:rPr lang="en-US" sz="2000">
                <a:latin typeface="American Typewriter Condensed" charset="0"/>
              </a:rPr>
              <a:t>Get the values of a, b, c from user</a:t>
            </a:r>
          </a:p>
          <a:p>
            <a:pPr marL="990600" lvl="1" indent="-533400"/>
            <a:r>
              <a:rPr lang="en-US" sz="2000">
                <a:latin typeface="American Typewriter Condensed" charset="0"/>
              </a:rPr>
              <a:t>Set avg to (a+b+c)/3  </a:t>
            </a:r>
          </a:p>
          <a:p>
            <a:pPr marL="990600" lvl="1" indent="-533400"/>
            <a:r>
              <a:rPr lang="en-US" sz="2000">
                <a:latin typeface="American Typewriter Condensed" charset="0"/>
              </a:rPr>
              <a:t>Set sum to (a+b+c)</a:t>
            </a:r>
          </a:p>
          <a:p>
            <a:pPr marL="990600" lvl="1" indent="-533400"/>
            <a:r>
              <a:rPr lang="en-US" sz="2000">
                <a:latin typeface="American Typewriter Condensed" charset="0"/>
              </a:rPr>
              <a:t>Print sum and avg</a:t>
            </a:r>
          </a:p>
        </p:txBody>
      </p:sp>
    </p:spTree>
    <p:extLst>
      <p:ext uri="{BB962C8B-B14F-4D97-AF65-F5344CB8AC3E}">
        <p14:creationId xmlns:p14="http://schemas.microsoft.com/office/powerpoint/2010/main" val="64292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Problem: Given any value of radius from the user, compute and print the circumference of a circle with that radius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Algorithm in pseudocode: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	</a:t>
            </a:r>
            <a:r>
              <a:rPr lang="en-US" sz="2400">
                <a:latin typeface="American Typewriter Condensed" charset="0"/>
              </a:rPr>
              <a:t>variables: r, c</a:t>
            </a:r>
          </a:p>
          <a:p>
            <a:pPr>
              <a:buFontTx/>
              <a:buNone/>
            </a:pPr>
            <a:r>
              <a:rPr lang="en-US" sz="2400">
                <a:latin typeface="American Typewriter Condensed" charset="0"/>
              </a:rPr>
              <a:t>	1. Get the value of r from user</a:t>
            </a:r>
          </a:p>
          <a:p>
            <a:pPr>
              <a:buFontTx/>
              <a:buNone/>
            </a:pPr>
            <a:r>
              <a:rPr lang="en-US" sz="2400">
                <a:latin typeface="American Typewriter Condensed" charset="0"/>
              </a:rPr>
              <a:t>	2. Set c to 2 * pi * r</a:t>
            </a:r>
          </a:p>
          <a:p>
            <a:pPr>
              <a:buFontTx/>
              <a:buNone/>
            </a:pPr>
            <a:r>
              <a:rPr lang="en-US" sz="2400">
                <a:latin typeface="American Typewriter Condensed" charset="0"/>
              </a:rPr>
              <a:t>	3. Print “The circumference of your circle is “ c</a:t>
            </a:r>
          </a:p>
        </p:txBody>
      </p:sp>
    </p:spTree>
    <p:extLst>
      <p:ext uri="{BB962C8B-B14F-4D97-AF65-F5344CB8AC3E}">
        <p14:creationId xmlns:p14="http://schemas.microsoft.com/office/powerpoint/2010/main" val="34540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algn="l"/>
            <a:r>
              <a:rPr lang="en-US" sz="3600" b="1"/>
              <a:t>What is an algorithm?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… a well-defined procedure that allows an agent to solve a problem.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i="1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/>
              <a:t>Note: often the agent is a computer or a robot…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i="1"/>
          </a:p>
          <a:p>
            <a:pPr>
              <a:lnSpc>
                <a:spcPct val="90000"/>
              </a:lnSpc>
              <a:buFontTx/>
              <a:buNone/>
            </a:pPr>
            <a:endParaRPr lang="en-US" sz="2400" i="1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Example algorithms</a:t>
            </a:r>
          </a:p>
          <a:p>
            <a:pPr>
              <a:lnSpc>
                <a:spcPct val="90000"/>
              </a:lnSpc>
            </a:pPr>
            <a:r>
              <a:rPr lang="en-US" sz="2400"/>
              <a:t>Cooking a dish </a:t>
            </a:r>
          </a:p>
          <a:p>
            <a:pPr>
              <a:lnSpc>
                <a:spcPct val="90000"/>
              </a:lnSpc>
            </a:pPr>
            <a:r>
              <a:rPr lang="en-US" sz="2400"/>
              <a:t>Making a peanut-butter jelly sandwich</a:t>
            </a:r>
          </a:p>
          <a:p>
            <a:pPr>
              <a:lnSpc>
                <a:spcPct val="90000"/>
              </a:lnSpc>
            </a:pPr>
            <a:r>
              <a:rPr lang="en-US" sz="2400"/>
              <a:t>Shampooing hair</a:t>
            </a:r>
          </a:p>
          <a:p>
            <a:pPr>
              <a:lnSpc>
                <a:spcPct val="90000"/>
              </a:lnSpc>
            </a:pPr>
            <a:r>
              <a:rPr lang="en-US" sz="2400"/>
              <a:t>Programming a VCR </a:t>
            </a:r>
          </a:p>
          <a:p>
            <a:pPr>
              <a:lnSpc>
                <a:spcPct val="90000"/>
              </a:lnSpc>
            </a:pPr>
            <a:r>
              <a:rPr lang="en-US" sz="2400"/>
              <a:t>Making a pie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6251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Is this an algorithm? 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Step 1: Wet hair</a:t>
            </a:r>
          </a:p>
          <a:p>
            <a:pPr>
              <a:lnSpc>
                <a:spcPct val="90000"/>
              </a:lnSpc>
            </a:pPr>
            <a:r>
              <a:rPr lang="en-US" sz="2800"/>
              <a:t>Step 2: Lather</a:t>
            </a:r>
          </a:p>
          <a:p>
            <a:pPr>
              <a:lnSpc>
                <a:spcPct val="90000"/>
              </a:lnSpc>
            </a:pPr>
            <a:r>
              <a:rPr lang="en-US" sz="2800"/>
              <a:t>Step 3: Rinse</a:t>
            </a:r>
          </a:p>
          <a:p>
            <a:pPr>
              <a:lnSpc>
                <a:spcPct val="90000"/>
              </a:lnSpc>
            </a:pPr>
            <a:r>
              <a:rPr lang="en-US" sz="2800"/>
              <a:t>Step 4: Repeat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Would you manage to wash your hair with this algorithm? How about a robot? Why (not)?</a:t>
            </a:r>
          </a:p>
        </p:txBody>
      </p:sp>
    </p:spTree>
    <p:extLst>
      <p:ext uri="{BB962C8B-B14F-4D97-AF65-F5344CB8AC3E}">
        <p14:creationId xmlns:p14="http://schemas.microsoft.com/office/powerpoint/2010/main" val="149016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600" b="1"/>
              <a:t>Algorithms 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/>
              <a:t>An algorithm must:</a:t>
            </a:r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/>
              <a:t>	1.  Be well-ordered and unambigous</a:t>
            </a:r>
          </a:p>
          <a:p>
            <a:pPr>
              <a:buFontTx/>
              <a:buNone/>
            </a:pPr>
            <a:r>
              <a:rPr lang="en-US" sz="2800"/>
              <a:t>	2.  Each operation must be effectively computable</a:t>
            </a:r>
          </a:p>
          <a:p>
            <a:pPr>
              <a:buFontTx/>
              <a:buNone/>
            </a:pPr>
            <a:r>
              <a:rPr lang="en-US" sz="2800"/>
              <a:t>	3.  Terminate.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Problem: Find and print the 100th prime number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prime number is a whole number not evenly divisible by any other number other than 1 and itself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Algorithm (?):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1. Generate a list of all prime numbers L1, L2, L3,…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2. Sort the list into ascending order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3. Print out the 100th element in this list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Is this an algorithm?</a:t>
            </a:r>
          </a:p>
        </p:txBody>
      </p:sp>
    </p:spTree>
    <p:extLst>
      <p:ext uri="{BB962C8B-B14F-4D97-AF65-F5344CB8AC3E}">
        <p14:creationId xmlns:p14="http://schemas.microsoft.com/office/powerpoint/2010/main" val="422845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Operations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Basic operations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Wet hair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Rinse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Conditional operations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batter is too dry add water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Repeat/looping operations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Repeat step 1 and 2 three times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Repeat steps 2,3,4,…10 until  batter becomes soft.</a:t>
            </a:r>
          </a:p>
        </p:txBody>
      </p:sp>
    </p:spTree>
    <p:extLst>
      <p:ext uri="{BB962C8B-B14F-4D97-AF65-F5344CB8AC3E}">
        <p14:creationId xmlns:p14="http://schemas.microsoft.com/office/powerpoint/2010/main" val="73050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How to come up with an algorithm? </a:t>
            </a:r>
          </a:p>
          <a:p>
            <a:pPr lvl="1">
              <a:lnSpc>
                <a:spcPct val="90000"/>
              </a:lnSpc>
            </a:pPr>
            <a:r>
              <a:rPr lang="en-US"/>
              <a:t>That is, how to discover an algorithm underlying a problem? </a:t>
            </a:r>
          </a:p>
          <a:p>
            <a:pPr lvl="1">
              <a:lnSpc>
                <a:spcPct val="90000"/>
              </a:lnSpc>
            </a:pPr>
            <a:r>
              <a:rPr lang="en-US"/>
              <a:t>Problem solving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How to represent an algorithm? </a:t>
            </a:r>
          </a:p>
          <a:p>
            <a:pPr lvl="1">
              <a:lnSpc>
                <a:spcPct val="90000"/>
              </a:lnSpc>
            </a:pPr>
            <a:r>
              <a:rPr lang="en-US"/>
              <a:t>In English??</a:t>
            </a:r>
          </a:p>
          <a:p>
            <a:pPr lvl="1">
              <a:lnSpc>
                <a:spcPct val="90000"/>
              </a:lnSpc>
            </a:pPr>
            <a:r>
              <a:rPr lang="en-US"/>
              <a:t>In a programming language??</a:t>
            </a:r>
          </a:p>
        </p:txBody>
      </p:sp>
    </p:spTree>
    <p:extLst>
      <p:ext uri="{BB962C8B-B14F-4D97-AF65-F5344CB8AC3E}">
        <p14:creationId xmlns:p14="http://schemas.microsoft.com/office/powerpoint/2010/main" val="332399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sz="2400" dirty="0"/>
              <a:t>Problem: Given two positive integers, compute their greatest common divisor</a:t>
            </a:r>
          </a:p>
          <a:p>
            <a:endParaRPr lang="en-US" sz="2400" dirty="0"/>
          </a:p>
          <a:p>
            <a:r>
              <a:rPr lang="en-US" sz="2400" dirty="0"/>
              <a:t>Euclid’s algorithm: </a:t>
            </a:r>
          </a:p>
          <a:p>
            <a:pPr lvl="1"/>
            <a:r>
              <a:rPr lang="en-US" sz="2000" dirty="0"/>
              <a:t>Step 1: Get two positive integer values from the user</a:t>
            </a:r>
          </a:p>
          <a:p>
            <a:pPr lvl="1"/>
            <a:r>
              <a:rPr lang="en-US" sz="2000" dirty="0"/>
              <a:t>Step 2: Assign M and N the value of the larger and smaller of the two input values, respectively</a:t>
            </a:r>
          </a:p>
          <a:p>
            <a:pPr lvl="1"/>
            <a:r>
              <a:rPr lang="en-US" sz="2000" dirty="0"/>
              <a:t>Step 3: Divide M by N, and call the remainder R</a:t>
            </a:r>
          </a:p>
          <a:p>
            <a:pPr lvl="1"/>
            <a:r>
              <a:rPr lang="en-US" sz="2000" dirty="0"/>
              <a:t>Step 4: If R is not 0, then assign M the value of N, assign the value of R, and return to step 2; otherwise, the greatest common divisor is the value currently assigned to N</a:t>
            </a:r>
          </a:p>
        </p:txBody>
      </p:sp>
    </p:spTree>
    <p:extLst>
      <p:ext uri="{BB962C8B-B14F-4D97-AF65-F5344CB8AC3E}">
        <p14:creationId xmlns:p14="http://schemas.microsoft.com/office/powerpoint/2010/main" val="226154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Coming up with algorithms..	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How do people think????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Puzzle: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Before A, B, C and D ran a race they made the following predictions: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</a:rPr>
              <a:t>A predicted that B would win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</a:rPr>
              <a:t>B predicted that D would be last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</a:rPr>
              <a:t>C predicted that A would be third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</a:rPr>
              <a:t>D predicted that A’s prediction would be correct.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Only one of these predictions was true, and this was the prediction made by the winner.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In what order did A, B, C, D finish the race?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96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1860</TotalTime>
  <Words>837</Words>
  <Application>Microsoft Office PowerPoint</Application>
  <PresentationFormat>On-screen Show (4:3)</PresentationFormat>
  <Paragraphs>166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American Typewriter</vt:lpstr>
      <vt:lpstr>American Typewriter Condensed</vt:lpstr>
      <vt:lpstr>Arial</vt:lpstr>
      <vt:lpstr>Calibri</vt:lpstr>
      <vt:lpstr>Calibri Light</vt:lpstr>
      <vt:lpstr>Times New Roman</vt:lpstr>
      <vt:lpstr>Office Theme</vt:lpstr>
      <vt:lpstr>Introduction to Algorithms</vt:lpstr>
      <vt:lpstr>What is an algorithm?</vt:lpstr>
      <vt:lpstr>Example</vt:lpstr>
      <vt:lpstr>Algorithms </vt:lpstr>
      <vt:lpstr>Example</vt:lpstr>
      <vt:lpstr>Types of Operations</vt:lpstr>
      <vt:lpstr>Algorithm</vt:lpstr>
      <vt:lpstr>Example</vt:lpstr>
      <vt:lpstr>Coming up with algorithms.. </vt:lpstr>
      <vt:lpstr>Example</vt:lpstr>
      <vt:lpstr>Expressing algorithms</vt:lpstr>
      <vt:lpstr>Pseudocode</vt:lpstr>
      <vt:lpstr>Pseudocode</vt:lpstr>
      <vt:lpstr>Variables</vt:lpstr>
      <vt:lpstr>A model for visualizing an algorithm</vt:lpstr>
      <vt:lpstr>Primitive operations </vt:lpstr>
      <vt:lpstr>Example 1</vt:lpstr>
      <vt:lpstr>Example 2</vt:lpstr>
    </vt:vector>
  </TitlesOfParts>
  <Company>Project-os.org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Primus</dc:creator>
  <cp:lastModifiedBy>Leonard Reyes</cp:lastModifiedBy>
  <cp:revision>10</cp:revision>
  <dcterms:created xsi:type="dcterms:W3CDTF">2013-08-15T03:20:50Z</dcterms:created>
  <dcterms:modified xsi:type="dcterms:W3CDTF">2017-01-14T11:00:35Z</dcterms:modified>
</cp:coreProperties>
</file>