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357" autoAdjust="0"/>
  </p:normalViewPr>
  <p:slideViewPr>
    <p:cSldViewPr snapToGrid="0">
      <p:cViewPr varScale="1">
        <p:scale>
          <a:sx n="44" d="100"/>
          <a:sy n="44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5B91-F1E8-47BD-96A0-FC3EC9710C9B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8EF9-0F8A-4F1B-9F05-3F79D5DE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4850" y="6292850"/>
            <a:ext cx="42481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Version#d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18251"/>
            <a:ext cx="2057400" cy="365125"/>
          </a:xfrm>
        </p:spPr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473" y="3544317"/>
            <a:ext cx="6858000" cy="1655762"/>
          </a:xfrm>
        </p:spPr>
        <p:txBody>
          <a:bodyPr/>
          <a:lstStyle/>
          <a:p>
            <a:r>
              <a:rPr lang="en-US" dirty="0" smtClean="0"/>
              <a:t>ICS 2 – Introduction to Computer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Aside from the basic arithmetic operators, the </a:t>
            </a:r>
            <a:r>
              <a:rPr lang="en-US" i="1" dirty="0" smtClean="0"/>
              <a:t>increment (++)</a:t>
            </a:r>
            <a:r>
              <a:rPr lang="en-US" dirty="0" smtClean="0"/>
              <a:t> and </a:t>
            </a:r>
            <a:r>
              <a:rPr lang="en-US" i="1" dirty="0" err="1" smtClean="0"/>
              <a:t>decerement</a:t>
            </a:r>
            <a:r>
              <a:rPr lang="en-US" i="1" dirty="0" smtClean="0"/>
              <a:t> (--)</a:t>
            </a:r>
            <a:r>
              <a:rPr lang="en-US" dirty="0" smtClean="0"/>
              <a:t> operators can be written before or after a </a:t>
            </a:r>
            <a:r>
              <a:rPr lang="en-US" dirty="0" err="1" smtClean="0"/>
              <a:t>vaiable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45" y="3213399"/>
            <a:ext cx="7304817" cy="24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2: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2364388"/>
            <a:ext cx="5955370" cy="1515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315" y="4418785"/>
            <a:ext cx="6114952" cy="14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6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check association of the left-hand side expression to the right-hand side expression</a:t>
            </a:r>
          </a:p>
          <a:p>
            <a:r>
              <a:rPr lang="en-US" dirty="0" smtClean="0"/>
              <a:t>The result of the operation yields either a </a:t>
            </a:r>
            <a:r>
              <a:rPr lang="en-US" i="1" dirty="0" smtClean="0"/>
              <a:t>true</a:t>
            </a:r>
            <a:r>
              <a:rPr lang="en-US" dirty="0" smtClean="0"/>
              <a:t> or </a:t>
            </a:r>
            <a:r>
              <a:rPr lang="en-US" i="1" dirty="0" smtClean="0"/>
              <a:t>false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==	Equal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!=	Not equal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	Greater than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	Less than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&gt;=	Greater than or equal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&lt;=	Less than or equal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721" y="2216365"/>
            <a:ext cx="5677763" cy="38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7" y="323329"/>
            <a:ext cx="6122649" cy="60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test multiple conditions and are normally used in conjunction with relational operators</a:t>
            </a:r>
          </a:p>
          <a:p>
            <a:r>
              <a:rPr lang="en-US" dirty="0" smtClean="0"/>
              <a:t>Operators are: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!	Logical NOT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&amp;&amp;	Logical AND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&amp;	</a:t>
            </a:r>
            <a:r>
              <a:rPr lang="en-US" dirty="0" err="1" smtClean="0"/>
              <a:t>boolean</a:t>
            </a:r>
            <a:r>
              <a:rPr lang="en-US" dirty="0" smtClean="0"/>
              <a:t> Logical AND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||	Logical OR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|	</a:t>
            </a:r>
            <a:r>
              <a:rPr lang="en-US" dirty="0" err="1" smtClean="0"/>
              <a:t>boolean</a:t>
            </a:r>
            <a:r>
              <a:rPr lang="en-US" dirty="0" smtClean="0"/>
              <a:t> Logical OR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^	</a:t>
            </a:r>
            <a:r>
              <a:rPr lang="en-US" dirty="0" err="1" smtClean="0"/>
              <a:t>boolean</a:t>
            </a:r>
            <a:r>
              <a:rPr lang="en-US" dirty="0" smtClean="0"/>
              <a:t> Logical Exclusive 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AND (&amp;&amp;) and </a:t>
            </a:r>
            <a:r>
              <a:rPr lang="en-US" dirty="0" err="1" smtClean="0"/>
              <a:t>boolean</a:t>
            </a:r>
            <a:r>
              <a:rPr lang="en-US" dirty="0" smtClean="0"/>
              <a:t> Logical AND(&amp;)</a:t>
            </a:r>
          </a:p>
          <a:p>
            <a:pPr lvl="1"/>
            <a:r>
              <a:rPr lang="en-US" dirty="0" smtClean="0"/>
              <a:t>General idea is that if all expressions evaluated are </a:t>
            </a:r>
            <a:r>
              <a:rPr lang="en-US" i="1" dirty="0" smtClean="0"/>
              <a:t>true</a:t>
            </a:r>
            <a:r>
              <a:rPr lang="en-US" dirty="0" smtClean="0"/>
              <a:t>, the result will be </a:t>
            </a:r>
            <a:r>
              <a:rPr lang="en-US" i="1" dirty="0" smtClean="0"/>
              <a:t>true</a:t>
            </a:r>
          </a:p>
          <a:p>
            <a:pPr lvl="1"/>
            <a:r>
              <a:rPr lang="en-US" dirty="0" smtClean="0"/>
              <a:t>The difference between &amp;&amp; and &amp; is that once an expression is evaluated as </a:t>
            </a:r>
            <a:r>
              <a:rPr lang="en-US" i="1" dirty="0" smtClean="0"/>
              <a:t>false </a:t>
            </a:r>
            <a:r>
              <a:rPr lang="en-US" dirty="0" smtClean="0"/>
              <a:t>&amp;&amp; will not anymore evaluate the other expression since it will already yield a </a:t>
            </a:r>
            <a:r>
              <a:rPr lang="en-US" i="1" dirty="0" smtClean="0"/>
              <a:t>false</a:t>
            </a:r>
            <a:r>
              <a:rPr lang="en-US" dirty="0" smtClean="0"/>
              <a:t> value; &amp; evaluates both expressions regardless of the value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67" y="4677569"/>
            <a:ext cx="6492789" cy="14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OR (||) and </a:t>
            </a:r>
            <a:r>
              <a:rPr lang="en-US" dirty="0" err="1" smtClean="0"/>
              <a:t>boolean</a:t>
            </a:r>
            <a:r>
              <a:rPr lang="en-US" dirty="0" smtClean="0"/>
              <a:t> Logical OR (|)</a:t>
            </a:r>
          </a:p>
          <a:p>
            <a:pPr lvl="1"/>
            <a:r>
              <a:rPr lang="en-US" dirty="0" smtClean="0"/>
              <a:t>General idea is that if one expression is evaluated is </a:t>
            </a:r>
            <a:r>
              <a:rPr lang="en-US" i="1" dirty="0" smtClean="0"/>
              <a:t>true</a:t>
            </a:r>
            <a:r>
              <a:rPr lang="en-US" dirty="0" smtClean="0"/>
              <a:t>, the statement will yield to a </a:t>
            </a:r>
            <a:r>
              <a:rPr lang="en-US" i="1" dirty="0" smtClean="0"/>
              <a:t>true</a:t>
            </a:r>
            <a:r>
              <a:rPr lang="en-US" dirty="0" smtClean="0"/>
              <a:t> value</a:t>
            </a:r>
          </a:p>
          <a:p>
            <a:pPr lvl="1"/>
            <a:r>
              <a:rPr lang="en-US" dirty="0"/>
              <a:t>The difference between </a:t>
            </a:r>
            <a:r>
              <a:rPr lang="en-US" dirty="0" smtClean="0"/>
              <a:t>|| </a:t>
            </a:r>
            <a:r>
              <a:rPr lang="en-US" dirty="0"/>
              <a:t>and </a:t>
            </a:r>
            <a:r>
              <a:rPr lang="en-US" dirty="0" smtClean="0"/>
              <a:t>| </a:t>
            </a:r>
            <a:r>
              <a:rPr lang="en-US" dirty="0"/>
              <a:t>is that once an expression is evaluated as </a:t>
            </a:r>
            <a:r>
              <a:rPr lang="en-US" i="1" dirty="0" smtClean="0"/>
              <a:t>true </a:t>
            </a:r>
            <a:r>
              <a:rPr lang="en-US" dirty="0"/>
              <a:t>&amp;&amp; will not anymore evaluate the other expression since it will already yield a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r>
              <a:rPr lang="en-US" dirty="0"/>
              <a:t>value; </a:t>
            </a:r>
            <a:r>
              <a:rPr lang="en-US" dirty="0" smtClean="0"/>
              <a:t>| </a:t>
            </a:r>
            <a:r>
              <a:rPr lang="en-US" dirty="0"/>
              <a:t>evaluates both expressions regardless of the value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15" y="4763015"/>
            <a:ext cx="6523760" cy="14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4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r>
              <a:rPr lang="en-US" dirty="0" smtClean="0"/>
              <a:t> Logical Exclusive OR (^)</a:t>
            </a:r>
          </a:p>
          <a:p>
            <a:pPr lvl="1"/>
            <a:r>
              <a:rPr lang="en-US" dirty="0" smtClean="0"/>
              <a:t>The idea behind ^ is that the statement is true if and only if one operand is </a:t>
            </a:r>
            <a:r>
              <a:rPr lang="en-US" i="1" dirty="0" smtClean="0"/>
              <a:t>true</a:t>
            </a:r>
            <a:r>
              <a:rPr lang="en-US" dirty="0" smtClean="0"/>
              <a:t> and the other is </a:t>
            </a:r>
            <a:r>
              <a:rPr lang="en-US" i="1" dirty="0" smtClean="0"/>
              <a:t>false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76" y="3721699"/>
            <a:ext cx="7163510" cy="15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NOT (!)</a:t>
            </a:r>
          </a:p>
          <a:p>
            <a:pPr lvl="1"/>
            <a:r>
              <a:rPr lang="en-US" dirty="0" smtClean="0"/>
              <a:t>A unary operator used to negate or get the opposite of a certain result in a relational operation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86" y="3448307"/>
            <a:ext cx="5338541" cy="10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representing operations that can be performed on constants and variables</a:t>
            </a:r>
          </a:p>
          <a:p>
            <a:r>
              <a:rPr lang="en-US" dirty="0" smtClean="0"/>
              <a:t>Types of Java Operators</a:t>
            </a:r>
          </a:p>
          <a:p>
            <a:pPr lvl="1"/>
            <a:r>
              <a:rPr lang="en-US" dirty="0" smtClean="0"/>
              <a:t>Assignment Operator</a:t>
            </a:r>
          </a:p>
          <a:p>
            <a:pPr lvl="1"/>
            <a:r>
              <a:rPr lang="en-US" dirty="0" smtClean="0"/>
              <a:t>Arithmetic Operators</a:t>
            </a:r>
          </a:p>
          <a:p>
            <a:pPr lvl="1"/>
            <a:r>
              <a:rPr lang="en-US" dirty="0" smtClean="0"/>
              <a:t>Increment and Decrement Operators</a:t>
            </a:r>
          </a:p>
          <a:p>
            <a:pPr lvl="1"/>
            <a:r>
              <a:rPr lang="en-US" dirty="0" smtClean="0"/>
              <a:t>Relational Operators</a:t>
            </a:r>
          </a:p>
          <a:p>
            <a:pPr lvl="1"/>
            <a:r>
              <a:rPr lang="en-US" dirty="0" smtClean="0"/>
              <a:t>Logical Operators</a:t>
            </a:r>
          </a:p>
          <a:p>
            <a:pPr lvl="1"/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 (?:)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?: is a ternary operator since it takes three arguments that together form a conditional expression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expr1 ? </a:t>
            </a:r>
            <a:r>
              <a:rPr lang="en-US" i="1" dirty="0"/>
              <a:t>e</a:t>
            </a:r>
            <a:r>
              <a:rPr lang="en-US" i="1" dirty="0" smtClean="0"/>
              <a:t>xpr2 : expr3</a:t>
            </a:r>
          </a:p>
          <a:p>
            <a:r>
              <a:rPr lang="en-US" dirty="0" smtClean="0"/>
              <a:t>Idea behind ?: is that if </a:t>
            </a:r>
            <a:r>
              <a:rPr lang="en-US" i="1" dirty="0" smtClean="0"/>
              <a:t>expr1</a:t>
            </a:r>
            <a:r>
              <a:rPr lang="en-US" dirty="0" smtClean="0"/>
              <a:t> is </a:t>
            </a:r>
            <a:r>
              <a:rPr lang="en-US" i="1" dirty="0" smtClean="0"/>
              <a:t>true</a:t>
            </a:r>
            <a:r>
              <a:rPr lang="en-US" dirty="0" smtClean="0"/>
              <a:t>, value of </a:t>
            </a:r>
            <a:r>
              <a:rPr lang="en-US" i="1" dirty="0" smtClean="0"/>
              <a:t>expr2</a:t>
            </a:r>
            <a:r>
              <a:rPr lang="en-US" dirty="0" smtClean="0"/>
              <a:t> is returned, otherwise, </a:t>
            </a:r>
            <a:r>
              <a:rPr lang="en-US" i="1" dirty="0" smtClean="0"/>
              <a:t>expr3</a:t>
            </a:r>
            <a:r>
              <a:rPr lang="en-US" dirty="0" smtClean="0"/>
              <a:t> is returned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80" y="1825625"/>
            <a:ext cx="6826189" cy="35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9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or assign a value from the right-hand side of an expression to the left-hand side.</a:t>
            </a:r>
          </a:p>
          <a:p>
            <a:r>
              <a:rPr lang="en-US" dirty="0" smtClean="0"/>
              <a:t>Symbol used is </a:t>
            </a:r>
            <a:r>
              <a:rPr lang="en-US" i="1" dirty="0" smtClean="0"/>
              <a:t>=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&lt;</a:t>
            </a:r>
            <a:r>
              <a:rPr lang="en-US" i="1" dirty="0" err="1" smtClean="0"/>
              <a:t>variable_name</a:t>
            </a:r>
            <a:r>
              <a:rPr lang="en-US" i="1" dirty="0" smtClean="0"/>
              <a:t>&gt;=&lt;expression&gt;;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4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6197"/>
            <a:ext cx="7886700" cy="4351338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it is also possible to assign a value of a variable to another variable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X=5;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Y=X;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22" y="1164513"/>
            <a:ext cx="6464756" cy="34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6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Values with Different Type</a:t>
            </a:r>
          </a:p>
          <a:p>
            <a:pPr lvl="1"/>
            <a:r>
              <a:rPr lang="en-US" dirty="0" smtClean="0"/>
              <a:t>There are automatic conversions that can take place among different data types.</a:t>
            </a:r>
          </a:p>
          <a:p>
            <a:pPr lvl="1"/>
            <a:r>
              <a:rPr lang="en-US" dirty="0" smtClean="0"/>
              <a:t>Conversions from </a:t>
            </a:r>
            <a:r>
              <a:rPr lang="en-US" i="1" dirty="0" err="1" smtClean="0"/>
              <a:t>int</a:t>
            </a:r>
            <a:r>
              <a:rPr lang="en-US" dirty="0" smtClean="0"/>
              <a:t> to </a:t>
            </a:r>
            <a:r>
              <a:rPr lang="en-US" i="1" dirty="0" smtClean="0"/>
              <a:t>double/float</a:t>
            </a:r>
            <a:r>
              <a:rPr lang="en-US" dirty="0" smtClean="0"/>
              <a:t>, </a:t>
            </a:r>
            <a:r>
              <a:rPr lang="en-US" i="1" dirty="0" smtClean="0"/>
              <a:t>char</a:t>
            </a:r>
            <a:r>
              <a:rPr lang="en-US" dirty="0" smtClean="0"/>
              <a:t> to </a:t>
            </a:r>
            <a:r>
              <a:rPr lang="en-US" i="1" dirty="0" err="1" smtClean="0"/>
              <a:t>int</a:t>
            </a:r>
            <a:r>
              <a:rPr lang="en-US" dirty="0" smtClean="0"/>
              <a:t> and </a:t>
            </a:r>
            <a:r>
              <a:rPr lang="en-US" i="1" dirty="0" smtClean="0"/>
              <a:t>char</a:t>
            </a:r>
            <a:r>
              <a:rPr lang="en-US" dirty="0" smtClean="0"/>
              <a:t> to </a:t>
            </a:r>
            <a:r>
              <a:rPr lang="en-US" i="1" dirty="0" smtClean="0"/>
              <a:t>double/float</a:t>
            </a:r>
            <a:r>
              <a:rPr lang="en-US" dirty="0" smtClean="0"/>
              <a:t> are acceptable</a:t>
            </a:r>
          </a:p>
          <a:p>
            <a:pPr lvl="1"/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65;</a:t>
            </a:r>
          </a:p>
          <a:p>
            <a:pPr marL="914400" lvl="2" indent="0">
              <a:buNone/>
            </a:pPr>
            <a:r>
              <a:rPr lang="en-US" dirty="0" smtClean="0"/>
              <a:t>char c 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5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mathematical operators</a:t>
            </a:r>
          </a:p>
          <a:p>
            <a:r>
              <a:rPr lang="en-US" dirty="0" smtClean="0"/>
              <a:t>Basic operators are: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+ 	addition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	subtraction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*	multiplication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	division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%	modulo (yields the remainder)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6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+, -, *, /</a:t>
            </a:r>
            <a:r>
              <a:rPr lang="en-US" dirty="0" smtClean="0"/>
              <a:t> can be used for operands of type </a:t>
            </a:r>
            <a:r>
              <a:rPr lang="en-US" i="1" dirty="0" err="1" smtClean="0"/>
              <a:t>int</a:t>
            </a:r>
            <a:r>
              <a:rPr lang="en-US" i="1" dirty="0" smtClean="0"/>
              <a:t>, float,</a:t>
            </a:r>
            <a:r>
              <a:rPr lang="en-US" dirty="0" smtClean="0"/>
              <a:t> and </a:t>
            </a:r>
            <a:r>
              <a:rPr lang="en-US" i="1" dirty="0" smtClean="0"/>
              <a:t>double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%</a:t>
            </a:r>
            <a:r>
              <a:rPr lang="en-US" dirty="0" smtClean="0"/>
              <a:t> can only be used for </a:t>
            </a:r>
            <a:r>
              <a:rPr lang="en-US" i="1" dirty="0" err="1" smtClean="0"/>
              <a:t>int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+</a:t>
            </a:r>
            <a:r>
              <a:rPr lang="en-US" dirty="0" smtClean="0"/>
              <a:t> can also be used as operator for </a:t>
            </a:r>
            <a:r>
              <a:rPr lang="en-US" i="1" dirty="0" smtClean="0"/>
              <a:t>String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17" y="1560167"/>
            <a:ext cx="5968865" cy="43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54275"/>
          </a:xfrm>
        </p:spPr>
        <p:txBody>
          <a:bodyPr/>
          <a:lstStyle/>
          <a:p>
            <a:r>
              <a:rPr lang="en-US" dirty="0" smtClean="0"/>
              <a:t>Precedence and Associativity Rule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Note: to override precedence, use parentheses to group expression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283254"/>
            <a:ext cx="7372691" cy="1115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95851"/>
            <a:ext cx="3838744" cy="1792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94" y="4164012"/>
            <a:ext cx="4386292" cy="17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5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583</Words>
  <Application>Microsoft Macintosh PowerPoint</Application>
  <PresentationFormat>On-screen Show (4:3)</PresentationFormat>
  <Paragraphs>114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Java Operator</vt:lpstr>
      <vt:lpstr>Operators</vt:lpstr>
      <vt:lpstr>Assignment Operator</vt:lpstr>
      <vt:lpstr>PowerPoint Presentation</vt:lpstr>
      <vt:lpstr>PowerPoint Presentation</vt:lpstr>
      <vt:lpstr>Arithmetic Operators</vt:lpstr>
      <vt:lpstr>PowerPoint Presentation</vt:lpstr>
      <vt:lpstr>PowerPoint Presentation</vt:lpstr>
      <vt:lpstr>PowerPoint Presentation</vt:lpstr>
      <vt:lpstr>Increment and Decrement Operators</vt:lpstr>
      <vt:lpstr>PowerPoint Presentation</vt:lpstr>
      <vt:lpstr>Relational Operators</vt:lpstr>
      <vt:lpstr>PowerPoint Presentation</vt:lpstr>
      <vt:lpstr>PowerPoint Presentation</vt:lpstr>
      <vt:lpstr>Logical Operators</vt:lpstr>
      <vt:lpstr>PowerPoint Presentation</vt:lpstr>
      <vt:lpstr>PowerPoint Presentation</vt:lpstr>
      <vt:lpstr>PowerPoint Presentation</vt:lpstr>
      <vt:lpstr>PowerPoint Presentation</vt:lpstr>
      <vt:lpstr>Conditional Operator (?:)</vt:lpstr>
      <vt:lpstr>PowerPoint Presentation</vt:lpstr>
    </vt:vector>
  </TitlesOfParts>
  <Company>Project-os.org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Joan Peralta</cp:lastModifiedBy>
  <cp:revision>33</cp:revision>
  <dcterms:created xsi:type="dcterms:W3CDTF">2013-08-15T03:20:50Z</dcterms:created>
  <dcterms:modified xsi:type="dcterms:W3CDTF">2015-10-14T14:13:03Z</dcterms:modified>
</cp:coreProperties>
</file>