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357" autoAdjust="0"/>
  </p:normalViewPr>
  <p:slideViewPr>
    <p:cSldViewPr snapToGrid="0">
      <p:cViewPr varScale="1">
        <p:scale>
          <a:sx n="38" d="100"/>
          <a:sy n="38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5B91-F1E8-47BD-96A0-FC3EC9710C9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8EF9-0F8A-4F1B-9F05-3F79D5DED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8EF9-0F8A-4F1B-9F05-3F79D5DED5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8EF9-0F8A-4F1B-9F05-3F79D5DED5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8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74850" y="6292850"/>
            <a:ext cx="42481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Version#d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18251"/>
            <a:ext cx="2057400" cy="365125"/>
          </a:xfrm>
        </p:spPr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Version#d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4FCB-58FB-4857-9DDA-84040ED6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ICS2 – Introduction to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5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in </a:t>
            </a:r>
            <a:r>
              <a:rPr lang="en-US" dirty="0" err="1" smtClean="0"/>
              <a:t>java.util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Steps in using the Scanner class: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Include the statement </a:t>
            </a:r>
            <a:r>
              <a:rPr lang="en-US" i="1" dirty="0" smtClean="0"/>
              <a:t>import </a:t>
            </a:r>
            <a:r>
              <a:rPr lang="en-US" i="1" dirty="0" err="1" smtClean="0"/>
              <a:t>java.util</a:t>
            </a:r>
            <a:r>
              <a:rPr lang="en-US" i="1" dirty="0" smtClean="0"/>
              <a:t>.*;</a:t>
            </a:r>
            <a:r>
              <a:rPr lang="en-US" dirty="0" smtClean="0"/>
              <a:t> on top of the class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/>
              <a:t>Add the </a:t>
            </a:r>
            <a:r>
              <a:rPr lang="en-US" i="1" dirty="0" smtClean="0"/>
              <a:t>Scanner </a:t>
            </a:r>
            <a:r>
              <a:rPr lang="en-US" i="1" dirty="0" err="1" smtClean="0"/>
              <a:t>dataIn</a:t>
            </a:r>
            <a:r>
              <a:rPr lang="en-US" i="1" dirty="0" smtClean="0"/>
              <a:t> = new Scanner(System.in);</a:t>
            </a:r>
            <a:r>
              <a:rPr lang="en-US" dirty="0" smtClean="0"/>
              <a:t> in </a:t>
            </a:r>
            <a:r>
              <a:rPr lang="en-US" dirty="0"/>
              <a:t>the main block</a:t>
            </a:r>
            <a:r>
              <a:rPr lang="en-US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Use the </a:t>
            </a:r>
            <a:r>
              <a:rPr lang="en-US" i="1" dirty="0" err="1" smtClean="0"/>
              <a:t>nextLine</a:t>
            </a:r>
            <a:r>
              <a:rPr lang="en-US" i="1" dirty="0" smtClean="0"/>
              <a:t>()</a:t>
            </a:r>
            <a:r>
              <a:rPr lang="en-US" dirty="0" smtClean="0"/>
              <a:t> method for String inputs</a:t>
            </a:r>
            <a:endParaRPr lang="en-US" dirty="0"/>
          </a:p>
          <a:p>
            <a:pPr marL="914400" lvl="1" indent="-457200">
              <a:buAutoNum type="arabicPeriod"/>
            </a:pPr>
            <a:endParaRPr lang="en-US" dirty="0" smtClean="0"/>
          </a:p>
          <a:p>
            <a:pPr marL="914400" lvl="1" indent="-457200"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4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UserInput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(“What is your name? “);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name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dataIn.nextLine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nHello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+ name);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9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of Other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Scanner class supports getting primitive data types by using the appropriate method:</a:t>
            </a:r>
          </a:p>
          <a:p>
            <a:pPr lvl="1"/>
            <a:r>
              <a:rPr lang="en-US" dirty="0" smtClean="0"/>
              <a:t>Read a byte            - </a:t>
            </a:r>
            <a:r>
              <a:rPr lang="en-US" dirty="0" err="1" smtClean="0"/>
              <a:t>nextByte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Read a short	   - </a:t>
            </a:r>
            <a:r>
              <a:rPr lang="en-US" dirty="0" err="1" smtClean="0"/>
              <a:t>nextShort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Read an </a:t>
            </a:r>
            <a:r>
              <a:rPr lang="en-US" dirty="0" err="1" smtClean="0"/>
              <a:t>int</a:t>
            </a:r>
            <a:r>
              <a:rPr lang="en-US" dirty="0" smtClean="0"/>
              <a:t>	   - </a:t>
            </a:r>
            <a:r>
              <a:rPr lang="en-US" dirty="0" err="1" smtClean="0"/>
              <a:t>nextInt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Read a long	   - </a:t>
            </a:r>
            <a:r>
              <a:rPr lang="en-US" dirty="0" err="1" smtClean="0"/>
              <a:t>nextLong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Read a float	   - </a:t>
            </a:r>
            <a:r>
              <a:rPr lang="en-US" dirty="0" err="1" smtClean="0"/>
              <a:t>nextFloat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Read a double	   - </a:t>
            </a:r>
            <a:r>
              <a:rPr lang="en-US" dirty="0" err="1" smtClean="0"/>
              <a:t>nextDouble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Read a </a:t>
            </a:r>
            <a:r>
              <a:rPr lang="en-US" dirty="0" err="1" smtClean="0"/>
              <a:t>boolean</a:t>
            </a:r>
            <a:r>
              <a:rPr lang="en-US" dirty="0" smtClean="0"/>
              <a:t>	   - </a:t>
            </a:r>
            <a:r>
              <a:rPr lang="en-US" dirty="0" err="1" smtClean="0"/>
              <a:t>nextBoolean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1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JoptionPane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</a:t>
            </a:r>
            <a:r>
              <a:rPr lang="en-US" i="1" dirty="0" err="1" smtClean="0"/>
              <a:t>javax.swing</a:t>
            </a:r>
            <a:r>
              <a:rPr lang="en-US" dirty="0" smtClean="0"/>
              <a:t> </a:t>
            </a:r>
            <a:r>
              <a:rPr lang="en-US" dirty="0"/>
              <a:t>package</a:t>
            </a:r>
          </a:p>
          <a:p>
            <a:r>
              <a:rPr lang="en-US" dirty="0"/>
              <a:t>Steps in using the </a:t>
            </a:r>
            <a:r>
              <a:rPr lang="en-US" dirty="0" err="1" smtClean="0"/>
              <a:t>JOptionPane</a:t>
            </a:r>
            <a:r>
              <a:rPr lang="en-US" dirty="0" smtClean="0"/>
              <a:t> </a:t>
            </a:r>
            <a:r>
              <a:rPr lang="en-US" dirty="0"/>
              <a:t>class:</a:t>
            </a:r>
          </a:p>
          <a:p>
            <a:pPr marL="914400" lvl="1" indent="-457200">
              <a:buAutoNum type="arabicPeriod"/>
            </a:pPr>
            <a:r>
              <a:rPr lang="en-US" dirty="0"/>
              <a:t>Include the statement </a:t>
            </a:r>
            <a:r>
              <a:rPr lang="en-US" i="1" dirty="0"/>
              <a:t>import </a:t>
            </a:r>
            <a:r>
              <a:rPr lang="en-US" i="1" dirty="0" err="1" smtClean="0"/>
              <a:t>javax.swing</a:t>
            </a:r>
            <a:r>
              <a:rPr lang="en-US" i="1" dirty="0" smtClean="0"/>
              <a:t>`.*;</a:t>
            </a:r>
            <a:r>
              <a:rPr lang="en-US" dirty="0" smtClean="0"/>
              <a:t> </a:t>
            </a:r>
            <a:r>
              <a:rPr lang="en-US" dirty="0"/>
              <a:t>on top of the class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/>
              <a:t>Add the </a:t>
            </a:r>
            <a:r>
              <a:rPr lang="en-US" i="1" dirty="0" err="1" smtClean="0"/>
              <a:t>JOptionPane.showInputDialog</a:t>
            </a:r>
            <a:r>
              <a:rPr lang="en-US" i="1" dirty="0" smtClean="0"/>
              <a:t>(&lt;String&gt;);</a:t>
            </a:r>
            <a:r>
              <a:rPr lang="en-US" dirty="0" smtClean="0"/>
              <a:t> and assign it to a String variable in </a:t>
            </a:r>
            <a:r>
              <a:rPr lang="en-US" dirty="0"/>
              <a:t>the main </a:t>
            </a:r>
            <a:r>
              <a:rPr lang="en-US" dirty="0" smtClean="0"/>
              <a:t>block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Note:  Like </a:t>
            </a:r>
            <a:r>
              <a:rPr lang="en-US" i="1" dirty="0" err="1" smtClean="0"/>
              <a:t>BufferedReader</a:t>
            </a:r>
            <a:r>
              <a:rPr lang="en-US" dirty="0" smtClean="0"/>
              <a:t> class, </a:t>
            </a:r>
            <a:r>
              <a:rPr lang="en-US" i="1" dirty="0" err="1" smtClean="0"/>
              <a:t>JOptionPane</a:t>
            </a:r>
            <a:r>
              <a:rPr lang="en-US" dirty="0" smtClean="0"/>
              <a:t> class only accepts </a:t>
            </a:r>
            <a:r>
              <a:rPr lang="en-US" i="1" dirty="0" smtClean="0"/>
              <a:t>String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0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of Other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 smtClean="0"/>
              <a:t>JOptionPane</a:t>
            </a:r>
            <a:r>
              <a:rPr lang="en-US" i="1" dirty="0" smtClean="0"/>
              <a:t> </a:t>
            </a:r>
            <a:r>
              <a:rPr lang="en-US" dirty="0" smtClean="0"/>
              <a:t>class</a:t>
            </a:r>
            <a:r>
              <a:rPr lang="en-US" i="1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get a </a:t>
            </a:r>
            <a:r>
              <a:rPr lang="en-US" i="1" dirty="0"/>
              <a:t>String</a:t>
            </a:r>
            <a:r>
              <a:rPr lang="en-US" dirty="0"/>
              <a:t> input only</a:t>
            </a:r>
          </a:p>
          <a:p>
            <a:r>
              <a:rPr lang="en-US" dirty="0"/>
              <a:t>When the input is another data type, it needs to be </a:t>
            </a:r>
            <a:r>
              <a:rPr lang="en-US" i="1" dirty="0"/>
              <a:t>parsed (converted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err="1" smtClean="0"/>
              <a:t>parseInt</a:t>
            </a:r>
            <a:endParaRPr lang="en-US" i="1" dirty="0" smtClean="0"/>
          </a:p>
          <a:p>
            <a:pPr lvl="1"/>
            <a:r>
              <a:rPr lang="en-US" i="1" dirty="0" err="1" smtClean="0"/>
              <a:t>parseDouble</a:t>
            </a:r>
            <a:endParaRPr lang="en-US" i="1" dirty="0" smtClean="0"/>
          </a:p>
          <a:p>
            <a:pPr lvl="1"/>
            <a:r>
              <a:rPr lang="en-US" i="1" dirty="0" err="1" smtClean="0"/>
              <a:t>parseFloat</a:t>
            </a:r>
            <a:endParaRPr lang="en-US" i="1" dirty="0" smtClean="0"/>
          </a:p>
          <a:p>
            <a:pPr lvl="1"/>
            <a:r>
              <a:rPr lang="en-US" i="1" dirty="0" err="1" smtClean="0"/>
              <a:t>parseByte</a:t>
            </a:r>
            <a:endParaRPr lang="en-US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0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7886700" cy="5148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UserInput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input;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input = 				 	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JOptionPane.showInputDialog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(“Enter Name:”);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(“Hello: “ + name);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7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from the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classes and methods to enable user to input a stream of data from the keyboard</a:t>
            </a:r>
          </a:p>
          <a:p>
            <a:r>
              <a:rPr lang="en-US" dirty="0" smtClean="0"/>
              <a:t>Basic input methods are contained in the classes:</a:t>
            </a:r>
          </a:p>
          <a:p>
            <a:pPr lvl="1"/>
            <a:r>
              <a:rPr lang="en-US" dirty="0" err="1" smtClean="0"/>
              <a:t>BufferedReader</a:t>
            </a:r>
            <a:endParaRPr lang="en-US" dirty="0" smtClean="0"/>
          </a:p>
          <a:p>
            <a:pPr lvl="1"/>
            <a:r>
              <a:rPr lang="en-US" dirty="0" smtClean="0"/>
              <a:t>Scanner</a:t>
            </a:r>
          </a:p>
          <a:p>
            <a:pPr lvl="1"/>
            <a:r>
              <a:rPr lang="en-US" dirty="0" err="1" smtClean="0"/>
              <a:t>JOptionPane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BufferedReader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in java.io package</a:t>
            </a:r>
          </a:p>
          <a:p>
            <a:r>
              <a:rPr lang="en-US" dirty="0" smtClean="0"/>
              <a:t>Steps in using </a:t>
            </a:r>
            <a:r>
              <a:rPr lang="en-US" dirty="0" err="1" smtClean="0"/>
              <a:t>BufferedReader</a:t>
            </a:r>
            <a:r>
              <a:rPr lang="en-US" dirty="0" smtClean="0"/>
              <a:t> to get user input: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Add import </a:t>
            </a:r>
            <a:r>
              <a:rPr lang="en-US" i="1" dirty="0" smtClean="0"/>
              <a:t>java.io.*;</a:t>
            </a:r>
            <a:r>
              <a:rPr lang="en-US" dirty="0" smtClean="0"/>
              <a:t> on top of the code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Add the statement </a:t>
            </a:r>
            <a:r>
              <a:rPr lang="en-US" i="1" dirty="0" err="1" smtClean="0"/>
              <a:t>BufferedReader</a:t>
            </a:r>
            <a:r>
              <a:rPr lang="en-US" i="1" dirty="0" smtClean="0"/>
              <a:t> </a:t>
            </a:r>
            <a:r>
              <a:rPr lang="en-US" i="1" dirty="0" err="1" smtClean="0"/>
              <a:t>dataIn</a:t>
            </a:r>
            <a:r>
              <a:rPr lang="en-US" i="1" dirty="0" smtClean="0"/>
              <a:t> = new </a:t>
            </a:r>
            <a:r>
              <a:rPr lang="en-US" i="1" dirty="0" err="1" smtClean="0"/>
              <a:t>BufferedReader</a:t>
            </a:r>
            <a:r>
              <a:rPr lang="en-US" i="1" dirty="0" smtClean="0"/>
              <a:t>(new </a:t>
            </a:r>
            <a:r>
              <a:rPr lang="en-US" i="1" dirty="0" err="1" smtClean="0"/>
              <a:t>InputStreamReader</a:t>
            </a:r>
            <a:r>
              <a:rPr lang="en-US" i="1" dirty="0" smtClean="0"/>
              <a:t>(System.in));</a:t>
            </a:r>
            <a:r>
              <a:rPr lang="en-US" dirty="0" smtClean="0"/>
              <a:t> in the main block.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Declare a temporary </a:t>
            </a:r>
            <a:r>
              <a:rPr lang="en-US" i="1" dirty="0" smtClean="0"/>
              <a:t>String</a:t>
            </a:r>
            <a:r>
              <a:rPr lang="en-US" dirty="0" smtClean="0"/>
              <a:t> variable to hold the input then invoke the </a:t>
            </a:r>
            <a:r>
              <a:rPr lang="en-US" i="1" dirty="0" err="1" smtClean="0"/>
              <a:t>readLine</a:t>
            </a:r>
            <a:r>
              <a:rPr lang="en-US" i="1" dirty="0" smtClean="0"/>
              <a:t>()</a:t>
            </a:r>
            <a:r>
              <a:rPr lang="en-US" dirty="0" smtClean="0"/>
              <a:t> method to get the input from the keyboard.  The </a:t>
            </a:r>
            <a:r>
              <a:rPr lang="en-US" i="1" dirty="0" err="1" smtClean="0"/>
              <a:t>readLine</a:t>
            </a:r>
            <a:r>
              <a:rPr lang="en-US" i="1" dirty="0" smtClean="0"/>
              <a:t>()</a:t>
            </a:r>
            <a:r>
              <a:rPr lang="en-US" dirty="0" smtClean="0"/>
              <a:t> method must be inside a </a:t>
            </a:r>
            <a:r>
              <a:rPr lang="en-US" i="1" dirty="0" smtClean="0"/>
              <a:t>try-catch</a:t>
            </a:r>
            <a:r>
              <a:rPr lang="en-US" dirty="0" smtClean="0"/>
              <a:t> block.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8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477239"/>
            <a:ext cx="7393930" cy="58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9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of Other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BufferedReader</a:t>
            </a:r>
            <a:r>
              <a:rPr lang="en-US" dirty="0" smtClean="0"/>
              <a:t> and </a:t>
            </a:r>
            <a:r>
              <a:rPr lang="en-US" i="1" dirty="0" err="1" smtClean="0"/>
              <a:t>InputStreamReader</a:t>
            </a:r>
            <a:r>
              <a:rPr lang="en-US" dirty="0" smtClean="0"/>
              <a:t> together with </a:t>
            </a:r>
            <a:r>
              <a:rPr lang="en-US" i="1" dirty="0" err="1" smtClean="0"/>
              <a:t>readLine</a:t>
            </a:r>
            <a:r>
              <a:rPr lang="en-US" i="1" dirty="0" smtClean="0"/>
              <a:t>()</a:t>
            </a:r>
            <a:r>
              <a:rPr lang="en-US" dirty="0" smtClean="0"/>
              <a:t> will get a </a:t>
            </a:r>
            <a:r>
              <a:rPr lang="en-US" i="1" dirty="0" smtClean="0"/>
              <a:t>String</a:t>
            </a:r>
            <a:r>
              <a:rPr lang="en-US" dirty="0" smtClean="0"/>
              <a:t> input only</a:t>
            </a:r>
          </a:p>
          <a:p>
            <a:r>
              <a:rPr lang="en-US" dirty="0" smtClean="0"/>
              <a:t>When the input is another data type, it needs to be </a:t>
            </a:r>
            <a:r>
              <a:rPr lang="en-US" i="1" dirty="0" smtClean="0"/>
              <a:t>parsed (converted)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4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input to integer</a:t>
            </a:r>
          </a:p>
          <a:p>
            <a:pPr lvl="1"/>
            <a:r>
              <a:rPr lang="en-US" dirty="0" smtClean="0"/>
              <a:t>Immediately after the </a:t>
            </a:r>
            <a:r>
              <a:rPr lang="en-US" i="1" dirty="0" smtClean="0"/>
              <a:t>try-catch</a:t>
            </a:r>
            <a:r>
              <a:rPr lang="en-US" dirty="0" smtClean="0"/>
              <a:t> block, include the statement </a:t>
            </a:r>
            <a:r>
              <a:rPr lang="en-US" i="1" dirty="0" err="1" smtClean="0"/>
              <a:t>Integer.parseInt</a:t>
            </a:r>
            <a:r>
              <a:rPr lang="en-US" i="1" dirty="0" smtClean="0"/>
              <a:t>()</a:t>
            </a:r>
            <a:r>
              <a:rPr lang="en-US" dirty="0" smtClean="0"/>
              <a:t> and assign it to an integer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18" y="3476624"/>
            <a:ext cx="7537032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3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input to double</a:t>
            </a:r>
          </a:p>
          <a:p>
            <a:pPr lvl="1"/>
            <a:r>
              <a:rPr lang="en-US" dirty="0"/>
              <a:t>Immediately after the </a:t>
            </a:r>
            <a:r>
              <a:rPr lang="en-US" i="1" dirty="0"/>
              <a:t>try-catch</a:t>
            </a:r>
            <a:r>
              <a:rPr lang="en-US" dirty="0"/>
              <a:t> block, include the statement </a:t>
            </a:r>
            <a:r>
              <a:rPr lang="en-US" i="1" dirty="0" err="1" smtClean="0"/>
              <a:t>Integer.parseDouble</a:t>
            </a:r>
            <a:r>
              <a:rPr lang="en-US" i="1" dirty="0" smtClean="0"/>
              <a:t>()</a:t>
            </a:r>
            <a:r>
              <a:rPr lang="en-US" dirty="0" smtClean="0"/>
              <a:t> </a:t>
            </a:r>
            <a:r>
              <a:rPr lang="en-US" dirty="0"/>
              <a:t>and assign it to </a:t>
            </a:r>
            <a:r>
              <a:rPr lang="en-US" dirty="0" smtClean="0"/>
              <a:t>a double </a:t>
            </a:r>
            <a:r>
              <a:rPr lang="en-US" dirty="0"/>
              <a:t>value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76" y="3481387"/>
            <a:ext cx="7280847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0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6-09-26 at 13.36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46" r="-33446"/>
          <a:stretch>
            <a:fillRect/>
          </a:stretch>
        </p:blipFill>
        <p:spPr>
          <a:xfrm>
            <a:off x="-1203761" y="367541"/>
            <a:ext cx="11203625" cy="618138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2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6-09-26 at 13.30.1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56" r="-14656"/>
          <a:stretch/>
        </p:blipFill>
        <p:spPr>
          <a:xfrm>
            <a:off x="-540980" y="467781"/>
            <a:ext cx="10160340" cy="477804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Version#d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32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1551</TotalTime>
  <Words>449</Words>
  <Application>Microsoft Macintosh PowerPoint</Application>
  <PresentationFormat>On-screen Show (4:3)</PresentationFormat>
  <Paragraphs>87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User Input</vt:lpstr>
      <vt:lpstr>Getting Input from the Keyboard</vt:lpstr>
      <vt:lpstr>BufferedReader Class</vt:lpstr>
      <vt:lpstr>PowerPoint Presentation</vt:lpstr>
      <vt:lpstr>Getting Input of Other Data Types</vt:lpstr>
      <vt:lpstr>PowerPoint Presentation</vt:lpstr>
      <vt:lpstr>PowerPoint Presentation</vt:lpstr>
      <vt:lpstr>PowerPoint Presentation</vt:lpstr>
      <vt:lpstr>PowerPoint Presentation</vt:lpstr>
      <vt:lpstr>Scanner Class</vt:lpstr>
      <vt:lpstr>PowerPoint Presentation</vt:lpstr>
      <vt:lpstr>Getting Input of Other Data Types</vt:lpstr>
      <vt:lpstr>JoptionPane Class</vt:lpstr>
      <vt:lpstr>Getting Input of Other Data Types</vt:lpstr>
      <vt:lpstr>PowerPoint Presentation</vt:lpstr>
    </vt:vector>
  </TitlesOfParts>
  <Company>Project-os.org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Primus</dc:creator>
  <cp:lastModifiedBy>Joan Peralta</cp:lastModifiedBy>
  <cp:revision>46</cp:revision>
  <dcterms:created xsi:type="dcterms:W3CDTF">2013-08-15T03:20:50Z</dcterms:created>
  <dcterms:modified xsi:type="dcterms:W3CDTF">2016-09-26T08:37:18Z</dcterms:modified>
</cp:coreProperties>
</file>