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357" autoAdjust="0"/>
  </p:normalViewPr>
  <p:slideViewPr>
    <p:cSldViewPr snapToGrid="0">
      <p:cViewPr varScale="1">
        <p:scale>
          <a:sx n="44" d="100"/>
          <a:sy n="44" d="100"/>
        </p:scale>
        <p:origin x="432"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C5B91-F1E8-47BD-96A0-FC3EC9710C9B}" type="datetimeFigureOut">
              <a:rPr lang="en-US" smtClean="0"/>
              <a:t>6/23/2015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68EF9-0F8A-4F1B-9F05-3F79D5DED50E}" type="slidenum">
              <a:rPr lang="en-US" smtClean="0"/>
              <a:t>‹#›</a:t>
            </a:fld>
            <a:endParaRPr lang="en-US"/>
          </a:p>
        </p:txBody>
      </p:sp>
    </p:spTree>
    <p:extLst>
      <p:ext uri="{BB962C8B-B14F-4D97-AF65-F5344CB8AC3E}">
        <p14:creationId xmlns:p14="http://schemas.microsoft.com/office/powerpoint/2010/main" val="296966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68EF9-0F8A-4F1B-9F05-3F79D5DED50E}" type="slidenum">
              <a:rPr lang="en-US" smtClean="0"/>
              <a:t>1</a:t>
            </a:fld>
            <a:endParaRPr lang="en-US"/>
          </a:p>
        </p:txBody>
      </p:sp>
    </p:spTree>
    <p:extLst>
      <p:ext uri="{BB962C8B-B14F-4D97-AF65-F5344CB8AC3E}">
        <p14:creationId xmlns:p14="http://schemas.microsoft.com/office/powerpoint/2010/main" val="68939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Version#d</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34620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Version#d</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369194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Version#d</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311274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974850" y="6292850"/>
            <a:ext cx="4248150" cy="365125"/>
          </a:xfrm>
        </p:spPr>
        <p:txBody>
          <a:bodyPr/>
          <a:lstStyle>
            <a:lvl1pPr>
              <a:defRPr/>
            </a:lvl1pPr>
          </a:lstStyle>
          <a:p>
            <a:r>
              <a:rPr lang="en-US" smtClean="0"/>
              <a:t>Version#d</a:t>
            </a:r>
            <a:endParaRPr lang="en-US" dirty="0"/>
          </a:p>
        </p:txBody>
      </p:sp>
      <p:sp>
        <p:nvSpPr>
          <p:cNvPr id="6" name="Slide Number Placeholder 5"/>
          <p:cNvSpPr>
            <a:spLocks noGrp="1"/>
          </p:cNvSpPr>
          <p:nvPr>
            <p:ph type="sldNum" sz="quarter" idx="12"/>
          </p:nvPr>
        </p:nvSpPr>
        <p:spPr>
          <a:xfrm>
            <a:off x="6457950" y="6318251"/>
            <a:ext cx="2057400" cy="365125"/>
          </a:xfrm>
        </p:spPr>
        <p:txBody>
          <a:bodyPr/>
          <a:lstStyle/>
          <a:p>
            <a:fld id="{891E4FCB-58FB-4857-9DDA-84040ED6B7E7}" type="slidenum">
              <a:rPr lang="en-US" smtClean="0"/>
              <a:t>‹#›</a:t>
            </a:fld>
            <a:endParaRPr lang="en-US" dirty="0"/>
          </a:p>
        </p:txBody>
      </p:sp>
    </p:spTree>
    <p:extLst>
      <p:ext uri="{BB962C8B-B14F-4D97-AF65-F5344CB8AC3E}">
        <p14:creationId xmlns:p14="http://schemas.microsoft.com/office/powerpoint/2010/main" val="230473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Version#d</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169781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Version#d</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376520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Version#d</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391827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Version#d</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338446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Version#d</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197604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Version#d</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166836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Version#d</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E4FCB-58FB-4857-9DDA-84040ED6B7E7}" type="slidenum">
              <a:rPr lang="en-US" smtClean="0"/>
              <a:t>‹#›</a:t>
            </a:fld>
            <a:endParaRPr lang="en-US"/>
          </a:p>
        </p:txBody>
      </p:sp>
    </p:spTree>
    <p:extLst>
      <p:ext uri="{BB962C8B-B14F-4D97-AF65-F5344CB8AC3E}">
        <p14:creationId xmlns:p14="http://schemas.microsoft.com/office/powerpoint/2010/main" val="264169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Version#d</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E4FCB-58FB-4857-9DDA-84040ED6B7E7}" type="slidenum">
              <a:rPr lang="en-US" smtClean="0"/>
              <a:t>‹#›</a:t>
            </a:fld>
            <a:endParaRPr lang="en-US"/>
          </a:p>
        </p:txBody>
      </p:sp>
    </p:spTree>
    <p:extLst>
      <p:ext uri="{BB962C8B-B14F-4D97-AF65-F5344CB8AC3E}">
        <p14:creationId xmlns:p14="http://schemas.microsoft.com/office/powerpoint/2010/main" val="635483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Decision Control Structures</a:t>
            </a:r>
            <a:endParaRPr lang="en-US" dirty="0"/>
          </a:p>
        </p:txBody>
      </p:sp>
      <p:sp>
        <p:nvSpPr>
          <p:cNvPr id="3" name="Subtitle 2"/>
          <p:cNvSpPr>
            <a:spLocks noGrp="1"/>
          </p:cNvSpPr>
          <p:nvPr>
            <p:ph type="subTitle" idx="1"/>
          </p:nvPr>
        </p:nvSpPr>
        <p:spPr/>
        <p:txBody>
          <a:bodyPr/>
          <a:lstStyle/>
          <a:p>
            <a:r>
              <a:rPr lang="en-US" dirty="0" smtClean="0"/>
              <a:t>ICS2 </a:t>
            </a:r>
            <a:r>
              <a:rPr lang="en-US" dirty="0" smtClean="0"/>
              <a:t>– </a:t>
            </a:r>
            <a:r>
              <a:rPr lang="en-US" dirty="0" smtClean="0"/>
              <a:t>Introduction to Programming</a:t>
            </a:r>
            <a:endParaRPr lang="en-US" dirty="0"/>
          </a:p>
        </p:txBody>
      </p:sp>
    </p:spTree>
    <p:extLst>
      <p:ext uri="{BB962C8B-B14F-4D97-AF65-F5344CB8AC3E}">
        <p14:creationId xmlns:p14="http://schemas.microsoft.com/office/powerpoint/2010/main" val="3472754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Version#d</a:t>
            </a:r>
            <a:endParaRPr lang="en-US" dirty="0"/>
          </a:p>
        </p:txBody>
      </p:sp>
      <p:sp>
        <p:nvSpPr>
          <p:cNvPr id="5" name="Content Placeholder 2"/>
          <p:cNvSpPr>
            <a:spLocks noGrp="1"/>
          </p:cNvSpPr>
          <p:nvPr>
            <p:ph idx="1"/>
          </p:nvPr>
        </p:nvSpPr>
        <p:spPr>
          <a:xfrm>
            <a:off x="704850" y="549274"/>
            <a:ext cx="7886700" cy="5743575"/>
          </a:xfrm>
        </p:spPr>
        <p:txBody>
          <a:bodyPr>
            <a:normAutofit lnSpcReduction="10000"/>
          </a:bodyPr>
          <a:lstStyle/>
          <a:p>
            <a:r>
              <a:rPr lang="en-US" dirty="0" smtClean="0"/>
              <a:t>Example: Program that will determine if an input value is positive or negative or neither.</a:t>
            </a:r>
          </a:p>
          <a:p>
            <a:pPr marL="0" indent="0">
              <a:buNone/>
            </a:pPr>
            <a:r>
              <a:rPr lang="en-US" sz="1800" dirty="0" smtClean="0">
                <a:latin typeface="Courier New" panose="02070309020205020404" pitchFamily="49" charset="0"/>
                <a:cs typeface="Courier New" panose="02070309020205020404" pitchFamily="49" charset="0"/>
              </a:rPr>
              <a:t>import </a:t>
            </a:r>
            <a:r>
              <a:rPr lang="en-US" sz="1800" dirty="0" err="1" smtClean="0">
                <a:latin typeface="Courier New" panose="02070309020205020404" pitchFamily="49" charset="0"/>
                <a:cs typeface="Courier New" panose="02070309020205020404" pitchFamily="49" charset="0"/>
              </a:rPr>
              <a:t>java.util</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public class Number{</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public static void main(String[] </a:t>
            </a:r>
            <a:r>
              <a:rPr lang="en-US" sz="1800" dirty="0" err="1" smtClean="0">
                <a:latin typeface="Courier New" panose="02070309020205020404" pitchFamily="49" charset="0"/>
                <a:cs typeface="Courier New" panose="02070309020205020404" pitchFamily="49" charset="0"/>
              </a:rPr>
              <a:t>args</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no;</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Scanner </a:t>
            </a:r>
            <a:r>
              <a:rPr lang="en-US" sz="1800" dirty="0" err="1" smtClean="0">
                <a:latin typeface="Courier New" panose="02070309020205020404" pitchFamily="49" charset="0"/>
                <a:cs typeface="Courier New" panose="02070309020205020404" pitchFamily="49" charset="0"/>
              </a:rPr>
              <a:t>sc</a:t>
            </a:r>
            <a:r>
              <a:rPr lang="en-US" sz="1800" dirty="0" smtClean="0">
                <a:latin typeface="Courier New" panose="02070309020205020404" pitchFamily="49" charset="0"/>
                <a:cs typeface="Courier New" panose="02070309020205020404" pitchFamily="49" charset="0"/>
              </a:rPr>
              <a:t>=new Scanner(System.in);</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no=</a:t>
            </a:r>
            <a:r>
              <a:rPr lang="en-US" sz="1800" dirty="0" err="1" smtClean="0">
                <a:latin typeface="Courier New" panose="02070309020205020404" pitchFamily="49" charset="0"/>
                <a:cs typeface="Courier New" panose="02070309020205020404" pitchFamily="49" charset="0"/>
              </a:rPr>
              <a:t>sc.nextInt</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if(no&lt;0)</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System.out.println</a:t>
            </a:r>
            <a:r>
              <a:rPr lang="en-US" sz="1800" dirty="0" smtClean="0">
                <a:latin typeface="Courier New" panose="02070309020205020404" pitchFamily="49" charset="0"/>
                <a:cs typeface="Courier New" panose="02070309020205020404" pitchFamily="49" charset="0"/>
              </a:rPr>
              <a:t>(“Negative”);</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else if(no&gt;0){</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System.out.println</a:t>
            </a:r>
            <a:r>
              <a:rPr lang="en-US" sz="1800" dirty="0" smtClean="0">
                <a:latin typeface="Courier New" panose="02070309020205020404" pitchFamily="49" charset="0"/>
                <a:cs typeface="Courier New" panose="02070309020205020404" pitchFamily="49" charset="0"/>
              </a:rPr>
              <a:t>(“Positive”);</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else</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System.out.println</a:t>
            </a:r>
            <a:r>
              <a:rPr lang="en-US" sz="1800" dirty="0" smtClean="0">
                <a:latin typeface="Courier New" panose="02070309020205020404" pitchFamily="49" charset="0"/>
                <a:cs typeface="Courier New" panose="02070309020205020404" pitchFamily="49" charset="0"/>
              </a:rPr>
              <a:t>(“Neither”);</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721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 Statement</a:t>
            </a:r>
            <a:endParaRPr lang="en-US" dirty="0"/>
          </a:p>
        </p:txBody>
      </p:sp>
      <p:sp>
        <p:nvSpPr>
          <p:cNvPr id="3" name="Content Placeholder 2"/>
          <p:cNvSpPr>
            <a:spLocks noGrp="1"/>
          </p:cNvSpPr>
          <p:nvPr>
            <p:ph idx="1"/>
          </p:nvPr>
        </p:nvSpPr>
        <p:spPr/>
        <p:txBody>
          <a:bodyPr/>
          <a:lstStyle/>
          <a:p>
            <a:r>
              <a:rPr lang="en-US" dirty="0" smtClean="0"/>
              <a:t>Since if statement is a valid java statement, it can also be used inside another if statement.</a:t>
            </a:r>
          </a:p>
          <a:p>
            <a:r>
              <a:rPr lang="en-US" dirty="0" smtClean="0"/>
              <a:t>Example: Create a program that will compute for an overtime pay of employees based on the given time, day, rate and employee classification.  If the employee is regular, the OT pay is equal to the rate per hour for regular days and 50% additional for weekends. For contractual employees, OT is 50% regardless of days work.</a:t>
            </a:r>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spTree>
    <p:extLst>
      <p:ext uri="{BB962C8B-B14F-4D97-AF65-F5344CB8AC3E}">
        <p14:creationId xmlns:p14="http://schemas.microsoft.com/office/powerpoint/2010/main" val="194834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pic>
        <p:nvPicPr>
          <p:cNvPr id="5" name="Picture 4"/>
          <p:cNvPicPr>
            <a:picLocks noChangeAspect="1"/>
          </p:cNvPicPr>
          <p:nvPr/>
        </p:nvPicPr>
        <p:blipFill>
          <a:blip r:embed="rId2"/>
          <a:stretch>
            <a:fillRect/>
          </a:stretch>
        </p:blipFill>
        <p:spPr>
          <a:xfrm>
            <a:off x="2724150" y="1577975"/>
            <a:ext cx="5791200" cy="4846638"/>
          </a:xfrm>
          <a:prstGeom prst="rect">
            <a:avLst/>
          </a:prstGeom>
        </p:spPr>
      </p:pic>
    </p:spTree>
    <p:extLst>
      <p:ext uri="{BB962C8B-B14F-4D97-AF65-F5344CB8AC3E}">
        <p14:creationId xmlns:p14="http://schemas.microsoft.com/office/powerpoint/2010/main" val="395826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Control Structures</a:t>
            </a:r>
            <a:endParaRPr lang="en-US" dirty="0"/>
          </a:p>
        </p:txBody>
      </p:sp>
      <p:sp>
        <p:nvSpPr>
          <p:cNvPr id="3" name="Content Placeholder 2"/>
          <p:cNvSpPr>
            <a:spLocks noGrp="1"/>
          </p:cNvSpPr>
          <p:nvPr>
            <p:ph idx="1"/>
          </p:nvPr>
        </p:nvSpPr>
        <p:spPr/>
        <p:txBody>
          <a:bodyPr/>
          <a:lstStyle/>
          <a:p>
            <a:r>
              <a:rPr lang="en-US" dirty="0" smtClean="0"/>
              <a:t>Statements that is organized in such a way that there should be a condition to be evaluated first </a:t>
            </a:r>
          </a:p>
          <a:p>
            <a:r>
              <a:rPr lang="en-US" dirty="0" smtClean="0"/>
              <a:t>The behavior of the program will depend on the truthfulness of a condition being tested</a:t>
            </a:r>
          </a:p>
          <a:p>
            <a:r>
              <a:rPr lang="en-US" dirty="0" smtClean="0"/>
              <a:t>The result of the condition will dictate the course of action to be taken</a:t>
            </a:r>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spTree>
    <p:extLst>
      <p:ext uri="{BB962C8B-B14F-4D97-AF65-F5344CB8AC3E}">
        <p14:creationId xmlns:p14="http://schemas.microsoft.com/office/powerpoint/2010/main" val="621593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Operator (?:)</a:t>
            </a:r>
            <a:endParaRPr lang="en-US" dirty="0"/>
          </a:p>
        </p:txBody>
      </p:sp>
      <p:sp>
        <p:nvSpPr>
          <p:cNvPr id="3" name="Content Placeholder 2"/>
          <p:cNvSpPr>
            <a:spLocks noGrp="1"/>
          </p:cNvSpPr>
          <p:nvPr>
            <p:ph idx="1"/>
          </p:nvPr>
        </p:nvSpPr>
        <p:spPr/>
        <p:txBody>
          <a:bodyPr/>
          <a:lstStyle/>
          <a:p>
            <a:r>
              <a:rPr lang="en-US" dirty="0" smtClean="0"/>
              <a:t>The ?: is a ternary operator since it takes three arguments that together form a conditional expression</a:t>
            </a:r>
          </a:p>
          <a:p>
            <a:r>
              <a:rPr lang="en-US" dirty="0" smtClean="0"/>
              <a:t>Syntax:</a:t>
            </a:r>
          </a:p>
          <a:p>
            <a:pPr marL="0" indent="0">
              <a:buNone/>
            </a:pPr>
            <a:endParaRPr lang="en-US" dirty="0"/>
          </a:p>
          <a:p>
            <a:pPr marL="0" indent="0">
              <a:buNone/>
            </a:pPr>
            <a:r>
              <a:rPr lang="en-US" dirty="0" smtClean="0"/>
              <a:t>	</a:t>
            </a:r>
            <a:r>
              <a:rPr lang="en-US" i="1" dirty="0" smtClean="0"/>
              <a:t>expr1 ? </a:t>
            </a:r>
            <a:r>
              <a:rPr lang="en-US" i="1" dirty="0"/>
              <a:t>e</a:t>
            </a:r>
            <a:r>
              <a:rPr lang="en-US" i="1" dirty="0" smtClean="0"/>
              <a:t>xpr2 : expr3</a:t>
            </a:r>
          </a:p>
          <a:p>
            <a:r>
              <a:rPr lang="en-US" dirty="0" smtClean="0"/>
              <a:t>Idea behind ?: is that if </a:t>
            </a:r>
            <a:r>
              <a:rPr lang="en-US" i="1" dirty="0" smtClean="0"/>
              <a:t>expr1</a:t>
            </a:r>
            <a:r>
              <a:rPr lang="en-US" dirty="0" smtClean="0"/>
              <a:t> is </a:t>
            </a:r>
            <a:r>
              <a:rPr lang="en-US" i="1" dirty="0" smtClean="0"/>
              <a:t>true</a:t>
            </a:r>
            <a:r>
              <a:rPr lang="en-US" dirty="0" smtClean="0"/>
              <a:t>, value of </a:t>
            </a:r>
            <a:r>
              <a:rPr lang="en-US" i="1" dirty="0" smtClean="0"/>
              <a:t>expr2</a:t>
            </a:r>
            <a:r>
              <a:rPr lang="en-US" dirty="0" smtClean="0"/>
              <a:t> is returned, otherwise, </a:t>
            </a:r>
            <a:r>
              <a:rPr lang="en-US" i="1" dirty="0" smtClean="0"/>
              <a:t>expr3</a:t>
            </a:r>
            <a:r>
              <a:rPr lang="en-US" dirty="0" smtClean="0"/>
              <a:t> is returned</a:t>
            </a:r>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spTree>
    <p:extLst>
      <p:ext uri="{BB962C8B-B14F-4D97-AF65-F5344CB8AC3E}">
        <p14:creationId xmlns:p14="http://schemas.microsoft.com/office/powerpoint/2010/main" val="4129446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pic>
        <p:nvPicPr>
          <p:cNvPr id="5" name="Picture 4"/>
          <p:cNvPicPr>
            <a:picLocks noChangeAspect="1"/>
          </p:cNvPicPr>
          <p:nvPr/>
        </p:nvPicPr>
        <p:blipFill>
          <a:blip r:embed="rId2"/>
          <a:stretch>
            <a:fillRect/>
          </a:stretch>
        </p:blipFill>
        <p:spPr>
          <a:xfrm>
            <a:off x="1166680" y="1825625"/>
            <a:ext cx="6826189" cy="3537207"/>
          </a:xfrm>
          <a:prstGeom prst="rect">
            <a:avLst/>
          </a:prstGeom>
        </p:spPr>
      </p:pic>
    </p:spTree>
    <p:extLst>
      <p:ext uri="{BB962C8B-B14F-4D97-AF65-F5344CB8AC3E}">
        <p14:creationId xmlns:p14="http://schemas.microsoft.com/office/powerpoint/2010/main" val="2815421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idx="1"/>
          </p:nvPr>
        </p:nvSpPr>
        <p:spPr/>
        <p:txBody>
          <a:bodyPr/>
          <a:lstStyle/>
          <a:p>
            <a:r>
              <a:rPr lang="en-US" dirty="0" smtClean="0"/>
              <a:t>Syntax:</a:t>
            </a:r>
          </a:p>
          <a:p>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pic>
        <p:nvPicPr>
          <p:cNvPr id="5" name="Picture 4"/>
          <p:cNvPicPr>
            <a:picLocks noChangeAspect="1"/>
          </p:cNvPicPr>
          <p:nvPr/>
        </p:nvPicPr>
        <p:blipFill>
          <a:blip r:embed="rId2"/>
          <a:stretch>
            <a:fillRect/>
          </a:stretch>
        </p:blipFill>
        <p:spPr>
          <a:xfrm>
            <a:off x="3124199" y="1825625"/>
            <a:ext cx="5594577" cy="4351338"/>
          </a:xfrm>
          <a:prstGeom prst="rect">
            <a:avLst/>
          </a:prstGeom>
        </p:spPr>
      </p:pic>
    </p:spTree>
    <p:extLst>
      <p:ext uri="{BB962C8B-B14F-4D97-AF65-F5344CB8AC3E}">
        <p14:creationId xmlns:p14="http://schemas.microsoft.com/office/powerpoint/2010/main" val="405329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68325"/>
            <a:ext cx="7886700" cy="4351338"/>
          </a:xfrm>
        </p:spPr>
        <p:txBody>
          <a:bodyPr/>
          <a:lstStyle/>
          <a:p>
            <a:r>
              <a:rPr lang="en-US" dirty="0" smtClean="0"/>
              <a:t>Example: Program that will determine if an input value is positive</a:t>
            </a:r>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pic>
        <p:nvPicPr>
          <p:cNvPr id="5" name="Picture 4"/>
          <p:cNvPicPr>
            <a:picLocks noChangeAspect="1"/>
          </p:cNvPicPr>
          <p:nvPr/>
        </p:nvPicPr>
        <p:blipFill>
          <a:blip r:embed="rId2"/>
          <a:stretch>
            <a:fillRect/>
          </a:stretch>
        </p:blipFill>
        <p:spPr>
          <a:xfrm>
            <a:off x="977177" y="1544382"/>
            <a:ext cx="7265845" cy="4532568"/>
          </a:xfrm>
          <a:prstGeom prst="rect">
            <a:avLst/>
          </a:prstGeom>
        </p:spPr>
      </p:pic>
    </p:spTree>
    <p:extLst>
      <p:ext uri="{BB962C8B-B14F-4D97-AF65-F5344CB8AC3E}">
        <p14:creationId xmlns:p14="http://schemas.microsoft.com/office/powerpoint/2010/main" val="50906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f-else Statement</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pic>
        <p:nvPicPr>
          <p:cNvPr id="5" name="Picture 4"/>
          <p:cNvPicPr>
            <a:picLocks noChangeAspect="1"/>
          </p:cNvPicPr>
          <p:nvPr/>
        </p:nvPicPr>
        <p:blipFill>
          <a:blip r:embed="rId2"/>
          <a:stretch>
            <a:fillRect/>
          </a:stretch>
        </p:blipFill>
        <p:spPr>
          <a:xfrm>
            <a:off x="4214812" y="1358101"/>
            <a:ext cx="4016375" cy="5117311"/>
          </a:xfrm>
          <a:prstGeom prst="rect">
            <a:avLst/>
          </a:prstGeom>
        </p:spPr>
      </p:pic>
    </p:spTree>
    <p:extLst>
      <p:ext uri="{BB962C8B-B14F-4D97-AF65-F5344CB8AC3E}">
        <p14:creationId xmlns:p14="http://schemas.microsoft.com/office/powerpoint/2010/main" val="3119291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68325"/>
            <a:ext cx="7886700" cy="841375"/>
          </a:xfrm>
        </p:spPr>
        <p:txBody>
          <a:bodyPr>
            <a:normAutofit lnSpcReduction="10000"/>
          </a:bodyPr>
          <a:lstStyle/>
          <a:p>
            <a:r>
              <a:rPr lang="en-US" dirty="0" smtClean="0"/>
              <a:t>Example: Program that will determine if an input value is positive or negative</a:t>
            </a:r>
            <a:endParaRPr lang="en-US" dirty="0"/>
          </a:p>
        </p:txBody>
      </p:sp>
      <p:sp>
        <p:nvSpPr>
          <p:cNvPr id="4" name="Date Placeholder 3"/>
          <p:cNvSpPr>
            <a:spLocks noGrp="1"/>
          </p:cNvSpPr>
          <p:nvPr>
            <p:ph type="dt" sz="half" idx="10"/>
          </p:nvPr>
        </p:nvSpPr>
        <p:spPr/>
        <p:txBody>
          <a:bodyPr/>
          <a:lstStyle/>
          <a:p>
            <a:r>
              <a:rPr lang="en-US" smtClean="0"/>
              <a:t>Version#d</a:t>
            </a:r>
            <a:endParaRPr lang="en-US" dirty="0"/>
          </a:p>
        </p:txBody>
      </p:sp>
      <p:pic>
        <p:nvPicPr>
          <p:cNvPr id="2" name="Picture 1"/>
          <p:cNvPicPr>
            <a:picLocks noChangeAspect="1"/>
          </p:cNvPicPr>
          <p:nvPr/>
        </p:nvPicPr>
        <p:blipFill>
          <a:blip r:embed="rId2"/>
          <a:stretch>
            <a:fillRect/>
          </a:stretch>
        </p:blipFill>
        <p:spPr>
          <a:xfrm>
            <a:off x="784233" y="1600200"/>
            <a:ext cx="7575533" cy="4692650"/>
          </a:xfrm>
          <a:prstGeom prst="rect">
            <a:avLst/>
          </a:prstGeom>
        </p:spPr>
      </p:pic>
    </p:spTree>
    <p:extLst>
      <p:ext uri="{BB962C8B-B14F-4D97-AF65-F5344CB8AC3E}">
        <p14:creationId xmlns:p14="http://schemas.microsoft.com/office/powerpoint/2010/main" val="311043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if-else Statement</a:t>
            </a:r>
            <a:endParaRPr lang="en-US" dirty="0"/>
          </a:p>
        </p:txBody>
      </p:sp>
      <p:sp>
        <p:nvSpPr>
          <p:cNvPr id="3" name="Content Placeholder 2"/>
          <p:cNvSpPr>
            <a:spLocks noGrp="1"/>
          </p:cNvSpPr>
          <p:nvPr>
            <p:ph idx="1"/>
          </p:nvPr>
        </p:nvSpPr>
        <p:spPr/>
        <p:txBody>
          <a:bodyPr/>
          <a:lstStyle/>
          <a:p>
            <a:r>
              <a:rPr lang="en-US" dirty="0" smtClean="0"/>
              <a:t>Syntax:</a:t>
            </a:r>
          </a:p>
          <a:p>
            <a:pPr marL="0" indent="0">
              <a:buNone/>
            </a:pPr>
            <a:r>
              <a:rPr lang="en-US" dirty="0"/>
              <a:t>	</a:t>
            </a:r>
            <a:r>
              <a:rPr lang="en-US" sz="1800" dirty="0" smtClean="0">
                <a:latin typeface="Courier New" panose="02070309020205020404" pitchFamily="49" charset="0"/>
                <a:cs typeface="Courier New" panose="02070309020205020404" pitchFamily="49" charset="0"/>
              </a:rPr>
              <a:t>if (condition){</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statements;}</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 if (condition){</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statements;}</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statements;}</a:t>
            </a:r>
          </a:p>
          <a:p>
            <a:pPr marL="0" indent="0">
              <a:buNone/>
            </a:pPr>
            <a:endParaRPr lang="en-US" sz="1800" dirty="0"/>
          </a:p>
        </p:txBody>
      </p:sp>
      <p:sp>
        <p:nvSpPr>
          <p:cNvPr id="4" name="Date Placeholder 3"/>
          <p:cNvSpPr>
            <a:spLocks noGrp="1"/>
          </p:cNvSpPr>
          <p:nvPr>
            <p:ph type="dt" sz="half" idx="10"/>
          </p:nvPr>
        </p:nvSpPr>
        <p:spPr/>
        <p:txBody>
          <a:bodyPr/>
          <a:lstStyle/>
          <a:p>
            <a:r>
              <a:rPr lang="en-US" smtClean="0"/>
              <a:t>Version#d</a:t>
            </a:r>
            <a:endParaRPr lang="en-US" dirty="0"/>
          </a:p>
        </p:txBody>
      </p:sp>
    </p:spTree>
    <p:extLst>
      <p:ext uri="{BB962C8B-B14F-4D97-AF65-F5344CB8AC3E}">
        <p14:creationId xmlns:p14="http://schemas.microsoft.com/office/powerpoint/2010/main" val="40470369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1384</TotalTime>
  <Words>248</Words>
  <Application>Microsoft Office PowerPoint</Application>
  <PresentationFormat>On-screen Show (4:3)</PresentationFormat>
  <Paragraphs>59</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Java Decision Control Structures</vt:lpstr>
      <vt:lpstr>Decision Control Structures</vt:lpstr>
      <vt:lpstr>Conditional Operator (?:)</vt:lpstr>
      <vt:lpstr>PowerPoint Presentation</vt:lpstr>
      <vt:lpstr>if statement</vt:lpstr>
      <vt:lpstr>PowerPoint Presentation</vt:lpstr>
      <vt:lpstr>if-else Statement</vt:lpstr>
      <vt:lpstr>PowerPoint Presentation</vt:lpstr>
      <vt:lpstr>Cascading if-else Statement</vt:lpstr>
      <vt:lpstr>PowerPoint Presentation</vt:lpstr>
      <vt:lpstr>Nested if Statement</vt:lpstr>
      <vt:lpstr>switch Statement</vt:lpstr>
    </vt:vector>
  </TitlesOfParts>
  <Company>Project-os.org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Primus</dc:creator>
  <cp:lastModifiedBy>pVans</cp:lastModifiedBy>
  <cp:revision>48</cp:revision>
  <dcterms:created xsi:type="dcterms:W3CDTF">2013-08-15T03:20:50Z</dcterms:created>
  <dcterms:modified xsi:type="dcterms:W3CDTF">2015-06-23T00:02:24Z</dcterms:modified>
</cp:coreProperties>
</file>