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
  </p:handout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1" d="100"/>
          <a:sy n="91" d="100"/>
        </p:scale>
        <p:origin x="258" y="57"/>
      </p:cViewPr>
      <p:guideLst/>
    </p:cSldViewPr>
  </p:slideViewPr>
  <p:notesTextViewPr>
    <p:cViewPr>
      <p:scale>
        <a:sx n="1" d="1"/>
        <a:sy n="1" d="1"/>
      </p:scale>
      <p:origin x="0" y="0"/>
    </p:cViewPr>
  </p:notesTextViewPr>
  <p:notesViewPr>
    <p:cSldViewPr snapToGrid="0">
      <p:cViewPr varScale="1">
        <p:scale>
          <a:sx n="69" d="100"/>
          <a:sy n="69" d="100"/>
        </p:scale>
        <p:origin x="2568"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BDE8D-A8D4-4B1C-92CA-51B6B5AF6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60866FE-3D8A-4613-8D49-0E2590AA43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79F841-013C-4E76-A8C2-54B67C3126FA}" type="datetimeFigureOut">
              <a:rPr lang="en-US" smtClean="0"/>
              <a:t>10/9/2018</a:t>
            </a:fld>
            <a:endParaRPr lang="en-US"/>
          </a:p>
        </p:txBody>
      </p:sp>
      <p:sp>
        <p:nvSpPr>
          <p:cNvPr id="4" name="Footer Placeholder 3">
            <a:extLst>
              <a:ext uri="{FF2B5EF4-FFF2-40B4-BE49-F238E27FC236}">
                <a16:creationId xmlns:a16="http://schemas.microsoft.com/office/drawing/2014/main" id="{894503B4-0F92-4E0A-9545-9E9FCF28A2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827FA2-B4C9-4D20-96FB-12E8CE368E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F4EF91-445D-454A-9DEC-0610866A4DB2}" type="slidenum">
              <a:rPr lang="en-US" smtClean="0"/>
              <a:t>‹#›</a:t>
            </a:fld>
            <a:endParaRPr lang="en-US"/>
          </a:p>
        </p:txBody>
      </p:sp>
    </p:spTree>
    <p:extLst>
      <p:ext uri="{BB962C8B-B14F-4D97-AF65-F5344CB8AC3E}">
        <p14:creationId xmlns:p14="http://schemas.microsoft.com/office/powerpoint/2010/main" val="6863280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7D989-20ED-404A-95A0-23E5E5177CF9}"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270720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7D989-20ED-404A-95A0-23E5E5177CF9}"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106415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7D989-20ED-404A-95A0-23E5E5177CF9}"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243032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C57D989-20ED-404A-95A0-23E5E5177CF9}"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42193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57D989-20ED-404A-95A0-23E5E5177CF9}"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148978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7D989-20ED-404A-95A0-23E5E5177CF9}"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23688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7D989-20ED-404A-95A0-23E5E5177CF9}"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314719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7D989-20ED-404A-95A0-23E5E5177CF9}"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1020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7D989-20ED-404A-95A0-23E5E5177CF9}"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22305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57D989-20ED-404A-95A0-23E5E5177CF9}"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249325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57D989-20ED-404A-95A0-23E5E5177CF9}"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1943F-F9D3-4F59-B13E-ABC979614B8C}" type="slidenum">
              <a:rPr lang="en-US" smtClean="0"/>
              <a:t>‹#›</a:t>
            </a:fld>
            <a:endParaRPr lang="en-US"/>
          </a:p>
        </p:txBody>
      </p:sp>
    </p:spTree>
    <p:extLst>
      <p:ext uri="{BB962C8B-B14F-4D97-AF65-F5344CB8AC3E}">
        <p14:creationId xmlns:p14="http://schemas.microsoft.com/office/powerpoint/2010/main" val="17442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7D989-20ED-404A-95A0-23E5E5177CF9}" type="datetimeFigureOut">
              <a:rPr lang="en-US" smtClean="0"/>
              <a:t>10/9/2018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1943F-F9D3-4F59-B13E-ABC979614B8C}" type="slidenum">
              <a:rPr lang="en-US" smtClean="0"/>
              <a:t>‹#›</a:t>
            </a:fld>
            <a:endParaRPr lang="en-US"/>
          </a:p>
        </p:txBody>
      </p:sp>
    </p:spTree>
    <p:extLst>
      <p:ext uri="{BB962C8B-B14F-4D97-AF65-F5344CB8AC3E}">
        <p14:creationId xmlns:p14="http://schemas.microsoft.com/office/powerpoint/2010/main" val="2455228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FC41-3A61-4331-8DEC-553FADA4588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DFF4B1B-D94E-47F3-BDF6-C28E4077917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61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8171-B5E5-4986-BC5D-895749E993CB}"/>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A549E614-9D9F-4117-939F-B23FE8E664E7}"/>
              </a:ext>
            </a:extLst>
          </p:cNvPr>
          <p:cNvSpPr>
            <a:spLocks noGrp="1"/>
          </p:cNvSpPr>
          <p:nvPr>
            <p:ph idx="1"/>
          </p:nvPr>
        </p:nvSpPr>
        <p:spPr/>
        <p:txBody>
          <a:bodyPr/>
          <a:lstStyle/>
          <a:p>
            <a:r>
              <a:rPr lang="en-US" dirty="0"/>
              <a:t>MS-DOS 1.0 was released in August 1981, and was updated until April 1994 when it was replaced by Windows 95</a:t>
            </a:r>
          </a:p>
          <a:p>
            <a:r>
              <a:rPr lang="en-US" dirty="0"/>
              <a:t>All versions of windows still contain some type of DOS, in windows 95 and 98 you can go to run and type command to get to DOS prompt, in NT, 2000, and XP you can type CMD and get DOS.</a:t>
            </a:r>
          </a:p>
        </p:txBody>
      </p:sp>
    </p:spTree>
    <p:extLst>
      <p:ext uri="{BB962C8B-B14F-4D97-AF65-F5344CB8AC3E}">
        <p14:creationId xmlns:p14="http://schemas.microsoft.com/office/powerpoint/2010/main" val="274332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E340-FDCC-4362-A786-94F6D9C55DA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245C17-2E2A-452C-8771-B6B1503BAA3D}"/>
              </a:ext>
            </a:extLst>
          </p:cNvPr>
          <p:cNvSpPr>
            <a:spLocks noGrp="1"/>
          </p:cNvSpPr>
          <p:nvPr>
            <p:ph idx="1"/>
          </p:nvPr>
        </p:nvSpPr>
        <p:spPr/>
        <p:txBody>
          <a:bodyPr/>
          <a:lstStyle/>
          <a:p>
            <a:r>
              <a:rPr lang="en-US" dirty="0"/>
              <a:t>The role of DOS is to interpret commands that the user enters via the keyboard. </a:t>
            </a:r>
          </a:p>
          <a:p>
            <a:r>
              <a:rPr lang="en-US" dirty="0"/>
              <a:t>These commands allow the following tasks to be executed:</a:t>
            </a:r>
          </a:p>
          <a:p>
            <a:pPr lvl="1"/>
            <a:r>
              <a:rPr lang="en-US" dirty="0"/>
              <a:t>file and folder management </a:t>
            </a:r>
          </a:p>
          <a:p>
            <a:pPr lvl="1"/>
            <a:r>
              <a:rPr lang="en-US" dirty="0"/>
              <a:t>disk upgrades</a:t>
            </a:r>
          </a:p>
          <a:p>
            <a:pPr lvl="1"/>
            <a:r>
              <a:rPr lang="en-US" dirty="0"/>
              <a:t>hardware configuration </a:t>
            </a:r>
          </a:p>
          <a:p>
            <a:pPr lvl="1"/>
            <a:r>
              <a:rPr lang="en-US" dirty="0"/>
              <a:t>memory optimization </a:t>
            </a:r>
          </a:p>
          <a:p>
            <a:pPr lvl="1"/>
            <a:r>
              <a:rPr lang="en-US" dirty="0"/>
              <a:t>program execution</a:t>
            </a:r>
          </a:p>
        </p:txBody>
      </p:sp>
    </p:spTree>
    <p:extLst>
      <p:ext uri="{BB962C8B-B14F-4D97-AF65-F5344CB8AC3E}">
        <p14:creationId xmlns:p14="http://schemas.microsoft.com/office/powerpoint/2010/main" val="301767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A63E-C320-4349-BCE5-6D52160F3E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30F9FD-1BE4-4DDF-BE4F-F119E05EE7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763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BC81-6055-4DBD-B27D-0591B625D1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5F5255-01F7-46FA-9ED4-D5F0610BA8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417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08C6-0318-4A79-A60E-A92D333080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5FDA3E-E4BD-4BCA-975F-FE716AEEC5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343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106</Words>
  <Application>Microsoft Office PowerPoint</Application>
  <PresentationFormat>On-screen Show (4:3)</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History</vt:lpstr>
      <vt:lpstr>Introduction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 Prim Francis G. Reyes</dc:creator>
  <cp:lastModifiedBy>Leonard Prim Francis G. Reyes</cp:lastModifiedBy>
  <cp:revision>2</cp:revision>
  <dcterms:created xsi:type="dcterms:W3CDTF">2018-10-09T13:26:13Z</dcterms:created>
  <dcterms:modified xsi:type="dcterms:W3CDTF">2018-10-09T13:31:39Z</dcterms:modified>
</cp:coreProperties>
</file>