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89" autoAdjust="0"/>
    <p:restoredTop sz="95701"/>
  </p:normalViewPr>
  <p:slideViewPr>
    <p:cSldViewPr snapToGrid="0">
      <p:cViewPr varScale="1">
        <p:scale>
          <a:sx n="85" d="100"/>
          <a:sy n="85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3F480-750F-4A32-AAF5-E217F177BDF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7C54424-B2A6-4C14-AA54-901A7D01E3A6}">
      <dgm:prSet/>
      <dgm:spPr/>
      <dgm:t>
        <a:bodyPr/>
        <a:lstStyle/>
        <a:p>
          <a:r>
            <a:rPr lang="en-US" dirty="0"/>
            <a:t>Frontend: UI design, client logic, communicates with backend for interaction.</a:t>
          </a:r>
          <a:endParaRPr lang="en-IN" dirty="0"/>
        </a:p>
      </dgm:t>
    </dgm:pt>
    <dgm:pt modelId="{674CECF1-657F-47D9-B298-959A9A366A6E}" type="parTrans" cxnId="{66D7F704-4685-4B4F-B39B-9EF0407E38FF}">
      <dgm:prSet/>
      <dgm:spPr/>
      <dgm:t>
        <a:bodyPr/>
        <a:lstStyle/>
        <a:p>
          <a:endParaRPr lang="en-IN"/>
        </a:p>
      </dgm:t>
    </dgm:pt>
    <dgm:pt modelId="{1616C387-B1BE-4A1B-866E-C572BA4C8E7D}" type="sibTrans" cxnId="{66D7F704-4685-4B4F-B39B-9EF0407E38FF}">
      <dgm:prSet/>
      <dgm:spPr/>
      <dgm:t>
        <a:bodyPr/>
        <a:lstStyle/>
        <a:p>
          <a:endParaRPr lang="en-IN"/>
        </a:p>
      </dgm:t>
    </dgm:pt>
    <dgm:pt modelId="{9DF85D2A-EF67-467F-9D4D-946170C7A598}">
      <dgm:prSet/>
      <dgm:spPr/>
      <dgm:t>
        <a:bodyPr/>
        <a:lstStyle/>
        <a:p>
          <a:r>
            <a:rPr lang="en-US"/>
            <a:t>Backend: Server logic, database interaction, security implementation for functionality.</a:t>
          </a:r>
          <a:endParaRPr lang="en-IN"/>
        </a:p>
      </dgm:t>
    </dgm:pt>
    <dgm:pt modelId="{F2748065-3921-45C0-A8FC-71F567C0AC3E}" type="parTrans" cxnId="{3ED7DDDB-CFB8-4F8A-9574-D9C115AEA356}">
      <dgm:prSet/>
      <dgm:spPr/>
      <dgm:t>
        <a:bodyPr/>
        <a:lstStyle/>
        <a:p>
          <a:endParaRPr lang="en-IN"/>
        </a:p>
      </dgm:t>
    </dgm:pt>
    <dgm:pt modelId="{FAD79911-EE8D-44AB-9F34-606A16631FC9}" type="sibTrans" cxnId="{3ED7DDDB-CFB8-4F8A-9574-D9C115AEA356}">
      <dgm:prSet/>
      <dgm:spPr/>
      <dgm:t>
        <a:bodyPr/>
        <a:lstStyle/>
        <a:p>
          <a:endParaRPr lang="en-IN"/>
        </a:p>
      </dgm:t>
    </dgm:pt>
    <dgm:pt modelId="{418DCF17-CF30-46C8-A4B2-EE6C348C579C}">
      <dgm:prSet/>
      <dgm:spPr/>
      <dgm:t>
        <a:bodyPr/>
        <a:lstStyle/>
        <a:p>
          <a:r>
            <a:rPr lang="en-US"/>
            <a:t>Database: Data storage, integrity maintenance, accessed by backend operations.</a:t>
          </a:r>
          <a:endParaRPr lang="en-IN"/>
        </a:p>
      </dgm:t>
    </dgm:pt>
    <dgm:pt modelId="{CC852536-0C27-412B-AF4D-83F9001B63B7}" type="parTrans" cxnId="{B0F07734-67F4-4F9B-B3AA-0EA7501B8B6F}">
      <dgm:prSet/>
      <dgm:spPr/>
      <dgm:t>
        <a:bodyPr/>
        <a:lstStyle/>
        <a:p>
          <a:endParaRPr lang="en-IN"/>
        </a:p>
      </dgm:t>
    </dgm:pt>
    <dgm:pt modelId="{0A77ACBB-625F-4FF1-B773-A03F9474AAA4}" type="sibTrans" cxnId="{B0F07734-67F4-4F9B-B3AA-0EA7501B8B6F}">
      <dgm:prSet/>
      <dgm:spPr/>
      <dgm:t>
        <a:bodyPr/>
        <a:lstStyle/>
        <a:p>
          <a:endParaRPr lang="en-IN"/>
        </a:p>
      </dgm:t>
    </dgm:pt>
    <dgm:pt modelId="{13893FE8-24CA-49B0-ACA6-F7931A93244D}">
      <dgm:prSet/>
      <dgm:spPr/>
      <dgm:t>
        <a:bodyPr/>
        <a:lstStyle/>
        <a:p>
          <a:r>
            <a:rPr lang="en-US" dirty="0"/>
            <a:t>Communication: Facilitates interaction, data processing between frontend and backend components.</a:t>
          </a:r>
          <a:endParaRPr lang="en-IN" dirty="0"/>
        </a:p>
      </dgm:t>
    </dgm:pt>
    <dgm:pt modelId="{C7512FAB-8F18-4DA7-A6BE-B563CA4776C8}" type="parTrans" cxnId="{0F4C09E7-F1DA-4074-95CF-A68ED43EFC73}">
      <dgm:prSet/>
      <dgm:spPr/>
      <dgm:t>
        <a:bodyPr/>
        <a:lstStyle/>
        <a:p>
          <a:endParaRPr lang="en-IN"/>
        </a:p>
      </dgm:t>
    </dgm:pt>
    <dgm:pt modelId="{8C6BED89-C600-4494-AC4D-87674ED2D950}" type="sibTrans" cxnId="{0F4C09E7-F1DA-4074-95CF-A68ED43EFC73}">
      <dgm:prSet/>
      <dgm:spPr/>
      <dgm:t>
        <a:bodyPr/>
        <a:lstStyle/>
        <a:p>
          <a:endParaRPr lang="en-IN"/>
        </a:p>
      </dgm:t>
    </dgm:pt>
    <dgm:pt modelId="{EF072AFF-E31C-4B8C-A3FF-F23B427EFEE1}" type="pres">
      <dgm:prSet presAssocID="{C323F480-750F-4A32-AAF5-E217F177BDF5}" presName="outerComposite" presStyleCnt="0">
        <dgm:presLayoutVars>
          <dgm:chMax val="5"/>
          <dgm:dir/>
          <dgm:resizeHandles val="exact"/>
        </dgm:presLayoutVars>
      </dgm:prSet>
      <dgm:spPr/>
    </dgm:pt>
    <dgm:pt modelId="{56C74474-0D76-4BC6-A156-7C54E3BE1FFC}" type="pres">
      <dgm:prSet presAssocID="{C323F480-750F-4A32-AAF5-E217F177BDF5}" presName="dummyMaxCanvas" presStyleCnt="0">
        <dgm:presLayoutVars/>
      </dgm:prSet>
      <dgm:spPr/>
    </dgm:pt>
    <dgm:pt modelId="{248286A7-3C3E-41DD-A6B3-A1122298C4EC}" type="pres">
      <dgm:prSet presAssocID="{C323F480-750F-4A32-AAF5-E217F177BDF5}" presName="FourNodes_1" presStyleLbl="node1" presStyleIdx="0" presStyleCnt="4">
        <dgm:presLayoutVars>
          <dgm:bulletEnabled val="1"/>
        </dgm:presLayoutVars>
      </dgm:prSet>
      <dgm:spPr/>
    </dgm:pt>
    <dgm:pt modelId="{3067BDA2-E62C-47CD-8FFB-BECA47FE37CD}" type="pres">
      <dgm:prSet presAssocID="{C323F480-750F-4A32-AAF5-E217F177BDF5}" presName="FourNodes_2" presStyleLbl="node1" presStyleIdx="1" presStyleCnt="4">
        <dgm:presLayoutVars>
          <dgm:bulletEnabled val="1"/>
        </dgm:presLayoutVars>
      </dgm:prSet>
      <dgm:spPr/>
    </dgm:pt>
    <dgm:pt modelId="{95674B3A-7A29-44AB-9F26-4491C6B0223F}" type="pres">
      <dgm:prSet presAssocID="{C323F480-750F-4A32-AAF5-E217F177BDF5}" presName="FourNodes_3" presStyleLbl="node1" presStyleIdx="2" presStyleCnt="4">
        <dgm:presLayoutVars>
          <dgm:bulletEnabled val="1"/>
        </dgm:presLayoutVars>
      </dgm:prSet>
      <dgm:spPr/>
    </dgm:pt>
    <dgm:pt modelId="{944D9882-7DDF-451E-968F-4E6D69BAF8D2}" type="pres">
      <dgm:prSet presAssocID="{C323F480-750F-4A32-AAF5-E217F177BDF5}" presName="FourNodes_4" presStyleLbl="node1" presStyleIdx="3" presStyleCnt="4">
        <dgm:presLayoutVars>
          <dgm:bulletEnabled val="1"/>
        </dgm:presLayoutVars>
      </dgm:prSet>
      <dgm:spPr/>
    </dgm:pt>
    <dgm:pt modelId="{3D0213CE-AA55-4BFD-B7C9-F0B883F664C4}" type="pres">
      <dgm:prSet presAssocID="{C323F480-750F-4A32-AAF5-E217F177BDF5}" presName="FourConn_1-2" presStyleLbl="fgAccFollowNode1" presStyleIdx="0" presStyleCnt="3">
        <dgm:presLayoutVars>
          <dgm:bulletEnabled val="1"/>
        </dgm:presLayoutVars>
      </dgm:prSet>
      <dgm:spPr/>
    </dgm:pt>
    <dgm:pt modelId="{ADD86EC1-356B-4F68-BEF8-A58CB2D9ECF2}" type="pres">
      <dgm:prSet presAssocID="{C323F480-750F-4A32-AAF5-E217F177BDF5}" presName="FourConn_2-3" presStyleLbl="fgAccFollowNode1" presStyleIdx="1" presStyleCnt="3">
        <dgm:presLayoutVars>
          <dgm:bulletEnabled val="1"/>
        </dgm:presLayoutVars>
      </dgm:prSet>
      <dgm:spPr/>
    </dgm:pt>
    <dgm:pt modelId="{880B1206-1CEC-4F31-B4FD-9A114068A680}" type="pres">
      <dgm:prSet presAssocID="{C323F480-750F-4A32-AAF5-E217F177BDF5}" presName="FourConn_3-4" presStyleLbl="fgAccFollowNode1" presStyleIdx="2" presStyleCnt="3">
        <dgm:presLayoutVars>
          <dgm:bulletEnabled val="1"/>
        </dgm:presLayoutVars>
      </dgm:prSet>
      <dgm:spPr/>
    </dgm:pt>
    <dgm:pt modelId="{F602EC31-1DB2-415B-B8D0-72309F8855A1}" type="pres">
      <dgm:prSet presAssocID="{C323F480-750F-4A32-AAF5-E217F177BDF5}" presName="FourNodes_1_text" presStyleLbl="node1" presStyleIdx="3" presStyleCnt="4">
        <dgm:presLayoutVars>
          <dgm:bulletEnabled val="1"/>
        </dgm:presLayoutVars>
      </dgm:prSet>
      <dgm:spPr/>
    </dgm:pt>
    <dgm:pt modelId="{29B2A4DE-5E26-4FFF-9242-5B573212DFB2}" type="pres">
      <dgm:prSet presAssocID="{C323F480-750F-4A32-AAF5-E217F177BDF5}" presName="FourNodes_2_text" presStyleLbl="node1" presStyleIdx="3" presStyleCnt="4">
        <dgm:presLayoutVars>
          <dgm:bulletEnabled val="1"/>
        </dgm:presLayoutVars>
      </dgm:prSet>
      <dgm:spPr/>
    </dgm:pt>
    <dgm:pt modelId="{2EA827FE-2E62-4555-8669-BC66DF71D1E9}" type="pres">
      <dgm:prSet presAssocID="{C323F480-750F-4A32-AAF5-E217F177BDF5}" presName="FourNodes_3_text" presStyleLbl="node1" presStyleIdx="3" presStyleCnt="4">
        <dgm:presLayoutVars>
          <dgm:bulletEnabled val="1"/>
        </dgm:presLayoutVars>
      </dgm:prSet>
      <dgm:spPr/>
    </dgm:pt>
    <dgm:pt modelId="{868AB311-A9F7-487A-AE8B-0C635D573ECE}" type="pres">
      <dgm:prSet presAssocID="{C323F480-750F-4A32-AAF5-E217F177BDF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D7F704-4685-4B4F-B39B-9EF0407E38FF}" srcId="{C323F480-750F-4A32-AAF5-E217F177BDF5}" destId="{C7C54424-B2A6-4C14-AA54-901A7D01E3A6}" srcOrd="0" destOrd="0" parTransId="{674CECF1-657F-47D9-B298-959A9A366A6E}" sibTransId="{1616C387-B1BE-4A1B-866E-C572BA4C8E7D}"/>
    <dgm:cxn modelId="{7D8F6311-84D6-447C-B824-D555C12867EC}" type="presOf" srcId="{418DCF17-CF30-46C8-A4B2-EE6C348C579C}" destId="{95674B3A-7A29-44AB-9F26-4491C6B0223F}" srcOrd="0" destOrd="0" presId="urn:microsoft.com/office/officeart/2005/8/layout/vProcess5"/>
    <dgm:cxn modelId="{7B491114-B40D-4B3E-94F9-6D7C22C0B226}" type="presOf" srcId="{C7C54424-B2A6-4C14-AA54-901A7D01E3A6}" destId="{F602EC31-1DB2-415B-B8D0-72309F8855A1}" srcOrd="1" destOrd="0" presId="urn:microsoft.com/office/officeart/2005/8/layout/vProcess5"/>
    <dgm:cxn modelId="{A53BA814-FE75-49AE-8306-064D73ECC35A}" type="presOf" srcId="{0A77ACBB-625F-4FF1-B773-A03F9474AAA4}" destId="{880B1206-1CEC-4F31-B4FD-9A114068A680}" srcOrd="0" destOrd="0" presId="urn:microsoft.com/office/officeart/2005/8/layout/vProcess5"/>
    <dgm:cxn modelId="{9112A225-6F34-410F-9D41-80379BA726D4}" type="presOf" srcId="{13893FE8-24CA-49B0-ACA6-F7931A93244D}" destId="{868AB311-A9F7-487A-AE8B-0C635D573ECE}" srcOrd="1" destOrd="0" presId="urn:microsoft.com/office/officeart/2005/8/layout/vProcess5"/>
    <dgm:cxn modelId="{CBBDA72F-C361-4BF7-BE22-58C4BFDD873F}" type="presOf" srcId="{1616C387-B1BE-4A1B-866E-C572BA4C8E7D}" destId="{3D0213CE-AA55-4BFD-B7C9-F0B883F664C4}" srcOrd="0" destOrd="0" presId="urn:microsoft.com/office/officeart/2005/8/layout/vProcess5"/>
    <dgm:cxn modelId="{B0F07734-67F4-4F9B-B3AA-0EA7501B8B6F}" srcId="{C323F480-750F-4A32-AAF5-E217F177BDF5}" destId="{418DCF17-CF30-46C8-A4B2-EE6C348C579C}" srcOrd="2" destOrd="0" parTransId="{CC852536-0C27-412B-AF4D-83F9001B63B7}" sibTransId="{0A77ACBB-625F-4FF1-B773-A03F9474AAA4}"/>
    <dgm:cxn modelId="{14A16742-B37A-482C-BDB6-CA14A3410875}" type="presOf" srcId="{FAD79911-EE8D-44AB-9F34-606A16631FC9}" destId="{ADD86EC1-356B-4F68-BEF8-A58CB2D9ECF2}" srcOrd="0" destOrd="0" presId="urn:microsoft.com/office/officeart/2005/8/layout/vProcess5"/>
    <dgm:cxn modelId="{B6358949-D58D-4A91-942E-E502BE87C9A2}" type="presOf" srcId="{9DF85D2A-EF67-467F-9D4D-946170C7A598}" destId="{3067BDA2-E62C-47CD-8FFB-BECA47FE37CD}" srcOrd="0" destOrd="0" presId="urn:microsoft.com/office/officeart/2005/8/layout/vProcess5"/>
    <dgm:cxn modelId="{43C5AA69-F8FB-4C0D-989B-69A2360A40B2}" type="presOf" srcId="{9DF85D2A-EF67-467F-9D4D-946170C7A598}" destId="{29B2A4DE-5E26-4FFF-9242-5B573212DFB2}" srcOrd="1" destOrd="0" presId="urn:microsoft.com/office/officeart/2005/8/layout/vProcess5"/>
    <dgm:cxn modelId="{1F310A4A-FF6C-42B0-B98A-1546DCF3A0E3}" type="presOf" srcId="{418DCF17-CF30-46C8-A4B2-EE6C348C579C}" destId="{2EA827FE-2E62-4555-8669-BC66DF71D1E9}" srcOrd="1" destOrd="0" presId="urn:microsoft.com/office/officeart/2005/8/layout/vProcess5"/>
    <dgm:cxn modelId="{384B5D90-79A2-4B11-B6B8-6077FF212C43}" type="presOf" srcId="{C7C54424-B2A6-4C14-AA54-901A7D01E3A6}" destId="{248286A7-3C3E-41DD-A6B3-A1122298C4EC}" srcOrd="0" destOrd="0" presId="urn:microsoft.com/office/officeart/2005/8/layout/vProcess5"/>
    <dgm:cxn modelId="{9D1DED92-8F89-435D-A32D-5E6929AA5CC9}" type="presOf" srcId="{C323F480-750F-4A32-AAF5-E217F177BDF5}" destId="{EF072AFF-E31C-4B8C-A3FF-F23B427EFEE1}" srcOrd="0" destOrd="0" presId="urn:microsoft.com/office/officeart/2005/8/layout/vProcess5"/>
    <dgm:cxn modelId="{1C0B33C5-3C06-4663-80BC-DA7A22FFCEC4}" type="presOf" srcId="{13893FE8-24CA-49B0-ACA6-F7931A93244D}" destId="{944D9882-7DDF-451E-968F-4E6D69BAF8D2}" srcOrd="0" destOrd="0" presId="urn:microsoft.com/office/officeart/2005/8/layout/vProcess5"/>
    <dgm:cxn modelId="{3ED7DDDB-CFB8-4F8A-9574-D9C115AEA356}" srcId="{C323F480-750F-4A32-AAF5-E217F177BDF5}" destId="{9DF85D2A-EF67-467F-9D4D-946170C7A598}" srcOrd="1" destOrd="0" parTransId="{F2748065-3921-45C0-A8FC-71F567C0AC3E}" sibTransId="{FAD79911-EE8D-44AB-9F34-606A16631FC9}"/>
    <dgm:cxn modelId="{0F4C09E7-F1DA-4074-95CF-A68ED43EFC73}" srcId="{C323F480-750F-4A32-AAF5-E217F177BDF5}" destId="{13893FE8-24CA-49B0-ACA6-F7931A93244D}" srcOrd="3" destOrd="0" parTransId="{C7512FAB-8F18-4DA7-A6BE-B563CA4776C8}" sibTransId="{8C6BED89-C600-4494-AC4D-87674ED2D950}"/>
    <dgm:cxn modelId="{15603867-2BA7-41AD-85BE-85B64B51E73B}" type="presParOf" srcId="{EF072AFF-E31C-4B8C-A3FF-F23B427EFEE1}" destId="{56C74474-0D76-4BC6-A156-7C54E3BE1FFC}" srcOrd="0" destOrd="0" presId="urn:microsoft.com/office/officeart/2005/8/layout/vProcess5"/>
    <dgm:cxn modelId="{6685878F-3BAB-4497-A01C-5B2A98DBC379}" type="presParOf" srcId="{EF072AFF-E31C-4B8C-A3FF-F23B427EFEE1}" destId="{248286A7-3C3E-41DD-A6B3-A1122298C4EC}" srcOrd="1" destOrd="0" presId="urn:microsoft.com/office/officeart/2005/8/layout/vProcess5"/>
    <dgm:cxn modelId="{42A1ABE8-A605-41B6-AE9E-D43C56A280CB}" type="presParOf" srcId="{EF072AFF-E31C-4B8C-A3FF-F23B427EFEE1}" destId="{3067BDA2-E62C-47CD-8FFB-BECA47FE37CD}" srcOrd="2" destOrd="0" presId="urn:microsoft.com/office/officeart/2005/8/layout/vProcess5"/>
    <dgm:cxn modelId="{C01A8F53-5166-4BEC-B31D-83D25C005254}" type="presParOf" srcId="{EF072AFF-E31C-4B8C-A3FF-F23B427EFEE1}" destId="{95674B3A-7A29-44AB-9F26-4491C6B0223F}" srcOrd="3" destOrd="0" presId="urn:microsoft.com/office/officeart/2005/8/layout/vProcess5"/>
    <dgm:cxn modelId="{C45CA596-D6BE-49AB-BCAC-B19CC6E2C107}" type="presParOf" srcId="{EF072AFF-E31C-4B8C-A3FF-F23B427EFEE1}" destId="{944D9882-7DDF-451E-968F-4E6D69BAF8D2}" srcOrd="4" destOrd="0" presId="urn:microsoft.com/office/officeart/2005/8/layout/vProcess5"/>
    <dgm:cxn modelId="{F4E0D195-E30F-4221-97A3-F6334EBB7219}" type="presParOf" srcId="{EF072AFF-E31C-4B8C-A3FF-F23B427EFEE1}" destId="{3D0213CE-AA55-4BFD-B7C9-F0B883F664C4}" srcOrd="5" destOrd="0" presId="urn:microsoft.com/office/officeart/2005/8/layout/vProcess5"/>
    <dgm:cxn modelId="{264ACE84-74A6-4874-A507-DFFCDD40C18F}" type="presParOf" srcId="{EF072AFF-E31C-4B8C-A3FF-F23B427EFEE1}" destId="{ADD86EC1-356B-4F68-BEF8-A58CB2D9ECF2}" srcOrd="6" destOrd="0" presId="urn:microsoft.com/office/officeart/2005/8/layout/vProcess5"/>
    <dgm:cxn modelId="{C6B9DD6A-1844-4387-BAF9-5F526886AB80}" type="presParOf" srcId="{EF072AFF-E31C-4B8C-A3FF-F23B427EFEE1}" destId="{880B1206-1CEC-4F31-B4FD-9A114068A680}" srcOrd="7" destOrd="0" presId="urn:microsoft.com/office/officeart/2005/8/layout/vProcess5"/>
    <dgm:cxn modelId="{D960EBAE-42E0-478E-B1B9-64E1CA3A347A}" type="presParOf" srcId="{EF072AFF-E31C-4B8C-A3FF-F23B427EFEE1}" destId="{F602EC31-1DB2-415B-B8D0-72309F8855A1}" srcOrd="8" destOrd="0" presId="urn:microsoft.com/office/officeart/2005/8/layout/vProcess5"/>
    <dgm:cxn modelId="{52A8654D-38EE-42F1-9640-2F7C42441E84}" type="presParOf" srcId="{EF072AFF-E31C-4B8C-A3FF-F23B427EFEE1}" destId="{29B2A4DE-5E26-4FFF-9242-5B573212DFB2}" srcOrd="9" destOrd="0" presId="urn:microsoft.com/office/officeart/2005/8/layout/vProcess5"/>
    <dgm:cxn modelId="{B89DA4F5-C90B-41E6-A4E7-1E18CDF7B13C}" type="presParOf" srcId="{EF072AFF-E31C-4B8C-A3FF-F23B427EFEE1}" destId="{2EA827FE-2E62-4555-8669-BC66DF71D1E9}" srcOrd="10" destOrd="0" presId="urn:microsoft.com/office/officeart/2005/8/layout/vProcess5"/>
    <dgm:cxn modelId="{E4786321-66E8-4881-8F8B-A77548B96CD8}" type="presParOf" srcId="{EF072AFF-E31C-4B8C-A3FF-F23B427EFEE1}" destId="{868AB311-A9F7-487A-AE8B-0C635D573EC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623A4-1CE1-4095-84DA-E6A2624C95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E36CB1B-C11F-486C-A0BA-A41B31CFCE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-&gt; User Authentication &amp; Authorization</a:t>
          </a:r>
        </a:p>
      </dgm:t>
    </dgm:pt>
    <dgm:pt modelId="{FC8873C4-B5B3-4066-9953-3DFE82AD3333}" type="parTrans" cxnId="{0FE3C107-E44B-4F4B-A9F2-3BDF3FF6E5B1}">
      <dgm:prSet/>
      <dgm:spPr/>
      <dgm:t>
        <a:bodyPr/>
        <a:lstStyle/>
        <a:p>
          <a:endParaRPr lang="en-US"/>
        </a:p>
      </dgm:t>
    </dgm:pt>
    <dgm:pt modelId="{A83E9875-FCF0-465F-8F86-F6F1710CAB50}" type="sibTrans" cxnId="{0FE3C107-E44B-4F4B-A9F2-3BDF3FF6E5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7E3795-17E9-4906-A932-0452E210BE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-&gt; Chat Collection</a:t>
          </a:r>
        </a:p>
      </dgm:t>
    </dgm:pt>
    <dgm:pt modelId="{2287FB9A-A21E-4006-B673-B1CC364917D7}" type="parTrans" cxnId="{523FDA3C-4F79-4547-B5D0-C18D265AA745}">
      <dgm:prSet/>
      <dgm:spPr/>
      <dgm:t>
        <a:bodyPr/>
        <a:lstStyle/>
        <a:p>
          <a:endParaRPr lang="en-US"/>
        </a:p>
      </dgm:t>
    </dgm:pt>
    <dgm:pt modelId="{07D08D30-1E8F-415E-98DE-998B2BD3B153}" type="sibTrans" cxnId="{523FDA3C-4F79-4547-B5D0-C18D265AA7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9D86CE-AC81-4FD7-8ADC-DDECB3E4E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-&gt; Cloud Storage for Media</a:t>
          </a:r>
        </a:p>
      </dgm:t>
    </dgm:pt>
    <dgm:pt modelId="{D501FEDB-A005-4E44-B9AC-2E464FD32D05}" type="parTrans" cxnId="{62E0CCB0-B004-4C86-A19B-2EBCC7E7957E}">
      <dgm:prSet/>
      <dgm:spPr/>
      <dgm:t>
        <a:bodyPr/>
        <a:lstStyle/>
        <a:p>
          <a:endParaRPr lang="en-US"/>
        </a:p>
      </dgm:t>
    </dgm:pt>
    <dgm:pt modelId="{52C9AEF8-C97A-445E-B02C-9AA1A6B165E7}" type="sibTrans" cxnId="{62E0CCB0-B004-4C86-A19B-2EBCC7E7957E}">
      <dgm:prSet/>
      <dgm:spPr/>
      <dgm:t>
        <a:bodyPr/>
        <a:lstStyle/>
        <a:p>
          <a:endParaRPr lang="en-US"/>
        </a:p>
      </dgm:t>
    </dgm:pt>
    <dgm:pt modelId="{6D2DB673-C4B1-4D6D-945A-8BF48F0B603F}" type="pres">
      <dgm:prSet presAssocID="{12A623A4-1CE1-4095-84DA-E6A2624C9521}" presName="root" presStyleCnt="0">
        <dgm:presLayoutVars>
          <dgm:dir/>
          <dgm:resizeHandles val="exact"/>
        </dgm:presLayoutVars>
      </dgm:prSet>
      <dgm:spPr/>
    </dgm:pt>
    <dgm:pt modelId="{71C6ACD7-B9C7-4394-8AB2-8EF03AD242E9}" type="pres">
      <dgm:prSet presAssocID="{8E36CB1B-C11F-486C-A0BA-A41B31CFCE82}" presName="compNode" presStyleCnt="0"/>
      <dgm:spPr/>
    </dgm:pt>
    <dgm:pt modelId="{169BA243-AC1D-47F6-854E-446042460CD3}" type="pres">
      <dgm:prSet presAssocID="{8E36CB1B-C11F-486C-A0BA-A41B31CFCE82}" presName="bgRect" presStyleLbl="bgShp" presStyleIdx="0" presStyleCnt="3"/>
      <dgm:spPr/>
    </dgm:pt>
    <dgm:pt modelId="{B3613524-7873-4952-B749-18897B1C0D52}" type="pres">
      <dgm:prSet presAssocID="{8E36CB1B-C11F-486C-A0BA-A41B31CFCE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211EDCE-88B4-4DEB-8569-C80AF94DBC3B}" type="pres">
      <dgm:prSet presAssocID="{8E36CB1B-C11F-486C-A0BA-A41B31CFCE82}" presName="spaceRect" presStyleCnt="0"/>
      <dgm:spPr/>
    </dgm:pt>
    <dgm:pt modelId="{1495765B-8C5A-4737-B23F-371AD39F87A6}" type="pres">
      <dgm:prSet presAssocID="{8E36CB1B-C11F-486C-A0BA-A41B31CFCE82}" presName="parTx" presStyleLbl="revTx" presStyleIdx="0" presStyleCnt="3">
        <dgm:presLayoutVars>
          <dgm:chMax val="0"/>
          <dgm:chPref val="0"/>
        </dgm:presLayoutVars>
      </dgm:prSet>
      <dgm:spPr/>
    </dgm:pt>
    <dgm:pt modelId="{A2AAAB8F-8BBB-4516-B8FD-21BA3314F44F}" type="pres">
      <dgm:prSet presAssocID="{A83E9875-FCF0-465F-8F86-F6F1710CAB50}" presName="sibTrans" presStyleCnt="0"/>
      <dgm:spPr/>
    </dgm:pt>
    <dgm:pt modelId="{8F3566DD-60D1-4FB7-9E17-7BF6353D87A7}" type="pres">
      <dgm:prSet presAssocID="{427E3795-17E9-4906-A932-0452E210BEB4}" presName="compNode" presStyleCnt="0"/>
      <dgm:spPr/>
    </dgm:pt>
    <dgm:pt modelId="{D0B5E5C5-D3CA-485B-9A46-586A164E69A6}" type="pres">
      <dgm:prSet presAssocID="{427E3795-17E9-4906-A932-0452E210BEB4}" presName="bgRect" presStyleLbl="bgShp" presStyleIdx="1" presStyleCnt="3"/>
      <dgm:spPr/>
    </dgm:pt>
    <dgm:pt modelId="{3A7167B8-1D05-417E-82CA-5B2C968FFAB2}" type="pres">
      <dgm:prSet presAssocID="{427E3795-17E9-4906-A932-0452E210BE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3ADD30E-9F2C-4CE1-A724-23DFF184119F}" type="pres">
      <dgm:prSet presAssocID="{427E3795-17E9-4906-A932-0452E210BEB4}" presName="spaceRect" presStyleCnt="0"/>
      <dgm:spPr/>
    </dgm:pt>
    <dgm:pt modelId="{EE45C465-9ED7-428A-B126-37E28E4EECC0}" type="pres">
      <dgm:prSet presAssocID="{427E3795-17E9-4906-A932-0452E210BEB4}" presName="parTx" presStyleLbl="revTx" presStyleIdx="1" presStyleCnt="3">
        <dgm:presLayoutVars>
          <dgm:chMax val="0"/>
          <dgm:chPref val="0"/>
        </dgm:presLayoutVars>
      </dgm:prSet>
      <dgm:spPr/>
    </dgm:pt>
    <dgm:pt modelId="{8032FB81-03DD-4362-9F57-C2131CB1B139}" type="pres">
      <dgm:prSet presAssocID="{07D08D30-1E8F-415E-98DE-998B2BD3B153}" presName="sibTrans" presStyleCnt="0"/>
      <dgm:spPr/>
    </dgm:pt>
    <dgm:pt modelId="{9770DF9B-5FC8-4923-A9FD-CC80DF238163}" type="pres">
      <dgm:prSet presAssocID="{BB9D86CE-AC81-4FD7-8ADC-DDECB3E4EA15}" presName="compNode" presStyleCnt="0"/>
      <dgm:spPr/>
    </dgm:pt>
    <dgm:pt modelId="{FC2CE4B5-3039-4EFD-94ED-62081C23B411}" type="pres">
      <dgm:prSet presAssocID="{BB9D86CE-AC81-4FD7-8ADC-DDECB3E4EA15}" presName="bgRect" presStyleLbl="bgShp" presStyleIdx="2" presStyleCnt="3"/>
      <dgm:spPr/>
    </dgm:pt>
    <dgm:pt modelId="{AF079E6D-0666-405F-9254-110E445B32E8}" type="pres">
      <dgm:prSet presAssocID="{BB9D86CE-AC81-4FD7-8ADC-DDECB3E4E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C850540-9639-498F-8C38-31ECD6AC9037}" type="pres">
      <dgm:prSet presAssocID="{BB9D86CE-AC81-4FD7-8ADC-DDECB3E4EA15}" presName="spaceRect" presStyleCnt="0"/>
      <dgm:spPr/>
    </dgm:pt>
    <dgm:pt modelId="{8032771B-F957-48A7-AC5F-3ABC9C54FC00}" type="pres">
      <dgm:prSet presAssocID="{BB9D86CE-AC81-4FD7-8ADC-DDECB3E4E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6C2004-8402-7549-8E99-EFCCA6B70710}" type="presOf" srcId="{427E3795-17E9-4906-A932-0452E210BEB4}" destId="{EE45C465-9ED7-428A-B126-37E28E4EECC0}" srcOrd="0" destOrd="0" presId="urn:microsoft.com/office/officeart/2018/2/layout/IconVerticalSolidList"/>
    <dgm:cxn modelId="{0FE3C107-E44B-4F4B-A9F2-3BDF3FF6E5B1}" srcId="{12A623A4-1CE1-4095-84DA-E6A2624C9521}" destId="{8E36CB1B-C11F-486C-A0BA-A41B31CFCE82}" srcOrd="0" destOrd="0" parTransId="{FC8873C4-B5B3-4066-9953-3DFE82AD3333}" sibTransId="{A83E9875-FCF0-465F-8F86-F6F1710CAB50}"/>
    <dgm:cxn modelId="{92080C3A-FB7D-984C-A883-F37C4520E903}" type="presOf" srcId="{BB9D86CE-AC81-4FD7-8ADC-DDECB3E4EA15}" destId="{8032771B-F957-48A7-AC5F-3ABC9C54FC00}" srcOrd="0" destOrd="0" presId="urn:microsoft.com/office/officeart/2018/2/layout/IconVerticalSolidList"/>
    <dgm:cxn modelId="{523FDA3C-4F79-4547-B5D0-C18D265AA745}" srcId="{12A623A4-1CE1-4095-84DA-E6A2624C9521}" destId="{427E3795-17E9-4906-A932-0452E210BEB4}" srcOrd="1" destOrd="0" parTransId="{2287FB9A-A21E-4006-B673-B1CC364917D7}" sibTransId="{07D08D30-1E8F-415E-98DE-998B2BD3B153}"/>
    <dgm:cxn modelId="{47454590-3C32-5C41-9FD8-AF7FC1AE227C}" type="presOf" srcId="{8E36CB1B-C11F-486C-A0BA-A41B31CFCE82}" destId="{1495765B-8C5A-4737-B23F-371AD39F87A6}" srcOrd="0" destOrd="0" presId="urn:microsoft.com/office/officeart/2018/2/layout/IconVerticalSolidList"/>
    <dgm:cxn modelId="{62E0CCB0-B004-4C86-A19B-2EBCC7E7957E}" srcId="{12A623A4-1CE1-4095-84DA-E6A2624C9521}" destId="{BB9D86CE-AC81-4FD7-8ADC-DDECB3E4EA15}" srcOrd="2" destOrd="0" parTransId="{D501FEDB-A005-4E44-B9AC-2E464FD32D05}" sibTransId="{52C9AEF8-C97A-445E-B02C-9AA1A6B165E7}"/>
    <dgm:cxn modelId="{4A9870C3-6F4C-AF45-8F2F-8CCC27997042}" type="presOf" srcId="{12A623A4-1CE1-4095-84DA-E6A2624C9521}" destId="{6D2DB673-C4B1-4D6D-945A-8BF48F0B603F}" srcOrd="0" destOrd="0" presId="urn:microsoft.com/office/officeart/2018/2/layout/IconVerticalSolidList"/>
    <dgm:cxn modelId="{740AB7F8-25BB-F74B-96D3-CDFBA5F628C5}" type="presParOf" srcId="{6D2DB673-C4B1-4D6D-945A-8BF48F0B603F}" destId="{71C6ACD7-B9C7-4394-8AB2-8EF03AD242E9}" srcOrd="0" destOrd="0" presId="urn:microsoft.com/office/officeart/2018/2/layout/IconVerticalSolidList"/>
    <dgm:cxn modelId="{09915ADB-8FB9-294D-9509-2D844C99A1AB}" type="presParOf" srcId="{71C6ACD7-B9C7-4394-8AB2-8EF03AD242E9}" destId="{169BA243-AC1D-47F6-854E-446042460CD3}" srcOrd="0" destOrd="0" presId="urn:microsoft.com/office/officeart/2018/2/layout/IconVerticalSolidList"/>
    <dgm:cxn modelId="{958D4689-785B-2D40-8E64-D83C89B00545}" type="presParOf" srcId="{71C6ACD7-B9C7-4394-8AB2-8EF03AD242E9}" destId="{B3613524-7873-4952-B749-18897B1C0D52}" srcOrd="1" destOrd="0" presId="urn:microsoft.com/office/officeart/2018/2/layout/IconVerticalSolidList"/>
    <dgm:cxn modelId="{16B6C1DA-72C2-1F4E-9A13-A6B3D12120AD}" type="presParOf" srcId="{71C6ACD7-B9C7-4394-8AB2-8EF03AD242E9}" destId="{E211EDCE-88B4-4DEB-8569-C80AF94DBC3B}" srcOrd="2" destOrd="0" presId="urn:microsoft.com/office/officeart/2018/2/layout/IconVerticalSolidList"/>
    <dgm:cxn modelId="{EA8F1FD0-52E9-3E40-B76C-A0A97CDE149D}" type="presParOf" srcId="{71C6ACD7-B9C7-4394-8AB2-8EF03AD242E9}" destId="{1495765B-8C5A-4737-B23F-371AD39F87A6}" srcOrd="3" destOrd="0" presId="urn:microsoft.com/office/officeart/2018/2/layout/IconVerticalSolidList"/>
    <dgm:cxn modelId="{8D7EBE96-9BF1-734D-8F16-74FC32997223}" type="presParOf" srcId="{6D2DB673-C4B1-4D6D-945A-8BF48F0B603F}" destId="{A2AAAB8F-8BBB-4516-B8FD-21BA3314F44F}" srcOrd="1" destOrd="0" presId="urn:microsoft.com/office/officeart/2018/2/layout/IconVerticalSolidList"/>
    <dgm:cxn modelId="{5B5A060A-0998-814A-B3D6-0824DE579522}" type="presParOf" srcId="{6D2DB673-C4B1-4D6D-945A-8BF48F0B603F}" destId="{8F3566DD-60D1-4FB7-9E17-7BF6353D87A7}" srcOrd="2" destOrd="0" presId="urn:microsoft.com/office/officeart/2018/2/layout/IconVerticalSolidList"/>
    <dgm:cxn modelId="{39732372-F5FF-5541-B7A7-F75370B7BB3B}" type="presParOf" srcId="{8F3566DD-60D1-4FB7-9E17-7BF6353D87A7}" destId="{D0B5E5C5-D3CA-485B-9A46-586A164E69A6}" srcOrd="0" destOrd="0" presId="urn:microsoft.com/office/officeart/2018/2/layout/IconVerticalSolidList"/>
    <dgm:cxn modelId="{8066601F-BAB8-384C-8C19-ECEB61BFFAD6}" type="presParOf" srcId="{8F3566DD-60D1-4FB7-9E17-7BF6353D87A7}" destId="{3A7167B8-1D05-417E-82CA-5B2C968FFAB2}" srcOrd="1" destOrd="0" presId="urn:microsoft.com/office/officeart/2018/2/layout/IconVerticalSolidList"/>
    <dgm:cxn modelId="{8786DBFC-6A4C-EF42-8A27-FA5DD20D8052}" type="presParOf" srcId="{8F3566DD-60D1-4FB7-9E17-7BF6353D87A7}" destId="{73ADD30E-9F2C-4CE1-A724-23DFF184119F}" srcOrd="2" destOrd="0" presId="urn:microsoft.com/office/officeart/2018/2/layout/IconVerticalSolidList"/>
    <dgm:cxn modelId="{9716B906-7FCF-C64A-8A12-418E6C8F0DDE}" type="presParOf" srcId="{8F3566DD-60D1-4FB7-9E17-7BF6353D87A7}" destId="{EE45C465-9ED7-428A-B126-37E28E4EECC0}" srcOrd="3" destOrd="0" presId="urn:microsoft.com/office/officeart/2018/2/layout/IconVerticalSolidList"/>
    <dgm:cxn modelId="{465BC6A0-FC4A-3F4A-B303-0D55C2FD95F5}" type="presParOf" srcId="{6D2DB673-C4B1-4D6D-945A-8BF48F0B603F}" destId="{8032FB81-03DD-4362-9F57-C2131CB1B139}" srcOrd="3" destOrd="0" presId="urn:microsoft.com/office/officeart/2018/2/layout/IconVerticalSolidList"/>
    <dgm:cxn modelId="{725CA6BA-B708-B74E-89FC-C39C3511FD92}" type="presParOf" srcId="{6D2DB673-C4B1-4D6D-945A-8BF48F0B603F}" destId="{9770DF9B-5FC8-4923-A9FD-CC80DF238163}" srcOrd="4" destOrd="0" presId="urn:microsoft.com/office/officeart/2018/2/layout/IconVerticalSolidList"/>
    <dgm:cxn modelId="{DBF22C0A-4A14-4047-89B3-85117A622264}" type="presParOf" srcId="{9770DF9B-5FC8-4923-A9FD-CC80DF238163}" destId="{FC2CE4B5-3039-4EFD-94ED-62081C23B411}" srcOrd="0" destOrd="0" presId="urn:microsoft.com/office/officeart/2018/2/layout/IconVerticalSolidList"/>
    <dgm:cxn modelId="{D4258C7B-87B3-194B-B746-7AD496346771}" type="presParOf" srcId="{9770DF9B-5FC8-4923-A9FD-CC80DF238163}" destId="{AF079E6D-0666-405F-9254-110E445B32E8}" srcOrd="1" destOrd="0" presId="urn:microsoft.com/office/officeart/2018/2/layout/IconVerticalSolidList"/>
    <dgm:cxn modelId="{5244D285-FDF1-CB41-A3E9-E3C8D9D8F5D5}" type="presParOf" srcId="{9770DF9B-5FC8-4923-A9FD-CC80DF238163}" destId="{9C850540-9639-498F-8C38-31ECD6AC9037}" srcOrd="2" destOrd="0" presId="urn:microsoft.com/office/officeart/2018/2/layout/IconVerticalSolidList"/>
    <dgm:cxn modelId="{04EA1A79-2BA3-BE45-B753-2310F68AEF7F}" type="presParOf" srcId="{9770DF9B-5FC8-4923-A9FD-CC80DF238163}" destId="{8032771B-F957-48A7-AC5F-3ABC9C54FC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32469-E9A0-498B-B7BA-F2E576470B29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2AF36-C7DC-43E8-A3C3-042609EB7BDA}">
      <dgm:prSet/>
      <dgm:spPr/>
      <dgm:t>
        <a:bodyPr/>
        <a:lstStyle/>
        <a:p>
          <a:r>
            <a:rPr lang="en-US" dirty="0" err="1"/>
            <a:t>Dotenv</a:t>
          </a:r>
          <a:endParaRPr lang="en-US" dirty="0"/>
        </a:p>
      </dgm:t>
    </dgm:pt>
    <dgm:pt modelId="{5A5B51AB-9905-4DF8-889D-5D306C0956D9}" type="parTrans" cxnId="{125CFF21-50AC-4BB7-8DD8-C34D536E49CD}">
      <dgm:prSet/>
      <dgm:spPr/>
      <dgm:t>
        <a:bodyPr/>
        <a:lstStyle/>
        <a:p>
          <a:endParaRPr lang="en-US"/>
        </a:p>
      </dgm:t>
    </dgm:pt>
    <dgm:pt modelId="{C7EFBEDC-8693-494E-A50D-FF55DD5FA16B}" type="sibTrans" cxnId="{125CFF21-50AC-4BB7-8DD8-C34D536E49CD}">
      <dgm:prSet/>
      <dgm:spPr/>
      <dgm:t>
        <a:bodyPr/>
        <a:lstStyle/>
        <a:p>
          <a:endParaRPr lang="en-US"/>
        </a:p>
      </dgm:t>
    </dgm:pt>
    <dgm:pt modelId="{9AECE0A3-E223-4497-96B9-2DC5C4C4B612}">
      <dgm:prSet/>
      <dgm:spPr/>
      <dgm:t>
        <a:bodyPr/>
        <a:lstStyle/>
        <a:p>
          <a:r>
            <a:rPr lang="en-US" dirty="0"/>
            <a:t>Bcrypt</a:t>
          </a:r>
        </a:p>
      </dgm:t>
    </dgm:pt>
    <dgm:pt modelId="{049BE763-B001-44AF-9413-9084AA1C136C}" type="parTrans" cxnId="{205AF3A5-A463-4E9A-BF1B-80CB3A7B068E}">
      <dgm:prSet/>
      <dgm:spPr/>
      <dgm:t>
        <a:bodyPr/>
        <a:lstStyle/>
        <a:p>
          <a:endParaRPr lang="en-US"/>
        </a:p>
      </dgm:t>
    </dgm:pt>
    <dgm:pt modelId="{52789EAC-D3F5-4968-9A01-6F5C7BF0CEA3}" type="sibTrans" cxnId="{205AF3A5-A463-4E9A-BF1B-80CB3A7B068E}">
      <dgm:prSet/>
      <dgm:spPr/>
      <dgm:t>
        <a:bodyPr/>
        <a:lstStyle/>
        <a:p>
          <a:endParaRPr lang="en-US"/>
        </a:p>
      </dgm:t>
    </dgm:pt>
    <dgm:pt modelId="{E793CC39-3DE6-4E28-92E1-F2B6326538B8}">
      <dgm:prSet/>
      <dgm:spPr/>
      <dgm:t>
        <a:bodyPr/>
        <a:lstStyle/>
        <a:p>
          <a:r>
            <a:rPr lang="en-US"/>
            <a:t>Mongoose</a:t>
          </a:r>
        </a:p>
      </dgm:t>
    </dgm:pt>
    <dgm:pt modelId="{2A4EAF70-52CC-439B-AF15-6CA8F6C1B5DB}" type="parTrans" cxnId="{5596D529-F2BA-4BB8-8ED1-EC9235F42EA2}">
      <dgm:prSet/>
      <dgm:spPr/>
      <dgm:t>
        <a:bodyPr/>
        <a:lstStyle/>
        <a:p>
          <a:endParaRPr lang="en-US"/>
        </a:p>
      </dgm:t>
    </dgm:pt>
    <dgm:pt modelId="{EA44E688-B0AE-42B5-84AC-B94FC6492649}" type="sibTrans" cxnId="{5596D529-F2BA-4BB8-8ED1-EC9235F42EA2}">
      <dgm:prSet/>
      <dgm:spPr/>
      <dgm:t>
        <a:bodyPr/>
        <a:lstStyle/>
        <a:p>
          <a:endParaRPr lang="en-US"/>
        </a:p>
      </dgm:t>
    </dgm:pt>
    <dgm:pt modelId="{D50E1642-1CE1-452E-89B6-3552B60DE752}">
      <dgm:prSet/>
      <dgm:spPr/>
      <dgm:t>
        <a:bodyPr/>
        <a:lstStyle/>
        <a:p>
          <a:r>
            <a:rPr lang="en-US" dirty="0"/>
            <a:t>Json-web-token</a:t>
          </a:r>
        </a:p>
      </dgm:t>
    </dgm:pt>
    <dgm:pt modelId="{3DBEBB8C-EABA-4017-92D3-0E345C4ABF75}" type="parTrans" cxnId="{BF06F6D2-21D5-453F-B0A0-371C427B8EF2}">
      <dgm:prSet/>
      <dgm:spPr/>
      <dgm:t>
        <a:bodyPr/>
        <a:lstStyle/>
        <a:p>
          <a:endParaRPr lang="en-IN"/>
        </a:p>
      </dgm:t>
    </dgm:pt>
    <dgm:pt modelId="{69821733-C470-428E-B911-7F981BFA018F}" type="sibTrans" cxnId="{BF06F6D2-21D5-453F-B0A0-371C427B8EF2}">
      <dgm:prSet/>
      <dgm:spPr/>
      <dgm:t>
        <a:bodyPr/>
        <a:lstStyle/>
        <a:p>
          <a:endParaRPr lang="en-IN"/>
        </a:p>
      </dgm:t>
    </dgm:pt>
    <dgm:pt modelId="{4F897A00-7E1B-4839-9C85-F39FDFDC16C1}">
      <dgm:prSet/>
      <dgm:spPr/>
      <dgm:t>
        <a:bodyPr/>
        <a:lstStyle/>
        <a:p>
          <a:r>
            <a:rPr lang="en-US" dirty="0"/>
            <a:t>Nodemon</a:t>
          </a:r>
        </a:p>
      </dgm:t>
    </dgm:pt>
    <dgm:pt modelId="{4E238B53-8C2B-49DE-983D-B5320F2D4EDC}" type="parTrans" cxnId="{EDAF3E24-B565-4971-B57E-4E24A31998BF}">
      <dgm:prSet/>
      <dgm:spPr/>
      <dgm:t>
        <a:bodyPr/>
        <a:lstStyle/>
        <a:p>
          <a:endParaRPr lang="en-IN"/>
        </a:p>
      </dgm:t>
    </dgm:pt>
    <dgm:pt modelId="{F9FDFAB9-6AB2-4A5B-B2C2-1AB22DDC001D}" type="sibTrans" cxnId="{EDAF3E24-B565-4971-B57E-4E24A31998BF}">
      <dgm:prSet/>
      <dgm:spPr/>
      <dgm:t>
        <a:bodyPr/>
        <a:lstStyle/>
        <a:p>
          <a:endParaRPr lang="en-IN"/>
        </a:p>
      </dgm:t>
    </dgm:pt>
    <dgm:pt modelId="{CFC44B97-E76E-4F83-8598-B971AB2C65BC}">
      <dgm:prSet/>
      <dgm:spPr/>
      <dgm:t>
        <a:bodyPr/>
        <a:lstStyle/>
        <a:p>
          <a:r>
            <a:rPr lang="en-US" dirty="0"/>
            <a:t>Express-async-handler</a:t>
          </a:r>
        </a:p>
      </dgm:t>
    </dgm:pt>
    <dgm:pt modelId="{D1A7184D-A51E-426F-9D67-BD84AAE8B5F9}" type="parTrans" cxnId="{DC5B0567-E271-45D0-AB1A-DD2E00CAAA33}">
      <dgm:prSet/>
      <dgm:spPr/>
      <dgm:t>
        <a:bodyPr/>
        <a:lstStyle/>
        <a:p>
          <a:endParaRPr lang="en-IN"/>
        </a:p>
      </dgm:t>
    </dgm:pt>
    <dgm:pt modelId="{9C907386-0668-44FD-8B77-DE142E7EDEED}" type="sibTrans" cxnId="{DC5B0567-E271-45D0-AB1A-DD2E00CAAA33}">
      <dgm:prSet/>
      <dgm:spPr/>
      <dgm:t>
        <a:bodyPr/>
        <a:lstStyle/>
        <a:p>
          <a:endParaRPr lang="en-IN"/>
        </a:p>
      </dgm:t>
    </dgm:pt>
    <dgm:pt modelId="{DE06AC86-CFFB-46EE-B0CE-84CB3F6F0BE1}">
      <dgm:prSet/>
      <dgm:spPr/>
      <dgm:t>
        <a:bodyPr/>
        <a:lstStyle/>
        <a:p>
          <a:endParaRPr lang="en-US" dirty="0"/>
        </a:p>
      </dgm:t>
    </dgm:pt>
    <dgm:pt modelId="{65BBDA91-8881-46CA-8365-BB8DF3AA681F}" type="parTrans" cxnId="{44DCD84A-A7FB-4465-8A49-9865EF2ABF88}">
      <dgm:prSet/>
      <dgm:spPr/>
      <dgm:t>
        <a:bodyPr/>
        <a:lstStyle/>
        <a:p>
          <a:endParaRPr lang="en-IN"/>
        </a:p>
      </dgm:t>
    </dgm:pt>
    <dgm:pt modelId="{2856C8B2-E6BA-47F6-84CF-7FB24D337563}" type="sibTrans" cxnId="{44DCD84A-A7FB-4465-8A49-9865EF2ABF88}">
      <dgm:prSet/>
      <dgm:spPr/>
      <dgm:t>
        <a:bodyPr/>
        <a:lstStyle/>
        <a:p>
          <a:endParaRPr lang="en-IN"/>
        </a:p>
      </dgm:t>
    </dgm:pt>
    <dgm:pt modelId="{388B2B8C-4A73-456D-8500-BF228B3F7960}">
      <dgm:prSet/>
      <dgm:spPr/>
      <dgm:t>
        <a:bodyPr/>
        <a:lstStyle/>
        <a:p>
          <a:r>
            <a:rPr lang="en-US" dirty="0"/>
            <a:t>Cloudinary</a:t>
          </a:r>
        </a:p>
      </dgm:t>
    </dgm:pt>
    <dgm:pt modelId="{27966AB9-D3A9-4D92-B805-070382BD9600}" type="sibTrans" cxnId="{7057D2F1-EB48-453E-A5A8-A879CA98AB2D}">
      <dgm:prSet/>
      <dgm:spPr/>
      <dgm:t>
        <a:bodyPr/>
        <a:lstStyle/>
        <a:p>
          <a:endParaRPr lang="en-US"/>
        </a:p>
      </dgm:t>
    </dgm:pt>
    <dgm:pt modelId="{17ACE95F-39D9-410F-9B98-B38F30584820}" type="parTrans" cxnId="{7057D2F1-EB48-453E-A5A8-A879CA98AB2D}">
      <dgm:prSet/>
      <dgm:spPr/>
      <dgm:t>
        <a:bodyPr/>
        <a:lstStyle/>
        <a:p>
          <a:endParaRPr lang="en-US"/>
        </a:p>
      </dgm:t>
    </dgm:pt>
    <dgm:pt modelId="{184FE016-5FD4-4B47-A94D-BCB68AF98FE3}" type="pres">
      <dgm:prSet presAssocID="{E6432469-E9A0-498B-B7BA-F2E576470B29}" presName="compositeShape" presStyleCnt="0">
        <dgm:presLayoutVars>
          <dgm:chMax val="7"/>
          <dgm:dir/>
          <dgm:resizeHandles val="exact"/>
        </dgm:presLayoutVars>
      </dgm:prSet>
      <dgm:spPr/>
    </dgm:pt>
    <dgm:pt modelId="{F0166D1C-C522-430C-A8E8-95171822E4E9}" type="pres">
      <dgm:prSet presAssocID="{E6432469-E9A0-498B-B7BA-F2E576470B29}" presName="wedge1" presStyleLbl="node1" presStyleIdx="0" presStyleCnt="7" custAng="0"/>
      <dgm:spPr/>
    </dgm:pt>
    <dgm:pt modelId="{6D543924-F22A-48D1-85BB-4A6F87B6E7C5}" type="pres">
      <dgm:prSet presAssocID="{E6432469-E9A0-498B-B7BA-F2E576470B29}" presName="dummy1a" presStyleCnt="0"/>
      <dgm:spPr/>
    </dgm:pt>
    <dgm:pt modelId="{8D0E2FEB-FF49-4D98-B08E-F977A4BF06CE}" type="pres">
      <dgm:prSet presAssocID="{E6432469-E9A0-498B-B7BA-F2E576470B29}" presName="dummy1b" presStyleCnt="0"/>
      <dgm:spPr/>
    </dgm:pt>
    <dgm:pt modelId="{DD92E638-E9AC-4A66-880C-A5756E861D51}" type="pres">
      <dgm:prSet presAssocID="{E6432469-E9A0-498B-B7BA-F2E576470B29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BCD5128-EBBD-45B3-99B6-7C72D201987D}" type="pres">
      <dgm:prSet presAssocID="{E6432469-E9A0-498B-B7BA-F2E576470B29}" presName="wedge2" presStyleLbl="node1" presStyleIdx="1" presStyleCnt="7"/>
      <dgm:spPr/>
    </dgm:pt>
    <dgm:pt modelId="{8383EBAA-6583-4CCF-A137-71C49F15E39A}" type="pres">
      <dgm:prSet presAssocID="{E6432469-E9A0-498B-B7BA-F2E576470B29}" presName="dummy2a" presStyleCnt="0"/>
      <dgm:spPr/>
    </dgm:pt>
    <dgm:pt modelId="{78986B30-9A82-48D7-ABC7-59F09D0AEF2B}" type="pres">
      <dgm:prSet presAssocID="{E6432469-E9A0-498B-B7BA-F2E576470B29}" presName="dummy2b" presStyleCnt="0"/>
      <dgm:spPr/>
    </dgm:pt>
    <dgm:pt modelId="{16227241-F99B-40C4-8760-40590792DFD6}" type="pres">
      <dgm:prSet presAssocID="{E6432469-E9A0-498B-B7BA-F2E576470B29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D2761BD-D29C-4795-B4E4-52417A911C56}" type="pres">
      <dgm:prSet presAssocID="{E6432469-E9A0-498B-B7BA-F2E576470B29}" presName="wedge3" presStyleLbl="node1" presStyleIdx="2" presStyleCnt="7"/>
      <dgm:spPr/>
    </dgm:pt>
    <dgm:pt modelId="{984E116A-82D5-4C43-9A05-38D9D7BFD5C8}" type="pres">
      <dgm:prSet presAssocID="{E6432469-E9A0-498B-B7BA-F2E576470B29}" presName="dummy3a" presStyleCnt="0"/>
      <dgm:spPr/>
    </dgm:pt>
    <dgm:pt modelId="{A84A1D8D-6023-4EAF-9528-14907EB77FB6}" type="pres">
      <dgm:prSet presAssocID="{E6432469-E9A0-498B-B7BA-F2E576470B29}" presName="dummy3b" presStyleCnt="0"/>
      <dgm:spPr/>
    </dgm:pt>
    <dgm:pt modelId="{BF788466-E7BF-4D85-AD0B-40D9C0D81221}" type="pres">
      <dgm:prSet presAssocID="{E6432469-E9A0-498B-B7BA-F2E576470B29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A2C98700-31F5-4EC4-A8AF-8F2B706308E3}" type="pres">
      <dgm:prSet presAssocID="{E6432469-E9A0-498B-B7BA-F2E576470B29}" presName="wedge4" presStyleLbl="node1" presStyleIdx="3" presStyleCnt="7"/>
      <dgm:spPr/>
    </dgm:pt>
    <dgm:pt modelId="{C817F74E-4BAD-428A-AAB2-EC023F30CB50}" type="pres">
      <dgm:prSet presAssocID="{E6432469-E9A0-498B-B7BA-F2E576470B29}" presName="dummy4a" presStyleCnt="0"/>
      <dgm:spPr/>
    </dgm:pt>
    <dgm:pt modelId="{443AC02D-2C0F-4044-8297-86B40980E07B}" type="pres">
      <dgm:prSet presAssocID="{E6432469-E9A0-498B-B7BA-F2E576470B29}" presName="dummy4b" presStyleCnt="0"/>
      <dgm:spPr/>
    </dgm:pt>
    <dgm:pt modelId="{9466C11D-F08A-404A-8109-BB90BA304F6D}" type="pres">
      <dgm:prSet presAssocID="{E6432469-E9A0-498B-B7BA-F2E576470B29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A3F99E55-6B65-4CFC-AB39-E11C425339AC}" type="pres">
      <dgm:prSet presAssocID="{E6432469-E9A0-498B-B7BA-F2E576470B29}" presName="wedge5" presStyleLbl="node1" presStyleIdx="4" presStyleCnt="7"/>
      <dgm:spPr/>
    </dgm:pt>
    <dgm:pt modelId="{DB2885B7-4A2F-4BAD-A120-4F2C75B5B33F}" type="pres">
      <dgm:prSet presAssocID="{E6432469-E9A0-498B-B7BA-F2E576470B29}" presName="dummy5a" presStyleCnt="0"/>
      <dgm:spPr/>
    </dgm:pt>
    <dgm:pt modelId="{832FC479-13BB-4596-8853-FF5709A33319}" type="pres">
      <dgm:prSet presAssocID="{E6432469-E9A0-498B-B7BA-F2E576470B29}" presName="dummy5b" presStyleCnt="0"/>
      <dgm:spPr/>
    </dgm:pt>
    <dgm:pt modelId="{5B9B3330-C64B-45DC-B914-CA684004888A}" type="pres">
      <dgm:prSet presAssocID="{E6432469-E9A0-498B-B7BA-F2E576470B29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21FBD856-6B2F-470A-9183-8314F54D6E30}" type="pres">
      <dgm:prSet presAssocID="{E6432469-E9A0-498B-B7BA-F2E576470B29}" presName="wedge6" presStyleLbl="node1" presStyleIdx="5" presStyleCnt="7"/>
      <dgm:spPr/>
    </dgm:pt>
    <dgm:pt modelId="{896A103F-8AD1-467B-B9F0-B4ADAABF92BB}" type="pres">
      <dgm:prSet presAssocID="{E6432469-E9A0-498B-B7BA-F2E576470B29}" presName="dummy6a" presStyleCnt="0"/>
      <dgm:spPr/>
    </dgm:pt>
    <dgm:pt modelId="{7617D8FA-1BEC-4AFE-9B71-4DC3D65E504D}" type="pres">
      <dgm:prSet presAssocID="{E6432469-E9A0-498B-B7BA-F2E576470B29}" presName="dummy6b" presStyleCnt="0"/>
      <dgm:spPr/>
    </dgm:pt>
    <dgm:pt modelId="{B92CB305-8FCF-4E9D-AA68-1F901BB4E09F}" type="pres">
      <dgm:prSet presAssocID="{E6432469-E9A0-498B-B7BA-F2E576470B29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568934B-B716-46DA-B33B-057E2001CF8E}" type="pres">
      <dgm:prSet presAssocID="{E6432469-E9A0-498B-B7BA-F2E576470B29}" presName="wedge7" presStyleLbl="node1" presStyleIdx="6" presStyleCnt="7"/>
      <dgm:spPr/>
    </dgm:pt>
    <dgm:pt modelId="{94E1BB9E-3157-4855-80A2-C13F3E4A4418}" type="pres">
      <dgm:prSet presAssocID="{E6432469-E9A0-498B-B7BA-F2E576470B29}" presName="dummy7a" presStyleCnt="0"/>
      <dgm:spPr/>
    </dgm:pt>
    <dgm:pt modelId="{3038A103-6006-42FD-8ABC-FE4DEB1F24DE}" type="pres">
      <dgm:prSet presAssocID="{E6432469-E9A0-498B-B7BA-F2E576470B29}" presName="dummy7b" presStyleCnt="0"/>
      <dgm:spPr/>
    </dgm:pt>
    <dgm:pt modelId="{A9D82FB6-AF06-4B8E-B4D7-6B98B5E0055B}" type="pres">
      <dgm:prSet presAssocID="{E6432469-E9A0-498B-B7BA-F2E576470B29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77F3F5-6AA0-4F82-A982-101DEDE02812}" type="pres">
      <dgm:prSet presAssocID="{C7EFBEDC-8693-494E-A50D-FF55DD5FA16B}" presName="arrowWedge1" presStyleLbl="fgSibTrans2D1" presStyleIdx="0" presStyleCnt="7"/>
      <dgm:spPr/>
    </dgm:pt>
    <dgm:pt modelId="{39455A4C-D351-452B-991F-AA746316A683}" type="pres">
      <dgm:prSet presAssocID="{27966AB9-D3A9-4D92-B805-070382BD9600}" presName="arrowWedge2" presStyleLbl="fgSibTrans2D1" presStyleIdx="1" presStyleCnt="7"/>
      <dgm:spPr/>
    </dgm:pt>
    <dgm:pt modelId="{C89C5F65-F30B-44EB-939E-B93006A8C3F5}" type="pres">
      <dgm:prSet presAssocID="{52789EAC-D3F5-4968-9A01-6F5C7BF0CEA3}" presName="arrowWedge3" presStyleLbl="fgSibTrans2D1" presStyleIdx="2" presStyleCnt="7"/>
      <dgm:spPr/>
    </dgm:pt>
    <dgm:pt modelId="{A2367934-D575-4B3A-B36E-B2677C0DF64E}" type="pres">
      <dgm:prSet presAssocID="{EA44E688-B0AE-42B5-84AC-B94FC6492649}" presName="arrowWedge4" presStyleLbl="fgSibTrans2D1" presStyleIdx="3" presStyleCnt="7"/>
      <dgm:spPr/>
    </dgm:pt>
    <dgm:pt modelId="{BE20424C-B1AA-4D85-9B31-40D1B2E8C40D}" type="pres">
      <dgm:prSet presAssocID="{69821733-C470-428E-B911-7F981BFA018F}" presName="arrowWedge5" presStyleLbl="fgSibTrans2D1" presStyleIdx="4" presStyleCnt="7"/>
      <dgm:spPr/>
    </dgm:pt>
    <dgm:pt modelId="{7E18EC88-100A-4236-99CC-66B2F5B5B675}" type="pres">
      <dgm:prSet presAssocID="{F9FDFAB9-6AB2-4A5B-B2C2-1AB22DDC001D}" presName="arrowWedge6" presStyleLbl="fgSibTrans2D1" presStyleIdx="5" presStyleCnt="7"/>
      <dgm:spPr/>
    </dgm:pt>
    <dgm:pt modelId="{5191B20E-8D6D-42B0-B34D-02DB3CEF1CF4}" type="pres">
      <dgm:prSet presAssocID="{9C907386-0668-44FD-8B77-DE142E7EDEED}" presName="arrowWedge7" presStyleLbl="fgSibTrans2D1" presStyleIdx="6" presStyleCnt="7"/>
      <dgm:spPr/>
    </dgm:pt>
  </dgm:ptLst>
  <dgm:cxnLst>
    <dgm:cxn modelId="{92C5C216-CD21-43FE-A801-E76970D74325}" type="presOf" srcId="{CFC44B97-E76E-4F83-8598-B971AB2C65BC}" destId="{6568934B-B716-46DA-B33B-057E2001CF8E}" srcOrd="0" destOrd="0" presId="urn:microsoft.com/office/officeart/2005/8/layout/cycle8"/>
    <dgm:cxn modelId="{125CFF21-50AC-4BB7-8DD8-C34D536E49CD}" srcId="{E6432469-E9A0-498B-B7BA-F2E576470B29}" destId="{4BF2AF36-C7DC-43E8-A3C3-042609EB7BDA}" srcOrd="0" destOrd="0" parTransId="{5A5B51AB-9905-4DF8-889D-5D306C0956D9}" sibTransId="{C7EFBEDC-8693-494E-A50D-FF55DD5FA16B}"/>
    <dgm:cxn modelId="{EDAF3E24-B565-4971-B57E-4E24A31998BF}" srcId="{E6432469-E9A0-498B-B7BA-F2E576470B29}" destId="{4F897A00-7E1B-4839-9C85-F39FDFDC16C1}" srcOrd="5" destOrd="0" parTransId="{4E238B53-8C2B-49DE-983D-B5320F2D4EDC}" sibTransId="{F9FDFAB9-6AB2-4A5B-B2C2-1AB22DDC001D}"/>
    <dgm:cxn modelId="{5596D529-F2BA-4BB8-8ED1-EC9235F42EA2}" srcId="{E6432469-E9A0-498B-B7BA-F2E576470B29}" destId="{E793CC39-3DE6-4E28-92E1-F2B6326538B8}" srcOrd="3" destOrd="0" parTransId="{2A4EAF70-52CC-439B-AF15-6CA8F6C1B5DB}" sibTransId="{EA44E688-B0AE-42B5-84AC-B94FC6492649}"/>
    <dgm:cxn modelId="{E98F4F34-5E97-4FA7-838F-F30F780D82C9}" type="presOf" srcId="{E793CC39-3DE6-4E28-92E1-F2B6326538B8}" destId="{9466C11D-F08A-404A-8109-BB90BA304F6D}" srcOrd="1" destOrd="0" presId="urn:microsoft.com/office/officeart/2005/8/layout/cycle8"/>
    <dgm:cxn modelId="{1B792E3A-59D1-4ED4-8660-47DDD9E9ECAA}" type="presOf" srcId="{D50E1642-1CE1-452E-89B6-3552B60DE752}" destId="{A3F99E55-6B65-4CFC-AB39-E11C425339AC}" srcOrd="0" destOrd="0" presId="urn:microsoft.com/office/officeart/2005/8/layout/cycle8"/>
    <dgm:cxn modelId="{8FB77E63-2240-4DEE-BCCB-D6FD62F40F34}" type="presOf" srcId="{4F897A00-7E1B-4839-9C85-F39FDFDC16C1}" destId="{B92CB305-8FCF-4E9D-AA68-1F901BB4E09F}" srcOrd="1" destOrd="0" presId="urn:microsoft.com/office/officeart/2005/8/layout/cycle8"/>
    <dgm:cxn modelId="{DC5B0567-E271-45D0-AB1A-DD2E00CAAA33}" srcId="{E6432469-E9A0-498B-B7BA-F2E576470B29}" destId="{CFC44B97-E76E-4F83-8598-B971AB2C65BC}" srcOrd="6" destOrd="0" parTransId="{D1A7184D-A51E-426F-9D67-BD84AAE8B5F9}" sibTransId="{9C907386-0668-44FD-8B77-DE142E7EDEED}"/>
    <dgm:cxn modelId="{EDDAC167-54AA-458C-8601-35457338B74C}" type="presOf" srcId="{E6432469-E9A0-498B-B7BA-F2E576470B29}" destId="{184FE016-5FD4-4B47-A94D-BCB68AF98FE3}" srcOrd="0" destOrd="0" presId="urn:microsoft.com/office/officeart/2005/8/layout/cycle8"/>
    <dgm:cxn modelId="{44DCD84A-A7FB-4465-8A49-9865EF2ABF88}" srcId="{E6432469-E9A0-498B-B7BA-F2E576470B29}" destId="{DE06AC86-CFFB-46EE-B0CE-84CB3F6F0BE1}" srcOrd="7" destOrd="0" parTransId="{65BBDA91-8881-46CA-8365-BB8DF3AA681F}" sibTransId="{2856C8B2-E6BA-47F6-84CF-7FB24D337563}"/>
    <dgm:cxn modelId="{1B0A344C-95B4-45DC-B47D-3D54307C0F7D}" type="presOf" srcId="{4BF2AF36-C7DC-43E8-A3C3-042609EB7BDA}" destId="{F0166D1C-C522-430C-A8E8-95171822E4E9}" srcOrd="0" destOrd="0" presId="urn:microsoft.com/office/officeart/2005/8/layout/cycle8"/>
    <dgm:cxn modelId="{4661226D-EFE2-41E5-A8A2-4468FAD1137B}" type="presOf" srcId="{E793CC39-3DE6-4E28-92E1-F2B6326538B8}" destId="{A2C98700-31F5-4EC4-A8AF-8F2B706308E3}" srcOrd="0" destOrd="0" presId="urn:microsoft.com/office/officeart/2005/8/layout/cycle8"/>
    <dgm:cxn modelId="{530A8B6D-81F6-4998-AEAF-B5AFED7408FF}" type="presOf" srcId="{CFC44B97-E76E-4F83-8598-B971AB2C65BC}" destId="{A9D82FB6-AF06-4B8E-B4D7-6B98B5E0055B}" srcOrd="1" destOrd="0" presId="urn:microsoft.com/office/officeart/2005/8/layout/cycle8"/>
    <dgm:cxn modelId="{F51E6654-C856-47B0-823B-E5BF14669273}" type="presOf" srcId="{4F897A00-7E1B-4839-9C85-F39FDFDC16C1}" destId="{21FBD856-6B2F-470A-9183-8314F54D6E30}" srcOrd="0" destOrd="0" presId="urn:microsoft.com/office/officeart/2005/8/layout/cycle8"/>
    <dgm:cxn modelId="{BCC86C75-4F26-45FF-9E2D-D68F29E522F1}" type="presOf" srcId="{9AECE0A3-E223-4497-96B9-2DC5C4C4B612}" destId="{2D2761BD-D29C-4795-B4E4-52417A911C56}" srcOrd="0" destOrd="0" presId="urn:microsoft.com/office/officeart/2005/8/layout/cycle8"/>
    <dgm:cxn modelId="{485D9476-63E2-4F7C-A8A3-A3B55477F107}" type="presOf" srcId="{388B2B8C-4A73-456D-8500-BF228B3F7960}" destId="{9BCD5128-EBBD-45B3-99B6-7C72D201987D}" srcOrd="0" destOrd="0" presId="urn:microsoft.com/office/officeart/2005/8/layout/cycle8"/>
    <dgm:cxn modelId="{C6C2C179-84E2-4902-AD17-E41FCACEE281}" type="presOf" srcId="{D50E1642-1CE1-452E-89B6-3552B60DE752}" destId="{5B9B3330-C64B-45DC-B914-CA684004888A}" srcOrd="1" destOrd="0" presId="urn:microsoft.com/office/officeart/2005/8/layout/cycle8"/>
    <dgm:cxn modelId="{4E78CC7F-EBD5-4BCD-97D9-866EE4A87457}" type="presOf" srcId="{4BF2AF36-C7DC-43E8-A3C3-042609EB7BDA}" destId="{DD92E638-E9AC-4A66-880C-A5756E861D51}" srcOrd="1" destOrd="0" presId="urn:microsoft.com/office/officeart/2005/8/layout/cycle8"/>
    <dgm:cxn modelId="{205AF3A5-A463-4E9A-BF1B-80CB3A7B068E}" srcId="{E6432469-E9A0-498B-B7BA-F2E576470B29}" destId="{9AECE0A3-E223-4497-96B9-2DC5C4C4B612}" srcOrd="2" destOrd="0" parTransId="{049BE763-B001-44AF-9413-9084AA1C136C}" sibTransId="{52789EAC-D3F5-4968-9A01-6F5C7BF0CEA3}"/>
    <dgm:cxn modelId="{E7502FB8-1EF3-4957-B43B-051D0357BBCA}" type="presOf" srcId="{9AECE0A3-E223-4497-96B9-2DC5C4C4B612}" destId="{BF788466-E7BF-4D85-AD0B-40D9C0D81221}" srcOrd="1" destOrd="0" presId="urn:microsoft.com/office/officeart/2005/8/layout/cycle8"/>
    <dgm:cxn modelId="{BF06F6D2-21D5-453F-B0A0-371C427B8EF2}" srcId="{E6432469-E9A0-498B-B7BA-F2E576470B29}" destId="{D50E1642-1CE1-452E-89B6-3552B60DE752}" srcOrd="4" destOrd="0" parTransId="{3DBEBB8C-EABA-4017-92D3-0E345C4ABF75}" sibTransId="{69821733-C470-428E-B911-7F981BFA018F}"/>
    <dgm:cxn modelId="{DA7033E4-7DF2-4624-95E4-90FC1AFE7BB6}" type="presOf" srcId="{388B2B8C-4A73-456D-8500-BF228B3F7960}" destId="{16227241-F99B-40C4-8760-40590792DFD6}" srcOrd="1" destOrd="0" presId="urn:microsoft.com/office/officeart/2005/8/layout/cycle8"/>
    <dgm:cxn modelId="{7057D2F1-EB48-453E-A5A8-A879CA98AB2D}" srcId="{E6432469-E9A0-498B-B7BA-F2E576470B29}" destId="{388B2B8C-4A73-456D-8500-BF228B3F7960}" srcOrd="1" destOrd="0" parTransId="{17ACE95F-39D9-410F-9B98-B38F30584820}" sibTransId="{27966AB9-D3A9-4D92-B805-070382BD9600}"/>
    <dgm:cxn modelId="{5ACD7E8A-3C8E-4695-9914-355A2E9A9878}" type="presParOf" srcId="{184FE016-5FD4-4B47-A94D-BCB68AF98FE3}" destId="{F0166D1C-C522-430C-A8E8-95171822E4E9}" srcOrd="0" destOrd="0" presId="urn:microsoft.com/office/officeart/2005/8/layout/cycle8"/>
    <dgm:cxn modelId="{3A7D5E92-94C5-4431-8753-3FDE8FE8429F}" type="presParOf" srcId="{184FE016-5FD4-4B47-A94D-BCB68AF98FE3}" destId="{6D543924-F22A-48D1-85BB-4A6F87B6E7C5}" srcOrd="1" destOrd="0" presId="urn:microsoft.com/office/officeart/2005/8/layout/cycle8"/>
    <dgm:cxn modelId="{AF189FBE-63D8-450D-ABF6-BF61134B20DF}" type="presParOf" srcId="{184FE016-5FD4-4B47-A94D-BCB68AF98FE3}" destId="{8D0E2FEB-FF49-4D98-B08E-F977A4BF06CE}" srcOrd="2" destOrd="0" presId="urn:microsoft.com/office/officeart/2005/8/layout/cycle8"/>
    <dgm:cxn modelId="{96B244C6-AD55-44E2-97DB-9C20B6DA5DA2}" type="presParOf" srcId="{184FE016-5FD4-4B47-A94D-BCB68AF98FE3}" destId="{DD92E638-E9AC-4A66-880C-A5756E861D51}" srcOrd="3" destOrd="0" presId="urn:microsoft.com/office/officeart/2005/8/layout/cycle8"/>
    <dgm:cxn modelId="{D34AAACE-1A66-4526-9343-EFB1E8BBC999}" type="presParOf" srcId="{184FE016-5FD4-4B47-A94D-BCB68AF98FE3}" destId="{9BCD5128-EBBD-45B3-99B6-7C72D201987D}" srcOrd="4" destOrd="0" presId="urn:microsoft.com/office/officeart/2005/8/layout/cycle8"/>
    <dgm:cxn modelId="{192542B0-7A7E-434D-A487-5FC9D9245A0F}" type="presParOf" srcId="{184FE016-5FD4-4B47-A94D-BCB68AF98FE3}" destId="{8383EBAA-6583-4CCF-A137-71C49F15E39A}" srcOrd="5" destOrd="0" presId="urn:microsoft.com/office/officeart/2005/8/layout/cycle8"/>
    <dgm:cxn modelId="{23BD2700-5E6B-4ED9-B177-35F3285A48D2}" type="presParOf" srcId="{184FE016-5FD4-4B47-A94D-BCB68AF98FE3}" destId="{78986B30-9A82-48D7-ABC7-59F09D0AEF2B}" srcOrd="6" destOrd="0" presId="urn:microsoft.com/office/officeart/2005/8/layout/cycle8"/>
    <dgm:cxn modelId="{20F90E9A-F129-4818-B3D5-75930D2D3DAC}" type="presParOf" srcId="{184FE016-5FD4-4B47-A94D-BCB68AF98FE3}" destId="{16227241-F99B-40C4-8760-40590792DFD6}" srcOrd="7" destOrd="0" presId="urn:microsoft.com/office/officeart/2005/8/layout/cycle8"/>
    <dgm:cxn modelId="{14C54D44-FC96-4728-809D-8E48509177A2}" type="presParOf" srcId="{184FE016-5FD4-4B47-A94D-BCB68AF98FE3}" destId="{2D2761BD-D29C-4795-B4E4-52417A911C56}" srcOrd="8" destOrd="0" presId="urn:microsoft.com/office/officeart/2005/8/layout/cycle8"/>
    <dgm:cxn modelId="{871619C7-73A1-41D9-AACF-41C5E7E0DFF5}" type="presParOf" srcId="{184FE016-5FD4-4B47-A94D-BCB68AF98FE3}" destId="{984E116A-82D5-4C43-9A05-38D9D7BFD5C8}" srcOrd="9" destOrd="0" presId="urn:microsoft.com/office/officeart/2005/8/layout/cycle8"/>
    <dgm:cxn modelId="{C451863F-6FAF-49E0-91BB-919E78FE114D}" type="presParOf" srcId="{184FE016-5FD4-4B47-A94D-BCB68AF98FE3}" destId="{A84A1D8D-6023-4EAF-9528-14907EB77FB6}" srcOrd="10" destOrd="0" presId="urn:microsoft.com/office/officeart/2005/8/layout/cycle8"/>
    <dgm:cxn modelId="{218045FE-C2B4-4733-814E-D965FAC04827}" type="presParOf" srcId="{184FE016-5FD4-4B47-A94D-BCB68AF98FE3}" destId="{BF788466-E7BF-4D85-AD0B-40D9C0D81221}" srcOrd="11" destOrd="0" presId="urn:microsoft.com/office/officeart/2005/8/layout/cycle8"/>
    <dgm:cxn modelId="{5B0ADE87-9828-478F-92DB-602A05391076}" type="presParOf" srcId="{184FE016-5FD4-4B47-A94D-BCB68AF98FE3}" destId="{A2C98700-31F5-4EC4-A8AF-8F2B706308E3}" srcOrd="12" destOrd="0" presId="urn:microsoft.com/office/officeart/2005/8/layout/cycle8"/>
    <dgm:cxn modelId="{082AA0B7-70F0-45CC-B308-AB0646EFFC57}" type="presParOf" srcId="{184FE016-5FD4-4B47-A94D-BCB68AF98FE3}" destId="{C817F74E-4BAD-428A-AAB2-EC023F30CB50}" srcOrd="13" destOrd="0" presId="urn:microsoft.com/office/officeart/2005/8/layout/cycle8"/>
    <dgm:cxn modelId="{72259126-A28E-4045-B81D-8867A9DCB6C6}" type="presParOf" srcId="{184FE016-5FD4-4B47-A94D-BCB68AF98FE3}" destId="{443AC02D-2C0F-4044-8297-86B40980E07B}" srcOrd="14" destOrd="0" presId="urn:microsoft.com/office/officeart/2005/8/layout/cycle8"/>
    <dgm:cxn modelId="{3129AE83-7A16-4C59-AF5F-A1367F9E3999}" type="presParOf" srcId="{184FE016-5FD4-4B47-A94D-BCB68AF98FE3}" destId="{9466C11D-F08A-404A-8109-BB90BA304F6D}" srcOrd="15" destOrd="0" presId="urn:microsoft.com/office/officeart/2005/8/layout/cycle8"/>
    <dgm:cxn modelId="{EFBCC19E-A36B-4FAE-A3BB-7D8D7813E3BF}" type="presParOf" srcId="{184FE016-5FD4-4B47-A94D-BCB68AF98FE3}" destId="{A3F99E55-6B65-4CFC-AB39-E11C425339AC}" srcOrd="16" destOrd="0" presId="urn:microsoft.com/office/officeart/2005/8/layout/cycle8"/>
    <dgm:cxn modelId="{29C3CDA6-5269-438A-90B0-8694E86B1371}" type="presParOf" srcId="{184FE016-5FD4-4B47-A94D-BCB68AF98FE3}" destId="{DB2885B7-4A2F-4BAD-A120-4F2C75B5B33F}" srcOrd="17" destOrd="0" presId="urn:microsoft.com/office/officeart/2005/8/layout/cycle8"/>
    <dgm:cxn modelId="{55D8477D-E86B-4751-8711-9D04F1DFF3EF}" type="presParOf" srcId="{184FE016-5FD4-4B47-A94D-BCB68AF98FE3}" destId="{832FC479-13BB-4596-8853-FF5709A33319}" srcOrd="18" destOrd="0" presId="urn:microsoft.com/office/officeart/2005/8/layout/cycle8"/>
    <dgm:cxn modelId="{075676D4-C1CC-4AB9-A676-4CC342CAA4AC}" type="presParOf" srcId="{184FE016-5FD4-4B47-A94D-BCB68AF98FE3}" destId="{5B9B3330-C64B-45DC-B914-CA684004888A}" srcOrd="19" destOrd="0" presId="urn:microsoft.com/office/officeart/2005/8/layout/cycle8"/>
    <dgm:cxn modelId="{B8061D2C-B931-408B-8B3C-C2479E613D25}" type="presParOf" srcId="{184FE016-5FD4-4B47-A94D-BCB68AF98FE3}" destId="{21FBD856-6B2F-470A-9183-8314F54D6E30}" srcOrd="20" destOrd="0" presId="urn:microsoft.com/office/officeart/2005/8/layout/cycle8"/>
    <dgm:cxn modelId="{CA34038D-87DE-42AD-BC8E-A1023EBFE4F4}" type="presParOf" srcId="{184FE016-5FD4-4B47-A94D-BCB68AF98FE3}" destId="{896A103F-8AD1-467B-B9F0-B4ADAABF92BB}" srcOrd="21" destOrd="0" presId="urn:microsoft.com/office/officeart/2005/8/layout/cycle8"/>
    <dgm:cxn modelId="{283F40C1-1687-4137-87B5-9CD9A7AC5E7B}" type="presParOf" srcId="{184FE016-5FD4-4B47-A94D-BCB68AF98FE3}" destId="{7617D8FA-1BEC-4AFE-9B71-4DC3D65E504D}" srcOrd="22" destOrd="0" presId="urn:microsoft.com/office/officeart/2005/8/layout/cycle8"/>
    <dgm:cxn modelId="{CCC7096D-44DC-4C51-A2AD-D72D7DE25456}" type="presParOf" srcId="{184FE016-5FD4-4B47-A94D-BCB68AF98FE3}" destId="{B92CB305-8FCF-4E9D-AA68-1F901BB4E09F}" srcOrd="23" destOrd="0" presId="urn:microsoft.com/office/officeart/2005/8/layout/cycle8"/>
    <dgm:cxn modelId="{A8F776A9-750C-4F7C-8FC1-BEAAA8F538D7}" type="presParOf" srcId="{184FE016-5FD4-4B47-A94D-BCB68AF98FE3}" destId="{6568934B-B716-46DA-B33B-057E2001CF8E}" srcOrd="24" destOrd="0" presId="urn:microsoft.com/office/officeart/2005/8/layout/cycle8"/>
    <dgm:cxn modelId="{73B59E49-6529-4C6C-81FC-2C981C2BD84C}" type="presParOf" srcId="{184FE016-5FD4-4B47-A94D-BCB68AF98FE3}" destId="{94E1BB9E-3157-4855-80A2-C13F3E4A4418}" srcOrd="25" destOrd="0" presId="urn:microsoft.com/office/officeart/2005/8/layout/cycle8"/>
    <dgm:cxn modelId="{3B26CBD4-8D4D-4FEC-89A3-193F53087C6D}" type="presParOf" srcId="{184FE016-5FD4-4B47-A94D-BCB68AF98FE3}" destId="{3038A103-6006-42FD-8ABC-FE4DEB1F24DE}" srcOrd="26" destOrd="0" presId="urn:microsoft.com/office/officeart/2005/8/layout/cycle8"/>
    <dgm:cxn modelId="{3B06EF12-278E-4D77-A438-1E95192DE59A}" type="presParOf" srcId="{184FE016-5FD4-4B47-A94D-BCB68AF98FE3}" destId="{A9D82FB6-AF06-4B8E-B4D7-6B98B5E0055B}" srcOrd="27" destOrd="0" presId="urn:microsoft.com/office/officeart/2005/8/layout/cycle8"/>
    <dgm:cxn modelId="{36092B05-147E-4298-8AAA-241367E510CF}" type="presParOf" srcId="{184FE016-5FD4-4B47-A94D-BCB68AF98FE3}" destId="{A477F3F5-6AA0-4F82-A982-101DEDE02812}" srcOrd="28" destOrd="0" presId="urn:microsoft.com/office/officeart/2005/8/layout/cycle8"/>
    <dgm:cxn modelId="{9E4F6662-C6E7-45E8-997B-FBAB03064E7B}" type="presParOf" srcId="{184FE016-5FD4-4B47-A94D-BCB68AF98FE3}" destId="{39455A4C-D351-452B-991F-AA746316A683}" srcOrd="29" destOrd="0" presId="urn:microsoft.com/office/officeart/2005/8/layout/cycle8"/>
    <dgm:cxn modelId="{2C7ECE69-40FB-4A56-8227-738B3B338E14}" type="presParOf" srcId="{184FE016-5FD4-4B47-A94D-BCB68AF98FE3}" destId="{C89C5F65-F30B-44EB-939E-B93006A8C3F5}" srcOrd="30" destOrd="0" presId="urn:microsoft.com/office/officeart/2005/8/layout/cycle8"/>
    <dgm:cxn modelId="{92CAB11F-E3DA-457C-91DD-A44B448860D7}" type="presParOf" srcId="{184FE016-5FD4-4B47-A94D-BCB68AF98FE3}" destId="{A2367934-D575-4B3A-B36E-B2677C0DF64E}" srcOrd="31" destOrd="0" presId="urn:microsoft.com/office/officeart/2005/8/layout/cycle8"/>
    <dgm:cxn modelId="{8E936C60-01FC-4AA9-B8DF-51627C09F3A9}" type="presParOf" srcId="{184FE016-5FD4-4B47-A94D-BCB68AF98FE3}" destId="{BE20424C-B1AA-4D85-9B31-40D1B2E8C40D}" srcOrd="32" destOrd="0" presId="urn:microsoft.com/office/officeart/2005/8/layout/cycle8"/>
    <dgm:cxn modelId="{99CAC3B8-AE7E-4805-B1EA-0E19F28E3F74}" type="presParOf" srcId="{184FE016-5FD4-4B47-A94D-BCB68AF98FE3}" destId="{7E18EC88-100A-4236-99CC-66B2F5B5B675}" srcOrd="33" destOrd="0" presId="urn:microsoft.com/office/officeart/2005/8/layout/cycle8"/>
    <dgm:cxn modelId="{9BD0C4DE-1465-451F-BDA8-CCC066BDA777}" type="presParOf" srcId="{184FE016-5FD4-4B47-A94D-BCB68AF98FE3}" destId="{5191B20E-8D6D-42B0-B34D-02DB3CEF1CF4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CE6C21-CD4E-48AC-8BFA-FF0C5CC39AD5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3801954-23EC-4F7F-A174-EF8755FEAC7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u="none" dirty="0"/>
            <a:t>Bcrypt:</a:t>
          </a:r>
          <a:r>
            <a:rPr lang="en-US" sz="2200" u="none" dirty="0"/>
            <a:t> </a:t>
          </a:r>
          <a:r>
            <a:rPr lang="en-US" sz="2200" dirty="0"/>
            <a:t>Backend library enhances security by hashing passwords cryptographically for protection.</a:t>
          </a:r>
          <a:endParaRPr lang="en-US" sz="2200" u="none" dirty="0"/>
        </a:p>
      </dgm:t>
    </dgm:pt>
    <dgm:pt modelId="{D724C483-C6B8-4574-BCB5-1A344DAE6E9D}" type="sibTrans" cxnId="{6FDF51BB-96BC-4EA3-B14C-EF3AE807D2C2}">
      <dgm:prSet/>
      <dgm:spPr/>
      <dgm:t>
        <a:bodyPr/>
        <a:lstStyle/>
        <a:p>
          <a:endParaRPr lang="en-US"/>
        </a:p>
      </dgm:t>
    </dgm:pt>
    <dgm:pt modelId="{23FE9421-2569-4F6B-8DFF-3DF68B46BB5C}" type="parTrans" cxnId="{6FDF51BB-96BC-4EA3-B14C-EF3AE807D2C2}">
      <dgm:prSet/>
      <dgm:spPr/>
      <dgm:t>
        <a:bodyPr/>
        <a:lstStyle/>
        <a:p>
          <a:endParaRPr lang="en-US"/>
        </a:p>
      </dgm:t>
    </dgm:pt>
    <dgm:pt modelId="{C8C81FAC-B6AA-4F6E-B748-08BB9B03CF6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dirty="0"/>
            <a:t>Mongoose</a:t>
          </a:r>
          <a:r>
            <a:rPr lang="en-US" sz="2200" dirty="0"/>
            <a:t>: Elegant MongoDB object modeling for Node.js applications effortlessly integrated.</a:t>
          </a:r>
          <a:endParaRPr lang="en-US" sz="2200" u="none" dirty="0"/>
        </a:p>
      </dgm:t>
    </dgm:pt>
    <dgm:pt modelId="{58A29863-B6BB-48D0-9DFB-0DCC475C22E1}" type="parTrans" cxnId="{2761BFBE-2616-45CF-AFF6-F8EE73E9468C}">
      <dgm:prSet/>
      <dgm:spPr/>
      <dgm:t>
        <a:bodyPr/>
        <a:lstStyle/>
        <a:p>
          <a:endParaRPr lang="en-IN"/>
        </a:p>
      </dgm:t>
    </dgm:pt>
    <dgm:pt modelId="{838F2A0C-A076-481A-AB55-0D5BFA9DBF94}" type="sibTrans" cxnId="{2761BFBE-2616-45CF-AFF6-F8EE73E9468C}">
      <dgm:prSet/>
      <dgm:spPr/>
      <dgm:t>
        <a:bodyPr/>
        <a:lstStyle/>
        <a:p>
          <a:endParaRPr lang="en-IN"/>
        </a:p>
      </dgm:t>
    </dgm:pt>
    <dgm:pt modelId="{0DA11A83-74C1-4A91-A014-547B0A8EAF5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dirty="0"/>
            <a:t> Cloudinary: </a:t>
          </a:r>
          <a:r>
            <a:rPr lang="en-US" sz="2200" b="0" dirty="0"/>
            <a:t>Streamline, optimize, and manage media assets effortlessly and efficiently. </a:t>
          </a:r>
        </a:p>
      </dgm:t>
    </dgm:pt>
    <dgm:pt modelId="{017BEFBF-7D9E-4893-A897-CC188F6EBA01}" type="parTrans" cxnId="{06543ED7-7794-4150-A6D4-5EA06A0B4115}">
      <dgm:prSet/>
      <dgm:spPr/>
      <dgm:t>
        <a:bodyPr/>
        <a:lstStyle/>
        <a:p>
          <a:endParaRPr lang="en-IN"/>
        </a:p>
      </dgm:t>
    </dgm:pt>
    <dgm:pt modelId="{4D214A59-ED48-403B-A9DD-3161CF1655BD}" type="sibTrans" cxnId="{06543ED7-7794-4150-A6D4-5EA06A0B4115}">
      <dgm:prSet/>
      <dgm:spPr/>
      <dgm:t>
        <a:bodyPr/>
        <a:lstStyle/>
        <a:p>
          <a:endParaRPr lang="en-IN"/>
        </a:p>
      </dgm:t>
    </dgm:pt>
    <dgm:pt modelId="{68C7A011-B044-483E-9E1C-EAC2C0CA13D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dirty="0"/>
            <a:t>Express-async-handler</a:t>
          </a:r>
          <a:r>
            <a:rPr lang="en-US" sz="2200" dirty="0"/>
            <a:t>: M</a:t>
          </a:r>
          <a:r>
            <a:rPr lang="en-IN" sz="2200" b="0" i="0" dirty="0" err="1"/>
            <a:t>iddleware</a:t>
          </a:r>
          <a:r>
            <a:rPr lang="en-IN" sz="2200" b="0" i="0" dirty="0"/>
            <a:t> for Express.js that simplifies error handling for asynchronous route handlers</a:t>
          </a:r>
          <a:endParaRPr lang="en-US" sz="2200" u="none" dirty="0"/>
        </a:p>
      </dgm:t>
    </dgm:pt>
    <dgm:pt modelId="{F62C23DB-44EF-4606-891F-24D28B3A84C9}" type="parTrans" cxnId="{83C30FB5-AAF8-4D51-AE92-71EE110E9BDE}">
      <dgm:prSet/>
      <dgm:spPr/>
      <dgm:t>
        <a:bodyPr/>
        <a:lstStyle/>
        <a:p>
          <a:endParaRPr lang="en-IN"/>
        </a:p>
      </dgm:t>
    </dgm:pt>
    <dgm:pt modelId="{126DD8B3-A608-4E6F-AD03-FED471430555}" type="sibTrans" cxnId="{83C30FB5-AAF8-4D51-AE92-71EE110E9BDE}">
      <dgm:prSet/>
      <dgm:spPr/>
      <dgm:t>
        <a:bodyPr/>
        <a:lstStyle/>
        <a:p>
          <a:endParaRPr lang="en-IN"/>
        </a:p>
      </dgm:t>
    </dgm:pt>
    <dgm:pt modelId="{9C4EAB58-8D02-0545-ACD3-6B7841A75089}" type="pres">
      <dgm:prSet presAssocID="{31CE6C21-CD4E-48AC-8BFA-FF0C5CC39AD5}" presName="outerComposite" presStyleCnt="0">
        <dgm:presLayoutVars>
          <dgm:chMax val="5"/>
          <dgm:dir/>
          <dgm:resizeHandles val="exact"/>
        </dgm:presLayoutVars>
      </dgm:prSet>
      <dgm:spPr/>
    </dgm:pt>
    <dgm:pt modelId="{65B3A963-E03F-A644-9CEC-EC547D73080E}" type="pres">
      <dgm:prSet presAssocID="{31CE6C21-CD4E-48AC-8BFA-FF0C5CC39AD5}" presName="dummyMaxCanvas" presStyleCnt="0">
        <dgm:presLayoutVars/>
      </dgm:prSet>
      <dgm:spPr/>
    </dgm:pt>
    <dgm:pt modelId="{5AD9C9A4-FC10-4DD6-B4D6-ACC8CF0D7B5F}" type="pres">
      <dgm:prSet presAssocID="{31CE6C21-CD4E-48AC-8BFA-FF0C5CC39AD5}" presName="FourNodes_1" presStyleLbl="node1" presStyleIdx="0" presStyleCnt="4">
        <dgm:presLayoutVars>
          <dgm:bulletEnabled val="1"/>
        </dgm:presLayoutVars>
      </dgm:prSet>
      <dgm:spPr/>
    </dgm:pt>
    <dgm:pt modelId="{5E1A3121-4E3D-4E02-80C2-965665F7738F}" type="pres">
      <dgm:prSet presAssocID="{31CE6C21-CD4E-48AC-8BFA-FF0C5CC39AD5}" presName="FourNodes_2" presStyleLbl="node1" presStyleIdx="1" presStyleCnt="4">
        <dgm:presLayoutVars>
          <dgm:bulletEnabled val="1"/>
        </dgm:presLayoutVars>
      </dgm:prSet>
      <dgm:spPr/>
    </dgm:pt>
    <dgm:pt modelId="{221D961F-F0E0-4830-B425-3E7901989EFB}" type="pres">
      <dgm:prSet presAssocID="{31CE6C21-CD4E-48AC-8BFA-FF0C5CC39AD5}" presName="FourNodes_3" presStyleLbl="node1" presStyleIdx="2" presStyleCnt="4">
        <dgm:presLayoutVars>
          <dgm:bulletEnabled val="1"/>
        </dgm:presLayoutVars>
      </dgm:prSet>
      <dgm:spPr/>
    </dgm:pt>
    <dgm:pt modelId="{3CF52D86-854F-4805-92F1-77D2A4A9423A}" type="pres">
      <dgm:prSet presAssocID="{31CE6C21-CD4E-48AC-8BFA-FF0C5CC39AD5}" presName="FourNodes_4" presStyleLbl="node1" presStyleIdx="3" presStyleCnt="4">
        <dgm:presLayoutVars>
          <dgm:bulletEnabled val="1"/>
        </dgm:presLayoutVars>
      </dgm:prSet>
      <dgm:spPr/>
    </dgm:pt>
    <dgm:pt modelId="{CC6B37BC-CBF4-4E00-BDD9-5CB4C836B094}" type="pres">
      <dgm:prSet presAssocID="{31CE6C21-CD4E-48AC-8BFA-FF0C5CC39AD5}" presName="FourConn_1-2" presStyleLbl="fgAccFollowNode1" presStyleIdx="0" presStyleCnt="3">
        <dgm:presLayoutVars>
          <dgm:bulletEnabled val="1"/>
        </dgm:presLayoutVars>
      </dgm:prSet>
      <dgm:spPr/>
    </dgm:pt>
    <dgm:pt modelId="{675FA426-3CE2-450F-88CA-B516F89F0938}" type="pres">
      <dgm:prSet presAssocID="{31CE6C21-CD4E-48AC-8BFA-FF0C5CC39AD5}" presName="FourConn_2-3" presStyleLbl="fgAccFollowNode1" presStyleIdx="1" presStyleCnt="3">
        <dgm:presLayoutVars>
          <dgm:bulletEnabled val="1"/>
        </dgm:presLayoutVars>
      </dgm:prSet>
      <dgm:spPr/>
    </dgm:pt>
    <dgm:pt modelId="{01E59374-4D72-45A6-937C-3A44CA33511B}" type="pres">
      <dgm:prSet presAssocID="{31CE6C21-CD4E-48AC-8BFA-FF0C5CC39AD5}" presName="FourConn_3-4" presStyleLbl="fgAccFollowNode1" presStyleIdx="2" presStyleCnt="3">
        <dgm:presLayoutVars>
          <dgm:bulletEnabled val="1"/>
        </dgm:presLayoutVars>
      </dgm:prSet>
      <dgm:spPr/>
    </dgm:pt>
    <dgm:pt modelId="{A0BC8B99-691C-4A31-B8C6-F6D4DB7495E6}" type="pres">
      <dgm:prSet presAssocID="{31CE6C21-CD4E-48AC-8BFA-FF0C5CC39AD5}" presName="FourNodes_1_text" presStyleLbl="node1" presStyleIdx="3" presStyleCnt="4">
        <dgm:presLayoutVars>
          <dgm:bulletEnabled val="1"/>
        </dgm:presLayoutVars>
      </dgm:prSet>
      <dgm:spPr/>
    </dgm:pt>
    <dgm:pt modelId="{A2E1B46C-4E9A-4FDD-8AE6-67C70B6CA6E5}" type="pres">
      <dgm:prSet presAssocID="{31CE6C21-CD4E-48AC-8BFA-FF0C5CC39AD5}" presName="FourNodes_2_text" presStyleLbl="node1" presStyleIdx="3" presStyleCnt="4">
        <dgm:presLayoutVars>
          <dgm:bulletEnabled val="1"/>
        </dgm:presLayoutVars>
      </dgm:prSet>
      <dgm:spPr/>
    </dgm:pt>
    <dgm:pt modelId="{90B21377-3EDB-4AB4-AE2F-1974721DD523}" type="pres">
      <dgm:prSet presAssocID="{31CE6C21-CD4E-48AC-8BFA-FF0C5CC39AD5}" presName="FourNodes_3_text" presStyleLbl="node1" presStyleIdx="3" presStyleCnt="4">
        <dgm:presLayoutVars>
          <dgm:bulletEnabled val="1"/>
        </dgm:presLayoutVars>
      </dgm:prSet>
      <dgm:spPr/>
    </dgm:pt>
    <dgm:pt modelId="{7F69AA16-58B8-414F-9826-F664080ECD62}" type="pres">
      <dgm:prSet presAssocID="{31CE6C21-CD4E-48AC-8BFA-FF0C5CC39A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3C1E20B-80ED-477F-9327-5DDE2BCF0FF8}" type="presOf" srcId="{0DA11A83-74C1-4A91-A014-547B0A8EAF52}" destId="{A0BC8B99-691C-4A31-B8C6-F6D4DB7495E6}" srcOrd="1" destOrd="0" presId="urn:microsoft.com/office/officeart/2005/8/layout/vProcess5"/>
    <dgm:cxn modelId="{C6173535-5019-4900-8454-332ED9501E0D}" type="presOf" srcId="{C8C81FAC-B6AA-4F6E-B748-08BB9B03CF6F}" destId="{221D961F-F0E0-4830-B425-3E7901989EFB}" srcOrd="0" destOrd="0" presId="urn:microsoft.com/office/officeart/2005/8/layout/vProcess5"/>
    <dgm:cxn modelId="{248BF038-D280-450C-86FA-E24D7FEB61FE}" type="presOf" srcId="{13801954-23EC-4F7F-A174-EF8755FEAC71}" destId="{A2E1B46C-4E9A-4FDD-8AE6-67C70B6CA6E5}" srcOrd="1" destOrd="0" presId="urn:microsoft.com/office/officeart/2005/8/layout/vProcess5"/>
    <dgm:cxn modelId="{EBBFA53A-A1BA-4555-A175-C81ADBEB7CB5}" type="presOf" srcId="{13801954-23EC-4F7F-A174-EF8755FEAC71}" destId="{5E1A3121-4E3D-4E02-80C2-965665F7738F}" srcOrd="0" destOrd="0" presId="urn:microsoft.com/office/officeart/2005/8/layout/vProcess5"/>
    <dgm:cxn modelId="{FC54093C-3A89-4660-A1C9-75D64B29D901}" type="presOf" srcId="{68C7A011-B044-483E-9E1C-EAC2C0CA13D6}" destId="{7F69AA16-58B8-414F-9826-F664080ECD62}" srcOrd="1" destOrd="0" presId="urn:microsoft.com/office/officeart/2005/8/layout/vProcess5"/>
    <dgm:cxn modelId="{DE3B883F-09F8-420A-BCE5-334D9874950F}" type="presOf" srcId="{D724C483-C6B8-4574-BCB5-1A344DAE6E9D}" destId="{675FA426-3CE2-450F-88CA-B516F89F0938}" srcOrd="0" destOrd="0" presId="urn:microsoft.com/office/officeart/2005/8/layout/vProcess5"/>
    <dgm:cxn modelId="{753A8A60-AF6C-4301-9FDC-53610AC65CB7}" type="presOf" srcId="{C8C81FAC-B6AA-4F6E-B748-08BB9B03CF6F}" destId="{90B21377-3EDB-4AB4-AE2F-1974721DD523}" srcOrd="1" destOrd="0" presId="urn:microsoft.com/office/officeart/2005/8/layout/vProcess5"/>
    <dgm:cxn modelId="{4FD00F61-ABD4-4ED4-8D6F-A886B933F796}" type="presOf" srcId="{68C7A011-B044-483E-9E1C-EAC2C0CA13D6}" destId="{3CF52D86-854F-4805-92F1-77D2A4A9423A}" srcOrd="0" destOrd="0" presId="urn:microsoft.com/office/officeart/2005/8/layout/vProcess5"/>
    <dgm:cxn modelId="{AE7FB846-E10C-4994-AC7E-BAA84B995FA0}" type="presOf" srcId="{0DA11A83-74C1-4A91-A014-547B0A8EAF52}" destId="{5AD9C9A4-FC10-4DD6-B4D6-ACC8CF0D7B5F}" srcOrd="0" destOrd="0" presId="urn:microsoft.com/office/officeart/2005/8/layout/vProcess5"/>
    <dgm:cxn modelId="{01095A70-B7F1-7340-8915-43708BD0A55B}" type="presOf" srcId="{31CE6C21-CD4E-48AC-8BFA-FF0C5CC39AD5}" destId="{9C4EAB58-8D02-0545-ACD3-6B7841A75089}" srcOrd="0" destOrd="0" presId="urn:microsoft.com/office/officeart/2005/8/layout/vProcess5"/>
    <dgm:cxn modelId="{83C30FB5-AAF8-4D51-AE92-71EE110E9BDE}" srcId="{31CE6C21-CD4E-48AC-8BFA-FF0C5CC39AD5}" destId="{68C7A011-B044-483E-9E1C-EAC2C0CA13D6}" srcOrd="3" destOrd="0" parTransId="{F62C23DB-44EF-4606-891F-24D28B3A84C9}" sibTransId="{126DD8B3-A608-4E6F-AD03-FED471430555}"/>
    <dgm:cxn modelId="{C9B204B9-8625-4C8E-A90A-CB6327C0478D}" type="presOf" srcId="{4D214A59-ED48-403B-A9DD-3161CF1655BD}" destId="{CC6B37BC-CBF4-4E00-BDD9-5CB4C836B094}" srcOrd="0" destOrd="0" presId="urn:microsoft.com/office/officeart/2005/8/layout/vProcess5"/>
    <dgm:cxn modelId="{6FDF51BB-96BC-4EA3-B14C-EF3AE807D2C2}" srcId="{31CE6C21-CD4E-48AC-8BFA-FF0C5CC39AD5}" destId="{13801954-23EC-4F7F-A174-EF8755FEAC71}" srcOrd="1" destOrd="0" parTransId="{23FE9421-2569-4F6B-8DFF-3DF68B46BB5C}" sibTransId="{D724C483-C6B8-4574-BCB5-1A344DAE6E9D}"/>
    <dgm:cxn modelId="{2761BFBE-2616-45CF-AFF6-F8EE73E9468C}" srcId="{31CE6C21-CD4E-48AC-8BFA-FF0C5CC39AD5}" destId="{C8C81FAC-B6AA-4F6E-B748-08BB9B03CF6F}" srcOrd="2" destOrd="0" parTransId="{58A29863-B6BB-48D0-9DFB-0DCC475C22E1}" sibTransId="{838F2A0C-A076-481A-AB55-0D5BFA9DBF94}"/>
    <dgm:cxn modelId="{EA9544CB-5DBA-4D15-BEFF-0F3F9030B553}" type="presOf" srcId="{838F2A0C-A076-481A-AB55-0D5BFA9DBF94}" destId="{01E59374-4D72-45A6-937C-3A44CA33511B}" srcOrd="0" destOrd="0" presId="urn:microsoft.com/office/officeart/2005/8/layout/vProcess5"/>
    <dgm:cxn modelId="{06543ED7-7794-4150-A6D4-5EA06A0B4115}" srcId="{31CE6C21-CD4E-48AC-8BFA-FF0C5CC39AD5}" destId="{0DA11A83-74C1-4A91-A014-547B0A8EAF52}" srcOrd="0" destOrd="0" parTransId="{017BEFBF-7D9E-4893-A897-CC188F6EBA01}" sibTransId="{4D214A59-ED48-403B-A9DD-3161CF1655BD}"/>
    <dgm:cxn modelId="{234276E8-3F6B-2840-9554-1B49E080F5D6}" type="presParOf" srcId="{9C4EAB58-8D02-0545-ACD3-6B7841A75089}" destId="{65B3A963-E03F-A644-9CEC-EC547D73080E}" srcOrd="0" destOrd="0" presId="urn:microsoft.com/office/officeart/2005/8/layout/vProcess5"/>
    <dgm:cxn modelId="{5F062E6C-7FE2-4C06-B4CC-9D3435DB8A7F}" type="presParOf" srcId="{9C4EAB58-8D02-0545-ACD3-6B7841A75089}" destId="{5AD9C9A4-FC10-4DD6-B4D6-ACC8CF0D7B5F}" srcOrd="1" destOrd="0" presId="urn:microsoft.com/office/officeart/2005/8/layout/vProcess5"/>
    <dgm:cxn modelId="{B1F3A23D-F1EE-48A3-AB3C-8517712B5D28}" type="presParOf" srcId="{9C4EAB58-8D02-0545-ACD3-6B7841A75089}" destId="{5E1A3121-4E3D-4E02-80C2-965665F7738F}" srcOrd="2" destOrd="0" presId="urn:microsoft.com/office/officeart/2005/8/layout/vProcess5"/>
    <dgm:cxn modelId="{AA031E76-4DDD-41CB-982E-53F0DEA1DE87}" type="presParOf" srcId="{9C4EAB58-8D02-0545-ACD3-6B7841A75089}" destId="{221D961F-F0E0-4830-B425-3E7901989EFB}" srcOrd="3" destOrd="0" presId="urn:microsoft.com/office/officeart/2005/8/layout/vProcess5"/>
    <dgm:cxn modelId="{7C6F51B8-1B02-41E6-909C-3B1F421E7FB9}" type="presParOf" srcId="{9C4EAB58-8D02-0545-ACD3-6B7841A75089}" destId="{3CF52D86-854F-4805-92F1-77D2A4A9423A}" srcOrd="4" destOrd="0" presId="urn:microsoft.com/office/officeart/2005/8/layout/vProcess5"/>
    <dgm:cxn modelId="{C031EA86-F881-439C-A0B0-E536E9A77553}" type="presParOf" srcId="{9C4EAB58-8D02-0545-ACD3-6B7841A75089}" destId="{CC6B37BC-CBF4-4E00-BDD9-5CB4C836B094}" srcOrd="5" destOrd="0" presId="urn:microsoft.com/office/officeart/2005/8/layout/vProcess5"/>
    <dgm:cxn modelId="{2EAB1CEC-284B-47C9-8382-FBF845047723}" type="presParOf" srcId="{9C4EAB58-8D02-0545-ACD3-6B7841A75089}" destId="{675FA426-3CE2-450F-88CA-B516F89F0938}" srcOrd="6" destOrd="0" presId="urn:microsoft.com/office/officeart/2005/8/layout/vProcess5"/>
    <dgm:cxn modelId="{42774532-5F5C-4683-9DA7-145967EF4F53}" type="presParOf" srcId="{9C4EAB58-8D02-0545-ACD3-6B7841A75089}" destId="{01E59374-4D72-45A6-937C-3A44CA33511B}" srcOrd="7" destOrd="0" presId="urn:microsoft.com/office/officeart/2005/8/layout/vProcess5"/>
    <dgm:cxn modelId="{1DCF3317-01B2-4056-86E0-BE69835441A4}" type="presParOf" srcId="{9C4EAB58-8D02-0545-ACD3-6B7841A75089}" destId="{A0BC8B99-691C-4A31-B8C6-F6D4DB7495E6}" srcOrd="8" destOrd="0" presId="urn:microsoft.com/office/officeart/2005/8/layout/vProcess5"/>
    <dgm:cxn modelId="{EBCB9189-35F3-4C2C-81EA-45897E41F2E9}" type="presParOf" srcId="{9C4EAB58-8D02-0545-ACD3-6B7841A75089}" destId="{A2E1B46C-4E9A-4FDD-8AE6-67C70B6CA6E5}" srcOrd="9" destOrd="0" presId="urn:microsoft.com/office/officeart/2005/8/layout/vProcess5"/>
    <dgm:cxn modelId="{B42B7C37-7824-46DF-A933-4834F3FBA92F}" type="presParOf" srcId="{9C4EAB58-8D02-0545-ACD3-6B7841A75089}" destId="{90B21377-3EDB-4AB4-AE2F-1974721DD523}" srcOrd="10" destOrd="0" presId="urn:microsoft.com/office/officeart/2005/8/layout/vProcess5"/>
    <dgm:cxn modelId="{6206D765-343A-4E08-98ED-7599D03F1387}" type="presParOf" srcId="{9C4EAB58-8D02-0545-ACD3-6B7841A75089}" destId="{7F69AA16-58B8-414F-9826-F664080ECD6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CE6C21-CD4E-48AC-8BFA-FF0C5CC39AD5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3801954-23EC-4F7F-A174-EF8755FEAC7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dirty="0"/>
            <a:t>JsonWebToken</a:t>
          </a:r>
          <a:r>
            <a:rPr lang="en-US" sz="2200" dirty="0"/>
            <a:t>: Token-based authentication mechanism securing web applications efficiently and effectively.</a:t>
          </a:r>
          <a:endParaRPr lang="en-US" sz="2200" u="none" dirty="0"/>
        </a:p>
      </dgm:t>
    </dgm:pt>
    <dgm:pt modelId="{D724C483-C6B8-4574-BCB5-1A344DAE6E9D}" type="sibTrans" cxnId="{6FDF51BB-96BC-4EA3-B14C-EF3AE807D2C2}">
      <dgm:prSet/>
      <dgm:spPr/>
      <dgm:t>
        <a:bodyPr/>
        <a:lstStyle/>
        <a:p>
          <a:endParaRPr lang="en-US"/>
        </a:p>
      </dgm:t>
    </dgm:pt>
    <dgm:pt modelId="{23FE9421-2569-4F6B-8DFF-3DF68B46BB5C}" type="parTrans" cxnId="{6FDF51BB-96BC-4EA3-B14C-EF3AE807D2C2}">
      <dgm:prSet/>
      <dgm:spPr/>
      <dgm:t>
        <a:bodyPr/>
        <a:lstStyle/>
        <a:p>
          <a:endParaRPr lang="en-US"/>
        </a:p>
      </dgm:t>
    </dgm:pt>
    <dgm:pt modelId="{C8C81FAC-B6AA-4F6E-B748-08BB9B03CF6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2200" b="1" dirty="0"/>
            <a:t>Express</a:t>
          </a:r>
          <a:r>
            <a:rPr lang="en-US" sz="2200" dirty="0"/>
            <a:t>: Efficient web application framework for Node.js development seamlessly integrated.</a:t>
          </a:r>
          <a:endParaRPr lang="en-US" sz="2200" u="none" dirty="0"/>
        </a:p>
      </dgm:t>
    </dgm:pt>
    <dgm:pt modelId="{58A29863-B6BB-48D0-9DFB-0DCC475C22E1}" type="parTrans" cxnId="{2761BFBE-2616-45CF-AFF6-F8EE73E9468C}">
      <dgm:prSet/>
      <dgm:spPr/>
      <dgm:t>
        <a:bodyPr/>
        <a:lstStyle/>
        <a:p>
          <a:endParaRPr lang="en-IN"/>
        </a:p>
      </dgm:t>
    </dgm:pt>
    <dgm:pt modelId="{838F2A0C-A076-481A-AB55-0D5BFA9DBF94}" type="sibTrans" cxnId="{2761BFBE-2616-45CF-AFF6-F8EE73E9468C}">
      <dgm:prSet/>
      <dgm:spPr/>
      <dgm:t>
        <a:bodyPr/>
        <a:lstStyle/>
        <a:p>
          <a:endParaRPr lang="en-IN"/>
        </a:p>
      </dgm:t>
    </dgm:pt>
    <dgm:pt modelId="{0DA11A83-74C1-4A91-A014-547B0A8EAF5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200" b="1" dirty="0"/>
            <a:t>Dotenv</a:t>
          </a:r>
          <a:r>
            <a:rPr lang="en-IN" sz="2200" dirty="0"/>
            <a:t>: Simplifies environment variable management, enhancing configuration process effortlessly in Node.js.</a:t>
          </a:r>
          <a:endParaRPr lang="en-US" sz="2200" b="0" dirty="0"/>
        </a:p>
      </dgm:t>
    </dgm:pt>
    <dgm:pt modelId="{017BEFBF-7D9E-4893-A897-CC188F6EBA01}" type="parTrans" cxnId="{06543ED7-7794-4150-A6D4-5EA06A0B4115}">
      <dgm:prSet/>
      <dgm:spPr/>
      <dgm:t>
        <a:bodyPr/>
        <a:lstStyle/>
        <a:p>
          <a:endParaRPr lang="en-IN"/>
        </a:p>
      </dgm:t>
    </dgm:pt>
    <dgm:pt modelId="{4D214A59-ED48-403B-A9DD-3161CF1655BD}" type="sibTrans" cxnId="{06543ED7-7794-4150-A6D4-5EA06A0B4115}">
      <dgm:prSet/>
      <dgm:spPr/>
      <dgm:t>
        <a:bodyPr/>
        <a:lstStyle/>
        <a:p>
          <a:endParaRPr lang="en-IN"/>
        </a:p>
      </dgm:t>
    </dgm:pt>
    <dgm:pt modelId="{68C7A011-B044-483E-9E1C-EAC2C0CA13D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IN" sz="2200" b="1" dirty="0"/>
            <a:t>Nodemon</a:t>
          </a:r>
          <a:r>
            <a:rPr lang="en-IN" sz="2200" dirty="0"/>
            <a:t>: Automates server restarts upon file changes for efficient development.</a:t>
          </a:r>
          <a:endParaRPr lang="en-US" sz="2200" u="none" dirty="0"/>
        </a:p>
      </dgm:t>
    </dgm:pt>
    <dgm:pt modelId="{F62C23DB-44EF-4606-891F-24D28B3A84C9}" type="parTrans" cxnId="{83C30FB5-AAF8-4D51-AE92-71EE110E9BDE}">
      <dgm:prSet/>
      <dgm:spPr/>
      <dgm:t>
        <a:bodyPr/>
        <a:lstStyle/>
        <a:p>
          <a:endParaRPr lang="en-IN"/>
        </a:p>
      </dgm:t>
    </dgm:pt>
    <dgm:pt modelId="{126DD8B3-A608-4E6F-AD03-FED471430555}" type="sibTrans" cxnId="{83C30FB5-AAF8-4D51-AE92-71EE110E9BDE}">
      <dgm:prSet/>
      <dgm:spPr/>
      <dgm:t>
        <a:bodyPr/>
        <a:lstStyle/>
        <a:p>
          <a:endParaRPr lang="en-IN"/>
        </a:p>
      </dgm:t>
    </dgm:pt>
    <dgm:pt modelId="{9C4EAB58-8D02-0545-ACD3-6B7841A75089}" type="pres">
      <dgm:prSet presAssocID="{31CE6C21-CD4E-48AC-8BFA-FF0C5CC39AD5}" presName="outerComposite" presStyleCnt="0">
        <dgm:presLayoutVars>
          <dgm:chMax val="5"/>
          <dgm:dir/>
          <dgm:resizeHandles val="exact"/>
        </dgm:presLayoutVars>
      </dgm:prSet>
      <dgm:spPr/>
    </dgm:pt>
    <dgm:pt modelId="{65B3A963-E03F-A644-9CEC-EC547D73080E}" type="pres">
      <dgm:prSet presAssocID="{31CE6C21-CD4E-48AC-8BFA-FF0C5CC39AD5}" presName="dummyMaxCanvas" presStyleCnt="0">
        <dgm:presLayoutVars/>
      </dgm:prSet>
      <dgm:spPr/>
    </dgm:pt>
    <dgm:pt modelId="{86AD9415-016C-4BC5-8E41-8763F327201E}" type="pres">
      <dgm:prSet presAssocID="{31CE6C21-CD4E-48AC-8BFA-FF0C5CC39AD5}" presName="FourNodes_1" presStyleLbl="node1" presStyleIdx="0" presStyleCnt="4">
        <dgm:presLayoutVars>
          <dgm:bulletEnabled val="1"/>
        </dgm:presLayoutVars>
      </dgm:prSet>
      <dgm:spPr/>
    </dgm:pt>
    <dgm:pt modelId="{CC9C8C63-2829-46F0-A3AD-1BCD0017920D}" type="pres">
      <dgm:prSet presAssocID="{31CE6C21-CD4E-48AC-8BFA-FF0C5CC39AD5}" presName="FourNodes_2" presStyleLbl="node1" presStyleIdx="1" presStyleCnt="4">
        <dgm:presLayoutVars>
          <dgm:bulletEnabled val="1"/>
        </dgm:presLayoutVars>
      </dgm:prSet>
      <dgm:spPr/>
    </dgm:pt>
    <dgm:pt modelId="{AC47E947-3EDA-4A5E-B534-DB3539667A48}" type="pres">
      <dgm:prSet presAssocID="{31CE6C21-CD4E-48AC-8BFA-FF0C5CC39AD5}" presName="FourNodes_3" presStyleLbl="node1" presStyleIdx="2" presStyleCnt="4">
        <dgm:presLayoutVars>
          <dgm:bulletEnabled val="1"/>
        </dgm:presLayoutVars>
      </dgm:prSet>
      <dgm:spPr/>
    </dgm:pt>
    <dgm:pt modelId="{526DF73E-9290-4858-BFD4-DBD3809B57D8}" type="pres">
      <dgm:prSet presAssocID="{31CE6C21-CD4E-48AC-8BFA-FF0C5CC39AD5}" presName="FourNodes_4" presStyleLbl="node1" presStyleIdx="3" presStyleCnt="4">
        <dgm:presLayoutVars>
          <dgm:bulletEnabled val="1"/>
        </dgm:presLayoutVars>
      </dgm:prSet>
      <dgm:spPr/>
    </dgm:pt>
    <dgm:pt modelId="{9537A0ED-849D-404D-ADC8-AE00CA51B60B}" type="pres">
      <dgm:prSet presAssocID="{31CE6C21-CD4E-48AC-8BFA-FF0C5CC39AD5}" presName="FourConn_1-2" presStyleLbl="fgAccFollowNode1" presStyleIdx="0" presStyleCnt="3">
        <dgm:presLayoutVars>
          <dgm:bulletEnabled val="1"/>
        </dgm:presLayoutVars>
      </dgm:prSet>
      <dgm:spPr/>
    </dgm:pt>
    <dgm:pt modelId="{45954B34-4CBD-47B2-91C5-C56ECAD58846}" type="pres">
      <dgm:prSet presAssocID="{31CE6C21-CD4E-48AC-8BFA-FF0C5CC39AD5}" presName="FourConn_2-3" presStyleLbl="fgAccFollowNode1" presStyleIdx="1" presStyleCnt="3">
        <dgm:presLayoutVars>
          <dgm:bulletEnabled val="1"/>
        </dgm:presLayoutVars>
      </dgm:prSet>
      <dgm:spPr/>
    </dgm:pt>
    <dgm:pt modelId="{85C193EF-F497-4BAC-AD12-1817E4361184}" type="pres">
      <dgm:prSet presAssocID="{31CE6C21-CD4E-48AC-8BFA-FF0C5CC39AD5}" presName="FourConn_3-4" presStyleLbl="fgAccFollowNode1" presStyleIdx="2" presStyleCnt="3">
        <dgm:presLayoutVars>
          <dgm:bulletEnabled val="1"/>
        </dgm:presLayoutVars>
      </dgm:prSet>
      <dgm:spPr/>
    </dgm:pt>
    <dgm:pt modelId="{7B21E053-529E-4799-8F83-2E642740B632}" type="pres">
      <dgm:prSet presAssocID="{31CE6C21-CD4E-48AC-8BFA-FF0C5CC39AD5}" presName="FourNodes_1_text" presStyleLbl="node1" presStyleIdx="3" presStyleCnt="4">
        <dgm:presLayoutVars>
          <dgm:bulletEnabled val="1"/>
        </dgm:presLayoutVars>
      </dgm:prSet>
      <dgm:spPr/>
    </dgm:pt>
    <dgm:pt modelId="{C1758933-B60F-41DC-A150-0D48602E0131}" type="pres">
      <dgm:prSet presAssocID="{31CE6C21-CD4E-48AC-8BFA-FF0C5CC39AD5}" presName="FourNodes_2_text" presStyleLbl="node1" presStyleIdx="3" presStyleCnt="4">
        <dgm:presLayoutVars>
          <dgm:bulletEnabled val="1"/>
        </dgm:presLayoutVars>
      </dgm:prSet>
      <dgm:spPr/>
    </dgm:pt>
    <dgm:pt modelId="{FD3855EB-86CC-45B7-A14F-2C7781894D4C}" type="pres">
      <dgm:prSet presAssocID="{31CE6C21-CD4E-48AC-8BFA-FF0C5CC39AD5}" presName="FourNodes_3_text" presStyleLbl="node1" presStyleIdx="3" presStyleCnt="4">
        <dgm:presLayoutVars>
          <dgm:bulletEnabled val="1"/>
        </dgm:presLayoutVars>
      </dgm:prSet>
      <dgm:spPr/>
    </dgm:pt>
    <dgm:pt modelId="{92C1777F-4927-41E5-ADD3-DAA91869EC6F}" type="pres">
      <dgm:prSet presAssocID="{31CE6C21-CD4E-48AC-8BFA-FF0C5CC39AD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764D07-B34A-4041-AD7B-2879EC17D4AC}" type="presOf" srcId="{13801954-23EC-4F7F-A174-EF8755FEAC71}" destId="{C1758933-B60F-41DC-A150-0D48602E0131}" srcOrd="1" destOrd="0" presId="urn:microsoft.com/office/officeart/2005/8/layout/vProcess5"/>
    <dgm:cxn modelId="{294A280C-F6BE-48D5-81F9-1D60D554F624}" type="presOf" srcId="{13801954-23EC-4F7F-A174-EF8755FEAC71}" destId="{CC9C8C63-2829-46F0-A3AD-1BCD0017920D}" srcOrd="0" destOrd="0" presId="urn:microsoft.com/office/officeart/2005/8/layout/vProcess5"/>
    <dgm:cxn modelId="{C1BB221F-272D-4BB2-B5A2-DCA033227A2D}" type="presOf" srcId="{C8C81FAC-B6AA-4F6E-B748-08BB9B03CF6F}" destId="{FD3855EB-86CC-45B7-A14F-2C7781894D4C}" srcOrd="1" destOrd="0" presId="urn:microsoft.com/office/officeart/2005/8/layout/vProcess5"/>
    <dgm:cxn modelId="{F9E61137-7DFC-4E4B-B379-F944A9DAD747}" type="presOf" srcId="{0DA11A83-74C1-4A91-A014-547B0A8EAF52}" destId="{86AD9415-016C-4BC5-8E41-8763F327201E}" srcOrd="0" destOrd="0" presId="urn:microsoft.com/office/officeart/2005/8/layout/vProcess5"/>
    <dgm:cxn modelId="{7A2F6065-1C80-40C8-BC0D-549244700EAB}" type="presOf" srcId="{D724C483-C6B8-4574-BCB5-1A344DAE6E9D}" destId="{45954B34-4CBD-47B2-91C5-C56ECAD58846}" srcOrd="0" destOrd="0" presId="urn:microsoft.com/office/officeart/2005/8/layout/vProcess5"/>
    <dgm:cxn modelId="{EE340E6C-0436-4558-8F34-A94EBE8954C2}" type="presOf" srcId="{838F2A0C-A076-481A-AB55-0D5BFA9DBF94}" destId="{85C193EF-F497-4BAC-AD12-1817E4361184}" srcOrd="0" destOrd="0" presId="urn:microsoft.com/office/officeart/2005/8/layout/vProcess5"/>
    <dgm:cxn modelId="{01095A70-B7F1-7340-8915-43708BD0A55B}" type="presOf" srcId="{31CE6C21-CD4E-48AC-8BFA-FF0C5CC39AD5}" destId="{9C4EAB58-8D02-0545-ACD3-6B7841A75089}" srcOrd="0" destOrd="0" presId="urn:microsoft.com/office/officeart/2005/8/layout/vProcess5"/>
    <dgm:cxn modelId="{5D453A76-0D9D-40C6-B51F-02A5D1F4F748}" type="presOf" srcId="{0DA11A83-74C1-4A91-A014-547B0A8EAF52}" destId="{7B21E053-529E-4799-8F83-2E642740B632}" srcOrd="1" destOrd="0" presId="urn:microsoft.com/office/officeart/2005/8/layout/vProcess5"/>
    <dgm:cxn modelId="{70036C9E-1213-4122-A8D6-4A6574269A38}" type="presOf" srcId="{4D214A59-ED48-403B-A9DD-3161CF1655BD}" destId="{9537A0ED-849D-404D-ADC8-AE00CA51B60B}" srcOrd="0" destOrd="0" presId="urn:microsoft.com/office/officeart/2005/8/layout/vProcess5"/>
    <dgm:cxn modelId="{478C9AAA-2A1A-4114-99A2-2D95F6FFB9DB}" type="presOf" srcId="{C8C81FAC-B6AA-4F6E-B748-08BB9B03CF6F}" destId="{AC47E947-3EDA-4A5E-B534-DB3539667A48}" srcOrd="0" destOrd="0" presId="urn:microsoft.com/office/officeart/2005/8/layout/vProcess5"/>
    <dgm:cxn modelId="{5F7810AE-D06B-45B7-8F86-CF0C0F71BB0D}" type="presOf" srcId="{68C7A011-B044-483E-9E1C-EAC2C0CA13D6}" destId="{92C1777F-4927-41E5-ADD3-DAA91869EC6F}" srcOrd="1" destOrd="0" presId="urn:microsoft.com/office/officeart/2005/8/layout/vProcess5"/>
    <dgm:cxn modelId="{83C30FB5-AAF8-4D51-AE92-71EE110E9BDE}" srcId="{31CE6C21-CD4E-48AC-8BFA-FF0C5CC39AD5}" destId="{68C7A011-B044-483E-9E1C-EAC2C0CA13D6}" srcOrd="3" destOrd="0" parTransId="{F62C23DB-44EF-4606-891F-24D28B3A84C9}" sibTransId="{126DD8B3-A608-4E6F-AD03-FED471430555}"/>
    <dgm:cxn modelId="{6FDF51BB-96BC-4EA3-B14C-EF3AE807D2C2}" srcId="{31CE6C21-CD4E-48AC-8BFA-FF0C5CC39AD5}" destId="{13801954-23EC-4F7F-A174-EF8755FEAC71}" srcOrd="1" destOrd="0" parTransId="{23FE9421-2569-4F6B-8DFF-3DF68B46BB5C}" sibTransId="{D724C483-C6B8-4574-BCB5-1A344DAE6E9D}"/>
    <dgm:cxn modelId="{2761BFBE-2616-45CF-AFF6-F8EE73E9468C}" srcId="{31CE6C21-CD4E-48AC-8BFA-FF0C5CC39AD5}" destId="{C8C81FAC-B6AA-4F6E-B748-08BB9B03CF6F}" srcOrd="2" destOrd="0" parTransId="{58A29863-B6BB-48D0-9DFB-0DCC475C22E1}" sibTransId="{838F2A0C-A076-481A-AB55-0D5BFA9DBF94}"/>
    <dgm:cxn modelId="{03603DD3-92EA-4568-A0DA-C1131EEB9661}" type="presOf" srcId="{68C7A011-B044-483E-9E1C-EAC2C0CA13D6}" destId="{526DF73E-9290-4858-BFD4-DBD3809B57D8}" srcOrd="0" destOrd="0" presId="urn:microsoft.com/office/officeart/2005/8/layout/vProcess5"/>
    <dgm:cxn modelId="{06543ED7-7794-4150-A6D4-5EA06A0B4115}" srcId="{31CE6C21-CD4E-48AC-8BFA-FF0C5CC39AD5}" destId="{0DA11A83-74C1-4A91-A014-547B0A8EAF52}" srcOrd="0" destOrd="0" parTransId="{017BEFBF-7D9E-4893-A897-CC188F6EBA01}" sibTransId="{4D214A59-ED48-403B-A9DD-3161CF1655BD}"/>
    <dgm:cxn modelId="{234276E8-3F6B-2840-9554-1B49E080F5D6}" type="presParOf" srcId="{9C4EAB58-8D02-0545-ACD3-6B7841A75089}" destId="{65B3A963-E03F-A644-9CEC-EC547D73080E}" srcOrd="0" destOrd="0" presId="urn:microsoft.com/office/officeart/2005/8/layout/vProcess5"/>
    <dgm:cxn modelId="{0F5D1DB5-35BB-427E-86F2-E90C54DD119A}" type="presParOf" srcId="{9C4EAB58-8D02-0545-ACD3-6B7841A75089}" destId="{86AD9415-016C-4BC5-8E41-8763F327201E}" srcOrd="1" destOrd="0" presId="urn:microsoft.com/office/officeart/2005/8/layout/vProcess5"/>
    <dgm:cxn modelId="{C0235A26-3F15-40AD-BCF8-3218ADAFA15C}" type="presParOf" srcId="{9C4EAB58-8D02-0545-ACD3-6B7841A75089}" destId="{CC9C8C63-2829-46F0-A3AD-1BCD0017920D}" srcOrd="2" destOrd="0" presId="urn:microsoft.com/office/officeart/2005/8/layout/vProcess5"/>
    <dgm:cxn modelId="{8DB82ACB-69C9-4149-9307-9F5FD564AB99}" type="presParOf" srcId="{9C4EAB58-8D02-0545-ACD3-6B7841A75089}" destId="{AC47E947-3EDA-4A5E-B534-DB3539667A48}" srcOrd="3" destOrd="0" presId="urn:microsoft.com/office/officeart/2005/8/layout/vProcess5"/>
    <dgm:cxn modelId="{3C2E1A22-BA9A-4A13-B58C-3A57E51A6F45}" type="presParOf" srcId="{9C4EAB58-8D02-0545-ACD3-6B7841A75089}" destId="{526DF73E-9290-4858-BFD4-DBD3809B57D8}" srcOrd="4" destOrd="0" presId="urn:microsoft.com/office/officeart/2005/8/layout/vProcess5"/>
    <dgm:cxn modelId="{005D3AA1-5136-416C-B9D9-A289FE8C4B40}" type="presParOf" srcId="{9C4EAB58-8D02-0545-ACD3-6B7841A75089}" destId="{9537A0ED-849D-404D-ADC8-AE00CA51B60B}" srcOrd="5" destOrd="0" presId="urn:microsoft.com/office/officeart/2005/8/layout/vProcess5"/>
    <dgm:cxn modelId="{34E8A4DE-7CF6-4679-89E6-1E3DF41F9B59}" type="presParOf" srcId="{9C4EAB58-8D02-0545-ACD3-6B7841A75089}" destId="{45954B34-4CBD-47B2-91C5-C56ECAD58846}" srcOrd="6" destOrd="0" presId="urn:microsoft.com/office/officeart/2005/8/layout/vProcess5"/>
    <dgm:cxn modelId="{D81ACAFB-FB72-4CA9-84D4-01DDDC4EC6BC}" type="presParOf" srcId="{9C4EAB58-8D02-0545-ACD3-6B7841A75089}" destId="{85C193EF-F497-4BAC-AD12-1817E4361184}" srcOrd="7" destOrd="0" presId="urn:microsoft.com/office/officeart/2005/8/layout/vProcess5"/>
    <dgm:cxn modelId="{5477F639-F74C-4872-87D1-B89A37B66362}" type="presParOf" srcId="{9C4EAB58-8D02-0545-ACD3-6B7841A75089}" destId="{7B21E053-529E-4799-8F83-2E642740B632}" srcOrd="8" destOrd="0" presId="urn:microsoft.com/office/officeart/2005/8/layout/vProcess5"/>
    <dgm:cxn modelId="{FA05327F-CA1C-49EC-A21B-DFA70FA78C2C}" type="presParOf" srcId="{9C4EAB58-8D02-0545-ACD3-6B7841A75089}" destId="{C1758933-B60F-41DC-A150-0D48602E0131}" srcOrd="9" destOrd="0" presId="urn:microsoft.com/office/officeart/2005/8/layout/vProcess5"/>
    <dgm:cxn modelId="{7680239E-0C62-436F-A329-B34FB7C1C7C6}" type="presParOf" srcId="{9C4EAB58-8D02-0545-ACD3-6B7841A75089}" destId="{FD3855EB-86CC-45B7-A14F-2C7781894D4C}" srcOrd="10" destOrd="0" presId="urn:microsoft.com/office/officeart/2005/8/layout/vProcess5"/>
    <dgm:cxn modelId="{C6B4F2BF-B0B4-448C-BD39-FE963F39EAB4}" type="presParOf" srcId="{9C4EAB58-8D02-0545-ACD3-6B7841A75089}" destId="{92C1777F-4927-41E5-ADD3-DAA91869EC6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7E7D8B-BC02-4328-A814-1B09974A12B1}" type="doc">
      <dgm:prSet loTypeId="urn:microsoft.com/office/officeart/2018/2/layout/IconVerticalSolidList" loCatId="icon" qsTypeId="urn:microsoft.com/office/officeart/2005/8/quickstyle/3d4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BE0C3F-84B5-4044-B24A-790F1792EE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  (POST) - Create a new user account.</a:t>
          </a:r>
          <a:endParaRPr lang="en-US" dirty="0"/>
        </a:p>
      </dgm:t>
    </dgm:pt>
    <dgm:pt modelId="{600F0BEE-AD82-4D25-88EB-D0D4B31A0B03}" type="parTrans" cxnId="{6AFA1656-7A80-4DE2-8A72-690436563C41}">
      <dgm:prSet/>
      <dgm:spPr/>
      <dgm:t>
        <a:bodyPr/>
        <a:lstStyle/>
        <a:p>
          <a:endParaRPr lang="en-US"/>
        </a:p>
      </dgm:t>
    </dgm:pt>
    <dgm:pt modelId="{95C25AB3-C263-41EF-A68A-0C737806C7A2}" type="sibTrans" cxnId="{6AFA1656-7A80-4DE2-8A72-690436563C41}">
      <dgm:prSet/>
      <dgm:spPr/>
      <dgm:t>
        <a:bodyPr/>
        <a:lstStyle/>
        <a:p>
          <a:endParaRPr lang="en-US"/>
        </a:p>
      </dgm:t>
    </dgm:pt>
    <dgm:pt modelId="{45A1B516-D4A4-4EA7-984D-28EC8FEE2A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/auth/login (POST) – Log in using existing credentials.</a:t>
          </a:r>
          <a:endParaRPr lang="en-US" dirty="0"/>
        </a:p>
      </dgm:t>
    </dgm:pt>
    <dgm:pt modelId="{825A5BAC-5E5D-4790-871E-6C72712469B7}" type="parTrans" cxnId="{19EE29BE-8135-4076-885F-E8D24E1A87BF}">
      <dgm:prSet/>
      <dgm:spPr/>
      <dgm:t>
        <a:bodyPr/>
        <a:lstStyle/>
        <a:p>
          <a:endParaRPr lang="en-US"/>
        </a:p>
      </dgm:t>
    </dgm:pt>
    <dgm:pt modelId="{E00BA2C3-4B78-4C97-9F66-FF4CC1946F33}" type="sibTrans" cxnId="{19EE29BE-8135-4076-885F-E8D24E1A87BF}">
      <dgm:prSet/>
      <dgm:spPr/>
      <dgm:t>
        <a:bodyPr/>
        <a:lstStyle/>
        <a:p>
          <a:endParaRPr lang="en-US"/>
        </a:p>
      </dgm:t>
    </dgm:pt>
    <dgm:pt modelId="{2A634577-FF16-407A-9322-9042928BCB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  (GET) – Get the list of all existing users.</a:t>
          </a:r>
          <a:endParaRPr lang="en-US" dirty="0"/>
        </a:p>
      </dgm:t>
    </dgm:pt>
    <dgm:pt modelId="{16F38957-58BB-45DC-A134-BAAE1236B2FE}" type="parTrans" cxnId="{A48E1829-1D9A-4B2A-A7A8-3B640F00A2FF}">
      <dgm:prSet/>
      <dgm:spPr/>
      <dgm:t>
        <a:bodyPr/>
        <a:lstStyle/>
        <a:p>
          <a:endParaRPr lang="en-US"/>
        </a:p>
      </dgm:t>
    </dgm:pt>
    <dgm:pt modelId="{DA6C75C4-9313-4FA0-A259-487017329D59}" type="sibTrans" cxnId="{A48E1829-1D9A-4B2A-A7A8-3B640F00A2FF}">
      <dgm:prSet/>
      <dgm:spPr/>
      <dgm:t>
        <a:bodyPr/>
        <a:lstStyle/>
        <a:p>
          <a:endParaRPr lang="en-US"/>
        </a:p>
      </dgm:t>
    </dgm:pt>
    <dgm:pt modelId="{297C7152-7D9F-4414-A95A-D2FAEAABB5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/auth/</a:t>
          </a:r>
          <a:r>
            <a:rPr lang="en-IN" dirty="0" err="1"/>
            <a:t>sendMessage</a:t>
          </a:r>
          <a:r>
            <a:rPr lang="en-IN" dirty="0"/>
            <a:t> (POST) – To send the message in a chat.</a:t>
          </a:r>
          <a:endParaRPr lang="en-US" dirty="0"/>
        </a:p>
      </dgm:t>
    </dgm:pt>
    <dgm:pt modelId="{92E28DF5-50FC-4CC1-AD3D-22C938784B79}" type="parTrans" cxnId="{3A9C780E-EC0E-4B21-B6D1-7370004ACA7D}">
      <dgm:prSet/>
      <dgm:spPr/>
      <dgm:t>
        <a:bodyPr/>
        <a:lstStyle/>
        <a:p>
          <a:endParaRPr lang="en-US"/>
        </a:p>
      </dgm:t>
    </dgm:pt>
    <dgm:pt modelId="{CAD33161-204E-44F3-8B5F-B2105D87CEFE}" type="sibTrans" cxnId="{3A9C780E-EC0E-4B21-B6D1-7370004ACA7D}">
      <dgm:prSet/>
      <dgm:spPr/>
      <dgm:t>
        <a:bodyPr/>
        <a:lstStyle/>
        <a:p>
          <a:endParaRPr lang="en-US"/>
        </a:p>
      </dgm:t>
    </dgm:pt>
    <dgm:pt modelId="{33E568BB-D212-45BC-8358-B6CED89A88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/:</a:t>
          </a:r>
          <a:r>
            <a:rPr lang="en-IN" dirty="0" err="1"/>
            <a:t>chatId</a:t>
          </a:r>
          <a:r>
            <a:rPr lang="en-IN" dirty="0"/>
            <a:t>  (GET) – Get all the messages related to that </a:t>
          </a:r>
          <a:r>
            <a:rPr lang="en-IN" dirty="0" err="1"/>
            <a:t>chatId</a:t>
          </a:r>
          <a:r>
            <a:rPr lang="en-IN" dirty="0"/>
            <a:t>.</a:t>
          </a:r>
          <a:endParaRPr lang="en-US" dirty="0"/>
        </a:p>
      </dgm:t>
    </dgm:pt>
    <dgm:pt modelId="{D293903B-FFC3-4EB1-A14E-FB426F590344}" type="parTrans" cxnId="{ABA35C2D-250C-4E3C-A222-F032D32B9E31}">
      <dgm:prSet/>
      <dgm:spPr/>
      <dgm:t>
        <a:bodyPr/>
        <a:lstStyle/>
        <a:p>
          <a:endParaRPr lang="en-US"/>
        </a:p>
      </dgm:t>
    </dgm:pt>
    <dgm:pt modelId="{E4686714-CEF9-40AF-80E7-3A3BA5D22478}" type="sibTrans" cxnId="{ABA35C2D-250C-4E3C-A222-F032D32B9E31}">
      <dgm:prSet/>
      <dgm:spPr/>
      <dgm:t>
        <a:bodyPr/>
        <a:lstStyle/>
        <a:p>
          <a:endParaRPr lang="en-US"/>
        </a:p>
      </dgm:t>
    </dgm:pt>
    <dgm:pt modelId="{3DD289E1-BE05-421C-8D04-186B8F6426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</a:t>
          </a:r>
          <a:r>
            <a:rPr lang="en-IN" dirty="0" err="1"/>
            <a:t>fetchChat</a:t>
          </a:r>
          <a:r>
            <a:rPr lang="en-IN" dirty="0"/>
            <a:t> (GET) - Get all the chats.</a:t>
          </a:r>
          <a:endParaRPr lang="en-US" dirty="0"/>
        </a:p>
      </dgm:t>
    </dgm:pt>
    <dgm:pt modelId="{8E345607-01FB-48BD-8167-3D6B0333450B}" type="parTrans" cxnId="{A30BD444-474F-4BB3-A194-4CFDC12A1583}">
      <dgm:prSet/>
      <dgm:spPr/>
      <dgm:t>
        <a:bodyPr/>
        <a:lstStyle/>
        <a:p>
          <a:endParaRPr lang="en-US"/>
        </a:p>
      </dgm:t>
    </dgm:pt>
    <dgm:pt modelId="{FEA0A33A-4F76-4933-ABD5-C8246D2FCAEE}" type="sibTrans" cxnId="{A30BD444-474F-4BB3-A194-4CFDC12A1583}">
      <dgm:prSet/>
      <dgm:spPr/>
      <dgm:t>
        <a:bodyPr/>
        <a:lstStyle/>
        <a:p>
          <a:endParaRPr lang="en-US"/>
        </a:p>
      </dgm:t>
    </dgm:pt>
    <dgm:pt modelId="{EABD0931-31A8-4EBA-955A-9E5D8AC796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/group (POST) - Create a new Group Chat.</a:t>
          </a:r>
          <a:endParaRPr lang="en-US" dirty="0"/>
        </a:p>
      </dgm:t>
    </dgm:pt>
    <dgm:pt modelId="{96F19A96-EA88-47A8-85C0-CDB3BCFDDDA8}" type="parTrans" cxnId="{3C115618-3149-4102-A736-86A1DBA285F3}">
      <dgm:prSet/>
      <dgm:spPr/>
      <dgm:t>
        <a:bodyPr/>
        <a:lstStyle/>
        <a:p>
          <a:endParaRPr lang="en-US"/>
        </a:p>
      </dgm:t>
    </dgm:pt>
    <dgm:pt modelId="{BD26D3A5-9F8E-4988-B60E-C50FB38F64FD}" type="sibTrans" cxnId="{3C115618-3149-4102-A736-86A1DBA285F3}">
      <dgm:prSet/>
      <dgm:spPr/>
      <dgm:t>
        <a:bodyPr/>
        <a:lstStyle/>
        <a:p>
          <a:endParaRPr lang="en-US"/>
        </a:p>
      </dgm:t>
    </dgm:pt>
    <dgm:pt modelId="{D6238AF6-C90B-40AC-B8DC-780EC9EB8F4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/rename (PUT) - Update the name of an existing Group Chat.</a:t>
          </a:r>
          <a:endParaRPr lang="en-US" dirty="0"/>
        </a:p>
      </dgm:t>
    </dgm:pt>
    <dgm:pt modelId="{3D29F1B5-23CC-4C6E-8376-11ECED24EFEA}" type="parTrans" cxnId="{228522A0-F9F6-4302-A660-C1E2F3118CE6}">
      <dgm:prSet/>
      <dgm:spPr/>
      <dgm:t>
        <a:bodyPr/>
        <a:lstStyle/>
        <a:p>
          <a:endParaRPr lang="en-IN"/>
        </a:p>
      </dgm:t>
    </dgm:pt>
    <dgm:pt modelId="{4F5D6EA5-622F-4B9F-88CE-0BED4F0E4B18}" type="sibTrans" cxnId="{228522A0-F9F6-4302-A660-C1E2F3118CE6}">
      <dgm:prSet/>
      <dgm:spPr/>
      <dgm:t>
        <a:bodyPr/>
        <a:lstStyle/>
        <a:p>
          <a:endParaRPr lang="en-IN"/>
        </a:p>
      </dgm:t>
    </dgm:pt>
    <dgm:pt modelId="{F0730CF7-B2BF-4484-A8A8-3CB23A6EF0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</a:t>
          </a:r>
          <a:r>
            <a:rPr lang="en-IN" dirty="0" err="1"/>
            <a:t>groupremove</a:t>
          </a:r>
          <a:r>
            <a:rPr lang="en-IN" dirty="0"/>
            <a:t> (PUT) - Delete a user from the Group Chat.</a:t>
          </a:r>
          <a:endParaRPr lang="en-US" dirty="0"/>
        </a:p>
      </dgm:t>
    </dgm:pt>
    <dgm:pt modelId="{F4BB55A7-34CB-4EB5-A782-7C64263D6D97}" type="parTrans" cxnId="{E0151075-F360-4C07-A2AF-EC4BEA4AE1A5}">
      <dgm:prSet/>
      <dgm:spPr/>
      <dgm:t>
        <a:bodyPr/>
        <a:lstStyle/>
        <a:p>
          <a:endParaRPr lang="en-IN"/>
        </a:p>
      </dgm:t>
    </dgm:pt>
    <dgm:pt modelId="{88DD83BA-9A0F-429B-8785-17E36EDF46AE}" type="sibTrans" cxnId="{E0151075-F360-4C07-A2AF-EC4BEA4AE1A5}">
      <dgm:prSet/>
      <dgm:spPr/>
      <dgm:t>
        <a:bodyPr/>
        <a:lstStyle/>
        <a:p>
          <a:endParaRPr lang="en-IN"/>
        </a:p>
      </dgm:t>
    </dgm:pt>
    <dgm:pt modelId="{2675BB58-A411-4E25-B3D8-940E152B6C80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"/>
          </a:pPr>
          <a:r>
            <a:rPr lang="en-IN" dirty="0"/>
            <a:t>/</a:t>
          </a:r>
          <a:r>
            <a:rPr lang="en-IN" dirty="0" err="1"/>
            <a:t>api</a:t>
          </a:r>
          <a:r>
            <a:rPr lang="en-IN" dirty="0"/>
            <a:t>/</a:t>
          </a:r>
          <a:r>
            <a:rPr lang="en-IN" dirty="0" err="1"/>
            <a:t>groupadd</a:t>
          </a:r>
          <a:r>
            <a:rPr lang="en-IN" dirty="0"/>
            <a:t> (PUT) - Add a user into Group Chat.</a:t>
          </a:r>
          <a:endParaRPr lang="en-US" dirty="0"/>
        </a:p>
      </dgm:t>
    </dgm:pt>
    <dgm:pt modelId="{4F7AD931-ACE7-4934-9967-CB12780F5E88}" type="parTrans" cxnId="{EAA8C820-7844-4A7A-A9A9-3F8A5083467B}">
      <dgm:prSet/>
      <dgm:spPr/>
      <dgm:t>
        <a:bodyPr/>
        <a:lstStyle/>
        <a:p>
          <a:endParaRPr lang="en-IN"/>
        </a:p>
      </dgm:t>
    </dgm:pt>
    <dgm:pt modelId="{DD8A10C7-EADA-4ACE-811A-42745D29DC33}" type="sibTrans" cxnId="{EAA8C820-7844-4A7A-A9A9-3F8A5083467B}">
      <dgm:prSet/>
      <dgm:spPr/>
      <dgm:t>
        <a:bodyPr/>
        <a:lstStyle/>
        <a:p>
          <a:endParaRPr lang="en-IN"/>
        </a:p>
      </dgm:t>
    </dgm:pt>
    <dgm:pt modelId="{61D3BC7C-3C3E-429B-84DD-3DD35CF4E3C9}" type="pres">
      <dgm:prSet presAssocID="{FC7E7D8B-BC02-4328-A814-1B09974A12B1}" presName="root" presStyleCnt="0">
        <dgm:presLayoutVars>
          <dgm:dir/>
          <dgm:resizeHandles val="exact"/>
        </dgm:presLayoutVars>
      </dgm:prSet>
      <dgm:spPr/>
    </dgm:pt>
    <dgm:pt modelId="{1C2B5216-FFA2-46C3-91FB-8816A6E0813A}" type="pres">
      <dgm:prSet presAssocID="{28BE0C3F-84B5-4044-B24A-790F1792EE63}" presName="compNode" presStyleCnt="0"/>
      <dgm:spPr/>
    </dgm:pt>
    <dgm:pt modelId="{13AAB60A-C88B-4A75-AAFD-8DEA874591E6}" type="pres">
      <dgm:prSet presAssocID="{28BE0C3F-84B5-4044-B24A-790F1792EE63}" presName="bgRect" presStyleLbl="bgShp" presStyleIdx="0" presStyleCnt="10"/>
      <dgm:spPr/>
    </dgm:pt>
    <dgm:pt modelId="{0C9F7955-8299-4545-8295-2ABC4783C9E9}" type="pres">
      <dgm:prSet presAssocID="{28BE0C3F-84B5-4044-B24A-790F1792EE63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32582CFF-19E4-43EE-8125-05D8E9D9928D}" type="pres">
      <dgm:prSet presAssocID="{28BE0C3F-84B5-4044-B24A-790F1792EE63}" presName="spaceRect" presStyleCnt="0"/>
      <dgm:spPr/>
    </dgm:pt>
    <dgm:pt modelId="{C91B990D-007C-4C8A-9A46-343713E40401}" type="pres">
      <dgm:prSet presAssocID="{28BE0C3F-84B5-4044-B24A-790F1792EE63}" presName="parTx" presStyleLbl="revTx" presStyleIdx="0" presStyleCnt="10">
        <dgm:presLayoutVars>
          <dgm:chMax val="0"/>
          <dgm:chPref val="0"/>
        </dgm:presLayoutVars>
      </dgm:prSet>
      <dgm:spPr/>
    </dgm:pt>
    <dgm:pt modelId="{5787E0EE-94FE-486B-946B-A1C064B15D90}" type="pres">
      <dgm:prSet presAssocID="{95C25AB3-C263-41EF-A68A-0C737806C7A2}" presName="sibTrans" presStyleCnt="0"/>
      <dgm:spPr/>
    </dgm:pt>
    <dgm:pt modelId="{40368905-F967-40FD-9198-6716D646A777}" type="pres">
      <dgm:prSet presAssocID="{45A1B516-D4A4-4EA7-984D-28EC8FEE2AA1}" presName="compNode" presStyleCnt="0"/>
      <dgm:spPr/>
    </dgm:pt>
    <dgm:pt modelId="{D08EA591-EE41-4E42-8FCF-EB36738E7D0F}" type="pres">
      <dgm:prSet presAssocID="{45A1B516-D4A4-4EA7-984D-28EC8FEE2AA1}" presName="bgRect" presStyleLbl="bgShp" presStyleIdx="1" presStyleCnt="10"/>
      <dgm:spPr/>
    </dgm:pt>
    <dgm:pt modelId="{AEC6E30B-AADD-4FE9-858A-01F3052D5609}" type="pres">
      <dgm:prSet presAssocID="{45A1B516-D4A4-4EA7-984D-28EC8FEE2AA1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sword Field"/>
        </a:ext>
      </dgm:extLst>
    </dgm:pt>
    <dgm:pt modelId="{06D4CA7F-0A94-4C63-B4FE-25F5EF92A822}" type="pres">
      <dgm:prSet presAssocID="{45A1B516-D4A4-4EA7-984D-28EC8FEE2AA1}" presName="spaceRect" presStyleCnt="0"/>
      <dgm:spPr/>
    </dgm:pt>
    <dgm:pt modelId="{DD5BAA69-C8A0-4FE6-AC6C-101A4ED894A4}" type="pres">
      <dgm:prSet presAssocID="{45A1B516-D4A4-4EA7-984D-28EC8FEE2AA1}" presName="parTx" presStyleLbl="revTx" presStyleIdx="1" presStyleCnt="10">
        <dgm:presLayoutVars>
          <dgm:chMax val="0"/>
          <dgm:chPref val="0"/>
        </dgm:presLayoutVars>
      </dgm:prSet>
      <dgm:spPr/>
    </dgm:pt>
    <dgm:pt modelId="{0BB16726-3F69-4605-BE07-C44FAB492F35}" type="pres">
      <dgm:prSet presAssocID="{E00BA2C3-4B78-4C97-9F66-FF4CC1946F33}" presName="sibTrans" presStyleCnt="0"/>
      <dgm:spPr/>
    </dgm:pt>
    <dgm:pt modelId="{E441B2CE-0AE0-4A47-BD05-A5D92D1E4911}" type="pres">
      <dgm:prSet presAssocID="{2A634577-FF16-407A-9322-9042928BCBE4}" presName="compNode" presStyleCnt="0"/>
      <dgm:spPr/>
    </dgm:pt>
    <dgm:pt modelId="{27BE3583-DCBA-4761-BAEE-7F2EC2F673DD}" type="pres">
      <dgm:prSet presAssocID="{2A634577-FF16-407A-9322-9042928BCBE4}" presName="bgRect" presStyleLbl="bgShp" presStyleIdx="2" presStyleCnt="10"/>
      <dgm:spPr/>
    </dgm:pt>
    <dgm:pt modelId="{2689791B-2B34-402F-A93F-D10B0F897DE9}" type="pres">
      <dgm:prSet presAssocID="{2A634577-FF16-407A-9322-9042928BCBE4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"/>
        </a:ext>
      </dgm:extLst>
    </dgm:pt>
    <dgm:pt modelId="{838D9BC6-5904-459C-9654-5B4093DFEE42}" type="pres">
      <dgm:prSet presAssocID="{2A634577-FF16-407A-9322-9042928BCBE4}" presName="spaceRect" presStyleCnt="0"/>
      <dgm:spPr/>
    </dgm:pt>
    <dgm:pt modelId="{6902F5DE-62B5-42DA-9BCD-AE57B4D7F90F}" type="pres">
      <dgm:prSet presAssocID="{2A634577-FF16-407A-9322-9042928BCBE4}" presName="parTx" presStyleLbl="revTx" presStyleIdx="2" presStyleCnt="10">
        <dgm:presLayoutVars>
          <dgm:chMax val="0"/>
          <dgm:chPref val="0"/>
        </dgm:presLayoutVars>
      </dgm:prSet>
      <dgm:spPr/>
    </dgm:pt>
    <dgm:pt modelId="{ABB5F6C6-F2DF-4F70-908B-7E987978C697}" type="pres">
      <dgm:prSet presAssocID="{DA6C75C4-9313-4FA0-A259-487017329D59}" presName="sibTrans" presStyleCnt="0"/>
      <dgm:spPr/>
    </dgm:pt>
    <dgm:pt modelId="{1F43A0AC-1E16-4F42-A267-BCEAA5D4CFB8}" type="pres">
      <dgm:prSet presAssocID="{297C7152-7D9F-4414-A95A-D2FAEAABB5D8}" presName="compNode" presStyleCnt="0"/>
      <dgm:spPr/>
    </dgm:pt>
    <dgm:pt modelId="{EECD0232-514E-47F8-957E-A0F7D7411601}" type="pres">
      <dgm:prSet presAssocID="{297C7152-7D9F-4414-A95A-D2FAEAABB5D8}" presName="bgRect" presStyleLbl="bgShp" presStyleIdx="3" presStyleCnt="10"/>
      <dgm:spPr/>
    </dgm:pt>
    <dgm:pt modelId="{34BE33EB-049F-452C-82A2-B4951A22AF78}" type="pres">
      <dgm:prSet presAssocID="{297C7152-7D9F-4414-A95A-D2FAEAABB5D8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 Badge"/>
        </a:ext>
      </dgm:extLst>
    </dgm:pt>
    <dgm:pt modelId="{7D1F350F-1219-44A7-8EFA-8D0E5BB29738}" type="pres">
      <dgm:prSet presAssocID="{297C7152-7D9F-4414-A95A-D2FAEAABB5D8}" presName="spaceRect" presStyleCnt="0"/>
      <dgm:spPr/>
    </dgm:pt>
    <dgm:pt modelId="{8802C153-3177-48BA-A16C-2556353A2BFA}" type="pres">
      <dgm:prSet presAssocID="{297C7152-7D9F-4414-A95A-D2FAEAABB5D8}" presName="parTx" presStyleLbl="revTx" presStyleIdx="3" presStyleCnt="10">
        <dgm:presLayoutVars>
          <dgm:chMax val="0"/>
          <dgm:chPref val="0"/>
        </dgm:presLayoutVars>
      </dgm:prSet>
      <dgm:spPr/>
    </dgm:pt>
    <dgm:pt modelId="{57210304-6FC6-466B-9136-9AFE91C23913}" type="pres">
      <dgm:prSet presAssocID="{CAD33161-204E-44F3-8B5F-B2105D87CEFE}" presName="sibTrans" presStyleCnt="0"/>
      <dgm:spPr/>
    </dgm:pt>
    <dgm:pt modelId="{97505A79-2F21-4A99-8689-75C60772C3B8}" type="pres">
      <dgm:prSet presAssocID="{33E568BB-D212-45BC-8358-B6CED89A88A2}" presName="compNode" presStyleCnt="0"/>
      <dgm:spPr/>
    </dgm:pt>
    <dgm:pt modelId="{4F855174-EDC8-4FEF-A289-B04AFE0CD168}" type="pres">
      <dgm:prSet presAssocID="{33E568BB-D212-45BC-8358-B6CED89A88A2}" presName="bgRect" presStyleLbl="bgShp" presStyleIdx="4" presStyleCnt="10"/>
      <dgm:spPr/>
    </dgm:pt>
    <dgm:pt modelId="{CF9C1266-0180-41F1-BA8C-88129C17841C}" type="pres">
      <dgm:prSet presAssocID="{33E568BB-D212-45BC-8358-B6CED89A88A2}" presName="iconRect" presStyleLbl="node1" presStyleIdx="4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B1C02758-B786-487B-AE0B-DE6326FED6F5}" type="pres">
      <dgm:prSet presAssocID="{33E568BB-D212-45BC-8358-B6CED89A88A2}" presName="spaceRect" presStyleCnt="0"/>
      <dgm:spPr/>
    </dgm:pt>
    <dgm:pt modelId="{D5FB7B1D-4080-454E-92FE-313985980C48}" type="pres">
      <dgm:prSet presAssocID="{33E568BB-D212-45BC-8358-B6CED89A88A2}" presName="parTx" presStyleLbl="revTx" presStyleIdx="4" presStyleCnt="10">
        <dgm:presLayoutVars>
          <dgm:chMax val="0"/>
          <dgm:chPref val="0"/>
        </dgm:presLayoutVars>
      </dgm:prSet>
      <dgm:spPr/>
    </dgm:pt>
    <dgm:pt modelId="{6B9099DF-2B68-4CE1-9090-FA6702BF2D87}" type="pres">
      <dgm:prSet presAssocID="{E4686714-CEF9-40AF-80E7-3A3BA5D22478}" presName="sibTrans" presStyleCnt="0"/>
      <dgm:spPr/>
    </dgm:pt>
    <dgm:pt modelId="{E74D5A2C-EAA3-4FD4-BF5D-E8E650BD3736}" type="pres">
      <dgm:prSet presAssocID="{3DD289E1-BE05-421C-8D04-186B8F6426DB}" presName="compNode" presStyleCnt="0"/>
      <dgm:spPr/>
    </dgm:pt>
    <dgm:pt modelId="{C821D835-11DC-4582-A414-688A3A626471}" type="pres">
      <dgm:prSet presAssocID="{3DD289E1-BE05-421C-8D04-186B8F6426DB}" presName="bgRect" presStyleLbl="bgShp" presStyleIdx="5" presStyleCnt="10"/>
      <dgm:spPr/>
    </dgm:pt>
    <dgm:pt modelId="{421F65EF-5370-4F74-ADC8-4FD8E358EE93}" type="pres">
      <dgm:prSet presAssocID="{3DD289E1-BE05-421C-8D04-186B8F6426DB}" presName="iconRect" presStyleLbl="node1" presStyleIdx="5" presStyleCnt="1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A8A148C8-6940-434E-B620-93F5629D67D3}" type="pres">
      <dgm:prSet presAssocID="{3DD289E1-BE05-421C-8D04-186B8F6426DB}" presName="spaceRect" presStyleCnt="0"/>
      <dgm:spPr/>
    </dgm:pt>
    <dgm:pt modelId="{814D9754-0F75-4A98-B60A-9911B12E07A5}" type="pres">
      <dgm:prSet presAssocID="{3DD289E1-BE05-421C-8D04-186B8F6426DB}" presName="parTx" presStyleLbl="revTx" presStyleIdx="5" presStyleCnt="10">
        <dgm:presLayoutVars>
          <dgm:chMax val="0"/>
          <dgm:chPref val="0"/>
        </dgm:presLayoutVars>
      </dgm:prSet>
      <dgm:spPr/>
    </dgm:pt>
    <dgm:pt modelId="{5376977B-E04F-4ADC-A072-426092045332}" type="pres">
      <dgm:prSet presAssocID="{FEA0A33A-4F76-4933-ABD5-C8246D2FCAEE}" presName="sibTrans" presStyleCnt="0"/>
      <dgm:spPr/>
    </dgm:pt>
    <dgm:pt modelId="{127A9DD4-B892-4907-8902-54D800EC764E}" type="pres">
      <dgm:prSet presAssocID="{EABD0931-31A8-4EBA-955A-9E5D8AC79628}" presName="compNode" presStyleCnt="0"/>
      <dgm:spPr/>
    </dgm:pt>
    <dgm:pt modelId="{A157D987-184E-4E7E-AEFC-5219CFFEDE3E}" type="pres">
      <dgm:prSet presAssocID="{EABD0931-31A8-4EBA-955A-9E5D8AC79628}" presName="bgRect" presStyleLbl="bgShp" presStyleIdx="6" presStyleCnt="10"/>
      <dgm:spPr/>
    </dgm:pt>
    <dgm:pt modelId="{5E20E9B9-3827-4AEE-99AB-EA9BC94FC885}" type="pres">
      <dgm:prSet presAssocID="{EABD0931-31A8-4EBA-955A-9E5D8AC79628}" presName="iconRect" presStyleLbl="node1" presStyleIdx="6" presStyleCnt="1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ECEF59DB-4D3D-4BD5-B6A2-FCE5312504A4}" type="pres">
      <dgm:prSet presAssocID="{EABD0931-31A8-4EBA-955A-9E5D8AC79628}" presName="spaceRect" presStyleCnt="0"/>
      <dgm:spPr/>
    </dgm:pt>
    <dgm:pt modelId="{3F3B4BBA-228F-4CAD-85C2-ABAEB6A03B6A}" type="pres">
      <dgm:prSet presAssocID="{EABD0931-31A8-4EBA-955A-9E5D8AC79628}" presName="parTx" presStyleLbl="revTx" presStyleIdx="6" presStyleCnt="10">
        <dgm:presLayoutVars>
          <dgm:chMax val="0"/>
          <dgm:chPref val="0"/>
        </dgm:presLayoutVars>
      </dgm:prSet>
      <dgm:spPr/>
    </dgm:pt>
    <dgm:pt modelId="{BD465EC1-04FB-4654-8CA7-387BC3F4BC9D}" type="pres">
      <dgm:prSet presAssocID="{BD26D3A5-9F8E-4988-B60E-C50FB38F64FD}" presName="sibTrans" presStyleCnt="0"/>
      <dgm:spPr/>
    </dgm:pt>
    <dgm:pt modelId="{6F24363E-C88D-407E-89A8-145013F51468}" type="pres">
      <dgm:prSet presAssocID="{D6238AF6-C90B-40AC-B8DC-780EC9EB8F49}" presName="compNode" presStyleCnt="0"/>
      <dgm:spPr/>
    </dgm:pt>
    <dgm:pt modelId="{6DEE51F1-9F97-4E8B-A5AA-32D76F47E808}" type="pres">
      <dgm:prSet presAssocID="{D6238AF6-C90B-40AC-B8DC-780EC9EB8F49}" presName="bgRect" presStyleLbl="bgShp" presStyleIdx="7" presStyleCnt="10"/>
      <dgm:spPr/>
    </dgm:pt>
    <dgm:pt modelId="{D057E342-2975-4CA9-A77B-1318D845AC94}" type="pres">
      <dgm:prSet presAssocID="{D6238AF6-C90B-40AC-B8DC-780EC9EB8F49}" presName="iconRect" presStyleLbl="node1" presStyleIdx="7" presStyleCnt="10"/>
      <dgm:spPr/>
    </dgm:pt>
    <dgm:pt modelId="{DC8EB6E0-B0A7-404E-BAA7-D3B881A50A6C}" type="pres">
      <dgm:prSet presAssocID="{D6238AF6-C90B-40AC-B8DC-780EC9EB8F49}" presName="spaceRect" presStyleCnt="0"/>
      <dgm:spPr/>
    </dgm:pt>
    <dgm:pt modelId="{506C58F3-3E46-4DD0-9A50-6100A568F70C}" type="pres">
      <dgm:prSet presAssocID="{D6238AF6-C90B-40AC-B8DC-780EC9EB8F49}" presName="parTx" presStyleLbl="revTx" presStyleIdx="7" presStyleCnt="10">
        <dgm:presLayoutVars>
          <dgm:chMax val="0"/>
          <dgm:chPref val="0"/>
        </dgm:presLayoutVars>
      </dgm:prSet>
      <dgm:spPr/>
    </dgm:pt>
    <dgm:pt modelId="{C3BD3A96-19F1-46A9-87EC-81C6B7BC6A54}" type="pres">
      <dgm:prSet presAssocID="{4F5D6EA5-622F-4B9F-88CE-0BED4F0E4B18}" presName="sibTrans" presStyleCnt="0"/>
      <dgm:spPr/>
    </dgm:pt>
    <dgm:pt modelId="{50E31733-D3DF-487B-92A9-A894EE78CE3A}" type="pres">
      <dgm:prSet presAssocID="{F0730CF7-B2BF-4484-A8A8-3CB23A6EF05F}" presName="compNode" presStyleCnt="0"/>
      <dgm:spPr/>
    </dgm:pt>
    <dgm:pt modelId="{78EFFD4E-7BE6-4B34-A097-BE2FF1084F0E}" type="pres">
      <dgm:prSet presAssocID="{F0730CF7-B2BF-4484-A8A8-3CB23A6EF05F}" presName="bgRect" presStyleLbl="bgShp" presStyleIdx="8" presStyleCnt="10"/>
      <dgm:spPr/>
    </dgm:pt>
    <dgm:pt modelId="{4BBE3A8D-5F4A-4150-946A-CCD490627186}" type="pres">
      <dgm:prSet presAssocID="{F0730CF7-B2BF-4484-A8A8-3CB23A6EF05F}" presName="iconRect" presStyleLbl="node1" presStyleIdx="8" presStyleCnt="10"/>
      <dgm:spPr/>
    </dgm:pt>
    <dgm:pt modelId="{FEDB70AF-EB7A-4BE0-96A0-245F65C877ED}" type="pres">
      <dgm:prSet presAssocID="{F0730CF7-B2BF-4484-A8A8-3CB23A6EF05F}" presName="spaceRect" presStyleCnt="0"/>
      <dgm:spPr/>
    </dgm:pt>
    <dgm:pt modelId="{67AB20B8-AFCE-48FC-844B-D74D0BE9FD9A}" type="pres">
      <dgm:prSet presAssocID="{F0730CF7-B2BF-4484-A8A8-3CB23A6EF05F}" presName="parTx" presStyleLbl="revTx" presStyleIdx="8" presStyleCnt="10">
        <dgm:presLayoutVars>
          <dgm:chMax val="0"/>
          <dgm:chPref val="0"/>
        </dgm:presLayoutVars>
      </dgm:prSet>
      <dgm:spPr/>
    </dgm:pt>
    <dgm:pt modelId="{6D467672-5DDE-449A-93E7-896AE796164F}" type="pres">
      <dgm:prSet presAssocID="{88DD83BA-9A0F-429B-8785-17E36EDF46AE}" presName="sibTrans" presStyleCnt="0"/>
      <dgm:spPr/>
    </dgm:pt>
    <dgm:pt modelId="{9C30C304-37AA-48FE-BB32-240C741B7847}" type="pres">
      <dgm:prSet presAssocID="{2675BB58-A411-4E25-B3D8-940E152B6C80}" presName="compNode" presStyleCnt="0"/>
      <dgm:spPr/>
    </dgm:pt>
    <dgm:pt modelId="{3149A6F6-0F97-4710-81B9-1D7E019C7537}" type="pres">
      <dgm:prSet presAssocID="{2675BB58-A411-4E25-B3D8-940E152B6C80}" presName="bgRect" presStyleLbl="bgShp" presStyleIdx="9" presStyleCnt="10"/>
      <dgm:spPr/>
    </dgm:pt>
    <dgm:pt modelId="{118CCF90-9D66-4A9B-A703-583C5C50B160}" type="pres">
      <dgm:prSet presAssocID="{2675BB58-A411-4E25-B3D8-940E152B6C80}" presName="iconRect" presStyleLbl="node1" presStyleIdx="9" presStyleCnt="10"/>
      <dgm:spPr/>
    </dgm:pt>
    <dgm:pt modelId="{E5E08A82-36B7-4D43-91A3-929FD4D2DC48}" type="pres">
      <dgm:prSet presAssocID="{2675BB58-A411-4E25-B3D8-940E152B6C80}" presName="spaceRect" presStyleCnt="0"/>
      <dgm:spPr/>
    </dgm:pt>
    <dgm:pt modelId="{CF0E4684-3064-4490-9885-17A997DC4E46}" type="pres">
      <dgm:prSet presAssocID="{2675BB58-A411-4E25-B3D8-940E152B6C80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432DD80B-B2A9-4638-A0CF-D71D9CE16070}" type="presOf" srcId="{F0730CF7-B2BF-4484-A8A8-3CB23A6EF05F}" destId="{67AB20B8-AFCE-48FC-844B-D74D0BE9FD9A}" srcOrd="0" destOrd="0" presId="urn:microsoft.com/office/officeart/2018/2/layout/IconVerticalSolidList"/>
    <dgm:cxn modelId="{3A9C780E-EC0E-4B21-B6D1-7370004ACA7D}" srcId="{FC7E7D8B-BC02-4328-A814-1B09974A12B1}" destId="{297C7152-7D9F-4414-A95A-D2FAEAABB5D8}" srcOrd="3" destOrd="0" parTransId="{92E28DF5-50FC-4CC1-AD3D-22C938784B79}" sibTransId="{CAD33161-204E-44F3-8B5F-B2105D87CEFE}"/>
    <dgm:cxn modelId="{3C115618-3149-4102-A736-86A1DBA285F3}" srcId="{FC7E7D8B-BC02-4328-A814-1B09974A12B1}" destId="{EABD0931-31A8-4EBA-955A-9E5D8AC79628}" srcOrd="6" destOrd="0" parTransId="{96F19A96-EA88-47A8-85C0-CDB3BCFDDDA8}" sibTransId="{BD26D3A5-9F8E-4988-B60E-C50FB38F64FD}"/>
    <dgm:cxn modelId="{6356FD1E-2ACF-46AA-B03A-5BD53DF41B71}" type="presOf" srcId="{2675BB58-A411-4E25-B3D8-940E152B6C80}" destId="{CF0E4684-3064-4490-9885-17A997DC4E46}" srcOrd="0" destOrd="0" presId="urn:microsoft.com/office/officeart/2018/2/layout/IconVerticalSolidList"/>
    <dgm:cxn modelId="{EAA8C820-7844-4A7A-A9A9-3F8A5083467B}" srcId="{FC7E7D8B-BC02-4328-A814-1B09974A12B1}" destId="{2675BB58-A411-4E25-B3D8-940E152B6C80}" srcOrd="9" destOrd="0" parTransId="{4F7AD931-ACE7-4934-9967-CB12780F5E88}" sibTransId="{DD8A10C7-EADA-4ACE-811A-42745D29DC33}"/>
    <dgm:cxn modelId="{DDF60A29-A047-4DB0-B958-F537F840CAF2}" type="presOf" srcId="{3DD289E1-BE05-421C-8D04-186B8F6426DB}" destId="{814D9754-0F75-4A98-B60A-9911B12E07A5}" srcOrd="0" destOrd="0" presId="urn:microsoft.com/office/officeart/2018/2/layout/IconVerticalSolidList"/>
    <dgm:cxn modelId="{A48E1829-1D9A-4B2A-A7A8-3B640F00A2FF}" srcId="{FC7E7D8B-BC02-4328-A814-1B09974A12B1}" destId="{2A634577-FF16-407A-9322-9042928BCBE4}" srcOrd="2" destOrd="0" parTransId="{16F38957-58BB-45DC-A134-BAAE1236B2FE}" sibTransId="{DA6C75C4-9313-4FA0-A259-487017329D59}"/>
    <dgm:cxn modelId="{ABA35C2D-250C-4E3C-A222-F032D32B9E31}" srcId="{FC7E7D8B-BC02-4328-A814-1B09974A12B1}" destId="{33E568BB-D212-45BC-8358-B6CED89A88A2}" srcOrd="4" destOrd="0" parTransId="{D293903B-FFC3-4EB1-A14E-FB426F590344}" sibTransId="{E4686714-CEF9-40AF-80E7-3A3BA5D22478}"/>
    <dgm:cxn modelId="{A30BD444-474F-4BB3-A194-4CFDC12A1583}" srcId="{FC7E7D8B-BC02-4328-A814-1B09974A12B1}" destId="{3DD289E1-BE05-421C-8D04-186B8F6426DB}" srcOrd="5" destOrd="0" parTransId="{8E345607-01FB-48BD-8167-3D6B0333450B}" sibTransId="{FEA0A33A-4F76-4933-ABD5-C8246D2FCAEE}"/>
    <dgm:cxn modelId="{AFBAB967-236D-49D4-97B4-66B7B48CF25A}" type="presOf" srcId="{297C7152-7D9F-4414-A95A-D2FAEAABB5D8}" destId="{8802C153-3177-48BA-A16C-2556353A2BFA}" srcOrd="0" destOrd="0" presId="urn:microsoft.com/office/officeart/2018/2/layout/IconVerticalSolidList"/>
    <dgm:cxn modelId="{88317F6F-CDDA-4BD6-B788-4C29CC88BC8C}" type="presOf" srcId="{33E568BB-D212-45BC-8358-B6CED89A88A2}" destId="{D5FB7B1D-4080-454E-92FE-313985980C48}" srcOrd="0" destOrd="0" presId="urn:microsoft.com/office/officeart/2018/2/layout/IconVerticalSolidList"/>
    <dgm:cxn modelId="{F2CDED51-C108-45DC-B035-6613A98FA7D6}" type="presOf" srcId="{D6238AF6-C90B-40AC-B8DC-780EC9EB8F49}" destId="{506C58F3-3E46-4DD0-9A50-6100A568F70C}" srcOrd="0" destOrd="0" presId="urn:microsoft.com/office/officeart/2018/2/layout/IconVerticalSolidList"/>
    <dgm:cxn modelId="{E0151075-F360-4C07-A2AF-EC4BEA4AE1A5}" srcId="{FC7E7D8B-BC02-4328-A814-1B09974A12B1}" destId="{F0730CF7-B2BF-4484-A8A8-3CB23A6EF05F}" srcOrd="8" destOrd="0" parTransId="{F4BB55A7-34CB-4EB5-A782-7C64263D6D97}" sibTransId="{88DD83BA-9A0F-429B-8785-17E36EDF46AE}"/>
    <dgm:cxn modelId="{6AFA1656-7A80-4DE2-8A72-690436563C41}" srcId="{FC7E7D8B-BC02-4328-A814-1B09974A12B1}" destId="{28BE0C3F-84B5-4044-B24A-790F1792EE63}" srcOrd="0" destOrd="0" parTransId="{600F0BEE-AD82-4D25-88EB-D0D4B31A0B03}" sibTransId="{95C25AB3-C263-41EF-A68A-0C737806C7A2}"/>
    <dgm:cxn modelId="{9496DF80-69B2-4FC1-8536-F35C4AC86EED}" type="presOf" srcId="{2A634577-FF16-407A-9322-9042928BCBE4}" destId="{6902F5DE-62B5-42DA-9BCD-AE57B4D7F90F}" srcOrd="0" destOrd="0" presId="urn:microsoft.com/office/officeart/2018/2/layout/IconVerticalSolidList"/>
    <dgm:cxn modelId="{35DB6493-719E-4288-878B-69CDDDC3F368}" type="presOf" srcId="{28BE0C3F-84B5-4044-B24A-790F1792EE63}" destId="{C91B990D-007C-4C8A-9A46-343713E40401}" srcOrd="0" destOrd="0" presId="urn:microsoft.com/office/officeart/2018/2/layout/IconVerticalSolidList"/>
    <dgm:cxn modelId="{228522A0-F9F6-4302-A660-C1E2F3118CE6}" srcId="{FC7E7D8B-BC02-4328-A814-1B09974A12B1}" destId="{D6238AF6-C90B-40AC-B8DC-780EC9EB8F49}" srcOrd="7" destOrd="0" parTransId="{3D29F1B5-23CC-4C6E-8376-11ECED24EFEA}" sibTransId="{4F5D6EA5-622F-4B9F-88CE-0BED4F0E4B18}"/>
    <dgm:cxn modelId="{19EE29BE-8135-4076-885F-E8D24E1A87BF}" srcId="{FC7E7D8B-BC02-4328-A814-1B09974A12B1}" destId="{45A1B516-D4A4-4EA7-984D-28EC8FEE2AA1}" srcOrd="1" destOrd="0" parTransId="{825A5BAC-5E5D-4790-871E-6C72712469B7}" sibTransId="{E00BA2C3-4B78-4C97-9F66-FF4CC1946F33}"/>
    <dgm:cxn modelId="{942A99D1-9BAB-4B98-A674-1E2C6C643CD8}" type="presOf" srcId="{45A1B516-D4A4-4EA7-984D-28EC8FEE2AA1}" destId="{DD5BAA69-C8A0-4FE6-AC6C-101A4ED894A4}" srcOrd="0" destOrd="0" presId="urn:microsoft.com/office/officeart/2018/2/layout/IconVerticalSolidList"/>
    <dgm:cxn modelId="{15CA89D8-2A32-4678-BBB7-A4C2960B359A}" type="presOf" srcId="{EABD0931-31A8-4EBA-955A-9E5D8AC79628}" destId="{3F3B4BBA-228F-4CAD-85C2-ABAEB6A03B6A}" srcOrd="0" destOrd="0" presId="urn:microsoft.com/office/officeart/2018/2/layout/IconVerticalSolidList"/>
    <dgm:cxn modelId="{112F81E7-B1A2-4F77-A6FC-53CE2B82509C}" type="presOf" srcId="{FC7E7D8B-BC02-4328-A814-1B09974A12B1}" destId="{61D3BC7C-3C3E-429B-84DD-3DD35CF4E3C9}" srcOrd="0" destOrd="0" presId="urn:microsoft.com/office/officeart/2018/2/layout/IconVerticalSolidList"/>
    <dgm:cxn modelId="{0AE0B3D9-6E6A-4506-B372-2C2E27D2A463}" type="presParOf" srcId="{61D3BC7C-3C3E-429B-84DD-3DD35CF4E3C9}" destId="{1C2B5216-FFA2-46C3-91FB-8816A6E0813A}" srcOrd="0" destOrd="0" presId="urn:microsoft.com/office/officeart/2018/2/layout/IconVerticalSolidList"/>
    <dgm:cxn modelId="{34590FC3-8220-4687-B958-60FF0F574C84}" type="presParOf" srcId="{1C2B5216-FFA2-46C3-91FB-8816A6E0813A}" destId="{13AAB60A-C88B-4A75-AAFD-8DEA874591E6}" srcOrd="0" destOrd="0" presId="urn:microsoft.com/office/officeart/2018/2/layout/IconVerticalSolidList"/>
    <dgm:cxn modelId="{6D381169-FEA9-4935-B719-C5ADD95F8104}" type="presParOf" srcId="{1C2B5216-FFA2-46C3-91FB-8816A6E0813A}" destId="{0C9F7955-8299-4545-8295-2ABC4783C9E9}" srcOrd="1" destOrd="0" presId="urn:microsoft.com/office/officeart/2018/2/layout/IconVerticalSolidList"/>
    <dgm:cxn modelId="{4CC82E6B-4C45-4706-B89B-BC988E1161AB}" type="presParOf" srcId="{1C2B5216-FFA2-46C3-91FB-8816A6E0813A}" destId="{32582CFF-19E4-43EE-8125-05D8E9D9928D}" srcOrd="2" destOrd="0" presId="urn:microsoft.com/office/officeart/2018/2/layout/IconVerticalSolidList"/>
    <dgm:cxn modelId="{D18A824D-6605-489A-BB85-374CAF4F5802}" type="presParOf" srcId="{1C2B5216-FFA2-46C3-91FB-8816A6E0813A}" destId="{C91B990D-007C-4C8A-9A46-343713E40401}" srcOrd="3" destOrd="0" presId="urn:microsoft.com/office/officeart/2018/2/layout/IconVerticalSolidList"/>
    <dgm:cxn modelId="{D4C824E1-C72E-49E6-A628-CFF209A4D471}" type="presParOf" srcId="{61D3BC7C-3C3E-429B-84DD-3DD35CF4E3C9}" destId="{5787E0EE-94FE-486B-946B-A1C064B15D90}" srcOrd="1" destOrd="0" presId="urn:microsoft.com/office/officeart/2018/2/layout/IconVerticalSolidList"/>
    <dgm:cxn modelId="{2E8D4D41-C9CE-429A-8711-25386A7F9F29}" type="presParOf" srcId="{61D3BC7C-3C3E-429B-84DD-3DD35CF4E3C9}" destId="{40368905-F967-40FD-9198-6716D646A777}" srcOrd="2" destOrd="0" presId="urn:microsoft.com/office/officeart/2018/2/layout/IconVerticalSolidList"/>
    <dgm:cxn modelId="{FFEEB6B6-DE30-4371-A807-B3B9AABD24C8}" type="presParOf" srcId="{40368905-F967-40FD-9198-6716D646A777}" destId="{D08EA591-EE41-4E42-8FCF-EB36738E7D0F}" srcOrd="0" destOrd="0" presId="urn:microsoft.com/office/officeart/2018/2/layout/IconVerticalSolidList"/>
    <dgm:cxn modelId="{89A17395-C9DF-4225-976D-B0DE04E7611D}" type="presParOf" srcId="{40368905-F967-40FD-9198-6716D646A777}" destId="{AEC6E30B-AADD-4FE9-858A-01F3052D5609}" srcOrd="1" destOrd="0" presId="urn:microsoft.com/office/officeart/2018/2/layout/IconVerticalSolidList"/>
    <dgm:cxn modelId="{1F7C6FF8-29AC-49DF-B35D-56B12049373E}" type="presParOf" srcId="{40368905-F967-40FD-9198-6716D646A777}" destId="{06D4CA7F-0A94-4C63-B4FE-25F5EF92A822}" srcOrd="2" destOrd="0" presId="urn:microsoft.com/office/officeart/2018/2/layout/IconVerticalSolidList"/>
    <dgm:cxn modelId="{6994DC24-9E4C-447B-A2B1-2D59CBFE89B5}" type="presParOf" srcId="{40368905-F967-40FD-9198-6716D646A777}" destId="{DD5BAA69-C8A0-4FE6-AC6C-101A4ED894A4}" srcOrd="3" destOrd="0" presId="urn:microsoft.com/office/officeart/2018/2/layout/IconVerticalSolidList"/>
    <dgm:cxn modelId="{503F9CB2-F995-4F2F-B147-437F43728BDE}" type="presParOf" srcId="{61D3BC7C-3C3E-429B-84DD-3DD35CF4E3C9}" destId="{0BB16726-3F69-4605-BE07-C44FAB492F35}" srcOrd="3" destOrd="0" presId="urn:microsoft.com/office/officeart/2018/2/layout/IconVerticalSolidList"/>
    <dgm:cxn modelId="{C7AA0DC9-BADC-4D24-94B0-9F6246410813}" type="presParOf" srcId="{61D3BC7C-3C3E-429B-84DD-3DD35CF4E3C9}" destId="{E441B2CE-0AE0-4A47-BD05-A5D92D1E4911}" srcOrd="4" destOrd="0" presId="urn:microsoft.com/office/officeart/2018/2/layout/IconVerticalSolidList"/>
    <dgm:cxn modelId="{B2A73915-9862-4DED-8CB1-C6220D89B98C}" type="presParOf" srcId="{E441B2CE-0AE0-4A47-BD05-A5D92D1E4911}" destId="{27BE3583-DCBA-4761-BAEE-7F2EC2F673DD}" srcOrd="0" destOrd="0" presId="urn:microsoft.com/office/officeart/2018/2/layout/IconVerticalSolidList"/>
    <dgm:cxn modelId="{F33F0D95-46B9-4F69-BE27-300A4AD0C3F1}" type="presParOf" srcId="{E441B2CE-0AE0-4A47-BD05-A5D92D1E4911}" destId="{2689791B-2B34-402F-A93F-D10B0F897DE9}" srcOrd="1" destOrd="0" presId="urn:microsoft.com/office/officeart/2018/2/layout/IconVerticalSolidList"/>
    <dgm:cxn modelId="{AA9A284F-8138-46E2-B41B-91393B2432FC}" type="presParOf" srcId="{E441B2CE-0AE0-4A47-BD05-A5D92D1E4911}" destId="{838D9BC6-5904-459C-9654-5B4093DFEE42}" srcOrd="2" destOrd="0" presId="urn:microsoft.com/office/officeart/2018/2/layout/IconVerticalSolidList"/>
    <dgm:cxn modelId="{CAE5D9D3-8469-4DFC-B7A3-AB9BE6E618DF}" type="presParOf" srcId="{E441B2CE-0AE0-4A47-BD05-A5D92D1E4911}" destId="{6902F5DE-62B5-42DA-9BCD-AE57B4D7F90F}" srcOrd="3" destOrd="0" presId="urn:microsoft.com/office/officeart/2018/2/layout/IconVerticalSolidList"/>
    <dgm:cxn modelId="{2B21CB75-BE50-4F4C-B301-2BDB0F578301}" type="presParOf" srcId="{61D3BC7C-3C3E-429B-84DD-3DD35CF4E3C9}" destId="{ABB5F6C6-F2DF-4F70-908B-7E987978C697}" srcOrd="5" destOrd="0" presId="urn:microsoft.com/office/officeart/2018/2/layout/IconVerticalSolidList"/>
    <dgm:cxn modelId="{7044C068-5C50-4241-89FC-DEE5E7334FD2}" type="presParOf" srcId="{61D3BC7C-3C3E-429B-84DD-3DD35CF4E3C9}" destId="{1F43A0AC-1E16-4F42-A267-BCEAA5D4CFB8}" srcOrd="6" destOrd="0" presId="urn:microsoft.com/office/officeart/2018/2/layout/IconVerticalSolidList"/>
    <dgm:cxn modelId="{C3FE79DA-F031-4B83-8AB8-5A05CF75CD7A}" type="presParOf" srcId="{1F43A0AC-1E16-4F42-A267-BCEAA5D4CFB8}" destId="{EECD0232-514E-47F8-957E-A0F7D7411601}" srcOrd="0" destOrd="0" presId="urn:microsoft.com/office/officeart/2018/2/layout/IconVerticalSolidList"/>
    <dgm:cxn modelId="{59D52A08-33FC-47C1-9345-118B238C07FA}" type="presParOf" srcId="{1F43A0AC-1E16-4F42-A267-BCEAA5D4CFB8}" destId="{34BE33EB-049F-452C-82A2-B4951A22AF78}" srcOrd="1" destOrd="0" presId="urn:microsoft.com/office/officeart/2018/2/layout/IconVerticalSolidList"/>
    <dgm:cxn modelId="{E325F31C-FA09-4145-B832-886850EE93A5}" type="presParOf" srcId="{1F43A0AC-1E16-4F42-A267-BCEAA5D4CFB8}" destId="{7D1F350F-1219-44A7-8EFA-8D0E5BB29738}" srcOrd="2" destOrd="0" presId="urn:microsoft.com/office/officeart/2018/2/layout/IconVerticalSolidList"/>
    <dgm:cxn modelId="{03B367B5-AB23-4D87-BF38-AA4683DB315B}" type="presParOf" srcId="{1F43A0AC-1E16-4F42-A267-BCEAA5D4CFB8}" destId="{8802C153-3177-48BA-A16C-2556353A2BFA}" srcOrd="3" destOrd="0" presId="urn:microsoft.com/office/officeart/2018/2/layout/IconVerticalSolidList"/>
    <dgm:cxn modelId="{3EF55660-5195-463F-AAD3-482053C5D922}" type="presParOf" srcId="{61D3BC7C-3C3E-429B-84DD-3DD35CF4E3C9}" destId="{57210304-6FC6-466B-9136-9AFE91C23913}" srcOrd="7" destOrd="0" presId="urn:microsoft.com/office/officeart/2018/2/layout/IconVerticalSolidList"/>
    <dgm:cxn modelId="{CCE5F423-C42B-4CA0-9312-615D17C0358B}" type="presParOf" srcId="{61D3BC7C-3C3E-429B-84DD-3DD35CF4E3C9}" destId="{97505A79-2F21-4A99-8689-75C60772C3B8}" srcOrd="8" destOrd="0" presId="urn:microsoft.com/office/officeart/2018/2/layout/IconVerticalSolidList"/>
    <dgm:cxn modelId="{9ABF9D8F-9A37-4610-8861-17CAE42C7476}" type="presParOf" srcId="{97505A79-2F21-4A99-8689-75C60772C3B8}" destId="{4F855174-EDC8-4FEF-A289-B04AFE0CD168}" srcOrd="0" destOrd="0" presId="urn:microsoft.com/office/officeart/2018/2/layout/IconVerticalSolidList"/>
    <dgm:cxn modelId="{7AF2FE4F-E652-4B25-B739-B62655D74F1E}" type="presParOf" srcId="{97505A79-2F21-4A99-8689-75C60772C3B8}" destId="{CF9C1266-0180-41F1-BA8C-88129C17841C}" srcOrd="1" destOrd="0" presId="urn:microsoft.com/office/officeart/2018/2/layout/IconVerticalSolidList"/>
    <dgm:cxn modelId="{ED9910A9-566D-4673-8F1C-7FB39220EB7D}" type="presParOf" srcId="{97505A79-2F21-4A99-8689-75C60772C3B8}" destId="{B1C02758-B786-487B-AE0B-DE6326FED6F5}" srcOrd="2" destOrd="0" presId="urn:microsoft.com/office/officeart/2018/2/layout/IconVerticalSolidList"/>
    <dgm:cxn modelId="{FEC3A471-6800-4F84-813F-F018E6B25A41}" type="presParOf" srcId="{97505A79-2F21-4A99-8689-75C60772C3B8}" destId="{D5FB7B1D-4080-454E-92FE-313985980C48}" srcOrd="3" destOrd="0" presId="urn:microsoft.com/office/officeart/2018/2/layout/IconVerticalSolidList"/>
    <dgm:cxn modelId="{BCC88EC9-EAEE-4FDF-B46F-585ECAC12D90}" type="presParOf" srcId="{61D3BC7C-3C3E-429B-84DD-3DD35CF4E3C9}" destId="{6B9099DF-2B68-4CE1-9090-FA6702BF2D87}" srcOrd="9" destOrd="0" presId="urn:microsoft.com/office/officeart/2018/2/layout/IconVerticalSolidList"/>
    <dgm:cxn modelId="{B8778E8E-E423-4E81-8ABC-B9D1E7AFF3C4}" type="presParOf" srcId="{61D3BC7C-3C3E-429B-84DD-3DD35CF4E3C9}" destId="{E74D5A2C-EAA3-4FD4-BF5D-E8E650BD3736}" srcOrd="10" destOrd="0" presId="urn:microsoft.com/office/officeart/2018/2/layout/IconVerticalSolidList"/>
    <dgm:cxn modelId="{DE5737FA-0627-4548-B1DB-679CE2FCD2BC}" type="presParOf" srcId="{E74D5A2C-EAA3-4FD4-BF5D-E8E650BD3736}" destId="{C821D835-11DC-4582-A414-688A3A626471}" srcOrd="0" destOrd="0" presId="urn:microsoft.com/office/officeart/2018/2/layout/IconVerticalSolidList"/>
    <dgm:cxn modelId="{C577E7CF-E278-45EA-AFF8-2ADA622E6821}" type="presParOf" srcId="{E74D5A2C-EAA3-4FD4-BF5D-E8E650BD3736}" destId="{421F65EF-5370-4F74-ADC8-4FD8E358EE93}" srcOrd="1" destOrd="0" presId="urn:microsoft.com/office/officeart/2018/2/layout/IconVerticalSolidList"/>
    <dgm:cxn modelId="{B507BD94-5E78-4F69-B28B-FC8FFC4F2441}" type="presParOf" srcId="{E74D5A2C-EAA3-4FD4-BF5D-E8E650BD3736}" destId="{A8A148C8-6940-434E-B620-93F5629D67D3}" srcOrd="2" destOrd="0" presId="urn:microsoft.com/office/officeart/2018/2/layout/IconVerticalSolidList"/>
    <dgm:cxn modelId="{A1D92AA0-05BF-4A89-9FEE-311654A5B58D}" type="presParOf" srcId="{E74D5A2C-EAA3-4FD4-BF5D-E8E650BD3736}" destId="{814D9754-0F75-4A98-B60A-9911B12E07A5}" srcOrd="3" destOrd="0" presId="urn:microsoft.com/office/officeart/2018/2/layout/IconVerticalSolidList"/>
    <dgm:cxn modelId="{922F9F34-B716-4B5E-88B0-BCD85753E973}" type="presParOf" srcId="{61D3BC7C-3C3E-429B-84DD-3DD35CF4E3C9}" destId="{5376977B-E04F-4ADC-A072-426092045332}" srcOrd="11" destOrd="0" presId="urn:microsoft.com/office/officeart/2018/2/layout/IconVerticalSolidList"/>
    <dgm:cxn modelId="{B58CE076-1D6F-455F-9101-99D43465B9D0}" type="presParOf" srcId="{61D3BC7C-3C3E-429B-84DD-3DD35CF4E3C9}" destId="{127A9DD4-B892-4907-8902-54D800EC764E}" srcOrd="12" destOrd="0" presId="urn:microsoft.com/office/officeart/2018/2/layout/IconVerticalSolidList"/>
    <dgm:cxn modelId="{1C5F3A67-9401-4EF0-8CB6-D027A73965C1}" type="presParOf" srcId="{127A9DD4-B892-4907-8902-54D800EC764E}" destId="{A157D987-184E-4E7E-AEFC-5219CFFEDE3E}" srcOrd="0" destOrd="0" presId="urn:microsoft.com/office/officeart/2018/2/layout/IconVerticalSolidList"/>
    <dgm:cxn modelId="{2A168301-549E-437D-B433-EE4CFC2FA048}" type="presParOf" srcId="{127A9DD4-B892-4907-8902-54D800EC764E}" destId="{5E20E9B9-3827-4AEE-99AB-EA9BC94FC885}" srcOrd="1" destOrd="0" presId="urn:microsoft.com/office/officeart/2018/2/layout/IconVerticalSolidList"/>
    <dgm:cxn modelId="{D57B6E9C-6C8C-4DA0-934C-E76C8C3C6C89}" type="presParOf" srcId="{127A9DD4-B892-4907-8902-54D800EC764E}" destId="{ECEF59DB-4D3D-4BD5-B6A2-FCE5312504A4}" srcOrd="2" destOrd="0" presId="urn:microsoft.com/office/officeart/2018/2/layout/IconVerticalSolidList"/>
    <dgm:cxn modelId="{7E776F3F-7D3E-4DA8-A4DE-28C81954E411}" type="presParOf" srcId="{127A9DD4-B892-4907-8902-54D800EC764E}" destId="{3F3B4BBA-228F-4CAD-85C2-ABAEB6A03B6A}" srcOrd="3" destOrd="0" presId="urn:microsoft.com/office/officeart/2018/2/layout/IconVerticalSolidList"/>
    <dgm:cxn modelId="{5840965E-EF1A-4274-AA52-A7E5CF04ED28}" type="presParOf" srcId="{61D3BC7C-3C3E-429B-84DD-3DD35CF4E3C9}" destId="{BD465EC1-04FB-4654-8CA7-387BC3F4BC9D}" srcOrd="13" destOrd="0" presId="urn:microsoft.com/office/officeart/2018/2/layout/IconVerticalSolidList"/>
    <dgm:cxn modelId="{F9838D10-EAA6-4E0A-8923-B1B5D196A0B2}" type="presParOf" srcId="{61D3BC7C-3C3E-429B-84DD-3DD35CF4E3C9}" destId="{6F24363E-C88D-407E-89A8-145013F51468}" srcOrd="14" destOrd="0" presId="urn:microsoft.com/office/officeart/2018/2/layout/IconVerticalSolidList"/>
    <dgm:cxn modelId="{5DD5A324-9E38-45C1-8121-3622DE392AE2}" type="presParOf" srcId="{6F24363E-C88D-407E-89A8-145013F51468}" destId="{6DEE51F1-9F97-4E8B-A5AA-32D76F47E808}" srcOrd="0" destOrd="0" presId="urn:microsoft.com/office/officeart/2018/2/layout/IconVerticalSolidList"/>
    <dgm:cxn modelId="{3F6610DB-742E-4B5E-815C-306A3A0ED6F6}" type="presParOf" srcId="{6F24363E-C88D-407E-89A8-145013F51468}" destId="{D057E342-2975-4CA9-A77B-1318D845AC94}" srcOrd="1" destOrd="0" presId="urn:microsoft.com/office/officeart/2018/2/layout/IconVerticalSolidList"/>
    <dgm:cxn modelId="{A28F6459-BAD4-4158-AED5-09E8F027635B}" type="presParOf" srcId="{6F24363E-C88D-407E-89A8-145013F51468}" destId="{DC8EB6E0-B0A7-404E-BAA7-D3B881A50A6C}" srcOrd="2" destOrd="0" presId="urn:microsoft.com/office/officeart/2018/2/layout/IconVerticalSolidList"/>
    <dgm:cxn modelId="{D3B9AE98-A447-4025-B9C7-0A4A4A97DE60}" type="presParOf" srcId="{6F24363E-C88D-407E-89A8-145013F51468}" destId="{506C58F3-3E46-4DD0-9A50-6100A568F70C}" srcOrd="3" destOrd="0" presId="urn:microsoft.com/office/officeart/2018/2/layout/IconVerticalSolidList"/>
    <dgm:cxn modelId="{014534FB-EB72-4D15-8EEA-66483E307EFB}" type="presParOf" srcId="{61D3BC7C-3C3E-429B-84DD-3DD35CF4E3C9}" destId="{C3BD3A96-19F1-46A9-87EC-81C6B7BC6A54}" srcOrd="15" destOrd="0" presId="urn:microsoft.com/office/officeart/2018/2/layout/IconVerticalSolidList"/>
    <dgm:cxn modelId="{70CAA47E-CF51-4B3D-B1FD-36647E822326}" type="presParOf" srcId="{61D3BC7C-3C3E-429B-84DD-3DD35CF4E3C9}" destId="{50E31733-D3DF-487B-92A9-A894EE78CE3A}" srcOrd="16" destOrd="0" presId="urn:microsoft.com/office/officeart/2018/2/layout/IconVerticalSolidList"/>
    <dgm:cxn modelId="{DEDD0C2D-F4BE-4522-A1A6-42EFB231622B}" type="presParOf" srcId="{50E31733-D3DF-487B-92A9-A894EE78CE3A}" destId="{78EFFD4E-7BE6-4B34-A097-BE2FF1084F0E}" srcOrd="0" destOrd="0" presId="urn:microsoft.com/office/officeart/2018/2/layout/IconVerticalSolidList"/>
    <dgm:cxn modelId="{C16F812E-DC71-4376-8228-ACFD87008B16}" type="presParOf" srcId="{50E31733-D3DF-487B-92A9-A894EE78CE3A}" destId="{4BBE3A8D-5F4A-4150-946A-CCD490627186}" srcOrd="1" destOrd="0" presId="urn:microsoft.com/office/officeart/2018/2/layout/IconVerticalSolidList"/>
    <dgm:cxn modelId="{4E67BBE8-19BD-4EE0-855F-3B2CAF8149E8}" type="presParOf" srcId="{50E31733-D3DF-487B-92A9-A894EE78CE3A}" destId="{FEDB70AF-EB7A-4BE0-96A0-245F65C877ED}" srcOrd="2" destOrd="0" presId="urn:microsoft.com/office/officeart/2018/2/layout/IconVerticalSolidList"/>
    <dgm:cxn modelId="{DFBCB2C3-E9E9-4835-B709-710154D16019}" type="presParOf" srcId="{50E31733-D3DF-487B-92A9-A894EE78CE3A}" destId="{67AB20B8-AFCE-48FC-844B-D74D0BE9FD9A}" srcOrd="3" destOrd="0" presId="urn:microsoft.com/office/officeart/2018/2/layout/IconVerticalSolidList"/>
    <dgm:cxn modelId="{A0E7335B-573B-4B4D-9944-4E520B97DE0B}" type="presParOf" srcId="{61D3BC7C-3C3E-429B-84DD-3DD35CF4E3C9}" destId="{6D467672-5DDE-449A-93E7-896AE796164F}" srcOrd="17" destOrd="0" presId="urn:microsoft.com/office/officeart/2018/2/layout/IconVerticalSolidList"/>
    <dgm:cxn modelId="{1E537FE4-AED7-4E39-B99E-6B6EAC326FC6}" type="presParOf" srcId="{61D3BC7C-3C3E-429B-84DD-3DD35CF4E3C9}" destId="{9C30C304-37AA-48FE-BB32-240C741B7847}" srcOrd="18" destOrd="0" presId="urn:microsoft.com/office/officeart/2018/2/layout/IconVerticalSolidList"/>
    <dgm:cxn modelId="{0609FB61-CC90-4F3C-AEBB-1530C5FA91B9}" type="presParOf" srcId="{9C30C304-37AA-48FE-BB32-240C741B7847}" destId="{3149A6F6-0F97-4710-81B9-1D7E019C7537}" srcOrd="0" destOrd="0" presId="urn:microsoft.com/office/officeart/2018/2/layout/IconVerticalSolidList"/>
    <dgm:cxn modelId="{83CD521B-2FE1-4684-AE19-6258EAF4C1ED}" type="presParOf" srcId="{9C30C304-37AA-48FE-BB32-240C741B7847}" destId="{118CCF90-9D66-4A9B-A703-583C5C50B160}" srcOrd="1" destOrd="0" presId="urn:microsoft.com/office/officeart/2018/2/layout/IconVerticalSolidList"/>
    <dgm:cxn modelId="{073C6DE8-8013-43B9-B1AE-B5DECCC658CC}" type="presParOf" srcId="{9C30C304-37AA-48FE-BB32-240C741B7847}" destId="{E5E08A82-36B7-4D43-91A3-929FD4D2DC48}" srcOrd="2" destOrd="0" presId="urn:microsoft.com/office/officeart/2018/2/layout/IconVerticalSolidList"/>
    <dgm:cxn modelId="{17AE8B88-8F1C-4508-8D7B-DAF370609C0D}" type="presParOf" srcId="{9C30C304-37AA-48FE-BB32-240C741B7847}" destId="{CF0E4684-3064-4490-9885-17A997DC4E46}" srcOrd="3" destOrd="0" presId="urn:microsoft.com/office/officeart/2018/2/layout/IconVerticalSolidList"/>
  </dgm:cxnLst>
  <dgm:bg>
    <a:solidFill>
      <a:schemeClr val="accent1">
        <a:lumMod val="40000"/>
        <a:lumOff val="60000"/>
      </a:schemeClr>
    </a:solidFill>
  </dgm:bg>
  <dgm:whole>
    <a:ln>
      <a:solidFill>
        <a:schemeClr val="accent1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232344-9F27-472C-B785-B864899D87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</dgm:spPr>
      <dgm:t>
        <a:bodyPr/>
        <a:lstStyle/>
        <a:p>
          <a:endParaRPr lang="en-US"/>
        </a:p>
      </dgm:t>
    </dgm:pt>
    <dgm:pt modelId="{3EC63B08-155E-4133-80F3-7335A912F635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GET /</a:t>
          </a:r>
          <a:r>
            <a:rPr lang="en-IN" dirty="0" err="1"/>
            <a:t>api</a:t>
          </a:r>
          <a:r>
            <a:rPr lang="en-IN" dirty="0"/>
            <a:t> – Get the list of all existing users.</a:t>
          </a:r>
          <a:endParaRPr lang="en-US" dirty="0"/>
        </a:p>
      </dgm:t>
    </dgm:pt>
    <dgm:pt modelId="{E880A517-45FF-41B6-97AC-0E8618790EA8}" type="parTrans" cxnId="{6C790298-39E7-4A8B-AEF2-25933A7A5CAD}">
      <dgm:prSet/>
      <dgm:spPr/>
      <dgm:t>
        <a:bodyPr/>
        <a:lstStyle/>
        <a:p>
          <a:endParaRPr lang="en-US"/>
        </a:p>
      </dgm:t>
    </dgm:pt>
    <dgm:pt modelId="{64B0B973-9F94-42FF-93EA-615F3ACEA7C2}" type="sibTrans" cxnId="{6C790298-39E7-4A8B-AEF2-25933A7A5CAD}">
      <dgm:prSet/>
      <dgm:spPr/>
      <dgm:t>
        <a:bodyPr/>
        <a:lstStyle/>
        <a:p>
          <a:endParaRPr lang="en-US"/>
        </a:p>
      </dgm:t>
    </dgm:pt>
    <dgm:pt modelId="{9BDACCD3-0BAE-4414-9F8C-38730E5CB111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GET /</a:t>
          </a:r>
          <a:r>
            <a:rPr lang="en-IN" dirty="0" err="1"/>
            <a:t>api</a:t>
          </a:r>
          <a:r>
            <a:rPr lang="en-IN" dirty="0"/>
            <a:t>/:</a:t>
          </a:r>
          <a:r>
            <a:rPr lang="en-IN" dirty="0" err="1"/>
            <a:t>chatId</a:t>
          </a:r>
          <a:r>
            <a:rPr lang="en-IN" dirty="0"/>
            <a:t>– Get all the messages.</a:t>
          </a:r>
          <a:endParaRPr lang="en-US" dirty="0"/>
        </a:p>
      </dgm:t>
    </dgm:pt>
    <dgm:pt modelId="{30489F44-977C-4519-BBC7-81A234F676A1}" type="parTrans" cxnId="{3E5C2B04-847A-42A7-A31D-2A875CE87D82}">
      <dgm:prSet/>
      <dgm:spPr/>
      <dgm:t>
        <a:bodyPr/>
        <a:lstStyle/>
        <a:p>
          <a:endParaRPr lang="en-IN"/>
        </a:p>
      </dgm:t>
    </dgm:pt>
    <dgm:pt modelId="{6A13060C-3BDD-4342-8440-7A1A2D41CF3E}" type="sibTrans" cxnId="{3E5C2B04-847A-42A7-A31D-2A875CE87D82}">
      <dgm:prSet/>
      <dgm:spPr/>
      <dgm:t>
        <a:bodyPr/>
        <a:lstStyle/>
        <a:p>
          <a:endParaRPr lang="en-IN"/>
        </a:p>
      </dgm:t>
    </dgm:pt>
    <dgm:pt modelId="{594D8C03-9D24-43C2-88EA-D136A93FE1DF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POST /</a:t>
          </a:r>
          <a:r>
            <a:rPr lang="en-IN" dirty="0" err="1"/>
            <a:t>api</a:t>
          </a:r>
          <a:r>
            <a:rPr lang="en-IN" dirty="0"/>
            <a:t>  - Create a new user account</a:t>
          </a:r>
          <a:endParaRPr lang="en-US" dirty="0"/>
        </a:p>
      </dgm:t>
    </dgm:pt>
    <dgm:pt modelId="{CD59173D-CD76-40DA-A85A-95F03A454FB0}" type="parTrans" cxnId="{58F45067-BF6E-4188-96FD-19B0E71072D2}">
      <dgm:prSet/>
      <dgm:spPr/>
      <dgm:t>
        <a:bodyPr/>
        <a:lstStyle/>
        <a:p>
          <a:endParaRPr lang="en-IN"/>
        </a:p>
      </dgm:t>
    </dgm:pt>
    <dgm:pt modelId="{701E4025-9D3F-4055-9695-3BC48E765F81}" type="sibTrans" cxnId="{58F45067-BF6E-4188-96FD-19B0E71072D2}">
      <dgm:prSet/>
      <dgm:spPr/>
      <dgm:t>
        <a:bodyPr/>
        <a:lstStyle/>
        <a:p>
          <a:endParaRPr lang="en-IN"/>
        </a:p>
      </dgm:t>
    </dgm:pt>
    <dgm:pt modelId="{F77E345B-C44D-454E-903A-F7E4A90946B8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lnSpc>
              <a:spcPct val="100000"/>
            </a:lnSpc>
          </a:pPr>
          <a:r>
            <a:rPr lang="en-IN" dirty="0"/>
            <a:t>PUT /</a:t>
          </a:r>
          <a:r>
            <a:rPr lang="en-IN" dirty="0" err="1"/>
            <a:t>api</a:t>
          </a:r>
          <a:r>
            <a:rPr lang="en-IN" dirty="0"/>
            <a:t>/rename - Update the name of an existing Group Chat</a:t>
          </a:r>
          <a:endParaRPr lang="en-US" dirty="0"/>
        </a:p>
      </dgm:t>
    </dgm:pt>
    <dgm:pt modelId="{994FA42E-9665-45FB-9278-7F5C6F14CE61}" type="parTrans" cxnId="{4B70145B-C1AA-4B6B-8D0D-7C6861AB995B}">
      <dgm:prSet/>
      <dgm:spPr/>
      <dgm:t>
        <a:bodyPr/>
        <a:lstStyle/>
        <a:p>
          <a:endParaRPr lang="en-IN"/>
        </a:p>
      </dgm:t>
    </dgm:pt>
    <dgm:pt modelId="{C61ABE13-2453-48EE-B4B1-EA87B3D3B905}" type="sibTrans" cxnId="{4B70145B-C1AA-4B6B-8D0D-7C6861AB995B}">
      <dgm:prSet/>
      <dgm:spPr/>
      <dgm:t>
        <a:bodyPr/>
        <a:lstStyle/>
        <a:p>
          <a:endParaRPr lang="en-IN"/>
        </a:p>
      </dgm:t>
    </dgm:pt>
    <dgm:pt modelId="{19A12241-0CF3-4E91-9706-0129227FD9C3}" type="pres">
      <dgm:prSet presAssocID="{FF232344-9F27-472C-B785-B864899D8740}" presName="root" presStyleCnt="0">
        <dgm:presLayoutVars>
          <dgm:dir/>
          <dgm:resizeHandles val="exact"/>
        </dgm:presLayoutVars>
      </dgm:prSet>
      <dgm:spPr/>
    </dgm:pt>
    <dgm:pt modelId="{9F04B54F-2B9D-4909-9A08-1761AC0425C2}" type="pres">
      <dgm:prSet presAssocID="{3EC63B08-155E-4133-80F3-7335A912F635}" presName="compNode" presStyleCnt="0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D82CCE29-8530-4248-94DF-760321E9A73E}" type="pres">
      <dgm:prSet presAssocID="{3EC63B08-155E-4133-80F3-7335A912F635}" presName="bgRect" presStyleLbl="bgShp" presStyleIdx="0" presStyleCnt="4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D6FC3A2A-81AC-4C30-AA58-803F744B3271}" type="pres">
      <dgm:prSet presAssocID="{3EC63B08-155E-4133-80F3-7335A912F6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B2B9EE-B97D-43E7-BD24-52BEB7605601}" type="pres">
      <dgm:prSet presAssocID="{3EC63B08-155E-4133-80F3-7335A912F635}" presName="spaceRect" presStyleCnt="0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9BA8F0B2-3203-46E1-BC66-6CB9B266C58D}" type="pres">
      <dgm:prSet presAssocID="{3EC63B08-155E-4133-80F3-7335A912F635}" presName="parTx" presStyleLbl="revTx" presStyleIdx="0" presStyleCnt="4">
        <dgm:presLayoutVars>
          <dgm:chMax val="0"/>
          <dgm:chPref val="0"/>
        </dgm:presLayoutVars>
      </dgm:prSet>
      <dgm:spPr/>
    </dgm:pt>
    <dgm:pt modelId="{A49EA364-BDA2-4A48-878B-E8CF182F365B}" type="pres">
      <dgm:prSet presAssocID="{64B0B973-9F94-42FF-93EA-615F3ACEA7C2}" presName="sibTrans" presStyleCnt="0"/>
      <dgm:spPr/>
    </dgm:pt>
    <dgm:pt modelId="{BD35135E-D109-4DE5-899C-CD46B2087C5D}" type="pres">
      <dgm:prSet presAssocID="{9BDACCD3-0BAE-4414-9F8C-38730E5CB111}" presName="compNode" presStyleCnt="0"/>
      <dgm:spPr/>
    </dgm:pt>
    <dgm:pt modelId="{EF882434-5362-4532-934A-FDF2475AC692}" type="pres">
      <dgm:prSet presAssocID="{9BDACCD3-0BAE-4414-9F8C-38730E5CB111}" presName="bgRect" presStyleLbl="bgShp" presStyleIdx="1" presStyleCnt="4"/>
      <dgm:spPr/>
    </dgm:pt>
    <dgm:pt modelId="{8CB91FCD-D18C-4BE8-A63A-7850AD37E6D2}" type="pres">
      <dgm:prSet presAssocID="{9BDACCD3-0BAE-4414-9F8C-38730E5CB111}" presName="iconRect" presStyleLbl="node1" presStyleIdx="1" presStyleCnt="4"/>
      <dgm:spPr/>
    </dgm:pt>
    <dgm:pt modelId="{9634EFE6-DCCE-400A-B95B-B31174B0DC19}" type="pres">
      <dgm:prSet presAssocID="{9BDACCD3-0BAE-4414-9F8C-38730E5CB111}" presName="spaceRect" presStyleCnt="0"/>
      <dgm:spPr/>
    </dgm:pt>
    <dgm:pt modelId="{55291822-3F0B-4D4B-815F-FFD34689296D}" type="pres">
      <dgm:prSet presAssocID="{9BDACCD3-0BAE-4414-9F8C-38730E5CB111}" presName="parTx" presStyleLbl="revTx" presStyleIdx="1" presStyleCnt="4">
        <dgm:presLayoutVars>
          <dgm:chMax val="0"/>
          <dgm:chPref val="0"/>
        </dgm:presLayoutVars>
      </dgm:prSet>
      <dgm:spPr/>
    </dgm:pt>
    <dgm:pt modelId="{834E4A9C-66E3-4C96-828B-BCDDE872CDED}" type="pres">
      <dgm:prSet presAssocID="{6A13060C-3BDD-4342-8440-7A1A2D41CF3E}" presName="sibTrans" presStyleCnt="0"/>
      <dgm:spPr/>
    </dgm:pt>
    <dgm:pt modelId="{1DDF1050-F26B-40FE-A8C5-A39D4209D300}" type="pres">
      <dgm:prSet presAssocID="{594D8C03-9D24-43C2-88EA-D136A93FE1DF}" presName="compNode" presStyleCnt="0"/>
      <dgm:spPr/>
    </dgm:pt>
    <dgm:pt modelId="{D162B03C-F772-4585-A62C-8D2B21D5AA63}" type="pres">
      <dgm:prSet presAssocID="{594D8C03-9D24-43C2-88EA-D136A93FE1DF}" presName="bgRect" presStyleLbl="bgShp" presStyleIdx="2" presStyleCnt="4"/>
      <dgm:spPr/>
    </dgm:pt>
    <dgm:pt modelId="{D0363A14-CE4C-4353-82FB-3627A5CBFD24}" type="pres">
      <dgm:prSet presAssocID="{594D8C03-9D24-43C2-88EA-D136A93FE1DF}" presName="iconRect" presStyleLbl="node1" presStyleIdx="2" presStyleCnt="4"/>
      <dgm:spPr/>
    </dgm:pt>
    <dgm:pt modelId="{8353A9A2-D9EB-4AA9-88D2-F1469C8605A0}" type="pres">
      <dgm:prSet presAssocID="{594D8C03-9D24-43C2-88EA-D136A93FE1DF}" presName="spaceRect" presStyleCnt="0"/>
      <dgm:spPr/>
    </dgm:pt>
    <dgm:pt modelId="{27D5D148-F5A2-425F-84B8-ADAD09239875}" type="pres">
      <dgm:prSet presAssocID="{594D8C03-9D24-43C2-88EA-D136A93FE1DF}" presName="parTx" presStyleLbl="revTx" presStyleIdx="2" presStyleCnt="4">
        <dgm:presLayoutVars>
          <dgm:chMax val="0"/>
          <dgm:chPref val="0"/>
        </dgm:presLayoutVars>
      </dgm:prSet>
      <dgm:spPr/>
    </dgm:pt>
    <dgm:pt modelId="{D0F276EE-B83A-4268-BE91-EA9342D15F5F}" type="pres">
      <dgm:prSet presAssocID="{701E4025-9D3F-4055-9695-3BC48E765F81}" presName="sibTrans" presStyleCnt="0"/>
      <dgm:spPr/>
    </dgm:pt>
    <dgm:pt modelId="{601D8367-7CAE-4838-9753-61FD6A48304E}" type="pres">
      <dgm:prSet presAssocID="{F77E345B-C44D-454E-903A-F7E4A90946B8}" presName="compNode" presStyleCnt="0"/>
      <dgm:spPr/>
    </dgm:pt>
    <dgm:pt modelId="{D8D1370B-AC73-48D6-A004-8F0072E2FB0D}" type="pres">
      <dgm:prSet presAssocID="{F77E345B-C44D-454E-903A-F7E4A90946B8}" presName="bgRect" presStyleLbl="bgShp" presStyleIdx="3" presStyleCnt="4"/>
      <dgm:spPr/>
    </dgm:pt>
    <dgm:pt modelId="{6C984ECD-0BF2-4B57-B426-B073926FDAE4}" type="pres">
      <dgm:prSet presAssocID="{F77E345B-C44D-454E-903A-F7E4A90946B8}" presName="iconRect" presStyleLbl="node1" presStyleIdx="3" presStyleCnt="4"/>
      <dgm:spPr/>
    </dgm:pt>
    <dgm:pt modelId="{435B44C9-2858-48A0-8FC7-43C9295C40B7}" type="pres">
      <dgm:prSet presAssocID="{F77E345B-C44D-454E-903A-F7E4A90946B8}" presName="spaceRect" presStyleCnt="0"/>
      <dgm:spPr/>
    </dgm:pt>
    <dgm:pt modelId="{28B03BC1-14D0-47E7-B45B-0EABEBCF12A7}" type="pres">
      <dgm:prSet presAssocID="{F77E345B-C44D-454E-903A-F7E4A90946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5C2B04-847A-42A7-A31D-2A875CE87D82}" srcId="{FF232344-9F27-472C-B785-B864899D8740}" destId="{9BDACCD3-0BAE-4414-9F8C-38730E5CB111}" srcOrd="1" destOrd="0" parTransId="{30489F44-977C-4519-BBC7-81A234F676A1}" sibTransId="{6A13060C-3BDD-4342-8440-7A1A2D41CF3E}"/>
    <dgm:cxn modelId="{32EF022F-1EF8-487D-8E36-200A48E58541}" type="presOf" srcId="{9BDACCD3-0BAE-4414-9F8C-38730E5CB111}" destId="{55291822-3F0B-4D4B-815F-FFD34689296D}" srcOrd="0" destOrd="0" presId="urn:microsoft.com/office/officeart/2018/2/layout/IconVerticalSolidList"/>
    <dgm:cxn modelId="{4B70145B-C1AA-4B6B-8D0D-7C6861AB995B}" srcId="{FF232344-9F27-472C-B785-B864899D8740}" destId="{F77E345B-C44D-454E-903A-F7E4A90946B8}" srcOrd="3" destOrd="0" parTransId="{994FA42E-9665-45FB-9278-7F5C6F14CE61}" sibTransId="{C61ABE13-2453-48EE-B4B1-EA87B3D3B905}"/>
    <dgm:cxn modelId="{2B92905D-D677-4DBF-BB50-5D8EC8B1192C}" type="presOf" srcId="{3EC63B08-155E-4133-80F3-7335A912F635}" destId="{9BA8F0B2-3203-46E1-BC66-6CB9B266C58D}" srcOrd="0" destOrd="0" presId="urn:microsoft.com/office/officeart/2018/2/layout/IconVerticalSolidList"/>
    <dgm:cxn modelId="{58F45067-BF6E-4188-96FD-19B0E71072D2}" srcId="{FF232344-9F27-472C-B785-B864899D8740}" destId="{594D8C03-9D24-43C2-88EA-D136A93FE1DF}" srcOrd="2" destOrd="0" parTransId="{CD59173D-CD76-40DA-A85A-95F03A454FB0}" sibTransId="{701E4025-9D3F-4055-9695-3BC48E765F81}"/>
    <dgm:cxn modelId="{D1380096-C178-4DCA-9457-95C515015FC3}" type="presOf" srcId="{F77E345B-C44D-454E-903A-F7E4A90946B8}" destId="{28B03BC1-14D0-47E7-B45B-0EABEBCF12A7}" srcOrd="0" destOrd="0" presId="urn:microsoft.com/office/officeart/2018/2/layout/IconVerticalSolidList"/>
    <dgm:cxn modelId="{6C790298-39E7-4A8B-AEF2-25933A7A5CAD}" srcId="{FF232344-9F27-472C-B785-B864899D8740}" destId="{3EC63B08-155E-4133-80F3-7335A912F635}" srcOrd="0" destOrd="0" parTransId="{E880A517-45FF-41B6-97AC-0E8618790EA8}" sibTransId="{64B0B973-9F94-42FF-93EA-615F3ACEA7C2}"/>
    <dgm:cxn modelId="{6F8C22AB-6188-4CD1-B5F1-3E760E2A31A0}" type="presOf" srcId="{FF232344-9F27-472C-B785-B864899D8740}" destId="{19A12241-0CF3-4E91-9706-0129227FD9C3}" srcOrd="0" destOrd="0" presId="urn:microsoft.com/office/officeart/2018/2/layout/IconVerticalSolidList"/>
    <dgm:cxn modelId="{FBD73DD8-25B4-470E-870C-F6436E20896B}" type="presOf" srcId="{594D8C03-9D24-43C2-88EA-D136A93FE1DF}" destId="{27D5D148-F5A2-425F-84B8-ADAD09239875}" srcOrd="0" destOrd="0" presId="urn:microsoft.com/office/officeart/2018/2/layout/IconVerticalSolidList"/>
    <dgm:cxn modelId="{A3BD679A-6E12-4706-B032-0C917E5C74A7}" type="presParOf" srcId="{19A12241-0CF3-4E91-9706-0129227FD9C3}" destId="{9F04B54F-2B9D-4909-9A08-1761AC0425C2}" srcOrd="0" destOrd="0" presId="urn:microsoft.com/office/officeart/2018/2/layout/IconVerticalSolidList"/>
    <dgm:cxn modelId="{81FC0B43-A3C3-4EDF-91DD-7609A975923C}" type="presParOf" srcId="{9F04B54F-2B9D-4909-9A08-1761AC0425C2}" destId="{D82CCE29-8530-4248-94DF-760321E9A73E}" srcOrd="0" destOrd="0" presId="urn:microsoft.com/office/officeart/2018/2/layout/IconVerticalSolidList"/>
    <dgm:cxn modelId="{15800580-283D-4E76-8C96-0F8877B92775}" type="presParOf" srcId="{9F04B54F-2B9D-4909-9A08-1761AC0425C2}" destId="{D6FC3A2A-81AC-4C30-AA58-803F744B3271}" srcOrd="1" destOrd="0" presId="urn:microsoft.com/office/officeart/2018/2/layout/IconVerticalSolidList"/>
    <dgm:cxn modelId="{DF8A2B64-A339-4049-906D-5BF215BEF7C3}" type="presParOf" srcId="{9F04B54F-2B9D-4909-9A08-1761AC0425C2}" destId="{CDB2B9EE-B97D-43E7-BD24-52BEB7605601}" srcOrd="2" destOrd="0" presId="urn:microsoft.com/office/officeart/2018/2/layout/IconVerticalSolidList"/>
    <dgm:cxn modelId="{9512C477-1817-4722-8E09-A506DB139C2A}" type="presParOf" srcId="{9F04B54F-2B9D-4909-9A08-1761AC0425C2}" destId="{9BA8F0B2-3203-46E1-BC66-6CB9B266C58D}" srcOrd="3" destOrd="0" presId="urn:microsoft.com/office/officeart/2018/2/layout/IconVerticalSolidList"/>
    <dgm:cxn modelId="{2112ACB1-EDCC-408F-8166-FE5E5C95CA7E}" type="presParOf" srcId="{19A12241-0CF3-4E91-9706-0129227FD9C3}" destId="{A49EA364-BDA2-4A48-878B-E8CF182F365B}" srcOrd="1" destOrd="0" presId="urn:microsoft.com/office/officeart/2018/2/layout/IconVerticalSolidList"/>
    <dgm:cxn modelId="{9ABD0176-08C1-46A8-B99B-0E4F06BC0535}" type="presParOf" srcId="{19A12241-0CF3-4E91-9706-0129227FD9C3}" destId="{BD35135E-D109-4DE5-899C-CD46B2087C5D}" srcOrd="2" destOrd="0" presId="urn:microsoft.com/office/officeart/2018/2/layout/IconVerticalSolidList"/>
    <dgm:cxn modelId="{1AA367EF-5B49-418A-9569-FED0CFE96D2B}" type="presParOf" srcId="{BD35135E-D109-4DE5-899C-CD46B2087C5D}" destId="{EF882434-5362-4532-934A-FDF2475AC692}" srcOrd="0" destOrd="0" presId="urn:microsoft.com/office/officeart/2018/2/layout/IconVerticalSolidList"/>
    <dgm:cxn modelId="{5F3D9228-9CF2-4821-B460-E811FE3FDECF}" type="presParOf" srcId="{BD35135E-D109-4DE5-899C-CD46B2087C5D}" destId="{8CB91FCD-D18C-4BE8-A63A-7850AD37E6D2}" srcOrd="1" destOrd="0" presId="urn:microsoft.com/office/officeart/2018/2/layout/IconVerticalSolidList"/>
    <dgm:cxn modelId="{E05FCFCF-7DD9-4C01-B9DF-4B4F4C247479}" type="presParOf" srcId="{BD35135E-D109-4DE5-899C-CD46B2087C5D}" destId="{9634EFE6-DCCE-400A-B95B-B31174B0DC19}" srcOrd="2" destOrd="0" presId="urn:microsoft.com/office/officeart/2018/2/layout/IconVerticalSolidList"/>
    <dgm:cxn modelId="{DBB304B7-21D4-4030-A6CB-E388961CCF1E}" type="presParOf" srcId="{BD35135E-D109-4DE5-899C-CD46B2087C5D}" destId="{55291822-3F0B-4D4B-815F-FFD34689296D}" srcOrd="3" destOrd="0" presId="urn:microsoft.com/office/officeart/2018/2/layout/IconVerticalSolidList"/>
    <dgm:cxn modelId="{2DE7E6B8-FEC1-40F5-9377-C03276B92DF9}" type="presParOf" srcId="{19A12241-0CF3-4E91-9706-0129227FD9C3}" destId="{834E4A9C-66E3-4C96-828B-BCDDE872CDED}" srcOrd="3" destOrd="0" presId="urn:microsoft.com/office/officeart/2018/2/layout/IconVerticalSolidList"/>
    <dgm:cxn modelId="{CA60D3E9-73A0-422A-9E8D-28DCD9BBCD4B}" type="presParOf" srcId="{19A12241-0CF3-4E91-9706-0129227FD9C3}" destId="{1DDF1050-F26B-40FE-A8C5-A39D4209D300}" srcOrd="4" destOrd="0" presId="urn:microsoft.com/office/officeart/2018/2/layout/IconVerticalSolidList"/>
    <dgm:cxn modelId="{DAC32FB4-7EFB-4625-83CC-5C78C1D0A8E6}" type="presParOf" srcId="{1DDF1050-F26B-40FE-A8C5-A39D4209D300}" destId="{D162B03C-F772-4585-A62C-8D2B21D5AA63}" srcOrd="0" destOrd="0" presId="urn:microsoft.com/office/officeart/2018/2/layout/IconVerticalSolidList"/>
    <dgm:cxn modelId="{A558E0AB-87DF-4502-89E7-B08A4C11F5C6}" type="presParOf" srcId="{1DDF1050-F26B-40FE-A8C5-A39D4209D300}" destId="{D0363A14-CE4C-4353-82FB-3627A5CBFD24}" srcOrd="1" destOrd="0" presId="urn:microsoft.com/office/officeart/2018/2/layout/IconVerticalSolidList"/>
    <dgm:cxn modelId="{3E0785CB-5DA4-4697-BFF4-10D9A7EC22DB}" type="presParOf" srcId="{1DDF1050-F26B-40FE-A8C5-A39D4209D300}" destId="{8353A9A2-D9EB-4AA9-88D2-F1469C8605A0}" srcOrd="2" destOrd="0" presId="urn:microsoft.com/office/officeart/2018/2/layout/IconVerticalSolidList"/>
    <dgm:cxn modelId="{3F204436-0149-4489-99C3-0B7C6A3E95EF}" type="presParOf" srcId="{1DDF1050-F26B-40FE-A8C5-A39D4209D300}" destId="{27D5D148-F5A2-425F-84B8-ADAD09239875}" srcOrd="3" destOrd="0" presId="urn:microsoft.com/office/officeart/2018/2/layout/IconVerticalSolidList"/>
    <dgm:cxn modelId="{AA9C7EB8-447C-44C5-ACB3-89ED160ED826}" type="presParOf" srcId="{19A12241-0CF3-4E91-9706-0129227FD9C3}" destId="{D0F276EE-B83A-4268-BE91-EA9342D15F5F}" srcOrd="5" destOrd="0" presId="urn:microsoft.com/office/officeart/2018/2/layout/IconVerticalSolidList"/>
    <dgm:cxn modelId="{98427A19-B8AE-49CF-8684-6CB0C70777B6}" type="presParOf" srcId="{19A12241-0CF3-4E91-9706-0129227FD9C3}" destId="{601D8367-7CAE-4838-9753-61FD6A48304E}" srcOrd="6" destOrd="0" presId="urn:microsoft.com/office/officeart/2018/2/layout/IconVerticalSolidList"/>
    <dgm:cxn modelId="{3BFA6B26-596D-45E9-8281-A09132DDBFE2}" type="presParOf" srcId="{601D8367-7CAE-4838-9753-61FD6A48304E}" destId="{D8D1370B-AC73-48D6-A004-8F0072E2FB0D}" srcOrd="0" destOrd="0" presId="urn:microsoft.com/office/officeart/2018/2/layout/IconVerticalSolidList"/>
    <dgm:cxn modelId="{17A6D2DA-2DDB-41DB-AF94-E0E0C4702320}" type="presParOf" srcId="{601D8367-7CAE-4838-9753-61FD6A48304E}" destId="{6C984ECD-0BF2-4B57-B426-B073926FDAE4}" srcOrd="1" destOrd="0" presId="urn:microsoft.com/office/officeart/2018/2/layout/IconVerticalSolidList"/>
    <dgm:cxn modelId="{969A4E58-6C3E-44E6-B25B-F6B13B9FC1E6}" type="presParOf" srcId="{601D8367-7CAE-4838-9753-61FD6A48304E}" destId="{435B44C9-2858-48A0-8FC7-43C9295C40B7}" srcOrd="2" destOrd="0" presId="urn:microsoft.com/office/officeart/2018/2/layout/IconVerticalSolidList"/>
    <dgm:cxn modelId="{EE7FBBD0-EA40-42DC-B413-3F6183153C82}" type="presParOf" srcId="{601D8367-7CAE-4838-9753-61FD6A48304E}" destId="{28B03BC1-14D0-47E7-B45B-0EABEBCF12A7}" srcOrd="3" destOrd="0" presId="urn:microsoft.com/office/officeart/2018/2/layout/IconVerticalSolidList"/>
  </dgm:cxnLst>
  <dgm:bg>
    <a:effectLst>
      <a:glow rad="1397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286A7-3C3E-41DD-A6B3-A1122298C4EC}">
      <dsp:nvSpPr>
        <dsp:cNvPr id="0" name=""/>
        <dsp:cNvSpPr/>
      </dsp:nvSpPr>
      <dsp:spPr>
        <a:xfrm>
          <a:off x="0" y="0"/>
          <a:ext cx="4930998" cy="970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Frontend: UI design, client logic, communicates with backend for interaction.</a:t>
          </a:r>
          <a:endParaRPr lang="en-IN" sz="1700" kern="1200" dirty="0"/>
        </a:p>
      </dsp:txBody>
      <dsp:txXfrm>
        <a:off x="28420" y="28420"/>
        <a:ext cx="3801926" cy="913505"/>
      </dsp:txXfrm>
    </dsp:sp>
    <dsp:sp modelId="{3067BDA2-E62C-47CD-8FFB-BECA47FE37CD}">
      <dsp:nvSpPr>
        <dsp:cNvPr id="0" name=""/>
        <dsp:cNvSpPr/>
      </dsp:nvSpPr>
      <dsp:spPr>
        <a:xfrm>
          <a:off x="412971" y="1146771"/>
          <a:ext cx="4930998" cy="970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Backend: Server logic, database interaction, security implementation for functionality.</a:t>
          </a:r>
          <a:endParaRPr lang="en-IN" sz="1700" kern="1200"/>
        </a:p>
      </dsp:txBody>
      <dsp:txXfrm>
        <a:off x="441391" y="1175191"/>
        <a:ext cx="3830462" cy="913505"/>
      </dsp:txXfrm>
    </dsp:sp>
    <dsp:sp modelId="{95674B3A-7A29-44AB-9F26-4491C6B0223F}">
      <dsp:nvSpPr>
        <dsp:cNvPr id="0" name=""/>
        <dsp:cNvSpPr/>
      </dsp:nvSpPr>
      <dsp:spPr>
        <a:xfrm>
          <a:off x="819778" y="2293543"/>
          <a:ext cx="4930998" cy="970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Database: Data storage, integrity maintenance, accessed by backend operations.</a:t>
          </a:r>
          <a:endParaRPr lang="en-IN" sz="1700" kern="1200"/>
        </a:p>
      </dsp:txBody>
      <dsp:txXfrm>
        <a:off x="848198" y="2321963"/>
        <a:ext cx="3836626" cy="913505"/>
      </dsp:txXfrm>
    </dsp:sp>
    <dsp:sp modelId="{944D9882-7DDF-451E-968F-4E6D69BAF8D2}">
      <dsp:nvSpPr>
        <dsp:cNvPr id="0" name=""/>
        <dsp:cNvSpPr/>
      </dsp:nvSpPr>
      <dsp:spPr>
        <a:xfrm>
          <a:off x="1232749" y="3440315"/>
          <a:ext cx="4930998" cy="9703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Communication: Facilitates interaction, data processing between frontend and backend components.</a:t>
          </a:r>
          <a:endParaRPr lang="en-IN" sz="1700" kern="1200" dirty="0"/>
        </a:p>
      </dsp:txBody>
      <dsp:txXfrm>
        <a:off x="1261169" y="3468735"/>
        <a:ext cx="3830462" cy="913505"/>
      </dsp:txXfrm>
    </dsp:sp>
    <dsp:sp modelId="{3D0213CE-AA55-4BFD-B7C9-F0B883F664C4}">
      <dsp:nvSpPr>
        <dsp:cNvPr id="0" name=""/>
        <dsp:cNvSpPr/>
      </dsp:nvSpPr>
      <dsp:spPr>
        <a:xfrm>
          <a:off x="4300273" y="743196"/>
          <a:ext cx="630724" cy="630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4442186" y="743196"/>
        <a:ext cx="346898" cy="474620"/>
      </dsp:txXfrm>
    </dsp:sp>
    <dsp:sp modelId="{ADD86EC1-356B-4F68-BEF8-A58CB2D9ECF2}">
      <dsp:nvSpPr>
        <dsp:cNvPr id="0" name=""/>
        <dsp:cNvSpPr/>
      </dsp:nvSpPr>
      <dsp:spPr>
        <a:xfrm>
          <a:off x="4713244" y="1889968"/>
          <a:ext cx="630724" cy="630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4855157" y="1889968"/>
        <a:ext cx="346898" cy="474620"/>
      </dsp:txXfrm>
    </dsp:sp>
    <dsp:sp modelId="{880B1206-1CEC-4F31-B4FD-9A114068A680}">
      <dsp:nvSpPr>
        <dsp:cNvPr id="0" name=""/>
        <dsp:cNvSpPr/>
      </dsp:nvSpPr>
      <dsp:spPr>
        <a:xfrm>
          <a:off x="5120052" y="3036740"/>
          <a:ext cx="630724" cy="63072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5261965" y="3036740"/>
        <a:ext cx="346898" cy="474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BA243-AC1D-47F6-854E-446042460CD3}">
      <dsp:nvSpPr>
        <dsp:cNvPr id="0" name=""/>
        <dsp:cNvSpPr/>
      </dsp:nvSpPr>
      <dsp:spPr>
        <a:xfrm>
          <a:off x="0" y="398"/>
          <a:ext cx="10677144" cy="932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13524-7873-4952-B749-18897B1C0D52}">
      <dsp:nvSpPr>
        <dsp:cNvPr id="0" name=""/>
        <dsp:cNvSpPr/>
      </dsp:nvSpPr>
      <dsp:spPr>
        <a:xfrm>
          <a:off x="282186" y="210289"/>
          <a:ext cx="513066" cy="513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5765B-8C5A-4737-B23F-371AD39F87A6}">
      <dsp:nvSpPr>
        <dsp:cNvPr id="0" name=""/>
        <dsp:cNvSpPr/>
      </dsp:nvSpPr>
      <dsp:spPr>
        <a:xfrm>
          <a:off x="1077439" y="398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-&gt; User Authentication &amp; Authorization</a:t>
          </a:r>
        </a:p>
      </dsp:txBody>
      <dsp:txXfrm>
        <a:off x="1077439" y="398"/>
        <a:ext cx="9599704" cy="932848"/>
      </dsp:txXfrm>
    </dsp:sp>
    <dsp:sp modelId="{D0B5E5C5-D3CA-485B-9A46-586A164E69A6}">
      <dsp:nvSpPr>
        <dsp:cNvPr id="0" name=""/>
        <dsp:cNvSpPr/>
      </dsp:nvSpPr>
      <dsp:spPr>
        <a:xfrm>
          <a:off x="0" y="1166459"/>
          <a:ext cx="10677144" cy="932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167B8-1D05-417E-82CA-5B2C968FFAB2}">
      <dsp:nvSpPr>
        <dsp:cNvPr id="0" name=""/>
        <dsp:cNvSpPr/>
      </dsp:nvSpPr>
      <dsp:spPr>
        <a:xfrm>
          <a:off x="282186" y="1376350"/>
          <a:ext cx="513066" cy="513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5C465-9ED7-428A-B126-37E28E4EECC0}">
      <dsp:nvSpPr>
        <dsp:cNvPr id="0" name=""/>
        <dsp:cNvSpPr/>
      </dsp:nvSpPr>
      <dsp:spPr>
        <a:xfrm>
          <a:off x="1077439" y="116645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-&gt; Chat Collection</a:t>
          </a:r>
        </a:p>
      </dsp:txBody>
      <dsp:txXfrm>
        <a:off x="1077439" y="1166459"/>
        <a:ext cx="9599704" cy="932848"/>
      </dsp:txXfrm>
    </dsp:sp>
    <dsp:sp modelId="{FC2CE4B5-3039-4EFD-94ED-62081C23B411}">
      <dsp:nvSpPr>
        <dsp:cNvPr id="0" name=""/>
        <dsp:cNvSpPr/>
      </dsp:nvSpPr>
      <dsp:spPr>
        <a:xfrm>
          <a:off x="0" y="2332519"/>
          <a:ext cx="10677144" cy="9328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79E6D-0666-405F-9254-110E445B32E8}">
      <dsp:nvSpPr>
        <dsp:cNvPr id="0" name=""/>
        <dsp:cNvSpPr/>
      </dsp:nvSpPr>
      <dsp:spPr>
        <a:xfrm>
          <a:off x="282186" y="2542410"/>
          <a:ext cx="513066" cy="513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771B-F957-48A7-AC5F-3ABC9C54FC00}">
      <dsp:nvSpPr>
        <dsp:cNvPr id="0" name=""/>
        <dsp:cNvSpPr/>
      </dsp:nvSpPr>
      <dsp:spPr>
        <a:xfrm>
          <a:off x="1077439" y="2332519"/>
          <a:ext cx="9599704" cy="93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26" tIns="98726" rIns="98726" bIns="9872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-&gt; Cloud Storage for Media</a:t>
          </a:r>
        </a:p>
      </dsp:txBody>
      <dsp:txXfrm>
        <a:off x="1077439" y="2332519"/>
        <a:ext cx="9599704" cy="932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66D1C-C522-430C-A8E8-95171822E4E9}">
      <dsp:nvSpPr>
        <dsp:cNvPr id="0" name=""/>
        <dsp:cNvSpPr/>
      </dsp:nvSpPr>
      <dsp:spPr>
        <a:xfrm>
          <a:off x="736222" y="337634"/>
          <a:ext cx="4649388" cy="4649388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Dotenv</a:t>
          </a:r>
          <a:endParaRPr lang="en-US" sz="1600" kern="1200" dirty="0"/>
        </a:p>
      </dsp:txBody>
      <dsp:txXfrm>
        <a:off x="3178812" y="769363"/>
        <a:ext cx="1106997" cy="885597"/>
      </dsp:txXfrm>
    </dsp:sp>
    <dsp:sp modelId="{9BCD5128-EBBD-45B3-99B6-7C72D201987D}">
      <dsp:nvSpPr>
        <dsp:cNvPr id="0" name=""/>
        <dsp:cNvSpPr/>
      </dsp:nvSpPr>
      <dsp:spPr>
        <a:xfrm>
          <a:off x="796000" y="412356"/>
          <a:ext cx="4649388" cy="4649388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Cloudinary</a:t>
          </a:r>
        </a:p>
      </dsp:txBody>
      <dsp:txXfrm>
        <a:off x="3953710" y="2097759"/>
        <a:ext cx="1273046" cy="774898"/>
      </dsp:txXfrm>
    </dsp:sp>
    <dsp:sp modelId="{2D2761BD-D29C-4795-B4E4-52417A911C56}">
      <dsp:nvSpPr>
        <dsp:cNvPr id="0" name=""/>
        <dsp:cNvSpPr/>
      </dsp:nvSpPr>
      <dsp:spPr>
        <a:xfrm>
          <a:off x="774414" y="506451"/>
          <a:ext cx="4649388" cy="4649388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Bcrypt</a:t>
          </a:r>
        </a:p>
      </dsp:txBody>
      <dsp:txXfrm>
        <a:off x="3759985" y="3260106"/>
        <a:ext cx="1106997" cy="857922"/>
      </dsp:txXfrm>
    </dsp:sp>
    <dsp:sp modelId="{A2C98700-31F5-4EC4-A8AF-8F2B706308E3}">
      <dsp:nvSpPr>
        <dsp:cNvPr id="0" name=""/>
        <dsp:cNvSpPr/>
      </dsp:nvSpPr>
      <dsp:spPr>
        <a:xfrm>
          <a:off x="688068" y="547963"/>
          <a:ext cx="4649388" cy="4649388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Mongoose</a:t>
          </a:r>
        </a:p>
      </dsp:txBody>
      <dsp:txXfrm>
        <a:off x="2473101" y="4201054"/>
        <a:ext cx="1079322" cy="774898"/>
      </dsp:txXfrm>
    </dsp:sp>
    <dsp:sp modelId="{A3F99E55-6B65-4CFC-AB39-E11C425339AC}">
      <dsp:nvSpPr>
        <dsp:cNvPr id="0" name=""/>
        <dsp:cNvSpPr/>
      </dsp:nvSpPr>
      <dsp:spPr>
        <a:xfrm>
          <a:off x="601722" y="506451"/>
          <a:ext cx="4649388" cy="4649388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Json-web-token</a:t>
          </a:r>
        </a:p>
      </dsp:txBody>
      <dsp:txXfrm>
        <a:off x="1158542" y="3260106"/>
        <a:ext cx="1106997" cy="857922"/>
      </dsp:txXfrm>
    </dsp:sp>
    <dsp:sp modelId="{21FBD856-6B2F-470A-9183-8314F54D6E30}">
      <dsp:nvSpPr>
        <dsp:cNvPr id="0" name=""/>
        <dsp:cNvSpPr/>
      </dsp:nvSpPr>
      <dsp:spPr>
        <a:xfrm>
          <a:off x="580136" y="412356"/>
          <a:ext cx="4649388" cy="4649388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Nodemon</a:t>
          </a:r>
        </a:p>
      </dsp:txBody>
      <dsp:txXfrm>
        <a:off x="798768" y="2097759"/>
        <a:ext cx="1273046" cy="774898"/>
      </dsp:txXfrm>
    </dsp:sp>
    <dsp:sp modelId="{6568934B-B716-46DA-B33B-057E2001CF8E}">
      <dsp:nvSpPr>
        <dsp:cNvPr id="0" name=""/>
        <dsp:cNvSpPr/>
      </dsp:nvSpPr>
      <dsp:spPr>
        <a:xfrm>
          <a:off x="639914" y="337634"/>
          <a:ext cx="4649388" cy="4649388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Express-async-handler</a:t>
          </a:r>
        </a:p>
      </dsp:txBody>
      <dsp:txXfrm>
        <a:off x="1739715" y="769363"/>
        <a:ext cx="1106997" cy="885597"/>
      </dsp:txXfrm>
    </dsp:sp>
    <dsp:sp modelId="{A477F3F5-6AA0-4F82-A982-101DEDE02812}">
      <dsp:nvSpPr>
        <dsp:cNvPr id="0" name=""/>
        <dsp:cNvSpPr/>
      </dsp:nvSpPr>
      <dsp:spPr>
        <a:xfrm>
          <a:off x="448171" y="49814"/>
          <a:ext cx="5225026" cy="5225026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55A4C-D351-452B-991F-AA746316A683}">
      <dsp:nvSpPr>
        <dsp:cNvPr id="0" name=""/>
        <dsp:cNvSpPr/>
      </dsp:nvSpPr>
      <dsp:spPr>
        <a:xfrm>
          <a:off x="508325" y="124868"/>
          <a:ext cx="5225026" cy="5225026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C5F65-F30B-44EB-939E-B93006A8C3F5}">
      <dsp:nvSpPr>
        <dsp:cNvPr id="0" name=""/>
        <dsp:cNvSpPr/>
      </dsp:nvSpPr>
      <dsp:spPr>
        <a:xfrm>
          <a:off x="486662" y="218744"/>
          <a:ext cx="5225026" cy="5225026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67934-D575-4B3A-B36E-B2677C0DF64E}">
      <dsp:nvSpPr>
        <dsp:cNvPr id="0" name=""/>
        <dsp:cNvSpPr/>
      </dsp:nvSpPr>
      <dsp:spPr>
        <a:xfrm>
          <a:off x="400249" y="260022"/>
          <a:ext cx="5225026" cy="5225026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0424C-B1AA-4D85-9B31-40D1B2E8C40D}">
      <dsp:nvSpPr>
        <dsp:cNvPr id="0" name=""/>
        <dsp:cNvSpPr/>
      </dsp:nvSpPr>
      <dsp:spPr>
        <a:xfrm>
          <a:off x="313835" y="218744"/>
          <a:ext cx="5225026" cy="5225026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8EC88-100A-4236-99CC-66B2F5B5B675}">
      <dsp:nvSpPr>
        <dsp:cNvPr id="0" name=""/>
        <dsp:cNvSpPr/>
      </dsp:nvSpPr>
      <dsp:spPr>
        <a:xfrm>
          <a:off x="292172" y="124868"/>
          <a:ext cx="5225026" cy="5225026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1B20E-8D6D-42B0-B34D-02DB3CEF1CF4}">
      <dsp:nvSpPr>
        <dsp:cNvPr id="0" name=""/>
        <dsp:cNvSpPr/>
      </dsp:nvSpPr>
      <dsp:spPr>
        <a:xfrm>
          <a:off x="352326" y="49814"/>
          <a:ext cx="5225026" cy="5225026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9C9A4-FC10-4DD6-B4D6-ACC8CF0D7B5F}">
      <dsp:nvSpPr>
        <dsp:cNvPr id="0" name=""/>
        <dsp:cNvSpPr/>
      </dsp:nvSpPr>
      <dsp:spPr>
        <a:xfrm>
          <a:off x="0" y="0"/>
          <a:ext cx="9109975" cy="12144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 Cloudinary: </a:t>
          </a:r>
          <a:r>
            <a:rPr lang="en-US" sz="2200" b="0" kern="1200" dirty="0"/>
            <a:t>Streamline, optimize, and manage media assets effortlessly and efficiently. </a:t>
          </a:r>
        </a:p>
      </dsp:txBody>
      <dsp:txXfrm>
        <a:off x="35571" y="35571"/>
        <a:ext cx="7696820" cy="1143349"/>
      </dsp:txXfrm>
    </dsp:sp>
    <dsp:sp modelId="{5E1A3121-4E3D-4E02-80C2-965665F7738F}">
      <dsp:nvSpPr>
        <dsp:cNvPr id="0" name=""/>
        <dsp:cNvSpPr/>
      </dsp:nvSpPr>
      <dsp:spPr>
        <a:xfrm>
          <a:off x="762960" y="1435307"/>
          <a:ext cx="9109975" cy="1214491"/>
        </a:xfrm>
        <a:prstGeom prst="roundRect">
          <a:avLst>
            <a:gd name="adj" fmla="val 10000"/>
          </a:avLst>
        </a:prstGeom>
        <a:solidFill>
          <a:schemeClr val="accent4">
            <a:hueOff val="-2130982"/>
            <a:satOff val="-2321"/>
            <a:lumOff val="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Bcrypt:</a:t>
          </a:r>
          <a:r>
            <a:rPr lang="en-US" sz="2200" u="none" kern="1200" dirty="0"/>
            <a:t> </a:t>
          </a:r>
          <a:r>
            <a:rPr lang="en-US" sz="2200" kern="1200" dirty="0"/>
            <a:t>Backend library enhances security by hashing passwords cryptographically for protection.</a:t>
          </a:r>
          <a:endParaRPr lang="en-US" sz="2200" u="none" kern="1200" dirty="0"/>
        </a:p>
      </dsp:txBody>
      <dsp:txXfrm>
        <a:off x="798531" y="1470878"/>
        <a:ext cx="7486453" cy="1143349"/>
      </dsp:txXfrm>
    </dsp:sp>
    <dsp:sp modelId="{221D961F-F0E0-4830-B425-3E7901989EFB}">
      <dsp:nvSpPr>
        <dsp:cNvPr id="0" name=""/>
        <dsp:cNvSpPr/>
      </dsp:nvSpPr>
      <dsp:spPr>
        <a:xfrm>
          <a:off x="1514533" y="2870615"/>
          <a:ext cx="9109975" cy="1214491"/>
        </a:xfrm>
        <a:prstGeom prst="roundRect">
          <a:avLst>
            <a:gd name="adj" fmla="val 10000"/>
          </a:avLst>
        </a:prstGeom>
        <a:solidFill>
          <a:schemeClr val="accent4">
            <a:hueOff val="-4261965"/>
            <a:satOff val="-4641"/>
            <a:lumOff val="2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Mongoose</a:t>
          </a:r>
          <a:r>
            <a:rPr lang="en-US" sz="2200" kern="1200" dirty="0"/>
            <a:t>: Elegant MongoDB object modeling for Node.js applications effortlessly integrated.</a:t>
          </a:r>
          <a:endParaRPr lang="en-US" sz="2200" u="none" kern="1200" dirty="0"/>
        </a:p>
      </dsp:txBody>
      <dsp:txXfrm>
        <a:off x="1550104" y="2906186"/>
        <a:ext cx="7497841" cy="1143349"/>
      </dsp:txXfrm>
    </dsp:sp>
    <dsp:sp modelId="{3CF52D86-854F-4805-92F1-77D2A4A9423A}">
      <dsp:nvSpPr>
        <dsp:cNvPr id="0" name=""/>
        <dsp:cNvSpPr/>
      </dsp:nvSpPr>
      <dsp:spPr>
        <a:xfrm>
          <a:off x="2277493" y="4305922"/>
          <a:ext cx="9109975" cy="1214491"/>
        </a:xfrm>
        <a:prstGeom prst="roundRect">
          <a:avLst>
            <a:gd name="adj" fmla="val 10000"/>
          </a:avLst>
        </a:prstGeom>
        <a:solidFill>
          <a:schemeClr val="accent4">
            <a:hueOff val="-6392947"/>
            <a:satOff val="-6962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Express-async-handler</a:t>
          </a:r>
          <a:r>
            <a:rPr lang="en-US" sz="2200" kern="1200" dirty="0"/>
            <a:t>: M</a:t>
          </a:r>
          <a:r>
            <a:rPr lang="en-IN" sz="2200" b="0" i="0" kern="1200" dirty="0" err="1"/>
            <a:t>iddleware</a:t>
          </a:r>
          <a:r>
            <a:rPr lang="en-IN" sz="2200" b="0" i="0" kern="1200" dirty="0"/>
            <a:t> for Express.js that simplifies error handling for asynchronous route handlers</a:t>
          </a:r>
          <a:endParaRPr lang="en-US" sz="2200" u="none" kern="1200" dirty="0"/>
        </a:p>
      </dsp:txBody>
      <dsp:txXfrm>
        <a:off x="2313064" y="4341493"/>
        <a:ext cx="7486453" cy="1143349"/>
      </dsp:txXfrm>
    </dsp:sp>
    <dsp:sp modelId="{CC6B37BC-CBF4-4E00-BDD9-5CB4C836B094}">
      <dsp:nvSpPr>
        <dsp:cNvPr id="0" name=""/>
        <dsp:cNvSpPr/>
      </dsp:nvSpPr>
      <dsp:spPr>
        <a:xfrm>
          <a:off x="8320555" y="930189"/>
          <a:ext cx="789419" cy="789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498174" y="930189"/>
        <a:ext cx="434181" cy="594038"/>
      </dsp:txXfrm>
    </dsp:sp>
    <dsp:sp modelId="{675FA426-3CE2-450F-88CA-B516F89F0938}">
      <dsp:nvSpPr>
        <dsp:cNvPr id="0" name=""/>
        <dsp:cNvSpPr/>
      </dsp:nvSpPr>
      <dsp:spPr>
        <a:xfrm>
          <a:off x="9083516" y="2365497"/>
          <a:ext cx="789419" cy="789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264111"/>
            <a:satOff val="-2119"/>
            <a:lumOff val="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264111"/>
              <a:satOff val="-2119"/>
              <a:lumOff val="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61135" y="2365497"/>
        <a:ext cx="434181" cy="594038"/>
      </dsp:txXfrm>
    </dsp:sp>
    <dsp:sp modelId="{01E59374-4D72-45A6-937C-3A44CA33511B}">
      <dsp:nvSpPr>
        <dsp:cNvPr id="0" name=""/>
        <dsp:cNvSpPr/>
      </dsp:nvSpPr>
      <dsp:spPr>
        <a:xfrm>
          <a:off x="9835089" y="3800805"/>
          <a:ext cx="789419" cy="78941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528223"/>
            <a:satOff val="-4237"/>
            <a:lumOff val="3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6528223"/>
              <a:satOff val="-4237"/>
              <a:lumOff val="3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10012708" y="3800805"/>
        <a:ext cx="434181" cy="594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D9415-016C-4BC5-8E41-8763F327201E}">
      <dsp:nvSpPr>
        <dsp:cNvPr id="0" name=""/>
        <dsp:cNvSpPr/>
      </dsp:nvSpPr>
      <dsp:spPr>
        <a:xfrm>
          <a:off x="0" y="0"/>
          <a:ext cx="9109975" cy="12373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Dotenv</a:t>
          </a:r>
          <a:r>
            <a:rPr lang="en-IN" sz="2200" kern="1200" dirty="0"/>
            <a:t>: Simplifies environment variable management, enhancing configuration process effortlessly in Node.js.</a:t>
          </a:r>
          <a:endParaRPr lang="en-US" sz="2200" b="0" kern="1200" dirty="0"/>
        </a:p>
      </dsp:txBody>
      <dsp:txXfrm>
        <a:off x="36239" y="36239"/>
        <a:ext cx="7670279" cy="1164823"/>
      </dsp:txXfrm>
    </dsp:sp>
    <dsp:sp modelId="{CC9C8C63-2829-46F0-A3AD-1BCD0017920D}">
      <dsp:nvSpPr>
        <dsp:cNvPr id="0" name=""/>
        <dsp:cNvSpPr/>
      </dsp:nvSpPr>
      <dsp:spPr>
        <a:xfrm>
          <a:off x="762960" y="1462264"/>
          <a:ext cx="9109975" cy="1237301"/>
        </a:xfrm>
        <a:prstGeom prst="roundRect">
          <a:avLst>
            <a:gd name="adj" fmla="val 10000"/>
          </a:avLst>
        </a:prstGeom>
        <a:solidFill>
          <a:schemeClr val="accent4">
            <a:hueOff val="-2130982"/>
            <a:satOff val="-2321"/>
            <a:lumOff val="12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JsonWebToken</a:t>
          </a:r>
          <a:r>
            <a:rPr lang="en-US" sz="2200" kern="1200" dirty="0"/>
            <a:t>: Token-based authentication mechanism securing web applications efficiently and effectively.</a:t>
          </a:r>
          <a:endParaRPr lang="en-US" sz="2200" u="none" kern="1200" dirty="0"/>
        </a:p>
      </dsp:txBody>
      <dsp:txXfrm>
        <a:off x="799199" y="1498503"/>
        <a:ext cx="7470291" cy="1164823"/>
      </dsp:txXfrm>
    </dsp:sp>
    <dsp:sp modelId="{AC47E947-3EDA-4A5E-B534-DB3539667A48}">
      <dsp:nvSpPr>
        <dsp:cNvPr id="0" name=""/>
        <dsp:cNvSpPr/>
      </dsp:nvSpPr>
      <dsp:spPr>
        <a:xfrm>
          <a:off x="1514533" y="2924529"/>
          <a:ext cx="9109975" cy="1237301"/>
        </a:xfrm>
        <a:prstGeom prst="roundRect">
          <a:avLst>
            <a:gd name="adj" fmla="val 10000"/>
          </a:avLst>
        </a:prstGeom>
        <a:solidFill>
          <a:schemeClr val="accent4">
            <a:hueOff val="-4261965"/>
            <a:satOff val="-4641"/>
            <a:lumOff val="24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Express</a:t>
          </a:r>
          <a:r>
            <a:rPr lang="en-US" sz="2200" kern="1200" dirty="0"/>
            <a:t>: Efficient web application framework for Node.js development seamlessly integrated.</a:t>
          </a:r>
          <a:endParaRPr lang="en-US" sz="2200" u="none" kern="1200" dirty="0"/>
        </a:p>
      </dsp:txBody>
      <dsp:txXfrm>
        <a:off x="1550772" y="2960768"/>
        <a:ext cx="7481678" cy="1164823"/>
      </dsp:txXfrm>
    </dsp:sp>
    <dsp:sp modelId="{526DF73E-9290-4858-BFD4-DBD3809B57D8}">
      <dsp:nvSpPr>
        <dsp:cNvPr id="0" name=""/>
        <dsp:cNvSpPr/>
      </dsp:nvSpPr>
      <dsp:spPr>
        <a:xfrm>
          <a:off x="2277493" y="4386794"/>
          <a:ext cx="9109975" cy="1237301"/>
        </a:xfrm>
        <a:prstGeom prst="roundRect">
          <a:avLst>
            <a:gd name="adj" fmla="val 10000"/>
          </a:avLst>
        </a:prstGeom>
        <a:solidFill>
          <a:schemeClr val="accent4">
            <a:hueOff val="-6392947"/>
            <a:satOff val="-6962"/>
            <a:lumOff val="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Nodemon</a:t>
          </a:r>
          <a:r>
            <a:rPr lang="en-IN" sz="2200" kern="1200" dirty="0"/>
            <a:t>: Automates server restarts upon file changes for efficient development.</a:t>
          </a:r>
          <a:endParaRPr lang="en-US" sz="2200" u="none" kern="1200" dirty="0"/>
        </a:p>
      </dsp:txBody>
      <dsp:txXfrm>
        <a:off x="2313732" y="4423033"/>
        <a:ext cx="7470291" cy="1164823"/>
      </dsp:txXfrm>
    </dsp:sp>
    <dsp:sp modelId="{9537A0ED-849D-404D-ADC8-AE00CA51B60B}">
      <dsp:nvSpPr>
        <dsp:cNvPr id="0" name=""/>
        <dsp:cNvSpPr/>
      </dsp:nvSpPr>
      <dsp:spPr>
        <a:xfrm>
          <a:off x="8305729" y="947660"/>
          <a:ext cx="804245" cy="804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486684" y="947660"/>
        <a:ext cx="442335" cy="605194"/>
      </dsp:txXfrm>
    </dsp:sp>
    <dsp:sp modelId="{45954B34-4CBD-47B2-91C5-C56ECAD58846}">
      <dsp:nvSpPr>
        <dsp:cNvPr id="0" name=""/>
        <dsp:cNvSpPr/>
      </dsp:nvSpPr>
      <dsp:spPr>
        <a:xfrm>
          <a:off x="9068689" y="2409925"/>
          <a:ext cx="804245" cy="804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264111"/>
            <a:satOff val="-2119"/>
            <a:lumOff val="17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264111"/>
              <a:satOff val="-2119"/>
              <a:lumOff val="1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49644" y="2409925"/>
        <a:ext cx="442335" cy="605194"/>
      </dsp:txXfrm>
    </dsp:sp>
    <dsp:sp modelId="{85C193EF-F497-4BAC-AD12-1817E4361184}">
      <dsp:nvSpPr>
        <dsp:cNvPr id="0" name=""/>
        <dsp:cNvSpPr/>
      </dsp:nvSpPr>
      <dsp:spPr>
        <a:xfrm>
          <a:off x="9820262" y="3872190"/>
          <a:ext cx="804245" cy="804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6528223"/>
            <a:satOff val="-4237"/>
            <a:lumOff val="3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6528223"/>
              <a:satOff val="-4237"/>
              <a:lumOff val="3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10001217" y="3872190"/>
        <a:ext cx="442335" cy="605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AB60A-C88B-4A75-AAFD-8DEA874591E6}">
      <dsp:nvSpPr>
        <dsp:cNvPr id="0" name=""/>
        <dsp:cNvSpPr/>
      </dsp:nvSpPr>
      <dsp:spPr>
        <a:xfrm>
          <a:off x="0" y="1328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F7955-8299-4545-8295-2ABC4783C9E9}">
      <dsp:nvSpPr>
        <dsp:cNvPr id="0" name=""/>
        <dsp:cNvSpPr/>
      </dsp:nvSpPr>
      <dsp:spPr>
        <a:xfrm>
          <a:off x="131002" y="98768"/>
          <a:ext cx="238186" cy="23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B990D-007C-4C8A-9A46-343713E40401}">
      <dsp:nvSpPr>
        <dsp:cNvPr id="0" name=""/>
        <dsp:cNvSpPr/>
      </dsp:nvSpPr>
      <dsp:spPr>
        <a:xfrm>
          <a:off x="500192" y="1328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  (POST) - Create a new user account.</a:t>
          </a:r>
          <a:endParaRPr lang="en-US" sz="1600" kern="1200" dirty="0"/>
        </a:p>
      </dsp:txBody>
      <dsp:txXfrm>
        <a:off x="500192" y="1328"/>
        <a:ext cx="10761643" cy="433066"/>
      </dsp:txXfrm>
    </dsp:sp>
    <dsp:sp modelId="{D08EA591-EE41-4E42-8FCF-EB36738E7D0F}">
      <dsp:nvSpPr>
        <dsp:cNvPr id="0" name=""/>
        <dsp:cNvSpPr/>
      </dsp:nvSpPr>
      <dsp:spPr>
        <a:xfrm>
          <a:off x="0" y="542661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6E30B-AADD-4FE9-858A-01F3052D5609}">
      <dsp:nvSpPr>
        <dsp:cNvPr id="0" name=""/>
        <dsp:cNvSpPr/>
      </dsp:nvSpPr>
      <dsp:spPr>
        <a:xfrm>
          <a:off x="131002" y="640101"/>
          <a:ext cx="238186" cy="23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BAA69-C8A0-4FE6-AC6C-101A4ED894A4}">
      <dsp:nvSpPr>
        <dsp:cNvPr id="0" name=""/>
        <dsp:cNvSpPr/>
      </dsp:nvSpPr>
      <dsp:spPr>
        <a:xfrm>
          <a:off x="500192" y="542661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/auth/login (POST) – Log in using existing credentials.</a:t>
          </a:r>
          <a:endParaRPr lang="en-US" sz="1600" kern="1200" dirty="0"/>
        </a:p>
      </dsp:txBody>
      <dsp:txXfrm>
        <a:off x="500192" y="542661"/>
        <a:ext cx="10761643" cy="433066"/>
      </dsp:txXfrm>
    </dsp:sp>
    <dsp:sp modelId="{27BE3583-DCBA-4761-BAEE-7F2EC2F673DD}">
      <dsp:nvSpPr>
        <dsp:cNvPr id="0" name=""/>
        <dsp:cNvSpPr/>
      </dsp:nvSpPr>
      <dsp:spPr>
        <a:xfrm>
          <a:off x="0" y="1083995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9791B-2B34-402F-A93F-D10B0F897DE9}">
      <dsp:nvSpPr>
        <dsp:cNvPr id="0" name=""/>
        <dsp:cNvSpPr/>
      </dsp:nvSpPr>
      <dsp:spPr>
        <a:xfrm>
          <a:off x="131002" y="1181435"/>
          <a:ext cx="238186" cy="23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F5DE-62B5-42DA-9BCD-AE57B4D7F90F}">
      <dsp:nvSpPr>
        <dsp:cNvPr id="0" name=""/>
        <dsp:cNvSpPr/>
      </dsp:nvSpPr>
      <dsp:spPr>
        <a:xfrm>
          <a:off x="500192" y="1083995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  (GET) – Get the list of all existing users.</a:t>
          </a:r>
          <a:endParaRPr lang="en-US" sz="1600" kern="1200" dirty="0"/>
        </a:p>
      </dsp:txBody>
      <dsp:txXfrm>
        <a:off x="500192" y="1083995"/>
        <a:ext cx="10761643" cy="433066"/>
      </dsp:txXfrm>
    </dsp:sp>
    <dsp:sp modelId="{EECD0232-514E-47F8-957E-A0F7D7411601}">
      <dsp:nvSpPr>
        <dsp:cNvPr id="0" name=""/>
        <dsp:cNvSpPr/>
      </dsp:nvSpPr>
      <dsp:spPr>
        <a:xfrm>
          <a:off x="0" y="1625328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E33EB-049F-452C-82A2-B4951A22AF78}">
      <dsp:nvSpPr>
        <dsp:cNvPr id="0" name=""/>
        <dsp:cNvSpPr/>
      </dsp:nvSpPr>
      <dsp:spPr>
        <a:xfrm>
          <a:off x="131002" y="1722768"/>
          <a:ext cx="238186" cy="23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C153-3177-48BA-A16C-2556353A2BFA}">
      <dsp:nvSpPr>
        <dsp:cNvPr id="0" name=""/>
        <dsp:cNvSpPr/>
      </dsp:nvSpPr>
      <dsp:spPr>
        <a:xfrm>
          <a:off x="500192" y="1625328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/auth/</a:t>
          </a:r>
          <a:r>
            <a:rPr lang="en-IN" sz="1600" kern="1200" dirty="0" err="1"/>
            <a:t>sendMessage</a:t>
          </a:r>
          <a:r>
            <a:rPr lang="en-IN" sz="1600" kern="1200" dirty="0"/>
            <a:t> (POST) – To send the message in a chat.</a:t>
          </a:r>
          <a:endParaRPr lang="en-US" sz="1600" kern="1200" dirty="0"/>
        </a:p>
      </dsp:txBody>
      <dsp:txXfrm>
        <a:off x="500192" y="1625328"/>
        <a:ext cx="10761643" cy="433066"/>
      </dsp:txXfrm>
    </dsp:sp>
    <dsp:sp modelId="{4F855174-EDC8-4FEF-A289-B04AFE0CD168}">
      <dsp:nvSpPr>
        <dsp:cNvPr id="0" name=""/>
        <dsp:cNvSpPr/>
      </dsp:nvSpPr>
      <dsp:spPr>
        <a:xfrm>
          <a:off x="0" y="2166661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C1266-0180-41F1-BA8C-88129C17841C}">
      <dsp:nvSpPr>
        <dsp:cNvPr id="0" name=""/>
        <dsp:cNvSpPr/>
      </dsp:nvSpPr>
      <dsp:spPr>
        <a:xfrm>
          <a:off x="131002" y="2264101"/>
          <a:ext cx="238186" cy="23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B7B1D-4080-454E-92FE-313985980C48}">
      <dsp:nvSpPr>
        <dsp:cNvPr id="0" name=""/>
        <dsp:cNvSpPr/>
      </dsp:nvSpPr>
      <dsp:spPr>
        <a:xfrm>
          <a:off x="500192" y="2166661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/:</a:t>
          </a:r>
          <a:r>
            <a:rPr lang="en-IN" sz="1600" kern="1200" dirty="0" err="1"/>
            <a:t>chatId</a:t>
          </a:r>
          <a:r>
            <a:rPr lang="en-IN" sz="1600" kern="1200" dirty="0"/>
            <a:t>  (GET) – Get all the messages related to that </a:t>
          </a:r>
          <a:r>
            <a:rPr lang="en-IN" sz="1600" kern="1200" dirty="0" err="1"/>
            <a:t>chatId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500192" y="2166661"/>
        <a:ext cx="10761643" cy="433066"/>
      </dsp:txXfrm>
    </dsp:sp>
    <dsp:sp modelId="{C821D835-11DC-4582-A414-688A3A626471}">
      <dsp:nvSpPr>
        <dsp:cNvPr id="0" name=""/>
        <dsp:cNvSpPr/>
      </dsp:nvSpPr>
      <dsp:spPr>
        <a:xfrm>
          <a:off x="0" y="2707995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F65EF-5370-4F74-ADC8-4FD8E358EE93}">
      <dsp:nvSpPr>
        <dsp:cNvPr id="0" name=""/>
        <dsp:cNvSpPr/>
      </dsp:nvSpPr>
      <dsp:spPr>
        <a:xfrm>
          <a:off x="131002" y="2805435"/>
          <a:ext cx="238186" cy="2381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D9754-0F75-4A98-B60A-9911B12E07A5}">
      <dsp:nvSpPr>
        <dsp:cNvPr id="0" name=""/>
        <dsp:cNvSpPr/>
      </dsp:nvSpPr>
      <dsp:spPr>
        <a:xfrm>
          <a:off x="500192" y="2707995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</a:t>
          </a:r>
          <a:r>
            <a:rPr lang="en-IN" sz="1600" kern="1200" dirty="0" err="1"/>
            <a:t>fetchChat</a:t>
          </a:r>
          <a:r>
            <a:rPr lang="en-IN" sz="1600" kern="1200" dirty="0"/>
            <a:t> (GET) - Get all the chats.</a:t>
          </a:r>
          <a:endParaRPr lang="en-US" sz="1600" kern="1200" dirty="0"/>
        </a:p>
      </dsp:txBody>
      <dsp:txXfrm>
        <a:off x="500192" y="2707995"/>
        <a:ext cx="10761643" cy="433066"/>
      </dsp:txXfrm>
    </dsp:sp>
    <dsp:sp modelId="{A157D987-184E-4E7E-AEFC-5219CFFEDE3E}">
      <dsp:nvSpPr>
        <dsp:cNvPr id="0" name=""/>
        <dsp:cNvSpPr/>
      </dsp:nvSpPr>
      <dsp:spPr>
        <a:xfrm>
          <a:off x="0" y="3249328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E9B9-3827-4AEE-99AB-EA9BC94FC885}">
      <dsp:nvSpPr>
        <dsp:cNvPr id="0" name=""/>
        <dsp:cNvSpPr/>
      </dsp:nvSpPr>
      <dsp:spPr>
        <a:xfrm>
          <a:off x="131002" y="3346768"/>
          <a:ext cx="238186" cy="23818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4BBA-228F-4CAD-85C2-ABAEB6A03B6A}">
      <dsp:nvSpPr>
        <dsp:cNvPr id="0" name=""/>
        <dsp:cNvSpPr/>
      </dsp:nvSpPr>
      <dsp:spPr>
        <a:xfrm>
          <a:off x="500192" y="3249328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/group (POST) - Create a new Group Chat.</a:t>
          </a:r>
          <a:endParaRPr lang="en-US" sz="1600" kern="1200" dirty="0"/>
        </a:p>
      </dsp:txBody>
      <dsp:txXfrm>
        <a:off x="500192" y="3249328"/>
        <a:ext cx="10761643" cy="433066"/>
      </dsp:txXfrm>
    </dsp:sp>
    <dsp:sp modelId="{6DEE51F1-9F97-4E8B-A5AA-32D76F47E808}">
      <dsp:nvSpPr>
        <dsp:cNvPr id="0" name=""/>
        <dsp:cNvSpPr/>
      </dsp:nvSpPr>
      <dsp:spPr>
        <a:xfrm>
          <a:off x="0" y="3790662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7E342-2975-4CA9-A77B-1318D845AC94}">
      <dsp:nvSpPr>
        <dsp:cNvPr id="0" name=""/>
        <dsp:cNvSpPr/>
      </dsp:nvSpPr>
      <dsp:spPr>
        <a:xfrm>
          <a:off x="131002" y="3888102"/>
          <a:ext cx="238186" cy="2381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58F3-3E46-4DD0-9A50-6100A568F70C}">
      <dsp:nvSpPr>
        <dsp:cNvPr id="0" name=""/>
        <dsp:cNvSpPr/>
      </dsp:nvSpPr>
      <dsp:spPr>
        <a:xfrm>
          <a:off x="500192" y="3790662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/rename (PUT) - Update the name of an existing Group Chat.</a:t>
          </a:r>
          <a:endParaRPr lang="en-US" sz="1600" kern="1200" dirty="0"/>
        </a:p>
      </dsp:txBody>
      <dsp:txXfrm>
        <a:off x="500192" y="3790662"/>
        <a:ext cx="10761643" cy="433066"/>
      </dsp:txXfrm>
    </dsp:sp>
    <dsp:sp modelId="{78EFFD4E-7BE6-4B34-A097-BE2FF1084F0E}">
      <dsp:nvSpPr>
        <dsp:cNvPr id="0" name=""/>
        <dsp:cNvSpPr/>
      </dsp:nvSpPr>
      <dsp:spPr>
        <a:xfrm>
          <a:off x="0" y="4331995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E3A8D-5F4A-4150-946A-CCD490627186}">
      <dsp:nvSpPr>
        <dsp:cNvPr id="0" name=""/>
        <dsp:cNvSpPr/>
      </dsp:nvSpPr>
      <dsp:spPr>
        <a:xfrm>
          <a:off x="131002" y="4429435"/>
          <a:ext cx="238186" cy="2381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B20B8-AFCE-48FC-844B-D74D0BE9FD9A}">
      <dsp:nvSpPr>
        <dsp:cNvPr id="0" name=""/>
        <dsp:cNvSpPr/>
      </dsp:nvSpPr>
      <dsp:spPr>
        <a:xfrm>
          <a:off x="500192" y="4331995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</a:t>
          </a:r>
          <a:r>
            <a:rPr lang="en-IN" sz="1600" kern="1200" dirty="0" err="1"/>
            <a:t>groupremove</a:t>
          </a:r>
          <a:r>
            <a:rPr lang="en-IN" sz="1600" kern="1200" dirty="0"/>
            <a:t> (PUT) - Delete a user from the Group Chat.</a:t>
          </a:r>
          <a:endParaRPr lang="en-US" sz="1600" kern="1200" dirty="0"/>
        </a:p>
      </dsp:txBody>
      <dsp:txXfrm>
        <a:off x="500192" y="4331995"/>
        <a:ext cx="10761643" cy="433066"/>
      </dsp:txXfrm>
    </dsp:sp>
    <dsp:sp modelId="{3149A6F6-0F97-4710-81B9-1D7E019C7537}">
      <dsp:nvSpPr>
        <dsp:cNvPr id="0" name=""/>
        <dsp:cNvSpPr/>
      </dsp:nvSpPr>
      <dsp:spPr>
        <a:xfrm>
          <a:off x="0" y="4873329"/>
          <a:ext cx="11261836" cy="4330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CCF90-9D66-4A9B-A703-583C5C50B160}">
      <dsp:nvSpPr>
        <dsp:cNvPr id="0" name=""/>
        <dsp:cNvSpPr/>
      </dsp:nvSpPr>
      <dsp:spPr>
        <a:xfrm>
          <a:off x="131002" y="4970769"/>
          <a:ext cx="238186" cy="2381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E4684-3064-4490-9885-17A997DC4E46}">
      <dsp:nvSpPr>
        <dsp:cNvPr id="0" name=""/>
        <dsp:cNvSpPr/>
      </dsp:nvSpPr>
      <dsp:spPr>
        <a:xfrm>
          <a:off x="500192" y="4873329"/>
          <a:ext cx="10761643" cy="433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3" tIns="45833" rIns="45833" bIns="458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600" kern="1200" dirty="0"/>
            <a:t>/</a:t>
          </a:r>
          <a:r>
            <a:rPr lang="en-IN" sz="1600" kern="1200" dirty="0" err="1"/>
            <a:t>api</a:t>
          </a:r>
          <a:r>
            <a:rPr lang="en-IN" sz="1600" kern="1200" dirty="0"/>
            <a:t>/</a:t>
          </a:r>
          <a:r>
            <a:rPr lang="en-IN" sz="1600" kern="1200" dirty="0" err="1"/>
            <a:t>groupadd</a:t>
          </a:r>
          <a:r>
            <a:rPr lang="en-IN" sz="1600" kern="1200" dirty="0"/>
            <a:t> (PUT) - Add a user into Group Chat.</a:t>
          </a:r>
          <a:endParaRPr lang="en-US" sz="1600" kern="1200" dirty="0"/>
        </a:p>
      </dsp:txBody>
      <dsp:txXfrm>
        <a:off x="500192" y="4873329"/>
        <a:ext cx="10761643" cy="433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CCE29-8530-4248-94DF-760321E9A73E}">
      <dsp:nvSpPr>
        <dsp:cNvPr id="0" name=""/>
        <dsp:cNvSpPr/>
      </dsp:nvSpPr>
      <dsp:spPr>
        <a:xfrm>
          <a:off x="0" y="1926"/>
          <a:ext cx="6616261" cy="976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C3A2A-81AC-4C30-AA58-803F744B3271}">
      <dsp:nvSpPr>
        <dsp:cNvPr id="0" name=""/>
        <dsp:cNvSpPr/>
      </dsp:nvSpPr>
      <dsp:spPr>
        <a:xfrm>
          <a:off x="295343" y="221603"/>
          <a:ext cx="536987" cy="5369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8F0B2-3203-46E1-BC66-6CB9B266C58D}">
      <dsp:nvSpPr>
        <dsp:cNvPr id="0" name=""/>
        <dsp:cNvSpPr/>
      </dsp:nvSpPr>
      <dsp:spPr>
        <a:xfrm>
          <a:off x="1127673" y="1926"/>
          <a:ext cx="5488588" cy="976341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29" tIns="103329" rIns="103329" bIns="103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GET /</a:t>
          </a:r>
          <a:r>
            <a:rPr lang="en-IN" sz="2200" kern="1200" dirty="0" err="1"/>
            <a:t>api</a:t>
          </a:r>
          <a:r>
            <a:rPr lang="en-IN" sz="2200" kern="1200" dirty="0"/>
            <a:t> – Get the list of all existing users.</a:t>
          </a:r>
          <a:endParaRPr lang="en-US" sz="2200" kern="1200" dirty="0"/>
        </a:p>
      </dsp:txBody>
      <dsp:txXfrm>
        <a:off x="1127673" y="1926"/>
        <a:ext cx="5488588" cy="976341"/>
      </dsp:txXfrm>
    </dsp:sp>
    <dsp:sp modelId="{EF882434-5362-4532-934A-FDF2475AC692}">
      <dsp:nvSpPr>
        <dsp:cNvPr id="0" name=""/>
        <dsp:cNvSpPr/>
      </dsp:nvSpPr>
      <dsp:spPr>
        <a:xfrm>
          <a:off x="0" y="1222352"/>
          <a:ext cx="6616261" cy="976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91FCD-D18C-4BE8-A63A-7850AD37E6D2}">
      <dsp:nvSpPr>
        <dsp:cNvPr id="0" name=""/>
        <dsp:cNvSpPr/>
      </dsp:nvSpPr>
      <dsp:spPr>
        <a:xfrm>
          <a:off x="295343" y="1442029"/>
          <a:ext cx="536987" cy="536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91822-3F0B-4D4B-815F-FFD34689296D}">
      <dsp:nvSpPr>
        <dsp:cNvPr id="0" name=""/>
        <dsp:cNvSpPr/>
      </dsp:nvSpPr>
      <dsp:spPr>
        <a:xfrm>
          <a:off x="1127673" y="1222352"/>
          <a:ext cx="5488588" cy="976341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29" tIns="103329" rIns="103329" bIns="103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GET /</a:t>
          </a:r>
          <a:r>
            <a:rPr lang="en-IN" sz="2200" kern="1200" dirty="0" err="1"/>
            <a:t>api</a:t>
          </a:r>
          <a:r>
            <a:rPr lang="en-IN" sz="2200" kern="1200" dirty="0"/>
            <a:t>/:</a:t>
          </a:r>
          <a:r>
            <a:rPr lang="en-IN" sz="2200" kern="1200" dirty="0" err="1"/>
            <a:t>chatId</a:t>
          </a:r>
          <a:r>
            <a:rPr lang="en-IN" sz="2200" kern="1200" dirty="0"/>
            <a:t>– Get all the messages.</a:t>
          </a:r>
          <a:endParaRPr lang="en-US" sz="2200" kern="1200" dirty="0"/>
        </a:p>
      </dsp:txBody>
      <dsp:txXfrm>
        <a:off x="1127673" y="1222352"/>
        <a:ext cx="5488588" cy="976341"/>
      </dsp:txXfrm>
    </dsp:sp>
    <dsp:sp modelId="{D162B03C-F772-4585-A62C-8D2B21D5AA63}">
      <dsp:nvSpPr>
        <dsp:cNvPr id="0" name=""/>
        <dsp:cNvSpPr/>
      </dsp:nvSpPr>
      <dsp:spPr>
        <a:xfrm>
          <a:off x="0" y="2442779"/>
          <a:ext cx="6616261" cy="976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63A14-CE4C-4353-82FB-3627A5CBFD24}">
      <dsp:nvSpPr>
        <dsp:cNvPr id="0" name=""/>
        <dsp:cNvSpPr/>
      </dsp:nvSpPr>
      <dsp:spPr>
        <a:xfrm>
          <a:off x="295343" y="2662455"/>
          <a:ext cx="536987" cy="536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5D148-F5A2-425F-84B8-ADAD09239875}">
      <dsp:nvSpPr>
        <dsp:cNvPr id="0" name=""/>
        <dsp:cNvSpPr/>
      </dsp:nvSpPr>
      <dsp:spPr>
        <a:xfrm>
          <a:off x="1127673" y="2442779"/>
          <a:ext cx="5488588" cy="976341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29" tIns="103329" rIns="103329" bIns="103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POST /</a:t>
          </a:r>
          <a:r>
            <a:rPr lang="en-IN" sz="2200" kern="1200" dirty="0" err="1"/>
            <a:t>api</a:t>
          </a:r>
          <a:r>
            <a:rPr lang="en-IN" sz="2200" kern="1200" dirty="0"/>
            <a:t>  - Create a new user account</a:t>
          </a:r>
          <a:endParaRPr lang="en-US" sz="2200" kern="1200" dirty="0"/>
        </a:p>
      </dsp:txBody>
      <dsp:txXfrm>
        <a:off x="1127673" y="2442779"/>
        <a:ext cx="5488588" cy="976341"/>
      </dsp:txXfrm>
    </dsp:sp>
    <dsp:sp modelId="{D8D1370B-AC73-48D6-A004-8F0072E2FB0D}">
      <dsp:nvSpPr>
        <dsp:cNvPr id="0" name=""/>
        <dsp:cNvSpPr/>
      </dsp:nvSpPr>
      <dsp:spPr>
        <a:xfrm>
          <a:off x="0" y="3663205"/>
          <a:ext cx="6616261" cy="976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84ECD-0BF2-4B57-B426-B073926FDAE4}">
      <dsp:nvSpPr>
        <dsp:cNvPr id="0" name=""/>
        <dsp:cNvSpPr/>
      </dsp:nvSpPr>
      <dsp:spPr>
        <a:xfrm>
          <a:off x="295343" y="3882882"/>
          <a:ext cx="536987" cy="5369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03BC1-14D0-47E7-B45B-0EABEBCF12A7}">
      <dsp:nvSpPr>
        <dsp:cNvPr id="0" name=""/>
        <dsp:cNvSpPr/>
      </dsp:nvSpPr>
      <dsp:spPr>
        <a:xfrm>
          <a:off x="1127673" y="3663205"/>
          <a:ext cx="5488588" cy="976341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329" tIns="103329" rIns="103329" bIns="103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PUT /</a:t>
          </a:r>
          <a:r>
            <a:rPr lang="en-IN" sz="2200" kern="1200" dirty="0" err="1"/>
            <a:t>api</a:t>
          </a:r>
          <a:r>
            <a:rPr lang="en-IN" sz="2200" kern="1200" dirty="0"/>
            <a:t>/rename - Update the name of an existing Group Chat</a:t>
          </a:r>
          <a:endParaRPr lang="en-US" sz="2200" kern="1200" dirty="0"/>
        </a:p>
      </dsp:txBody>
      <dsp:txXfrm>
        <a:off x="1127673" y="3663205"/>
        <a:ext cx="5488588" cy="976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06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1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7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3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9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29" r:id="rId8"/>
    <p:sldLayoutId id="2147483930" r:id="rId9"/>
    <p:sldLayoutId id="2147483931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nti1346.tistory.com/entry/%EB%A6%AC%EB%88%85%EC%8A%A4-mongodb-mongo-express-%EB%8F%84%EC%BB%A4-%EC%BB%A8%ED%85%8C%EC%9D%B4%EB%84%88-%EC%98%AC%EB%A6%AC%EA%B8%B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1/top-10-frameworks-for-mobile-app-development-in-202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deluca.com.ar/react-usere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ingdefined.com/2017/04/top-20-interview-questions-on-nodej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828E5B-9EDE-4D1D-8C59-333EDC95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88D3-9E87-1DEE-6121-15A49EAA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2" y="8890"/>
            <a:ext cx="12199661" cy="6849110"/>
          </a:xfrm>
          <a:prstGeom prst="rect">
            <a:avLst/>
          </a:prstGeom>
        </p:spPr>
      </p:pic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56E7048-86CF-445D-8846-414F144F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5209" y="5016207"/>
            <a:ext cx="8618129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5C5C3-492D-FB98-1B72-B56CD377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09" y="3568447"/>
            <a:ext cx="8714346" cy="1334069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Chat-Now</a:t>
            </a:r>
          </a:p>
        </p:txBody>
      </p:sp>
    </p:spTree>
    <p:extLst>
      <p:ext uri="{BB962C8B-B14F-4D97-AF65-F5344CB8AC3E}">
        <p14:creationId xmlns:p14="http://schemas.microsoft.com/office/powerpoint/2010/main" val="17271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D5A7A-29FD-9A42-4A30-1A347051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5"/>
            <a:ext cx="3411035" cy="4720309"/>
          </a:xfrm>
        </p:spPr>
        <p:txBody>
          <a:bodyPr>
            <a:normAutofit/>
          </a:bodyPr>
          <a:lstStyle/>
          <a:p>
            <a:r>
              <a:rPr lang="en-US" sz="6600" dirty="0"/>
              <a:t>Modules Used In The Backend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518C2A4-2005-F6EF-44D3-7CE6006DC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301503"/>
              </p:ext>
            </p:extLst>
          </p:nvPr>
        </p:nvGraphicFramePr>
        <p:xfrm>
          <a:off x="5661061" y="791110"/>
          <a:ext cx="6025525" cy="5534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79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224A5-A2AB-16E0-974E-37FC1491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18" y="0"/>
            <a:ext cx="10667998" cy="1082300"/>
          </a:xfrm>
        </p:spPr>
        <p:txBody>
          <a:bodyPr anchor="b">
            <a:normAutofit/>
          </a:bodyPr>
          <a:lstStyle/>
          <a:p>
            <a:r>
              <a:rPr lang="en-US" sz="6600" u="sng" dirty="0"/>
              <a:t>Modules Used In The Backend</a:t>
            </a: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35C0077-D2CA-B293-EF06-9EF61AB8F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50437"/>
              </p:ext>
            </p:extLst>
          </p:nvPr>
        </p:nvGraphicFramePr>
        <p:xfrm>
          <a:off x="198271" y="1082300"/>
          <a:ext cx="11387469" cy="552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77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B909F96-6794-D626-953A-FFEAEE399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038874"/>
              </p:ext>
            </p:extLst>
          </p:nvPr>
        </p:nvGraphicFramePr>
        <p:xfrm>
          <a:off x="327818" y="715060"/>
          <a:ext cx="11387469" cy="562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82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7A3B1-2EA6-2B1F-4429-ACC42692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10" y="255286"/>
            <a:ext cx="10667998" cy="1189947"/>
          </a:xfrm>
        </p:spPr>
        <p:txBody>
          <a:bodyPr anchor="t">
            <a:normAutofit/>
          </a:bodyPr>
          <a:lstStyle/>
          <a:p>
            <a:r>
              <a:rPr lang="en-IN" sz="4400" b="1" u="sng" dirty="0">
                <a:effectLst/>
              </a:rPr>
              <a:t>Sample API Endpoints and Functionalities </a:t>
            </a:r>
            <a:endParaRPr lang="en-US" sz="4400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442869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C7AD69D-D537-E4B3-BA5A-68FD0A47A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89036"/>
              </p:ext>
            </p:extLst>
          </p:nvPr>
        </p:nvGraphicFramePr>
        <p:xfrm>
          <a:off x="378372" y="1103586"/>
          <a:ext cx="11261836" cy="5307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8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4EE2-64BC-A253-D426-09A74DFC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969186"/>
          </a:xfrm>
        </p:spPr>
        <p:txBody>
          <a:bodyPr>
            <a:normAutofit/>
          </a:bodyPr>
          <a:lstStyle/>
          <a:p>
            <a:r>
              <a:rPr lang="en-IN" sz="6600" b="1" dirty="0">
                <a:effectLst/>
              </a:rPr>
              <a:t>Sample API Requests and Responses </a:t>
            </a:r>
            <a:endParaRPr lang="en-US" sz="6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B933CF-8964-64B5-9A4E-169A6CDE0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63123"/>
              </p:ext>
            </p:extLst>
          </p:nvPr>
        </p:nvGraphicFramePr>
        <p:xfrm>
          <a:off x="4813738" y="872358"/>
          <a:ext cx="6616262" cy="4641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5D028-45F8-C62C-B8C4-F89CC720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506" y="198120"/>
            <a:ext cx="5411530" cy="646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D868D-FAC0-4D9D-4089-C053A78E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5" y="198120"/>
            <a:ext cx="5646895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1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3F7B60-43AC-B399-E323-EFC70EF3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5280"/>
            <a:ext cx="11206316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BB4F-521A-7616-31C0-2A8C4A2B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16" y="788533"/>
            <a:ext cx="9267968" cy="2732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3842963"/>
            <a:ext cx="777240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1E18A-B5D9-4482-0ADF-0407ADFE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245" y="1658118"/>
            <a:ext cx="5312254" cy="1806727"/>
          </a:xfrm>
        </p:spPr>
        <p:txBody>
          <a:bodyPr>
            <a:normAutofit/>
          </a:bodyPr>
          <a:lstStyle/>
          <a:p>
            <a:r>
              <a:rPr lang="en-US" sz="8000" dirty="0"/>
              <a:t>Introduction </a:t>
            </a:r>
          </a:p>
        </p:txBody>
      </p:sp>
      <p:pic>
        <p:nvPicPr>
          <p:cNvPr id="5" name="Picture 4" descr="Hands on keyboard and mouse">
            <a:extLst>
              <a:ext uri="{FF2B5EF4-FFF2-40B4-BE49-F238E27FC236}">
                <a16:creationId xmlns:a16="http://schemas.microsoft.com/office/drawing/2014/main" id="{8F71F99E-BF2C-9E0E-0B17-6415CC981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63" r="17277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31F3-17C6-CCEB-6983-F5885BFE5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113" y="3309581"/>
            <a:ext cx="5901068" cy="329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This chat app has been designed to revolutionize how you connect with others. Seamlessly blending modern design with powerful functionality, our app offers real-time messaging and group chats for an immersive communication experience. Join us and elevate your conversations to a whole new level.</a:t>
            </a:r>
            <a:endParaRPr lang="en-US" dirty="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EAE2F-3DCA-D07D-2CD5-B6D48304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pPr algn="just"/>
            <a:r>
              <a:rPr lang="en-US" u="sng" dirty="0"/>
              <a:t>Tech Stack Used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5CD2-F96E-B491-C24A-CB9B59C4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852" y="2603362"/>
            <a:ext cx="6083077" cy="399935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MERN, an acronym representing MongoDB, Express.js, React.js, and Node.js, comprises a powerful stack of technologies integral to modern web development. Each component plays a crucial role in the development process, contribu</a:t>
            </a:r>
            <a:r>
              <a:rPr lang="en-IN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</a:t>
            </a:r>
            <a:r>
              <a:rPr lang="en-IN" sz="2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 to the creation of dynamic, scalable, and efficient web applications </a:t>
            </a:r>
            <a:endParaRPr lang="en-IN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M-&gt; MongoDB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E-&gt; ExpressJS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R-&gt; ReactJS</a:t>
            </a:r>
          </a:p>
          <a:p>
            <a:pPr algn="just">
              <a:lnSpc>
                <a:spcPct val="100000"/>
              </a:lnSpc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N-&gt; NodeJS</a:t>
            </a:r>
          </a:p>
          <a:p>
            <a:pPr>
              <a:lnSpc>
                <a:spcPct val="100000"/>
              </a:lnSpc>
            </a:pPr>
            <a:endParaRPr lang="en-US" sz="7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F34EC27-DE97-84C7-5675-353F13AE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8EF90-501E-ABA4-97D6-26867D79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158" y="1502855"/>
            <a:ext cx="5312254" cy="1806727"/>
          </a:xfrm>
        </p:spPr>
        <p:txBody>
          <a:bodyPr>
            <a:normAutofit fontScale="90000"/>
          </a:bodyPr>
          <a:lstStyle/>
          <a:p>
            <a:r>
              <a:rPr lang="en-US" sz="11600" dirty="0"/>
              <a:t>MongoDB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E28E80-59C7-4175-93FA-B5F52391B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7F26FFB-9A44-C635-9680-7C248577F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047" y="2013735"/>
            <a:ext cx="4274050" cy="28562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84A3-5AA9-E3D1-D085-2627FD43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481" y="3309582"/>
            <a:ext cx="6215865" cy="32931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MongoDB serves as the cornerstone of the MERN stack, offering a flexible, schema-less approach to data storage through its NoSQL database model. It stores data in JSON-like documents, facil</a:t>
            </a:r>
            <a:r>
              <a:rPr lang="en-I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ating</a:t>
            </a:r>
            <a:r>
              <a:rPr lang="en-IN" sz="2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seamless integration with Node.js applications and providing scalability to accommodate growing data needs. </a:t>
            </a:r>
          </a:p>
          <a:p>
            <a:pPr>
              <a:lnSpc>
                <a:spcPct val="1000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970C8-BEED-F264-345B-4FCDB1B5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pPr algn="just"/>
            <a:r>
              <a:rPr lang="en-US" sz="8800" u="sng" dirty="0"/>
              <a:t>ExpressJs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E42F-FF50-36AE-8495-3E40DCCF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712448" cy="30975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Express.js, a minimalist and flexible web application framework, simplifies the process of building server-side applications in Node.js. It provides a robust set of features for handling HTTP requests, routing, and middleware, empowering developers to create RESTful APIs and efficiently manage server-side logic. 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61784085-BF88-2C7A-5526-B58A48F2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77128" y="2603362"/>
            <a:ext cx="4390395" cy="22502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6D4C0-DDD7-286C-0E35-C067FC1E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Autofit/>
          </a:bodyPr>
          <a:lstStyle/>
          <a:p>
            <a:r>
              <a:rPr lang="en-US" sz="13400" dirty="0"/>
              <a:t>ReactJS</a:t>
            </a:r>
          </a:p>
        </p:txBody>
      </p:sp>
      <p:sp>
        <p:nvSpPr>
          <p:cNvPr id="29" name="Freeform: Shape 21">
            <a:extLst>
              <a:ext uri="{FF2B5EF4-FFF2-40B4-BE49-F238E27FC236}">
                <a16:creationId xmlns:a16="http://schemas.microsoft.com/office/drawing/2014/main" id="{16E28E80-59C7-4175-93FA-B5F52391B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BC7D0-6027-795C-AF45-19F3DBDB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276" y="1923663"/>
            <a:ext cx="3434963" cy="305058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28AC-8630-B269-9E71-EDA527F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157" y="3309582"/>
            <a:ext cx="5979559" cy="30192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React.js, a declarative and component-based JavaScript library, revolutionizes the development of user interfaces. It enables developers to build interactive and responsive UI components for single-page applications (SPAs), enhancing code reusability and facilitating the efficient updating of the UI in response to data changes. </a:t>
            </a:r>
            <a:endParaRPr lang="en-IN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691E-8D99-C121-658D-09C943E5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 fontScale="90000"/>
          </a:bodyPr>
          <a:lstStyle/>
          <a:p>
            <a:r>
              <a:rPr lang="en-US" sz="11500" dirty="0"/>
              <a:t>NodeJS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51C2-ACBE-2F0A-CC52-F472A804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5589151" cy="28613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6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Node.js, a JavaScript runtime environment, extends the capabilities of JavaScript beyond the confines of the web browser. It enables server-side JavaScript execution, leveraging its non-blocking, event-driven architecture to build scalable and high-performance web applica1ons. </a:t>
            </a:r>
            <a:endParaRPr lang="en-IN" sz="2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6C355F-28BE-46B1-9B8D-5D71A481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ack and green logo&#10;&#10;Description automatically generated">
            <a:extLst>
              <a:ext uri="{FF2B5EF4-FFF2-40B4-BE49-F238E27FC236}">
                <a16:creationId xmlns:a16="http://schemas.microsoft.com/office/drawing/2014/main" id="{2F7541D0-770F-8AFD-1193-19B8AA3A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9730" y="2106202"/>
            <a:ext cx="3924281" cy="2133910"/>
          </a:xfrm>
          <a:prstGeom prst="roundRect">
            <a:avLst>
              <a:gd name="adj" fmla="val 16667"/>
            </a:avLst>
          </a:prstGeom>
          <a:ln>
            <a:solidFill>
              <a:srgbClr val="92D05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66DF0-CA7B-F245-D676-ED0E0171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337" y="1143293"/>
            <a:ext cx="6075104" cy="1540106"/>
          </a:xfrm>
        </p:spPr>
        <p:txBody>
          <a:bodyPr>
            <a:normAutofit/>
          </a:bodyPr>
          <a:lstStyle/>
          <a:p>
            <a:r>
              <a:rPr lang="en-US" sz="5100" u="sng" dirty="0"/>
              <a:t>Architecture Diagram</a:t>
            </a:r>
          </a:p>
        </p:txBody>
      </p:sp>
      <p:pic>
        <p:nvPicPr>
          <p:cNvPr id="4" name="Picture 1" descr="page8image30030256">
            <a:extLst>
              <a:ext uri="{FF2B5EF4-FFF2-40B4-BE49-F238E27FC236}">
                <a16:creationId xmlns:a16="http://schemas.microsoft.com/office/drawing/2014/main" id="{F965590B-8CCC-3E4B-9D1C-32008A5D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710" y="2262883"/>
            <a:ext cx="4607373" cy="23322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relaxedInset"/>
            <a:contourClr>
              <a:srgbClr val="C0C0C0"/>
            </a:contourClr>
          </a:sp3d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679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F6D22B-2124-B9AB-2800-7212EA870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01855"/>
              </p:ext>
            </p:extLst>
          </p:nvPr>
        </p:nvGraphicFramePr>
        <p:xfrm>
          <a:off x="5453528" y="2009553"/>
          <a:ext cx="6163748" cy="441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BF943-D98B-E106-5C1A-E06B71BA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 sz="5400" u="sng" dirty="0"/>
              <a:t>Backend Features And Functionalities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F9BE1A-0DAB-92C6-6C1F-69F2EA522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21106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7714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F4C149-5DB3-406E-831E-2824CDF8E44B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731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Menlo</vt:lpstr>
      <vt:lpstr>Sitka Banner</vt:lpstr>
      <vt:lpstr>Wingdings</vt:lpstr>
      <vt:lpstr>HeadlinesVTI</vt:lpstr>
      <vt:lpstr>Chat-Now</vt:lpstr>
      <vt:lpstr>Introduction </vt:lpstr>
      <vt:lpstr>Tech Stack Used </vt:lpstr>
      <vt:lpstr>MongoDB</vt:lpstr>
      <vt:lpstr>ExpressJs</vt:lpstr>
      <vt:lpstr>ReactJS</vt:lpstr>
      <vt:lpstr>NodeJS</vt:lpstr>
      <vt:lpstr>Architecture Diagram</vt:lpstr>
      <vt:lpstr>Backend Features And Functionalities</vt:lpstr>
      <vt:lpstr>Modules Used In The Backend</vt:lpstr>
      <vt:lpstr>Modules Used In The Backend</vt:lpstr>
      <vt:lpstr>PowerPoint Presentation</vt:lpstr>
      <vt:lpstr>Sample API Endpoints and Functionalities </vt:lpstr>
      <vt:lpstr>Sample API Requests and Responses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StudyNotion</dc:title>
  <dc:creator>Roshan Kumar</dc:creator>
  <cp:lastModifiedBy>Gyanendra Nath Shukla</cp:lastModifiedBy>
  <cp:revision>55</cp:revision>
  <dcterms:created xsi:type="dcterms:W3CDTF">2024-04-16T18:57:55Z</dcterms:created>
  <dcterms:modified xsi:type="dcterms:W3CDTF">2024-04-25T04:43:10Z</dcterms:modified>
</cp:coreProperties>
</file>