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Training 1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management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Reminder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one db per project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Better to create your schemas during the runtime of your program, if the db is not working, exit the program and DISPLAY the error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 psycopg2 in if you are using python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Limit the number of open connections to your database to save resources and make your program faster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Internet is not your friend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Your queries MUST be sanitized for any SQL driver</a:t>
            </a:r>
          </a:p>
          <a:p>
            <a:pPr indent="-3111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 RTFM (Rean The F*cking Manual)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tests are critical during software development and you any good developer will tell you this.</a:t>
            </a:r>
            <a:br>
              <a:rPr lang="en"/>
            </a:br>
            <a:r>
              <a:rPr lang="en"/>
              <a:t>If someone ever says “</a:t>
            </a:r>
            <a:r>
              <a:rPr lang="en">
                <a:solidFill>
                  <a:srgbClr val="FF9900"/>
                </a:solidFill>
              </a:rPr>
              <a:t>tests are for people who don’t know how to code</a:t>
            </a:r>
            <a:r>
              <a:rPr lang="en"/>
              <a:t>”, then they are not good developers and you shouldn’t trust their work.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Python has a native module called </a:t>
            </a:r>
            <a:r>
              <a:rPr b="1" lang="en"/>
              <a:t>unittest </a:t>
            </a:r>
            <a:r>
              <a:rPr lang="en"/>
              <a:t>that can help you to implement them really fast. Other frameworks are also available on the market and I invite you to have a look.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should I test?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EVERYTHING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HTTP calls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Functions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Libraries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proper unit test should: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Set up a testing </a:t>
            </a:r>
            <a:r>
              <a:rPr lang="en"/>
              <a:t>environment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Test your libraries, functions and methods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Test your http call to make sure the integration is done properly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Give valid at least 1 valid and 1 invalid input per test, but more is better.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inserted into your database during the test can be reused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Database integrity should ALWAYS be checked</a:t>
            </a:r>
          </a:p>
          <a:p>
            <a:pPr indent="-3111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Clean up your testing environment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Think before writing any line of code. </a:t>
            </a:r>
            <a:r>
              <a:rPr lang="en"/>
              <a:t>u</a:t>
            </a:r>
            <a:r>
              <a:rPr lang="en"/>
              <a:t>nit -test shouldn’t written when the project is done but while you are coding.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make unit- testing easier, your code should have </a:t>
            </a:r>
            <a:r>
              <a:rPr lang="en"/>
              <a:t>abstractions. Also smaller functions or methods are simpler to test.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development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are asked to build a website with postgres as your database simply because it make your data more “visual”.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other reason is, nearly 90% of you will have to deal with web technologies during your future work. That is why I have </a:t>
            </a:r>
            <a:r>
              <a:rPr b="1" lang="en">
                <a:solidFill>
                  <a:srgbClr val="FF9900"/>
                </a:solidFill>
              </a:rPr>
              <a:t>very high standards</a:t>
            </a:r>
            <a:r>
              <a:rPr lang="en"/>
              <a:t> concerning your homework and the final project.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development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final project should: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Allow multiple users connected in the same time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Be secure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>
                <a:solidFill>
                  <a:srgbClr val="FF0000"/>
                </a:solidFill>
              </a:rPr>
              <a:t>-40/100</a:t>
            </a:r>
            <a:r>
              <a:rPr lang="en"/>
              <a:t> if raw passwords are stored into your database.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>
                <a:solidFill>
                  <a:srgbClr val="FF0000"/>
                </a:solidFill>
              </a:rPr>
              <a:t>- 40/100</a:t>
            </a:r>
            <a:r>
              <a:rPr lang="en"/>
              <a:t> if you are using an ORM.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>
                <a:solidFill>
                  <a:srgbClr val="FF0000"/>
                </a:solidFill>
              </a:rPr>
              <a:t>-5/100</a:t>
            </a:r>
            <a:r>
              <a:rPr lang="en"/>
              <a:t> per accepted invalid input.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>
                <a:solidFill>
                  <a:srgbClr val="FF0000"/>
                </a:solidFill>
              </a:rPr>
              <a:t>-20 /100</a:t>
            </a:r>
            <a:r>
              <a:rPr lang="en"/>
              <a:t> if a crash </a:t>
            </a:r>
            <a:r>
              <a:rPr lang="en"/>
              <a:t>occurs</a:t>
            </a:r>
            <a:r>
              <a:rPr lang="en"/>
              <a:t> during the presentation. Uncaught exceptions are considered as crashes.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>
                <a:solidFill>
                  <a:srgbClr val="FF0000"/>
                </a:solidFill>
              </a:rPr>
              <a:t>-5/100</a:t>
            </a:r>
            <a:r>
              <a:rPr lang="en"/>
              <a:t> per unsanitized query.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Focus more on </a:t>
            </a:r>
            <a:r>
              <a:rPr lang="en">
                <a:solidFill>
                  <a:srgbClr val="FF9900"/>
                </a:solidFill>
              </a:rPr>
              <a:t>correctness</a:t>
            </a:r>
            <a:r>
              <a:rPr lang="en"/>
              <a:t> than prettiness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Have a documentation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/>
              <a:t>Finished on 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next week, you need to implement the following features: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Followers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List people I follow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Look for a username/email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Follow a user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Unfollow a user</a:t>
            </a:r>
          </a:p>
          <a:p>
            <a:pPr indent="-298450" lvl="1" marL="914400">
              <a:spcBef>
                <a:spcPts val="0"/>
              </a:spcBef>
              <a:buSzPct val="100000"/>
            </a:pPr>
            <a:r>
              <a:rPr lang="en"/>
              <a:t>Display the number of users I follow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Warning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A bad software with a good documentation will always be more popular than a good software with no/poor documentation.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Flask and psycopg2 all have exhaustive documentation, and it’s the same for postgres. Any student that will tell me “</a:t>
            </a:r>
            <a:r>
              <a:rPr lang="en">
                <a:solidFill>
                  <a:srgbClr val="FF9900"/>
                </a:solidFill>
              </a:rPr>
              <a:t>I didn’t find how to do that on the documentation</a:t>
            </a:r>
            <a:r>
              <a:rPr lang="en"/>
              <a:t>” will see his personal </a:t>
            </a:r>
            <a:r>
              <a:rPr lang="en"/>
              <a:t>final score</a:t>
            </a:r>
            <a:r>
              <a:rPr lang="en"/>
              <a:t> </a:t>
            </a:r>
            <a:r>
              <a:rPr lang="en"/>
              <a:t>losing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5 points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Based on the previous work you have shown me and since most of you are working with Python, I think it will be nice to provide some important tips to improve the development of your project.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management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database that will be only used by your service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$&gt; createdb -O &lt;your_user&gt; &lt;db_name&gt;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management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 your models into your database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$&gt; psql -U &lt;your_user&gt; &lt; schema.sql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also make your service building the schemas on startup.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management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postgres, each connection will consume memory and shared resources to make sure all the transactions are </a:t>
            </a:r>
            <a:r>
              <a:rPr b="1" lang="en"/>
              <a:t>ATOMIC</a:t>
            </a:r>
            <a:r>
              <a:rPr lang="en"/>
              <a:t>. ATOMICITY is one of the most important feature you need to look for when you are using a database.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Atomicity will also ensure that your data are ALWAYS correct and consistent. (This is the reason why postgres is used a lot in Banking area in Russia)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Your service is very small so you don’t need too many resources, so only one single connection will be enough.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management</a:t>
            </a:r>
          </a:p>
        </p:txBody>
      </p:sp>
      <p:sp>
        <p:nvSpPr>
          <p:cNvPr id="165" name="Shape 165"/>
          <p:cNvSpPr/>
          <p:nvPr/>
        </p:nvSpPr>
        <p:spPr>
          <a:xfrm>
            <a:off x="1323425" y="2654025"/>
            <a:ext cx="4227900" cy="10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$&gt; pip install psycopg2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postgres driver for python is the most reliable on the market, so I really encourage you to use it.</a:t>
            </a:r>
          </a:p>
          <a:p>
            <a:pPr indent="0" lvl="0" marL="50800" marR="5080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5D09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1" lang="en" sz="1100">
                <a:solidFill>
                  <a:srgbClr val="00702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E84B5"/>
                </a:solidFill>
                <a:latin typeface="Arial"/>
                <a:ea typeface="Arial"/>
                <a:cs typeface="Arial"/>
                <a:sym typeface="Arial"/>
              </a:rPr>
              <a:t>psycopg2</a:t>
            </a:r>
            <a:b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# Connect to an existing database</a:t>
            </a:r>
            <a:b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C65D09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conn 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psycopg2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connect(</a:t>
            </a:r>
            <a:r>
              <a:rPr lang="en" sz="1100">
                <a:solidFill>
                  <a:srgbClr val="4070A0"/>
                </a:solidFill>
                <a:latin typeface="Arial"/>
                <a:ea typeface="Arial"/>
                <a:cs typeface="Arial"/>
                <a:sym typeface="Arial"/>
              </a:rPr>
              <a:t>"dbname=test user=postgres"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r>
              <a:rPr lang="en"/>
              <a:t>Once the connection is made, save this variable globally and reuse it all the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management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NEVER </a:t>
            </a:r>
            <a:br>
              <a:rPr lang="en"/>
            </a:br>
            <a:r>
              <a:rPr lang="en"/>
              <a:t>open and close a connection for each query!</a:t>
            </a:r>
            <a:br>
              <a:rPr lang="en"/>
            </a:br>
            <a:br>
              <a:rPr lang="en"/>
            </a:br>
            <a:r>
              <a:rPr lang="en"/>
              <a:t>On your VM, it would be fine but if I run a stress test, your server will crash very quickly.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management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 is not your friend, I won’t be friendly at all during the final session on your service either.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Security is a critical point that everyone should keep in mind while building a service that will store informations into a database and deal with people you don’t know.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SQL injections have been popular with PHP native sql drivers, but using python with psycopg2 won’t make your system secure by default.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management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a bad code:</a:t>
            </a:r>
          </a:p>
          <a:p>
            <a:pPr indent="0" lvl="0" marL="50800" marR="50800" rtl="0" algn="just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5D09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cur</a:t>
            </a:r>
            <a:r>
              <a:rPr lang="en" sz="1100">
                <a:solidFill>
                  <a:srgbClr val="666666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execute(</a:t>
            </a:r>
            <a:r>
              <a:rPr lang="en" sz="1100">
                <a:solidFill>
                  <a:srgbClr val="4070A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"INSERT INTO numbers VALUES (</a:t>
            </a:r>
            <a:r>
              <a:rPr i="1" lang="en" sz="1100">
                <a:solidFill>
                  <a:srgbClr val="70A0D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%s</a:t>
            </a:r>
            <a:r>
              <a:rPr lang="en" sz="1100">
                <a:solidFill>
                  <a:srgbClr val="4070A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70A0D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%s</a:t>
            </a:r>
            <a:r>
              <a:rPr lang="en" sz="1100">
                <a:solidFill>
                  <a:srgbClr val="4070A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)"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 sz="1100">
                <a:solidFill>
                  <a:srgbClr val="20805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20805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i="1" lang="en" sz="1100">
                <a:solidFill>
                  <a:srgbClr val="40809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# WRONG</a:t>
            </a:r>
          </a:p>
          <a:p>
            <a:pPr indent="0" lvl="0" marL="50800" marR="5080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EEFFCC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 of a good code:</a:t>
            </a:r>
          </a:p>
          <a:p>
            <a:pPr indent="0" lvl="0" marL="50800" marR="50800" rtl="0" algn="just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5D09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cur</a:t>
            </a:r>
            <a:r>
              <a:rPr lang="en" sz="1100">
                <a:solidFill>
                  <a:srgbClr val="666666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execute(</a:t>
            </a:r>
            <a:r>
              <a:rPr lang="en" sz="1100">
                <a:solidFill>
                  <a:srgbClr val="4070A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"INSERT INTO numbers VALUES (</a:t>
            </a:r>
            <a:r>
              <a:rPr i="1" lang="en" sz="1100">
                <a:solidFill>
                  <a:srgbClr val="70A0D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%s</a:t>
            </a:r>
            <a:r>
              <a:rPr lang="en" sz="1100">
                <a:solidFill>
                  <a:srgbClr val="4070A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70A0D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%s</a:t>
            </a:r>
            <a:r>
              <a:rPr lang="en" sz="1100">
                <a:solidFill>
                  <a:srgbClr val="4070A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)"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lang="en" sz="1100">
                <a:solidFill>
                  <a:srgbClr val="20805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20805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))  </a:t>
            </a:r>
            <a:r>
              <a:rPr i="1" lang="en" sz="1100">
                <a:solidFill>
                  <a:srgbClr val="40809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# correct</a:t>
            </a:r>
          </a:p>
          <a:p>
            <a:pPr indent="0" lvl="0" marL="50800" marR="5080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65D09"/>
              </a:solidFill>
              <a:highlight>
                <a:srgbClr val="EEFF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EEFFCC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Each query similar as the “WRONG” format will cost you 5 points on your projects.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