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1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36500"/>
            <a:ext cx="3072984" cy="85668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black square with a circle in it">
            <a:extLst>
              <a:ext uri="{FF2B5EF4-FFF2-40B4-BE49-F238E27FC236}">
                <a16:creationId xmlns:a16="http://schemas.microsoft.com/office/drawing/2014/main" id="{14072809-3287-0FC2-96BD-9154737F34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30" y="-146007"/>
            <a:ext cx="1279161" cy="1279161"/>
          </a:xfrm>
          <a:prstGeom prst="rect">
            <a:avLst/>
          </a:prstGeom>
        </p:spPr>
      </p:pic>
      <p:pic>
        <p:nvPicPr>
          <p:cNvPr id="10" name="Picture 9" descr="A black and white image of a black background">
            <a:extLst>
              <a:ext uri="{FF2B5EF4-FFF2-40B4-BE49-F238E27FC236}">
                <a16:creationId xmlns:a16="http://schemas.microsoft.com/office/drawing/2014/main" id="{3019EA5F-4A53-A9CC-42E2-A482AC96EE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6" y="-112923"/>
            <a:ext cx="2144793" cy="12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1282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Vehicle Type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Booking Value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Success Booking Value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Avg. Distance Travelled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Distance Travelled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Prime Sedan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Prime SUV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kern="1200" dirty="0">
                          <a:solidFill>
                            <a:schemeClr val="dk1"/>
                          </a:solidFill>
                          <a:effectLst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kern="1200" dirty="0">
                          <a:solidFill>
                            <a:schemeClr val="dk1"/>
                          </a:solidFill>
                          <a:effectLst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Auto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Bike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E-Bike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  <p:pic>
        <p:nvPicPr>
          <p:cNvPr id="3" name="Picture 2" descr="A black square with a circle in it">
            <a:extLst>
              <a:ext uri="{FF2B5EF4-FFF2-40B4-BE49-F238E27FC236}">
                <a16:creationId xmlns:a16="http://schemas.microsoft.com/office/drawing/2014/main" id="{963EB3FD-75A3-C4D4-AAAC-0920A34F06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46" y="-144430"/>
            <a:ext cx="1279161" cy="1279161"/>
          </a:xfrm>
          <a:prstGeom prst="rect">
            <a:avLst/>
          </a:prstGeom>
        </p:spPr>
      </p:pic>
      <p:pic>
        <p:nvPicPr>
          <p:cNvPr id="5" name="Picture 4" descr="A black and white image of a black background">
            <a:extLst>
              <a:ext uri="{FF2B5EF4-FFF2-40B4-BE49-F238E27FC236}">
                <a16:creationId xmlns:a16="http://schemas.microsoft.com/office/drawing/2014/main" id="{7D6AB7F5-FA79-98C5-0367-54DD571841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2" y="-112387"/>
            <a:ext cx="2144793" cy="12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black square with a circle in it">
            <a:extLst>
              <a:ext uri="{FF2B5EF4-FFF2-40B4-BE49-F238E27FC236}">
                <a16:creationId xmlns:a16="http://schemas.microsoft.com/office/drawing/2014/main" id="{D73057F5-E6D8-9457-56B5-6CA5C5F873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46" y="-144430"/>
            <a:ext cx="1279161" cy="1279161"/>
          </a:xfrm>
          <a:prstGeom prst="rect">
            <a:avLst/>
          </a:prstGeom>
        </p:spPr>
      </p:pic>
      <p:pic>
        <p:nvPicPr>
          <p:cNvPr id="3" name="Picture 2" descr="A black and white image of a black background">
            <a:extLst>
              <a:ext uri="{FF2B5EF4-FFF2-40B4-BE49-F238E27FC236}">
                <a16:creationId xmlns:a16="http://schemas.microsoft.com/office/drawing/2014/main" id="{E7C66E28-AB0E-C80F-9395-11B121CBA9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2" y="-112387"/>
            <a:ext cx="2144793" cy="12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black square with a circle in it">
            <a:extLst>
              <a:ext uri="{FF2B5EF4-FFF2-40B4-BE49-F238E27FC236}">
                <a16:creationId xmlns:a16="http://schemas.microsoft.com/office/drawing/2014/main" id="{22DE5429-304D-17E4-930A-90A9F15A66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46" y="-144430"/>
            <a:ext cx="1279161" cy="1279161"/>
          </a:xfrm>
          <a:prstGeom prst="rect">
            <a:avLst/>
          </a:prstGeom>
        </p:spPr>
      </p:pic>
      <p:pic>
        <p:nvPicPr>
          <p:cNvPr id="3" name="Picture 2" descr="A black and white image of a black background">
            <a:extLst>
              <a:ext uri="{FF2B5EF4-FFF2-40B4-BE49-F238E27FC236}">
                <a16:creationId xmlns:a16="http://schemas.microsoft.com/office/drawing/2014/main" id="{5247924E-462E-ADA9-6855-91A73B538D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2" y="-112387"/>
            <a:ext cx="2144793" cy="12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81001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13534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  <p:pic>
        <p:nvPicPr>
          <p:cNvPr id="33" name="Picture 32" descr="A black square with a circle in it">
            <a:extLst>
              <a:ext uri="{FF2B5EF4-FFF2-40B4-BE49-F238E27FC236}">
                <a16:creationId xmlns:a16="http://schemas.microsoft.com/office/drawing/2014/main" id="{ECD06D36-1E98-5472-6C8D-F4236583F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46" y="-144430"/>
            <a:ext cx="1279161" cy="1279161"/>
          </a:xfrm>
          <a:prstGeom prst="rect">
            <a:avLst/>
          </a:prstGeom>
        </p:spPr>
      </p:pic>
      <p:pic>
        <p:nvPicPr>
          <p:cNvPr id="34" name="Picture 33" descr="A black and white image of a black background">
            <a:extLst>
              <a:ext uri="{FF2B5EF4-FFF2-40B4-BE49-F238E27FC236}">
                <a16:creationId xmlns:a16="http://schemas.microsoft.com/office/drawing/2014/main" id="{EA865B19-1FA3-7E51-791C-E40AFA03C7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2" y="-112387"/>
            <a:ext cx="2144793" cy="12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Prince H Pastakiya</cp:lastModifiedBy>
  <cp:revision>8</cp:revision>
  <dcterms:created xsi:type="dcterms:W3CDTF">2024-10-05T18:58:27Z</dcterms:created>
  <dcterms:modified xsi:type="dcterms:W3CDTF">2025-02-10T23:52:46Z</dcterms:modified>
</cp:coreProperties>
</file>