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6928"/>
  </p:normalViewPr>
  <p:slideViewPr>
    <p:cSldViewPr snapToGrid="0" snapToObjects="1">
      <p:cViewPr varScale="1">
        <p:scale>
          <a:sx n="145" d="100"/>
          <a:sy n="145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30DD-8CF2-F443-96C8-B525267E5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B3059-0BDB-E148-B198-D74239DAA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4E1F-1CC8-854E-B918-EAA84061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1E68-F227-C345-B4E5-D4D4C4D5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16FF-AE91-924A-BE2C-A6AC4E6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22A4-8342-354D-9396-89BD545C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27565-6421-EA48-8D9D-352512BB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E24C-12C5-7D46-BBC3-60DA3F0F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6AF4-889C-AB42-A8F8-98FCCDE7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66455-286A-FF4B-8318-67A2FD8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6E44A-027D-7E44-8B53-3B954B79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6E01-38F7-4E41-A2FE-0AD549FF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5109-6F0E-EB41-B13F-443272DC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3C65-9269-A740-9686-31588305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C671-3C35-6946-9E31-7C063D84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9AD3-DF9A-4346-AB1E-34C32F0A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6C7D-10F4-9A44-B241-D49F5DA8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40D7-3256-3245-B557-969B01EB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E6A7-2645-8345-8AC6-91229209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1FE4-807E-674F-A120-1658F316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AA45-BE81-8147-BE6B-C9FBF18D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A2FB8-6B98-F14B-BD2C-EDF70B96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0ACA-CBA5-E648-A64F-D6DB5816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748A-F863-FA46-A667-AC0510D2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E530-C22F-6E4F-9E40-1B8B32F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CA98-5682-D243-BF09-5A471DCA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191A-14FD-EF49-AD53-828D4C805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3D73E-A936-6841-8029-FB13CB0B8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62A1D-C860-C949-BAA2-A144B8BE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B6D4-5FED-2A42-9414-7EA78CEA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BAAE2-1670-9D46-BB8D-2AD61B6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168D-0C6E-3249-8DB0-31E8AA64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3630-2C0F-BC42-8489-887F3E21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1014-5FC9-4F4B-B43B-CEC28F1A9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F538C-6AF0-A14D-85BF-A7AAE455C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73346-8224-C04E-962C-3C479A499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BE29F-36A8-3F44-9061-0933D31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266C9-B706-8347-89D4-D7F4E791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FCECB-B9BB-FF45-8FC7-FB8BD49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F43D-B03D-5543-BEC6-6087457B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BE3D7-2900-3349-B1B4-14B5BD06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1E7B4-409A-DA46-AE0D-1AB190FB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17B6C-92D4-9C4C-9BAF-718DC7D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67B75-9A35-0A44-A2C0-37F8D5DA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65826-A332-4A45-9AFC-133FDD95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73214-9CF6-7F41-BF09-91D3929D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457A-8C4D-9643-98A6-C0751002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81FE-5D45-2D47-9236-C0F5B036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73495-C19D-3247-A8F6-A3BDC7E70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2DE3-08B3-3145-A1DF-9F074BB4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07CC0-0698-E347-B35F-650B76FB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DE3C5-7353-2B4D-A60F-E26CBE9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269F-051A-3142-B6F6-9A7E4A3F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6CD4B-F091-4B4C-B635-82C78CB0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41972-FAFB-BA4F-A821-33E98F658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90D62-79C7-3142-A892-E30E27E2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01493-6A45-C541-8157-C563788D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36C-C6CA-FD43-9B92-0166146F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0DD2E-D9EC-FE40-B30B-23422C4B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5DEB-8275-0042-AB7B-0F19B2B4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13D9-45B3-F24A-A316-DBD53E7EE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A897-39DF-AE48-8227-D8E11C88AD9A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3E99-D9A5-ED41-A630-829E09B85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FDF9-25FF-BD41-B057-94168EEC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339B-6C48-0E4A-926B-24BD2419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ptoolsqa02.tivo.com:5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uildweb.tivo.com/specialize/specialize.cgi?BRANCH=b-hydra-mainli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vo.okta.com/app/UserHo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g-services.tivo.com/cgi-bin/engDB.pl?Location=Triage_Lab" TargetMode="External"/><Relationship Id="rId2" Type="http://schemas.openxmlformats.org/officeDocument/2006/relationships/hyperlink" Target="http://eng-services.tivo.com/cgi-bin/engDB.p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g-services.tivo.com/RemoteWorkstation/" TargetMode="External"/><Relationship Id="rId2" Type="http://schemas.openxmlformats.org/officeDocument/2006/relationships/hyperlink" Target="http://eng-services.tivo.com/cgi-bin/engDB.pl?Location=Triage_Lab&amp;Rack=11&amp;Device_ID=111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A68A-A24D-B140-8DE0-C81EC2C96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Streamer Setup, Build upgrade, Provisioning </a:t>
            </a:r>
          </a:p>
        </p:txBody>
      </p:sp>
    </p:spTree>
    <p:extLst>
      <p:ext uri="{BB962C8B-B14F-4D97-AF65-F5344CB8AC3E}">
        <p14:creationId xmlns:p14="http://schemas.microsoft.com/office/powerpoint/2010/main" val="308679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B4C0-4E1A-9545-90DE-53FFBE9E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Provision a device for particular MSO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8E3D-7A4F-554D-B498-4CDFE66C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Managed Device: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IPTV Tools </a:t>
            </a:r>
            <a:r>
              <a:rPr lang="en-US" dirty="0">
                <a:hlinkClick r:id="rId2"/>
              </a:rPr>
              <a:t>http://apptoolsqa02.tivo.com:5000/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Bind HSN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APK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Launch the app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Unmanaged / Apple TV: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IPTV Tools </a:t>
            </a:r>
            <a:r>
              <a:rPr lang="en-US" dirty="0">
                <a:hlinkClick r:id="rId2"/>
              </a:rPr>
              <a:t>http://apptoolsqa02.tivo.com:5000/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APK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Launch the app and License plate code will be shown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Bind License in IPTV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E7D-2EE1-A547-BE13-3B8AD2F8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Between MSO’s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8A22-B1E1-6442-8231-CD60A91C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Managed Device </a:t>
            </a:r>
          </a:p>
          <a:p>
            <a:pPr marL="0" indent="0">
              <a:buNone/>
            </a:pPr>
            <a:r>
              <a:rPr lang="en-US" b="1" dirty="0"/>
              <a:t>Do below on current MSO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Uninstall the current MSO </a:t>
            </a:r>
            <a:r>
              <a:rPr lang="en-US" dirty="0" err="1"/>
              <a:t>apk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Delete/ Reset Device by PCID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Reset Device by TSN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HSN Binding</a:t>
            </a:r>
          </a:p>
          <a:p>
            <a:pPr marL="0" indent="0">
              <a:buNone/>
            </a:pPr>
            <a:r>
              <a:rPr lang="en-US" b="1" dirty="0"/>
              <a:t>Do below on Targeted MSO that you are planning to 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Bind HSN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Targeted MSO </a:t>
            </a:r>
            <a:r>
              <a:rPr lang="en-US" dirty="0" err="1"/>
              <a:t>apk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Launch the app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5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3281-8237-F44A-887F-51E2984B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Between MSO’s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A4C5-B06C-FB4A-9AE3-4929E2CE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Unmanaged/Apple TV Device </a:t>
            </a:r>
          </a:p>
          <a:p>
            <a:pPr marL="0" indent="0">
              <a:buNone/>
            </a:pPr>
            <a:r>
              <a:rPr lang="en-US" b="1" dirty="0"/>
              <a:t>Do below on current MSO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Uninstall the current MSO </a:t>
            </a:r>
            <a:r>
              <a:rPr lang="en-US" dirty="0" err="1"/>
              <a:t>apk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Delete/ Reset Device by PCID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Reset Device by TSN</a:t>
            </a:r>
          </a:p>
          <a:p>
            <a:pPr marL="0" indent="0">
              <a:buNone/>
            </a:pPr>
            <a:r>
              <a:rPr lang="en-US" b="1" dirty="0"/>
              <a:t>Do below on Targeted MSO that you are planning to 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Targeted MSO </a:t>
            </a:r>
            <a:r>
              <a:rPr lang="en-US" dirty="0" err="1"/>
              <a:t>apk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Launch the app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License plate code and go to IPTV tool then do Bind </a:t>
            </a:r>
            <a:r>
              <a:rPr lang="en-US" dirty="0" err="1"/>
              <a:t>Lincense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94A95-1A86-294A-9114-17B25842FA1A}"/>
              </a:ext>
            </a:extLst>
          </p:cNvPr>
          <p:cNvSpPr txBox="1"/>
          <p:nvPr/>
        </p:nvSpPr>
        <p:spPr>
          <a:xfrm>
            <a:off x="4447713" y="2636669"/>
            <a:ext cx="255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2092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1BB7-C4C5-6E41-8FC0-D160DE40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Available Streamer device Type in </a:t>
            </a:r>
            <a:r>
              <a:rPr lang="en-US" b="1" dirty="0" err="1"/>
              <a:t>Xperi</a:t>
            </a:r>
            <a:r>
              <a:rPr lang="en-US" b="1" dirty="0"/>
              <a:t> (TiVo)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48DE-6B2C-DE43-8459-894B9023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Managed Devices</a:t>
            </a:r>
            <a:r>
              <a:rPr lang="en-US" dirty="0"/>
              <a:t>(Amino, Arris, SEI Puck, Technicolor, Jade, Ruby)</a:t>
            </a:r>
          </a:p>
          <a:p>
            <a:r>
              <a:rPr lang="en-US" b="1" dirty="0"/>
              <a:t>Unmanaged Devices </a:t>
            </a:r>
            <a:r>
              <a:rPr lang="en-US" dirty="0"/>
              <a:t>(MI, </a:t>
            </a:r>
            <a:r>
              <a:rPr lang="en-US" dirty="0" err="1"/>
              <a:t>FireTV</a:t>
            </a:r>
            <a:r>
              <a:rPr lang="en-US" dirty="0"/>
              <a:t>, </a:t>
            </a:r>
            <a:r>
              <a:rPr lang="en-US" dirty="0" err="1"/>
              <a:t>JetStream</a:t>
            </a:r>
            <a:r>
              <a:rPr lang="en-US" dirty="0"/>
              <a:t>, </a:t>
            </a:r>
            <a:r>
              <a:rPr lang="en-US" dirty="0" err="1"/>
              <a:t>nvidia</a:t>
            </a:r>
            <a:r>
              <a:rPr lang="en-US" dirty="0"/>
              <a:t>)</a:t>
            </a:r>
          </a:p>
          <a:p>
            <a:r>
              <a:rPr lang="en-US" b="1" dirty="0" err="1"/>
              <a:t>tvOS</a:t>
            </a:r>
            <a:r>
              <a:rPr lang="en-US" dirty="0"/>
              <a:t>(Apple TV) </a:t>
            </a:r>
          </a:p>
        </p:txBody>
      </p:sp>
    </p:spTree>
    <p:extLst>
      <p:ext uri="{BB962C8B-B14F-4D97-AF65-F5344CB8AC3E}">
        <p14:creationId xmlns:p14="http://schemas.microsoft.com/office/powerpoint/2010/main" val="352342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E959-4D07-BC42-A8FF-FA883385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connect to device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E2B5-F4D4-8C4C-BD5B-7973495D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Android </a:t>
            </a:r>
          </a:p>
          <a:p>
            <a:pPr marL="0" indent="0">
              <a:buNone/>
            </a:pPr>
            <a:r>
              <a:rPr lang="en-US" dirty="0"/>
              <a:t>Install ADB(</a:t>
            </a:r>
            <a:r>
              <a:rPr lang="en-IN" b="1" dirty="0"/>
              <a:t>Android Debug Bridge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ADB – Open source command line tool which is used to communication with Android devices(MANAGED &amp; UNMANAGED)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tvOS</a:t>
            </a:r>
            <a:r>
              <a:rPr lang="en-US" b="1" dirty="0"/>
              <a:t> (Apple TV) </a:t>
            </a:r>
          </a:p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Xcode</a:t>
            </a:r>
            <a:r>
              <a:rPr lang="en-US" dirty="0"/>
              <a:t> in MAC</a:t>
            </a:r>
          </a:p>
          <a:p>
            <a:pPr marL="0" indent="0">
              <a:buNone/>
            </a:pPr>
            <a:r>
              <a:rPr lang="en-US" dirty="0"/>
              <a:t>You need an physical connect b/w your mac and Apple TV to collect logs.</a:t>
            </a:r>
          </a:p>
        </p:txBody>
      </p:sp>
    </p:spTree>
    <p:extLst>
      <p:ext uri="{BB962C8B-B14F-4D97-AF65-F5344CB8AC3E}">
        <p14:creationId xmlns:p14="http://schemas.microsoft.com/office/powerpoint/2010/main" val="3121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CF8E-0738-0D4B-BA37-5F615EE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ADB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C330-2EC4-E243-B836-6374C9D6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Make sure both your device and Lap in same network to make </a:t>
            </a:r>
            <a:r>
              <a:rPr lang="en-US" b="1" dirty="0" err="1"/>
              <a:t>adb</a:t>
            </a:r>
            <a:r>
              <a:rPr lang="en-US" b="1" dirty="0"/>
              <a:t> connection</a:t>
            </a:r>
          </a:p>
          <a:p>
            <a:r>
              <a:rPr lang="en-US" dirty="0" err="1"/>
              <a:t>adb</a:t>
            </a:r>
            <a:r>
              <a:rPr lang="en-US" dirty="0"/>
              <a:t> connect &lt;</a:t>
            </a:r>
            <a:r>
              <a:rPr lang="en-US" dirty="0" err="1"/>
              <a:t>ip</a:t>
            </a:r>
            <a:r>
              <a:rPr lang="en-US" dirty="0"/>
              <a:t> of the device&gt;</a:t>
            </a:r>
          </a:p>
          <a:p>
            <a:r>
              <a:rPr lang="en-US" dirty="0" err="1"/>
              <a:t>adb</a:t>
            </a:r>
            <a:r>
              <a:rPr lang="en-US" dirty="0"/>
              <a:t> devices</a:t>
            </a:r>
          </a:p>
          <a:p>
            <a:r>
              <a:rPr lang="en-US" dirty="0" err="1"/>
              <a:t>adb</a:t>
            </a:r>
            <a:r>
              <a:rPr lang="en-US" dirty="0"/>
              <a:t> install &lt;APK file path&gt;</a:t>
            </a:r>
          </a:p>
          <a:p>
            <a:r>
              <a:rPr lang="en-US" dirty="0" err="1"/>
              <a:t>adb</a:t>
            </a:r>
            <a:r>
              <a:rPr lang="en-US" dirty="0"/>
              <a:t> install -r &lt;APK file path&gt;</a:t>
            </a:r>
          </a:p>
          <a:p>
            <a:r>
              <a:rPr lang="en-US" dirty="0" err="1"/>
              <a:t>adb</a:t>
            </a:r>
            <a:r>
              <a:rPr lang="en-US" dirty="0"/>
              <a:t> uninstall &lt;</a:t>
            </a:r>
            <a:r>
              <a:rPr lang="en-US" dirty="0" err="1"/>
              <a:t>apk</a:t>
            </a:r>
            <a:r>
              <a:rPr lang="en-US" dirty="0"/>
              <a:t> package&gt;</a:t>
            </a:r>
          </a:p>
          <a:p>
            <a:r>
              <a:rPr lang="en-US" dirty="0" err="1"/>
              <a:t>adb</a:t>
            </a:r>
            <a:r>
              <a:rPr lang="en-US" dirty="0"/>
              <a:t> logcat </a:t>
            </a:r>
          </a:p>
          <a:p>
            <a:r>
              <a:rPr lang="en-US" dirty="0" err="1"/>
              <a:t>adb</a:t>
            </a:r>
            <a:r>
              <a:rPr lang="en-US" dirty="0"/>
              <a:t> logcat –c </a:t>
            </a:r>
          </a:p>
          <a:p>
            <a:r>
              <a:rPr lang="en-US" dirty="0" err="1"/>
              <a:t>adb</a:t>
            </a:r>
            <a:r>
              <a:rPr lang="en-US" dirty="0"/>
              <a:t> disconnect </a:t>
            </a:r>
          </a:p>
          <a:p>
            <a:r>
              <a:rPr lang="en-US" dirty="0" err="1"/>
              <a:t>adb</a:t>
            </a:r>
            <a:r>
              <a:rPr lang="en-US" dirty="0"/>
              <a:t> shell </a:t>
            </a:r>
          </a:p>
        </p:txBody>
      </p:sp>
    </p:spTree>
    <p:extLst>
      <p:ext uri="{BB962C8B-B14F-4D97-AF65-F5344CB8AC3E}">
        <p14:creationId xmlns:p14="http://schemas.microsoft.com/office/powerpoint/2010/main" val="246894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4263-1902-BD44-BAA2-6AB5B50C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device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6E6-2264-874B-A2FC-2EE4BB49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Make sure below connection are available to device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Power cable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Ethernet/wi-fi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Remote to control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TV/Desktop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HDMI Cable connect to TV/Desktop</a:t>
            </a:r>
          </a:p>
        </p:txBody>
      </p:sp>
    </p:spTree>
    <p:extLst>
      <p:ext uri="{BB962C8B-B14F-4D97-AF65-F5344CB8AC3E}">
        <p14:creationId xmlns:p14="http://schemas.microsoft.com/office/powerpoint/2010/main" val="286814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FECB-E3E8-A74C-B7FC-27DE0DAD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Install/Upgrade build for physical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0C6E-AB75-1840-AD71-8A00329D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Managed/Unmanaged Device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VPN whenever you try to access </a:t>
            </a:r>
            <a:r>
              <a:rPr lang="en-US" dirty="0">
                <a:hlinkClick r:id="rId2"/>
              </a:rPr>
              <a:t>http://buildweb.tivo.com/specialize/specialize.cgi?BRANCH=b-hydra-mainline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the required Build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 </a:t>
            </a:r>
            <a:r>
              <a:rPr lang="en-US" dirty="0" err="1"/>
              <a:t>adb</a:t>
            </a:r>
            <a:r>
              <a:rPr lang="en-US" dirty="0"/>
              <a:t> connection to the box and do </a:t>
            </a:r>
            <a:r>
              <a:rPr lang="en-US" dirty="0" err="1"/>
              <a:t>adb</a:t>
            </a:r>
            <a:r>
              <a:rPr lang="en-US" dirty="0"/>
              <a:t> install of downloaded </a:t>
            </a:r>
            <a:r>
              <a:rPr lang="en-US" dirty="0" err="1"/>
              <a:t>apk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b="1" dirty="0"/>
              <a:t>Apple TV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Apple ID with </a:t>
            </a:r>
            <a:r>
              <a:rPr lang="en-US" dirty="0" err="1"/>
              <a:t>xperi</a:t>
            </a:r>
            <a:r>
              <a:rPr lang="en-US" dirty="0"/>
              <a:t> 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test flight app on Apple TV from apple store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the </a:t>
            </a:r>
            <a:r>
              <a:rPr lang="en-US" dirty="0" err="1"/>
              <a:t>Xperi</a:t>
            </a:r>
            <a:r>
              <a:rPr lang="en-US" dirty="0"/>
              <a:t> Apple ID with Dolphin Santa/Samrat Ghosh and request for app subscription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the subscription is given, you will be receiving invitation mail with redeem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Test flight and give the redeem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6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D83A-116D-D94E-95F8-9933276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 Device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080D-C06A-9842-B822-090AC737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Request for remote device from Engineering service team </a:t>
            </a:r>
          </a:p>
          <a:p>
            <a:pPr marL="0" indent="0">
              <a:buNone/>
            </a:pPr>
            <a:r>
              <a:rPr lang="en-US" b="1" dirty="0"/>
              <a:t>Things you should know before requesting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is/are the kind of device you need for your testing?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device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Lab,RACK</a:t>
            </a:r>
            <a:r>
              <a:rPr lang="en-US" dirty="0"/>
              <a:t> and back/front side of the rack where the device to be placed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Purpose of the device.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to Request ?</a:t>
            </a:r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https://tivo.okta.com/app/UserHome</a:t>
            </a:r>
            <a:r>
              <a:rPr lang="en-US" dirty="0"/>
              <a:t> -&gt; IT Connect -&gt; Others -&gt; Engineering Services </a:t>
            </a:r>
          </a:p>
          <a:p>
            <a:pPr marL="0" indent="0">
              <a:buNone/>
            </a:pPr>
            <a:r>
              <a:rPr lang="en-US" dirty="0"/>
              <a:t>Contact Joe Tovar/Nick Rodriquez/Michael Fontana/Omar </a:t>
            </a:r>
            <a:r>
              <a:rPr lang="en-US" dirty="0" err="1"/>
              <a:t>Gracia</a:t>
            </a:r>
            <a:r>
              <a:rPr lang="en-US" dirty="0"/>
              <a:t>, If any delay</a:t>
            </a:r>
          </a:p>
        </p:txBody>
      </p:sp>
    </p:spTree>
    <p:extLst>
      <p:ext uri="{BB962C8B-B14F-4D97-AF65-F5344CB8AC3E}">
        <p14:creationId xmlns:p14="http://schemas.microsoft.com/office/powerpoint/2010/main" val="57004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EA39-193C-8C44-8AD5-A9BACC31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 Device infrastructure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1A5D-3E29-FC43-B405-63C45559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Types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http://eng-services.tivo.com/cgi-bin/engDB.pl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Racks on Each Lab 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http://eng-services.tivo.com/cgi-bin/engDB.pl?Location=Triage_Lab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6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06C4-2033-C943-93D3-C88E7E54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work with streamer devices remotely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5942-0B80-9F41-AEA7-556CF2FA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Device Link 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http://eng-services.tivo.com/cgi-bin/engDB.pl?Location=Triage_Lab&amp;Rack=11&amp;Device_ID=11113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Remote workstation 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http://eng-services.tivo.com/RemoteWorkstation/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work on remote Workstation</a:t>
            </a:r>
          </a:p>
        </p:txBody>
      </p:sp>
    </p:spTree>
    <p:extLst>
      <p:ext uri="{BB962C8B-B14F-4D97-AF65-F5344CB8AC3E}">
        <p14:creationId xmlns:p14="http://schemas.microsoft.com/office/powerpoint/2010/main" val="83404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691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Streamer Setup, Build upgrade, Provisioning </vt:lpstr>
      <vt:lpstr>Available Streamer device Type in Xperi (TiVo)</vt:lpstr>
      <vt:lpstr>How to connect to device </vt:lpstr>
      <vt:lpstr>ADB commands </vt:lpstr>
      <vt:lpstr>Physical device Setup</vt:lpstr>
      <vt:lpstr>How to Install/Upgrade build for physical device</vt:lpstr>
      <vt:lpstr>Remote Device Setup</vt:lpstr>
      <vt:lpstr>Remote Device infrastructure </vt:lpstr>
      <vt:lpstr>How to work with streamer devices remotely</vt:lpstr>
      <vt:lpstr>Provision a device for particular MSO</vt:lpstr>
      <vt:lpstr>Switch Between MSO’s </vt:lpstr>
      <vt:lpstr>Switch Between MSO’s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Streamer Provisioning </dc:title>
  <dc:creator>Santhiya Krishnamoorthi</dc:creator>
  <cp:lastModifiedBy>Santhiya Krishnamoorthi</cp:lastModifiedBy>
  <cp:revision>18</cp:revision>
  <dcterms:created xsi:type="dcterms:W3CDTF">2021-09-07T05:23:34Z</dcterms:created>
  <dcterms:modified xsi:type="dcterms:W3CDTF">2021-09-07T09:24:54Z</dcterms:modified>
</cp:coreProperties>
</file>