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57" d="100"/>
          <a:sy n="57" d="100"/>
        </p:scale>
        <p:origin x="268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77804-11C2-4DE8-9EED-65CC596D8D96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3F345-419C-4EEB-8878-E71847794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951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Retail </a:t>
            </a:r>
            <a:r>
              <a:rPr lang="en-IN"/>
              <a:t>sales analysis report </a:t>
            </a:r>
            <a:r>
              <a:rPr lang="en-IN" dirty="0"/>
              <a:t>created by </a:t>
            </a:r>
            <a:r>
              <a:rPr lang="en-IN"/>
              <a:t>Power BI.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3F345-419C-4EEB-8878-E7184779424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849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lineClusteredColumnComboChart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gauge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app.powerbi.com/groups/me/reports/77a26e3c-6ab8-48a8-a7be-4d3f7a15438f?pbi_source=PowerPoin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77a26e3c-6ab8-48a8-a7be-4d3f7a15438f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Reatail_Sales_Analysis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4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10/07/2022 14:31:06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19/06/2022 12:23:48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map ,lineClusteredColumnComboChart ,card ,card ,clusteredBarChart ,tableEx ,pieChart ,textbox ,gaug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79</Words>
  <Application>Microsoft Office PowerPoint</Application>
  <PresentationFormat>Widescreen</PresentationFormat>
  <Paragraphs>35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Reatail_Sales_Analysis</vt:lpstr>
      <vt:lpstr>Page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Prince Raj</cp:lastModifiedBy>
  <cp:revision>5</cp:revision>
  <dcterms:created xsi:type="dcterms:W3CDTF">2016-09-04T11:54:55Z</dcterms:created>
  <dcterms:modified xsi:type="dcterms:W3CDTF">2022-07-10T14:35:42Z</dcterms:modified>
</cp:coreProperties>
</file>