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4"/>
  </p:sldMasterIdLst>
  <p:notesMasterIdLst>
    <p:notesMasterId r:id="rId8"/>
  </p:notesMasterIdLst>
  <p:handoutMasterIdLst>
    <p:handoutMasterId r:id="rId9"/>
  </p:handoutMasterIdLst>
  <p:sldIdLst>
    <p:sldId id="262" r:id="rId5"/>
    <p:sldId id="261" r:id="rId6"/>
    <p:sldId id="267" r:id="rId7"/>
  </p:sldIdLst>
  <p:sldSz cx="12192000" cy="6858000"/>
  <p:notesSz cx="6858000" cy="9144000"/>
  <p:defaultTextStyle>
    <a:defPPr rtl="0">
      <a:defRPr lang="ja-jp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41442-67E0-4A45-853E-48184D011DEB}" v="132" dt="2020-05-30T08:12:08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87"/>
  </p:normalViewPr>
  <p:slideViewPr>
    <p:cSldViewPr snapToGrid="0" snapToObjects="1">
      <p:cViewPr varScale="1">
        <p:scale>
          <a:sx n="113" d="100"/>
          <a:sy n="113" d="100"/>
        </p:scale>
        <p:origin x="4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 custT="1"/>
      <dgm:spPr/>
      <dgm:t>
        <a:bodyPr rtlCol="0" anchor="ctr"/>
        <a:lstStyle/>
        <a:p>
          <a:pPr rtl="0"/>
          <a:r>
            <a:rPr lang="en-US" altLang="ja-JP" sz="20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6</a:t>
          </a:r>
          <a:r>
            <a:rPr lang="ja-JP" altLang="en-US" sz="2000" baseline="300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年生</a:t>
          </a:r>
          <a:r>
            <a:rPr lang="en-US" altLang="ja-JP" sz="2000" baseline="300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: </a:t>
          </a:r>
          <a:br>
            <a:rPr lang="ja-JP" altLang="en-US" sz="20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</a:br>
          <a:r>
            <a:rPr lang="ja-JP" altLang="en-US" sz="20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基礎</a:t>
          </a:r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ja-JP" altLang="en-US" sz="200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08B76D0-8EC7-469A-93AC-7A6017188A9D}" type="sibTrans" cxnId="{C5E94186-9CB6-4C42-92B3-C546CC53A7B9}">
      <dgm:prSet custT="1"/>
      <dgm:spPr/>
      <dgm:t>
        <a:bodyPr rtlCol="0"/>
        <a:lstStyle/>
        <a:p>
          <a:pPr rtl="0"/>
          <a:endParaRPr lang="ja-JP" altLang="en-US" sz="200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E8D2E69-0173-4BD3-B96A-7A9C5DD12B47}">
      <dgm:prSet custT="1"/>
      <dgm:spPr/>
      <dgm:t>
        <a:bodyPr rtlCol="0" anchor="ctr"/>
        <a:lstStyle/>
        <a:p>
          <a:pPr rtl="0"/>
          <a:r>
            <a:rPr lang="en-US" altLang="ja-JP" sz="20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7</a:t>
          </a:r>
          <a:r>
            <a:rPr lang="ja-JP" altLang="en-US" sz="2000" baseline="300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年生</a:t>
          </a:r>
          <a:r>
            <a:rPr lang="en-US" altLang="ja-JP" sz="2000" baseline="300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:</a:t>
          </a:r>
          <a:br>
            <a:rPr lang="ja-JP" altLang="en-US" sz="20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</a:br>
          <a:r>
            <a:rPr lang="ja-JP" altLang="en-US" sz="20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科学的手法</a:t>
          </a:r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ja-JP" altLang="en-US" sz="200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EF1E80E-8A9E-4B0A-817C-2A4CFDCF3FB2}" type="sibTrans" cxnId="{0F866C41-EB5F-47BD-A2CD-A58671F15B67}">
      <dgm:prSet custT="1"/>
      <dgm:spPr/>
      <dgm:t>
        <a:bodyPr rtlCol="0"/>
        <a:lstStyle/>
        <a:p>
          <a:pPr rtl="0"/>
          <a:endParaRPr lang="ja-JP" altLang="en-US" sz="200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3A6A030-ABAB-4EFA-B539-0FDB3E07C1EF}">
      <dgm:prSet custT="1"/>
      <dgm:spPr/>
      <dgm:t>
        <a:bodyPr rtlCol="0" anchor="ctr"/>
        <a:lstStyle/>
        <a:p>
          <a:pPr rtl="0"/>
          <a:r>
            <a:rPr lang="en-US" altLang="ja-JP" sz="20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8</a:t>
          </a:r>
          <a:r>
            <a:rPr lang="ja-JP" altLang="en-US" sz="2000" baseline="300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年生</a:t>
          </a:r>
          <a:r>
            <a:rPr lang="en-US" altLang="ja-JP" sz="2000" baseline="300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: </a:t>
          </a:r>
          <a:br>
            <a:rPr lang="ja-JP" altLang="en-US" sz="20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</a:br>
          <a:r>
            <a:rPr lang="ja-JP" altLang="en-US" sz="20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研究</a:t>
          </a:r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ja-JP" altLang="en-US" sz="200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FE0749E-E343-4A6F-BD09-2810EE6B4BD7}" type="sibTrans" cxnId="{4B40C8DC-6B57-4F5B-8440-7241C649700B}">
      <dgm:prSet custT="1"/>
      <dgm:spPr/>
      <dgm:t>
        <a:bodyPr rtlCol="0"/>
        <a:lstStyle/>
        <a:p>
          <a:pPr rtl="0"/>
          <a:endParaRPr lang="ja-JP" altLang="en-US" sz="200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6D56F19-2708-49DB-8F92-D8AC45F23A9A}">
      <dgm:prSet custT="1"/>
      <dgm:spPr>
        <a:solidFill>
          <a:schemeClr val="accent1"/>
        </a:solidFill>
      </dgm:spPr>
      <dgm:t>
        <a:bodyPr rtlCol="0" anchor="ctr"/>
        <a:lstStyle/>
        <a:p>
          <a:pPr rtl="0"/>
          <a:r>
            <a:rPr lang="en-US" altLang="ja-JP" sz="20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9</a:t>
          </a:r>
          <a:r>
            <a:rPr lang="ja-JP" altLang="en-US" sz="2000" baseline="300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年生</a:t>
          </a:r>
          <a:r>
            <a:rPr lang="en-US" altLang="ja-JP" sz="2000" baseline="300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:</a:t>
          </a:r>
          <a:br>
            <a:rPr lang="ja-JP" altLang="en-US" sz="20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</a:br>
          <a:r>
            <a:rPr lang="ja-JP" altLang="en-US" sz="20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最終論文</a:t>
          </a:r>
        </a:p>
      </dgm:t>
    </dgm:pt>
    <dgm:pt modelId="{9D5610C2-0A12-494A-AC46-8DD17C08B09F}" type="parTrans" cxnId="{32E90211-17E0-4DDF-9274-DD3E46D811B8}">
      <dgm:prSet/>
      <dgm:spPr/>
      <dgm:t>
        <a:bodyPr rtlCol="0"/>
        <a:lstStyle/>
        <a:p>
          <a:pPr rtl="0"/>
          <a:endParaRPr lang="ja-JP" altLang="en-US" sz="200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C8965A1-F755-4945-8AAC-DCF1F68F011E}" type="sibTrans" cxnId="{32E90211-17E0-4DDF-9274-DD3E46D811B8}">
      <dgm:prSet/>
      <dgm:spPr/>
      <dgm:t>
        <a:bodyPr rtlCol="0"/>
        <a:lstStyle/>
        <a:p>
          <a:pPr rtl="0"/>
          <a:endParaRPr lang="ja-JP" altLang="en-US" sz="200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7117AA3-29D3-A641-A58D-533CC172901B}" type="pres">
      <dgm:prSet presAssocID="{D4503D04-C97E-4622-AE07-D0307CB3B4CA}" presName="Name0" presStyleCnt="0">
        <dgm:presLayoutVars>
          <dgm:dir/>
          <dgm:resizeHandles val="exact"/>
        </dgm:presLayoutVars>
      </dgm:prSet>
      <dgm:spPr/>
    </dgm:pt>
    <dgm:pt modelId="{591CA60E-213E-7B4B-B9DE-D89D137D3DA9}" type="pres">
      <dgm:prSet presAssocID="{AAC263CB-8256-4B03-92FE-1622698FB3E9}" presName="node" presStyleLbl="node1" presStyleIdx="0" presStyleCnt="4">
        <dgm:presLayoutVars>
          <dgm:bulletEnabled val="1"/>
        </dgm:presLayoutVars>
      </dgm:prSet>
      <dgm:spPr/>
    </dgm:pt>
    <dgm:pt modelId="{0B9714F2-E001-9048-99B0-C46EAB1CEAC1}" type="pres">
      <dgm:prSet presAssocID="{808B76D0-8EC7-469A-93AC-7A6017188A9D}" presName="sibTrans" presStyleLbl="sibTrans1D1" presStyleIdx="0" presStyleCnt="3"/>
      <dgm:spPr/>
    </dgm:pt>
    <dgm:pt modelId="{DBF0B936-C069-4B45-92D0-BC84490381D7}" type="pres">
      <dgm:prSet presAssocID="{808B76D0-8EC7-469A-93AC-7A6017188A9D}" presName="connectorText" presStyleLbl="sibTrans1D1" presStyleIdx="0" presStyleCnt="3"/>
      <dgm:spPr/>
    </dgm:pt>
    <dgm:pt modelId="{1FC37317-8B75-7A4E-B46A-6C6A45F69C67}" type="pres">
      <dgm:prSet presAssocID="{4E8D2E69-0173-4BD3-B96A-7A9C5DD12B47}" presName="node" presStyleLbl="node1" presStyleIdx="1" presStyleCnt="4">
        <dgm:presLayoutVars>
          <dgm:bulletEnabled val="1"/>
        </dgm:presLayoutVars>
      </dgm:prSet>
      <dgm:spPr/>
    </dgm:pt>
    <dgm:pt modelId="{DD741774-D280-DD46-9C9B-33FE253D22FC}" type="pres">
      <dgm:prSet presAssocID="{FEF1E80E-8A9E-4B0A-817C-2A4CFDCF3FB2}" presName="sibTrans" presStyleLbl="sibTrans1D1" presStyleIdx="1" presStyleCnt="3"/>
      <dgm:spPr/>
    </dgm:pt>
    <dgm:pt modelId="{B4080084-7793-E342-92FE-F348EAFF157C}" type="pres">
      <dgm:prSet presAssocID="{FEF1E80E-8A9E-4B0A-817C-2A4CFDCF3FB2}" presName="connectorText" presStyleLbl="sibTrans1D1" presStyleIdx="1" presStyleCnt="3"/>
      <dgm:spPr/>
    </dgm:pt>
    <dgm:pt modelId="{F14BE627-E883-874F-A626-EC388DCE8D9B}" type="pres">
      <dgm:prSet presAssocID="{93A6A030-ABAB-4EFA-B539-0FDB3E07C1EF}" presName="node" presStyleLbl="node1" presStyleIdx="2" presStyleCnt="4">
        <dgm:presLayoutVars>
          <dgm:bulletEnabled val="1"/>
        </dgm:presLayoutVars>
      </dgm:prSet>
      <dgm:spPr/>
    </dgm:pt>
    <dgm:pt modelId="{63AED5AC-6A4E-294A-8C0F-D72D7D241108}" type="pres">
      <dgm:prSet presAssocID="{BFE0749E-E343-4A6F-BD09-2810EE6B4BD7}" presName="sibTrans" presStyleLbl="sibTrans1D1" presStyleIdx="2" presStyleCnt="3"/>
      <dgm:spPr/>
    </dgm:pt>
    <dgm:pt modelId="{A4A67B76-88B9-3B42-B3EF-AFCDA17E5E1C}" type="pres">
      <dgm:prSet presAssocID="{BFE0749E-E343-4A6F-BD09-2810EE6B4BD7}" presName="connectorText" presStyleLbl="sibTrans1D1" presStyleIdx="2" presStyleCnt="3"/>
      <dgm:spPr/>
    </dgm:pt>
    <dgm:pt modelId="{D42A6699-F599-8045-897A-5A654DF673C0}" type="pres">
      <dgm:prSet presAssocID="{76D56F19-2708-49DB-8F92-D8AC45F23A9A}" presName="node" presStyleLbl="node1" presStyleIdx="3" presStyleCnt="4">
        <dgm:presLayoutVars>
          <dgm:bulletEnabled val="1"/>
        </dgm:presLayoutVars>
      </dgm:prSet>
      <dgm:spPr/>
    </dgm:pt>
  </dgm:ptLst>
  <dgm:cxnLst>
    <dgm:cxn modelId="{66512605-B992-8044-B3E6-E4EF4B6992BD}" type="presOf" srcId="{FEF1E80E-8A9E-4B0A-817C-2A4CFDCF3FB2}" destId="{DD741774-D280-DD46-9C9B-33FE253D22FC}" srcOrd="0" destOrd="0" presId="urn:microsoft.com/office/officeart/2016/7/layout/RepeatingBendingProcessNew"/>
    <dgm:cxn modelId="{A9B54F08-706D-074E-8E9A-EBFEEAA22FAA}" type="presOf" srcId="{808B76D0-8EC7-469A-93AC-7A6017188A9D}" destId="{DBF0B936-C069-4B45-92D0-BC84490381D7}" srcOrd="1" destOrd="0" presId="urn:microsoft.com/office/officeart/2016/7/layout/RepeatingBendingProcessNew"/>
    <dgm:cxn modelId="{E8FDC109-B482-B84E-95EE-92A52C5C47F4}" type="presOf" srcId="{76D56F19-2708-49DB-8F92-D8AC45F23A9A}" destId="{D42A6699-F599-8045-897A-5A654DF673C0}" srcOrd="0" destOrd="0" presId="urn:microsoft.com/office/officeart/2016/7/layout/RepeatingBendingProcessNew"/>
    <dgm:cxn modelId="{32E90211-17E0-4DDF-9274-DD3E46D811B8}" srcId="{D4503D04-C97E-4622-AE07-D0307CB3B4CA}" destId="{76D56F19-2708-49DB-8F92-D8AC45F23A9A}" srcOrd="3" destOrd="0" parTransId="{9D5610C2-0A12-494A-AC46-8DD17C08B09F}" sibTransId="{EC8965A1-F755-4945-8AAC-DCF1F68F011E}"/>
    <dgm:cxn modelId="{00653E19-B8E7-A740-A472-1977092F60A0}" type="presOf" srcId="{4E8D2E69-0173-4BD3-B96A-7A9C5DD12B47}" destId="{1FC37317-8B75-7A4E-B46A-6C6A45F69C67}" srcOrd="0" destOrd="0" presId="urn:microsoft.com/office/officeart/2016/7/layout/RepeatingBendingProcessNew"/>
    <dgm:cxn modelId="{D907A31C-5CFB-374D-89E1-68F3C8505565}" type="presOf" srcId="{BFE0749E-E343-4A6F-BD09-2810EE6B4BD7}" destId="{A4A67B76-88B9-3B42-B3EF-AFCDA17E5E1C}" srcOrd="1" destOrd="0" presId="urn:microsoft.com/office/officeart/2016/7/layout/RepeatingBendingProcessNew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6CE97453-8862-AD4C-A88F-D046002A23EE}" type="presOf" srcId="{FEF1E80E-8A9E-4B0A-817C-2A4CFDCF3FB2}" destId="{B4080084-7793-E342-92FE-F348EAFF157C}" srcOrd="1" destOrd="0" presId="urn:microsoft.com/office/officeart/2016/7/layout/RepeatingBendingProcessNew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47016397-455F-EC49-8301-8A7FB8F85FB3}" type="presOf" srcId="{D4503D04-C97E-4622-AE07-D0307CB3B4CA}" destId="{C7117AA3-29D3-A641-A58D-533CC172901B}" srcOrd="0" destOrd="0" presId="urn:microsoft.com/office/officeart/2016/7/layout/RepeatingBendingProcessNew"/>
    <dgm:cxn modelId="{9AC8BDBC-6730-B045-9CCF-76DAB6ABAAE6}" type="presOf" srcId="{BFE0749E-E343-4A6F-BD09-2810EE6B4BD7}" destId="{63AED5AC-6A4E-294A-8C0F-D72D7D241108}" srcOrd="0" destOrd="0" presId="urn:microsoft.com/office/officeart/2016/7/layout/RepeatingBendingProcessNew"/>
    <dgm:cxn modelId="{FE75BCD7-BEFD-2B4A-857D-4205F1F546BF}" type="presOf" srcId="{AAC263CB-8256-4B03-92FE-1622698FB3E9}" destId="{591CA60E-213E-7B4B-B9DE-D89D137D3DA9}" srcOrd="0" destOrd="0" presId="urn:microsoft.com/office/officeart/2016/7/layout/RepeatingBendingProcessNew"/>
    <dgm:cxn modelId="{84E8A2D8-19F1-F847-BCDE-877F09D08EDA}" type="presOf" srcId="{93A6A030-ABAB-4EFA-B539-0FDB3E07C1EF}" destId="{F14BE627-E883-874F-A626-EC388DCE8D9B}" srcOrd="0" destOrd="0" presId="urn:microsoft.com/office/officeart/2016/7/layout/RepeatingBendingProcessNew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670470FF-28F5-8747-80CB-D5309335BE4E}" type="presOf" srcId="{808B76D0-8EC7-469A-93AC-7A6017188A9D}" destId="{0B9714F2-E001-9048-99B0-C46EAB1CEAC1}" srcOrd="0" destOrd="0" presId="urn:microsoft.com/office/officeart/2016/7/layout/RepeatingBendingProcessNew"/>
    <dgm:cxn modelId="{54EC6AF8-8601-FB4F-A2D0-DB03BBC973B1}" type="presParOf" srcId="{C7117AA3-29D3-A641-A58D-533CC172901B}" destId="{591CA60E-213E-7B4B-B9DE-D89D137D3DA9}" srcOrd="0" destOrd="0" presId="urn:microsoft.com/office/officeart/2016/7/layout/RepeatingBendingProcessNew"/>
    <dgm:cxn modelId="{6386B277-0B98-3845-B375-656F6843D11A}" type="presParOf" srcId="{C7117AA3-29D3-A641-A58D-533CC172901B}" destId="{0B9714F2-E001-9048-99B0-C46EAB1CEAC1}" srcOrd="1" destOrd="0" presId="urn:microsoft.com/office/officeart/2016/7/layout/RepeatingBendingProcessNew"/>
    <dgm:cxn modelId="{76384253-4A53-B443-80FD-2EF068156A86}" type="presParOf" srcId="{0B9714F2-E001-9048-99B0-C46EAB1CEAC1}" destId="{DBF0B936-C069-4B45-92D0-BC84490381D7}" srcOrd="0" destOrd="0" presId="urn:microsoft.com/office/officeart/2016/7/layout/RepeatingBendingProcessNew"/>
    <dgm:cxn modelId="{E8588933-DC2A-1949-97A0-149E024060BF}" type="presParOf" srcId="{C7117AA3-29D3-A641-A58D-533CC172901B}" destId="{1FC37317-8B75-7A4E-B46A-6C6A45F69C67}" srcOrd="2" destOrd="0" presId="urn:microsoft.com/office/officeart/2016/7/layout/RepeatingBendingProcessNew"/>
    <dgm:cxn modelId="{AC78AD39-C148-BB4D-98EA-D6CD0C26FBA7}" type="presParOf" srcId="{C7117AA3-29D3-A641-A58D-533CC172901B}" destId="{DD741774-D280-DD46-9C9B-33FE253D22FC}" srcOrd="3" destOrd="0" presId="urn:microsoft.com/office/officeart/2016/7/layout/RepeatingBendingProcessNew"/>
    <dgm:cxn modelId="{9CE3DEE8-B926-6B48-99A6-61F253EB87DF}" type="presParOf" srcId="{DD741774-D280-DD46-9C9B-33FE253D22FC}" destId="{B4080084-7793-E342-92FE-F348EAFF157C}" srcOrd="0" destOrd="0" presId="urn:microsoft.com/office/officeart/2016/7/layout/RepeatingBendingProcessNew"/>
    <dgm:cxn modelId="{EC00BA5B-7C94-D14D-A573-503F23913101}" type="presParOf" srcId="{C7117AA3-29D3-A641-A58D-533CC172901B}" destId="{F14BE627-E883-874F-A626-EC388DCE8D9B}" srcOrd="4" destOrd="0" presId="urn:microsoft.com/office/officeart/2016/7/layout/RepeatingBendingProcessNew"/>
    <dgm:cxn modelId="{C959B72A-D800-9544-8676-DE829FFB4EA1}" type="presParOf" srcId="{C7117AA3-29D3-A641-A58D-533CC172901B}" destId="{63AED5AC-6A4E-294A-8C0F-D72D7D241108}" srcOrd="5" destOrd="0" presId="urn:microsoft.com/office/officeart/2016/7/layout/RepeatingBendingProcessNew"/>
    <dgm:cxn modelId="{DABC8E6C-99C5-3340-95B9-6CF8BC427CA3}" type="presParOf" srcId="{63AED5AC-6A4E-294A-8C0F-D72D7D241108}" destId="{A4A67B76-88B9-3B42-B3EF-AFCDA17E5E1C}" srcOrd="0" destOrd="0" presId="urn:microsoft.com/office/officeart/2016/7/layout/RepeatingBendingProcessNew"/>
    <dgm:cxn modelId="{AA62AE45-F47E-C040-8561-C054B92C617C}" type="presParOf" srcId="{C7117AA3-29D3-A641-A58D-533CC172901B}" destId="{D42A6699-F599-8045-897A-5A654DF673C0}" srcOrd="6" destOrd="0" presId="urn:microsoft.com/office/officeart/2016/7/layout/RepeatingBendingProcessNew"/>
  </dgm:cxnLst>
  <dgm:bg/>
  <dgm:whole>
    <a:effectLst/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714F2-E001-9048-99B0-C46EAB1CEAC1}">
      <dsp:nvSpPr>
        <dsp:cNvPr id="0" name=""/>
        <dsp:cNvSpPr/>
      </dsp:nvSpPr>
      <dsp:spPr>
        <a:xfrm>
          <a:off x="3964893" y="752950"/>
          <a:ext cx="581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1701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ja-JP" altLang="en-US" sz="2000" kern="120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240436" y="795609"/>
        <a:ext cx="30615" cy="6123"/>
      </dsp:txXfrm>
    </dsp:sp>
    <dsp:sp modelId="{591CA60E-213E-7B4B-B9DE-D89D137D3DA9}">
      <dsp:nvSpPr>
        <dsp:cNvPr id="0" name=""/>
        <dsp:cNvSpPr/>
      </dsp:nvSpPr>
      <dsp:spPr>
        <a:xfrm>
          <a:off x="1304510" y="16"/>
          <a:ext cx="2662182" cy="15973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449" tIns="136929" rIns="130449" bIns="136929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20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6</a:t>
          </a:r>
          <a:r>
            <a:rPr lang="ja-JP" altLang="en-US" sz="2000" kern="1200" baseline="300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年生</a:t>
          </a:r>
          <a:r>
            <a:rPr lang="en-US" altLang="ja-JP" sz="2000" kern="1200" baseline="300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: </a:t>
          </a:r>
          <a:br>
            <a:rPr lang="ja-JP" altLang="en-US" sz="20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</a:br>
          <a:r>
            <a:rPr lang="ja-JP" altLang="en-US" sz="20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基礎</a:t>
          </a:r>
        </a:p>
      </dsp:txBody>
      <dsp:txXfrm>
        <a:off x="1304510" y="16"/>
        <a:ext cx="2662182" cy="1597309"/>
      </dsp:txXfrm>
    </dsp:sp>
    <dsp:sp modelId="{DD741774-D280-DD46-9C9B-33FE253D22FC}">
      <dsp:nvSpPr>
        <dsp:cNvPr id="0" name=""/>
        <dsp:cNvSpPr/>
      </dsp:nvSpPr>
      <dsp:spPr>
        <a:xfrm>
          <a:off x="2635602" y="1595525"/>
          <a:ext cx="3274483" cy="581701"/>
        </a:xfrm>
        <a:custGeom>
          <a:avLst/>
          <a:gdLst/>
          <a:ahLst/>
          <a:cxnLst/>
          <a:rect l="0" t="0" r="0" b="0"/>
          <a:pathLst>
            <a:path>
              <a:moveTo>
                <a:pt x="3274483" y="0"/>
              </a:moveTo>
              <a:lnTo>
                <a:pt x="3274483" y="307950"/>
              </a:lnTo>
              <a:lnTo>
                <a:pt x="0" y="307950"/>
              </a:lnTo>
              <a:lnTo>
                <a:pt x="0" y="581701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ja-JP" altLang="en-US" sz="2000" kern="120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189563" y="1883314"/>
        <a:ext cx="166561" cy="6123"/>
      </dsp:txXfrm>
    </dsp:sp>
    <dsp:sp modelId="{1FC37317-8B75-7A4E-B46A-6C6A45F69C67}">
      <dsp:nvSpPr>
        <dsp:cNvPr id="0" name=""/>
        <dsp:cNvSpPr/>
      </dsp:nvSpPr>
      <dsp:spPr>
        <a:xfrm>
          <a:off x="4578994" y="16"/>
          <a:ext cx="2662182" cy="15973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449" tIns="136929" rIns="130449" bIns="136929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20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7</a:t>
          </a:r>
          <a:r>
            <a:rPr lang="ja-JP" altLang="en-US" sz="2000" kern="1200" baseline="300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年生</a:t>
          </a:r>
          <a:r>
            <a:rPr lang="en-US" altLang="ja-JP" sz="2000" kern="1200" baseline="300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:</a:t>
          </a:r>
          <a:br>
            <a:rPr lang="ja-JP" altLang="en-US" sz="20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</a:br>
          <a:r>
            <a:rPr lang="ja-JP" altLang="en-US" sz="20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科学的手法</a:t>
          </a:r>
        </a:p>
      </dsp:txBody>
      <dsp:txXfrm>
        <a:off x="4578994" y="16"/>
        <a:ext cx="2662182" cy="1597309"/>
      </dsp:txXfrm>
    </dsp:sp>
    <dsp:sp modelId="{63AED5AC-6A4E-294A-8C0F-D72D7D241108}">
      <dsp:nvSpPr>
        <dsp:cNvPr id="0" name=""/>
        <dsp:cNvSpPr/>
      </dsp:nvSpPr>
      <dsp:spPr>
        <a:xfrm>
          <a:off x="3964893" y="2962562"/>
          <a:ext cx="581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1701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ja-JP" altLang="en-US" sz="2000" kern="120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240436" y="3005220"/>
        <a:ext cx="30615" cy="6123"/>
      </dsp:txXfrm>
    </dsp:sp>
    <dsp:sp modelId="{F14BE627-E883-874F-A626-EC388DCE8D9B}">
      <dsp:nvSpPr>
        <dsp:cNvPr id="0" name=""/>
        <dsp:cNvSpPr/>
      </dsp:nvSpPr>
      <dsp:spPr>
        <a:xfrm>
          <a:off x="1304510" y="2209627"/>
          <a:ext cx="2662182" cy="15973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449" tIns="136929" rIns="130449" bIns="136929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20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8</a:t>
          </a:r>
          <a:r>
            <a:rPr lang="ja-JP" altLang="en-US" sz="2000" kern="1200" baseline="300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年生</a:t>
          </a:r>
          <a:r>
            <a:rPr lang="en-US" altLang="ja-JP" sz="2000" kern="1200" baseline="300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: </a:t>
          </a:r>
          <a:br>
            <a:rPr lang="ja-JP" altLang="en-US" sz="20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</a:br>
          <a:r>
            <a:rPr lang="ja-JP" altLang="en-US" sz="20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研究</a:t>
          </a:r>
        </a:p>
      </dsp:txBody>
      <dsp:txXfrm>
        <a:off x="1304510" y="2209627"/>
        <a:ext cx="2662182" cy="1597309"/>
      </dsp:txXfrm>
    </dsp:sp>
    <dsp:sp modelId="{D42A6699-F599-8045-897A-5A654DF673C0}">
      <dsp:nvSpPr>
        <dsp:cNvPr id="0" name=""/>
        <dsp:cNvSpPr/>
      </dsp:nvSpPr>
      <dsp:spPr>
        <a:xfrm>
          <a:off x="4578994" y="2209627"/>
          <a:ext cx="2662182" cy="1597309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449" tIns="136929" rIns="130449" bIns="136929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20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9</a:t>
          </a:r>
          <a:r>
            <a:rPr lang="ja-JP" altLang="en-US" sz="2000" kern="1200" baseline="300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年生</a:t>
          </a:r>
          <a:r>
            <a:rPr lang="en-US" altLang="ja-JP" sz="2000" kern="1200" baseline="300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:</a:t>
          </a:r>
          <a:br>
            <a:rPr lang="ja-JP" altLang="en-US" sz="20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</a:br>
          <a:r>
            <a:rPr lang="ja-JP" altLang="en-US" sz="2000" kern="1200" noProof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最終論文</a:t>
          </a:r>
        </a:p>
      </dsp:txBody>
      <dsp:txXfrm>
        <a:off x="4578994" y="2209627"/>
        <a:ext cx="2662182" cy="1597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E18D3AD-314A-4F0B-BC9F-EDF6D9DFFE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762732-D379-40F3-978E-E42BF841B3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C9D4C97-4869-4609-95B4-5CA63BB46633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2020/5/30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BE255A-E5B5-487A-897A-C4BB756017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24E2B-1BF3-4D39-9C2B-6E63DFBB64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4C4A1D-1E33-43D4-A81E-16644096A6C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3944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4B05DB6-E23D-45DF-BA4C-BFAD7701EBB1}" type="datetime1">
              <a:rPr lang="ja-JP" altLang="en-US" noProof="0" smtClean="0"/>
              <a:t>2020/5/30</a:t>
            </a:fld>
            <a:endParaRPr lang="ja-JP" altLang="en-US" noProof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E8C15C5-0688-5345-99FC-721E08AD15D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E8C15C5-0688-5345-99FC-721E08AD15D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1814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E8C15C5-0688-5345-99FC-721E08AD15D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2068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E8C15C5-0688-5345-99FC-721E08AD15D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0565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BADF83-89BC-473B-A7A1-407FF3C4A240}" type="datetime1">
              <a:rPr lang="ja-JP" altLang="en-US" noProof="0" smtClean="0"/>
              <a:t>2020/5/30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キャプション付きパノラマ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アイコンをクリックして写真を追加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4F2E1B-3ED7-496F-B5AF-34E8D2D0AB4F}" type="datetime1">
              <a:rPr lang="ja-JP" altLang="en-US" noProof="0" smtClean="0"/>
              <a:t>2020/5/30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661825-C1D5-42FB-A2D6-291C5A977701}" type="datetime1">
              <a:rPr lang="ja-JP" altLang="en-US" noProof="0" smtClean="0"/>
              <a:t>2020/5/30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符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ja-JP" altLang="en-US" sz="8000" noProof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ja-JP" altLang="en-US" sz="8000" noProof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93E6465-ED10-44E1-854C-DF139154D3B6}" type="datetime1">
              <a:rPr lang="ja-JP" altLang="en-US" noProof="0" smtClean="0"/>
              <a:t>2020/5/30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B759AC-7D61-47B9-824D-4ECF1A9F55A6}" type="datetime1">
              <a:rPr lang="ja-JP" altLang="en-US" noProof="0" smtClean="0"/>
              <a:t>2020/5/30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符付きの名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ja-JP" altLang="en-US" sz="8000" noProof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ja-JP" altLang="en-US" sz="8000" noProof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637FF60-DD6B-423F-BBA5-B82ECFBA0F09}" type="datetime1">
              <a:rPr lang="ja-JP" altLang="en-US" noProof="0" smtClean="0"/>
              <a:t>2020/5/30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または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0" lvl="0"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DB04D2B-0EB7-4849-ABDB-958ACCE3E00B}" type="datetime1">
              <a:rPr lang="ja-JP" altLang="en-US" noProof="0" smtClean="0"/>
              <a:t>2020/5/30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C9D54B-E002-4255-A153-A7C76FD6F0A2}" type="datetime1">
              <a:rPr lang="ja-JP" altLang="en-US" noProof="0" smtClean="0"/>
              <a:t>2020/5/30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14BC8-8B9F-45E0-865B-80DBAA918B9F}" type="datetime1">
              <a:rPr lang="ja-JP" altLang="en-US" noProof="0" smtClean="0"/>
              <a:t>2020/5/30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4BC749-BAD1-407D-AF43-22733948208E}" type="datetime1">
              <a:rPr lang="ja-JP" altLang="en-US" noProof="0" smtClean="0"/>
              <a:t>2020/5/30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8119E8-1E2D-477F-8D65-F1411532BB98}" type="datetime1">
              <a:rPr lang="ja-JP" altLang="en-US" noProof="0" smtClean="0"/>
              <a:t>2020/5/30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566DA76-3850-4525-A17B-63320B7E5ED6}" type="datetime1">
              <a:rPr lang="ja-JP" altLang="en-US" noProof="0" smtClean="0"/>
              <a:t>2020/5/30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F2459B-45FC-4FCA-833C-9F984324CF86}" type="datetime1">
              <a:rPr lang="ja-JP" altLang="en-US" noProof="0" smtClean="0"/>
              <a:t>2020/5/30</a:t>
            </a:fld>
            <a:endParaRPr lang="ja-JP" altLang="en-US" noProof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3BEAFB-5B1E-45B7-AB49-CDFCA042C92A}" type="datetime1">
              <a:rPr lang="ja-JP" altLang="en-US" noProof="0" smtClean="0"/>
              <a:t>2020/5/30</a:t>
            </a:fld>
            <a:endParaRPr lang="ja-JP" altLang="en-US" noProof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B72035-C810-47CA-967D-F0E1D7389A2D}" type="datetime1">
              <a:rPr lang="ja-JP" altLang="en-US" noProof="0" smtClean="0"/>
              <a:t>2020/5/30</a:t>
            </a:fld>
            <a:endParaRPr lang="ja-JP" altLang="en-US" noProof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9F70BF-3835-41D6-902F-A46348ABB06F}" type="datetime1">
              <a:rPr lang="ja-JP" altLang="en-US" noProof="0" smtClean="0"/>
              <a:t>2020/5/30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14" name="図プレースホルダー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アイコンをクリックして写真を追加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3B8C03C6-3BA1-46D2-8A8C-22E90AA8D503}" type="datetime1">
              <a:rPr lang="ja-JP" altLang="en-US" noProof="0" smtClean="0"/>
              <a:t>2020/5/30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33176A2-2E9E-423A-82AF-C5D201B9754E}" type="datetime1">
              <a:rPr lang="ja-JP" altLang="en-US" noProof="0" smtClean="0"/>
              <a:t>2020/5/30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jpeg"/><Relationship Id="rId4" Type="http://schemas.openxmlformats.org/officeDocument/2006/relationships/diagramData" Target="../diagrams/data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画像 7" descr="顕微鏡をのぞいている学生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3" y="0"/>
            <a:ext cx="11356743" cy="6857990"/>
          </a:xfrm>
        </p:spPr>
        <p:txBody>
          <a:bodyPr rtlCol="0" anchor="ctr">
            <a:noAutofit/>
          </a:bodyPr>
          <a:lstStyle/>
          <a:p>
            <a:pPr algn="l"/>
            <a:r>
              <a:rPr lang="ja-JP" altLang="en-US" sz="11700" b="1">
                <a:latin typeface="Meiryo UI"/>
                <a:ea typeface="Meiryo UI"/>
              </a:rPr>
              <a:t>パワポ・テスト</a:t>
            </a:r>
            <a:br>
              <a:rPr lang="ja-JP" altLang="en-US" sz="11700" b="1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1700">
                <a:solidFill>
                  <a:schemeClr val="tx1"/>
                </a:solidFill>
                <a:latin typeface="Meiryo UI"/>
                <a:ea typeface="Meiryo UI"/>
              </a:rPr>
              <a:t>難しい髙</a:t>
            </a:r>
            <a:endParaRPr lang="ja-JP" altLang="en-US" sz="11700" b="1">
              <a:solidFill>
                <a:schemeClr val="tx1"/>
              </a:solidFill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84F96F-B0BE-4E84-A401-8F843805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395" y="201167"/>
            <a:ext cx="8655605" cy="2313433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b="1">
                <a:latin typeface="Meiryo UI"/>
                <a:ea typeface="Meiryo UI"/>
              </a:rPr>
              <a:t>フォント</a:t>
            </a:r>
            <a:r>
              <a:rPr lang="ja-JP" altLang="en-US">
                <a:latin typeface="Meiryo UI"/>
                <a:ea typeface="Meiryo UI"/>
              </a:rPr>
              <a:t> </a:t>
            </a:r>
            <a:r>
              <a:rPr lang="ja-JP" altLang="en-US">
                <a:solidFill>
                  <a:schemeClr val="tx1"/>
                </a:solidFill>
                <a:latin typeface="Meiryo UI"/>
                <a:ea typeface="Meiryo UI"/>
              </a:rPr>
              <a:t>メイリオ</a:t>
            </a:r>
          </a:p>
        </p:txBody>
      </p:sp>
      <p:graphicFrame>
        <p:nvGraphicFramePr>
          <p:cNvPr id="5" name="コンテンツ プレースホルダー 2" descr="アイコン SmartArt グラフィック">
            <a:extLst>
              <a:ext uri="{FF2B5EF4-FFF2-40B4-BE49-F238E27FC236}">
                <a16:creationId xmlns:a16="http://schemas.microsoft.com/office/drawing/2014/main" id="{2B828A48-3EC3-4EF9-8697-5D2A44F3F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025120"/>
              </p:ext>
            </p:extLst>
          </p:nvPr>
        </p:nvGraphicFramePr>
        <p:xfrm>
          <a:off x="3646312" y="2666999"/>
          <a:ext cx="8545688" cy="3806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画像 6" descr="科学の実験を観察している学生">
            <a:extLst>
              <a:ext uri="{FF2B5EF4-FFF2-40B4-BE49-F238E27FC236}">
                <a16:creationId xmlns:a16="http://schemas.microsoft.com/office/drawing/2014/main" id="{78F172A8-6231-D14E-A13D-8613F2AEAD8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880" y="201167"/>
            <a:ext cx="3353515" cy="2738556"/>
          </a:xfrm>
          <a:prstGeom prst="rect">
            <a:avLst/>
          </a:prstGeom>
          <a:ln w="38100">
            <a:noFill/>
          </a:ln>
          <a:effectLst/>
        </p:spPr>
      </p:pic>
      <p:pic>
        <p:nvPicPr>
          <p:cNvPr id="4" name="画像 3" descr="ゴーグルを付けてビーカーに何かを注いでいる学生">
            <a:extLst>
              <a:ext uri="{FF2B5EF4-FFF2-40B4-BE49-F238E27FC236}">
                <a16:creationId xmlns:a16="http://schemas.microsoft.com/office/drawing/2014/main" id="{5D8F1927-EC97-404E-90EF-533BB92836C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880" y="3100591"/>
            <a:ext cx="3353515" cy="3556242"/>
          </a:xfrm>
          <a:prstGeom prst="rect">
            <a:avLst/>
          </a:pr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0681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画像 7" descr="顕微鏡をのぞいている学生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52400"/>
            <a:ext cx="8676222" cy="3657601"/>
          </a:xfrm>
        </p:spPr>
        <p:txBody>
          <a:bodyPr rtlCol="0">
            <a:noAutofit/>
          </a:bodyPr>
          <a:lstStyle/>
          <a:p>
            <a:pPr algn="l" rtl="0"/>
            <a:r>
              <a:rPr lang="ja-JP" altLang="en-US" sz="11700" b="1">
                <a:latin typeface="Meiryo UI" panose="020B0604030504040204" pitchFamily="50" charset="-128"/>
                <a:ea typeface="Meiryo UI" panose="020B0604030504040204" pitchFamily="50" charset="-128"/>
              </a:rPr>
              <a:t>ありがとう </a:t>
            </a:r>
            <a:br>
              <a:rPr lang="ja-JP" altLang="en-US" sz="11700" b="1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17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ございました</a:t>
            </a:r>
          </a:p>
        </p:txBody>
      </p:sp>
      <p:sp>
        <p:nvSpPr>
          <p:cNvPr id="4" name="サブタイトル 3">
            <a:extLst>
              <a:ext uri="{FF2B5EF4-FFF2-40B4-BE49-F238E27FC236}">
                <a16:creationId xmlns:a16="http://schemas.microsoft.com/office/drawing/2014/main" id="{D49C5163-C20C-4544-B7B1-4C17B8DB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someone@example.com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8061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ッシュ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F1252D-E0C5-4AFB-9CB5-CC69EBCAD4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771FA0E-15A7-4DE6-B7E7-E58168D3AB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DB5BAB-BA98-4A9F-A217-5CCB5DF2D9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</Words>
  <Application>Microsoft Office PowerPoint</Application>
  <PresentationFormat>ワイド画面</PresentationFormat>
  <Paragraphs>16</Paragraphs>
  <Slides>3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メッシュ</vt:lpstr>
      <vt:lpstr>パワポ・テスト 難しい髙</vt:lpstr>
      <vt:lpstr>フォント メイリオ</vt:lpstr>
      <vt:lpstr>ありがとう  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学校のサイエンス メッシュ  デザイン</dc:title>
  <dc:creator/>
  <cp:lastModifiedBy/>
  <cp:revision>36</cp:revision>
  <dcterms:created xsi:type="dcterms:W3CDTF">2020-05-29T03:23:10Z</dcterms:created>
  <dcterms:modified xsi:type="dcterms:W3CDTF">2020-05-30T08:12:24Z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