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79" r:id="rId3"/>
    <p:sldId id="258" r:id="rId4"/>
    <p:sldId id="259" r:id="rId5"/>
    <p:sldId id="260" r:id="rId6"/>
    <p:sldId id="262" r:id="rId7"/>
    <p:sldId id="270" r:id="rId8"/>
    <p:sldId id="261" r:id="rId9"/>
    <p:sldId id="264" r:id="rId10"/>
    <p:sldId id="263" r:id="rId11"/>
    <p:sldId id="272" r:id="rId12"/>
    <p:sldId id="280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Share Tech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F6714-FA92-41A3-AD48-24EDC61F8B4F}">
  <a:tblStyle styleId="{627F6714-FA92-41A3-AD48-24EDC61F8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e2e85277c2_0_3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e2e85277c2_0_3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4e7c5a60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e4e7c5a60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e4e7c5a60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e4e7c5a60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06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e2e85277c2_0_4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e2e85277c2_0_4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2d20e6a9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2d20e6a9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2d20e6a94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2d20e6a94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2e85277c2_0_3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2e85277c2_0_3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2e85277c2_0_4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2e85277c2_0_4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2e85277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2e85277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2e85277c2_0_4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2e85277c2_0_4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350" y="420225"/>
            <a:ext cx="44169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81700" y="-1396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466050" y="3657575"/>
            <a:ext cx="2909400" cy="290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-1035875" y="3858700"/>
            <a:ext cx="2207400" cy="2207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863825" y="35640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715500" y="23541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1"/>
          </p:nvPr>
        </p:nvSpPr>
        <p:spPr>
          <a:xfrm>
            <a:off x="713400" y="3188100"/>
            <a:ext cx="4041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8488569" y="3741700"/>
            <a:ext cx="445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4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3577350" y="510150"/>
            <a:ext cx="2976600" cy="2976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2430600" y="2102850"/>
            <a:ext cx="3242100" cy="3242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14475" y="706900"/>
            <a:ext cx="26943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713400" y="1751013"/>
            <a:ext cx="2694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7350000" y="-1199175"/>
            <a:ext cx="3242100" cy="3242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3238550" y="-214670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866500" y="3183350"/>
            <a:ext cx="4210200" cy="4210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238550" y="3392325"/>
            <a:ext cx="2667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ubTitle" idx="1"/>
          </p:nvPr>
        </p:nvSpPr>
        <p:spPr>
          <a:xfrm>
            <a:off x="2087250" y="1890338"/>
            <a:ext cx="49695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2400" b="1"/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2400" b="1"/>
            </a:lvl9pPr>
          </a:lstStyle>
          <a:p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 rot="10800000">
            <a:off x="5616663" y="1088700"/>
            <a:ext cx="3559050" cy="1211775"/>
            <a:chOff x="-365050" y="-837825"/>
            <a:chExt cx="3559050" cy="1211775"/>
          </a:xfrm>
        </p:grpSpPr>
        <p:cxnSp>
          <p:nvCxnSpPr>
            <p:cNvPr id="224" name="Google Shape;224;p2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4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6" name="Google Shape;226;p24"/>
          <p:cNvGrpSpPr/>
          <p:nvPr/>
        </p:nvGrpSpPr>
        <p:grpSpPr>
          <a:xfrm>
            <a:off x="-31712" y="3392325"/>
            <a:ext cx="3559050" cy="1211775"/>
            <a:chOff x="-365050" y="-837825"/>
            <a:chExt cx="3559050" cy="1211775"/>
          </a:xfrm>
        </p:grpSpPr>
        <p:cxnSp>
          <p:nvCxnSpPr>
            <p:cNvPr id="227" name="Google Shape;227;p2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4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6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1230550" y="-769700"/>
            <a:ext cx="6682800" cy="66828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 hasCustomPrompt="1"/>
          </p:nvPr>
        </p:nvSpPr>
        <p:spPr>
          <a:xfrm>
            <a:off x="4977113" y="2924625"/>
            <a:ext cx="24747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32" name="Google Shape;232;p25"/>
          <p:cNvSpPr txBox="1">
            <a:spLocks noGrp="1"/>
          </p:cNvSpPr>
          <p:nvPr>
            <p:ph type="subTitle" idx="1"/>
          </p:nvPr>
        </p:nvSpPr>
        <p:spPr>
          <a:xfrm>
            <a:off x="4979010" y="3296625"/>
            <a:ext cx="24708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title" idx="2" hasCustomPrompt="1"/>
          </p:nvPr>
        </p:nvSpPr>
        <p:spPr>
          <a:xfrm>
            <a:off x="3334625" y="1181550"/>
            <a:ext cx="24786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34" name="Google Shape;234;p25"/>
          <p:cNvSpPr txBox="1">
            <a:spLocks noGrp="1"/>
          </p:cNvSpPr>
          <p:nvPr>
            <p:ph type="subTitle" idx="3"/>
          </p:nvPr>
        </p:nvSpPr>
        <p:spPr>
          <a:xfrm>
            <a:off x="3337400" y="1553550"/>
            <a:ext cx="2474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title" idx="4" hasCustomPrompt="1"/>
          </p:nvPr>
        </p:nvSpPr>
        <p:spPr>
          <a:xfrm>
            <a:off x="1692163" y="2924625"/>
            <a:ext cx="24708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5"/>
          </p:nvPr>
        </p:nvSpPr>
        <p:spPr>
          <a:xfrm>
            <a:off x="1694059" y="3296625"/>
            <a:ext cx="24669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-1457575" y="1551000"/>
            <a:ext cx="2041500" cy="20415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8560075" y="1551000"/>
            <a:ext cx="2041500" cy="20415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5445675" y="16561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-2345775" y="-2363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8"/>
          <p:cNvGrpSpPr/>
          <p:nvPr/>
        </p:nvGrpSpPr>
        <p:grpSpPr>
          <a:xfrm rot="10800000" flipH="1">
            <a:off x="-28950" y="4604104"/>
            <a:ext cx="6791775" cy="567596"/>
            <a:chOff x="279125" y="-193646"/>
            <a:chExt cx="6791775" cy="567596"/>
          </a:xfrm>
        </p:grpSpPr>
        <p:cxnSp>
          <p:nvCxnSpPr>
            <p:cNvPr id="263" name="Google Shape;263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5" name="Google Shape;265;p28"/>
          <p:cNvGrpSpPr/>
          <p:nvPr/>
        </p:nvGrpSpPr>
        <p:grpSpPr>
          <a:xfrm flipH="1">
            <a:off x="2361825" y="-14671"/>
            <a:ext cx="6791775" cy="567596"/>
            <a:chOff x="279125" y="-193646"/>
            <a:chExt cx="6791775" cy="567596"/>
          </a:xfrm>
        </p:grpSpPr>
        <p:cxnSp>
          <p:nvCxnSpPr>
            <p:cNvPr id="266" name="Google Shape;266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8" name="Google Shape;268;p28"/>
          <p:cNvGrpSpPr/>
          <p:nvPr/>
        </p:nvGrpSpPr>
        <p:grpSpPr>
          <a:xfrm rot="5400000">
            <a:off x="8131265" y="1121612"/>
            <a:ext cx="987245" cy="256500"/>
            <a:chOff x="713275" y="4065425"/>
            <a:chExt cx="987245" cy="256500"/>
          </a:xfrm>
        </p:grpSpPr>
        <p:sp>
          <p:nvSpPr>
            <p:cNvPr id="269" name="Google Shape;269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rot="5400000">
            <a:off x="25490" y="3765388"/>
            <a:ext cx="987245" cy="256500"/>
            <a:chOff x="713275" y="4065425"/>
            <a:chExt cx="987245" cy="256500"/>
          </a:xfrm>
        </p:grpSpPr>
        <p:sp>
          <p:nvSpPr>
            <p:cNvPr id="273" name="Google Shape;273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542450" y="3501600"/>
            <a:ext cx="3161100" cy="3161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401" y="3936588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476375" y="464863"/>
            <a:ext cx="987245" cy="256500"/>
            <a:chOff x="713275" y="4065425"/>
            <a:chExt cx="987245" cy="256500"/>
          </a:xfrm>
        </p:grpSpPr>
        <p:sp>
          <p:nvSpPr>
            <p:cNvPr id="19" name="Google Shape;19;p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1516225" y="-1404550"/>
            <a:ext cx="3068700" cy="30687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51800" y="212242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2077786" y="3576700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2077800" y="392700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4801224" y="3576700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01232" y="3927000"/>
            <a:ext cx="2265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-1847350" y="2963200"/>
            <a:ext cx="4191000" cy="41910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267200" y="-21446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248525" y="3463225"/>
            <a:ext cx="3438600" cy="34386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968625" y="15699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966525" y="2403900"/>
            <a:ext cx="4041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6812650" y="-1965225"/>
            <a:ext cx="4165200" cy="4165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300" y="18851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81527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"/>
          </p:nvPr>
        </p:nvSpPr>
        <p:spPr>
          <a:xfrm>
            <a:off x="720300" y="2193500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335062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5885697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75" y="3027797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3255370" y="18851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3257550" y="2193500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5790440" y="18757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5792551" y="2199975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721421" y="3664251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721422" y="3967466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6" hasCustomPrompt="1"/>
          </p:nvPr>
        </p:nvSpPr>
        <p:spPr>
          <a:xfrm>
            <a:off x="3350624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7" hasCustomPrompt="1"/>
          </p:nvPr>
        </p:nvSpPr>
        <p:spPr>
          <a:xfrm>
            <a:off x="5885697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8"/>
          </p:nvPr>
        </p:nvSpPr>
        <p:spPr>
          <a:xfrm>
            <a:off x="3255370" y="3673675"/>
            <a:ext cx="2387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9"/>
          </p:nvPr>
        </p:nvSpPr>
        <p:spPr>
          <a:xfrm>
            <a:off x="3256575" y="3960987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20"/>
          </p:nvPr>
        </p:nvSpPr>
        <p:spPr>
          <a:xfrm>
            <a:off x="5790440" y="36652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1"/>
          </p:nvPr>
        </p:nvSpPr>
        <p:spPr>
          <a:xfrm>
            <a:off x="5792551" y="3967463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 rot="10800000" flipH="1">
            <a:off x="-15825" y="153044"/>
            <a:ext cx="2913450" cy="579363"/>
            <a:chOff x="267350" y="-205412"/>
            <a:chExt cx="2913450" cy="579363"/>
          </a:xfrm>
        </p:grpSpPr>
        <p:cxnSp>
          <p:nvCxnSpPr>
            <p:cNvPr id="108" name="Google Shape;108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 flipH="1">
            <a:off x="6246375" y="4411094"/>
            <a:ext cx="2913450" cy="579363"/>
            <a:chOff x="267350" y="-205412"/>
            <a:chExt cx="2913450" cy="579363"/>
          </a:xfrm>
        </p:grpSpPr>
        <p:cxnSp>
          <p:nvCxnSpPr>
            <p:cNvPr id="111" name="Google Shape;111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033988" y="-364492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716061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2"/>
          </p:nvPr>
        </p:nvSpPr>
        <p:spPr>
          <a:xfrm>
            <a:off x="716075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3"/>
          </p:nvPr>
        </p:nvSpPr>
        <p:spPr>
          <a:xfrm>
            <a:off x="343949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4"/>
          </p:nvPr>
        </p:nvSpPr>
        <p:spPr>
          <a:xfrm>
            <a:off x="3439507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5"/>
          </p:nvPr>
        </p:nvSpPr>
        <p:spPr>
          <a:xfrm>
            <a:off x="616294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6"/>
          </p:nvPr>
        </p:nvSpPr>
        <p:spPr>
          <a:xfrm>
            <a:off x="6162951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hasCustomPrompt="1"/>
          </p:nvPr>
        </p:nvSpPr>
        <p:spPr>
          <a:xfrm>
            <a:off x="14597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7" hasCustomPrompt="1"/>
          </p:nvPr>
        </p:nvSpPr>
        <p:spPr>
          <a:xfrm>
            <a:off x="418320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8" hasCustomPrompt="1"/>
          </p:nvPr>
        </p:nvSpPr>
        <p:spPr>
          <a:xfrm>
            <a:off x="69066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9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 rot="10800000" flipH="1">
            <a:off x="-9525" y="287794"/>
            <a:ext cx="2913450" cy="579363"/>
            <a:chOff x="267350" y="-205412"/>
            <a:chExt cx="2913450" cy="579363"/>
          </a:xfrm>
        </p:grpSpPr>
        <p:cxnSp>
          <p:nvCxnSpPr>
            <p:cNvPr id="126" name="Google Shape;126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8" name="Google Shape;128;p14"/>
          <p:cNvGrpSpPr/>
          <p:nvPr/>
        </p:nvGrpSpPr>
        <p:grpSpPr>
          <a:xfrm flipH="1">
            <a:off x="6246375" y="4314419"/>
            <a:ext cx="2913450" cy="579363"/>
            <a:chOff x="267350" y="-205412"/>
            <a:chExt cx="2913450" cy="579363"/>
          </a:xfrm>
        </p:grpSpPr>
        <p:cxnSp>
          <p:nvCxnSpPr>
            <p:cNvPr id="129" name="Google Shape;129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716061" y="20588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2"/>
          </p:nvPr>
        </p:nvSpPr>
        <p:spPr>
          <a:xfrm>
            <a:off x="716075" y="2418990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3"/>
          </p:nvPr>
        </p:nvSpPr>
        <p:spPr>
          <a:xfrm>
            <a:off x="3439499" y="28208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4"/>
          </p:nvPr>
        </p:nvSpPr>
        <p:spPr>
          <a:xfrm>
            <a:off x="3439507" y="31810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5"/>
          </p:nvPr>
        </p:nvSpPr>
        <p:spPr>
          <a:xfrm>
            <a:off x="6162949" y="15954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6"/>
          </p:nvPr>
        </p:nvSpPr>
        <p:spPr>
          <a:xfrm>
            <a:off x="6162951" y="19556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8487620" y="1866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●"/>
              <a:defRPr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70" r:id="rId12"/>
    <p:sldLayoutId id="2147483671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475" y="1085150"/>
            <a:ext cx="5912400" cy="4064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85" name="Google Shape;285;p31"/>
          <p:cNvSpPr/>
          <p:nvPr/>
        </p:nvSpPr>
        <p:spPr>
          <a:xfrm>
            <a:off x="332275" y="319250"/>
            <a:ext cx="5121600" cy="270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48375" y="2337925"/>
            <a:ext cx="4416900" cy="461700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ctrTitle"/>
          </p:nvPr>
        </p:nvSpPr>
        <p:spPr>
          <a:xfrm>
            <a:off x="734350" y="196350"/>
            <a:ext cx="4959600" cy="20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MERCEDES</a:t>
            </a:r>
            <a:r>
              <a:rPr lang="en" dirty="0"/>
              <a:t> cAR DEALERSHIP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HERE TO SERVE !!!</a:t>
            </a:r>
            <a:endParaRPr dirty="0"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713275" y="3343925"/>
            <a:ext cx="987245" cy="256500"/>
            <a:chOff x="713275" y="4065425"/>
            <a:chExt cx="987245" cy="256500"/>
          </a:xfrm>
        </p:grpSpPr>
        <p:sp>
          <p:nvSpPr>
            <p:cNvPr id="290" name="Google Shape;290;p3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1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294" name="Google Shape;294;p31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297" name="Google Shape;297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0" name="Google Shape;300;p31"/>
          <p:cNvGrpSpPr/>
          <p:nvPr/>
        </p:nvGrpSpPr>
        <p:grpSpPr>
          <a:xfrm rot="10800000">
            <a:off x="1821299" y="4404518"/>
            <a:ext cx="1728661" cy="837300"/>
            <a:chOff x="5205411" y="-75307"/>
            <a:chExt cx="1728661" cy="837300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"/>
          <p:cNvSpPr/>
          <p:nvPr/>
        </p:nvSpPr>
        <p:spPr>
          <a:xfrm>
            <a:off x="2363550" y="3392325"/>
            <a:ext cx="4416900" cy="461700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8"/>
          <p:cNvSpPr txBox="1">
            <a:spLocks noGrp="1"/>
          </p:cNvSpPr>
          <p:nvPr>
            <p:ph type="title"/>
          </p:nvPr>
        </p:nvSpPr>
        <p:spPr>
          <a:xfrm>
            <a:off x="3238550" y="3392325"/>
            <a:ext cx="2667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ROY BARTEL -</a:t>
            </a:r>
            <a:endParaRPr dirty="0"/>
          </a:p>
        </p:txBody>
      </p:sp>
      <p:sp>
        <p:nvSpPr>
          <p:cNvPr id="471" name="Google Shape;471;p38"/>
          <p:cNvSpPr txBox="1">
            <a:spLocks noGrp="1"/>
          </p:cNvSpPr>
          <p:nvPr>
            <p:ph type="subTitle" idx="1"/>
          </p:nvPr>
        </p:nvSpPr>
        <p:spPr>
          <a:xfrm>
            <a:off x="2081014" y="1640376"/>
            <a:ext cx="5990089" cy="1641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“Most people think ‘selling’ is the same as ‘talking’. But the most successful people know that listening is the most important part of their job. ”</a:t>
            </a:r>
            <a:endParaRPr dirty="0"/>
          </a:p>
        </p:txBody>
      </p:sp>
      <p:grpSp>
        <p:nvGrpSpPr>
          <p:cNvPr id="472" name="Google Shape;472;p38"/>
          <p:cNvGrpSpPr/>
          <p:nvPr/>
        </p:nvGrpSpPr>
        <p:grpSpPr>
          <a:xfrm>
            <a:off x="3891950" y="391225"/>
            <a:ext cx="1143400" cy="1114751"/>
            <a:chOff x="3891950" y="391225"/>
            <a:chExt cx="1143400" cy="1114751"/>
          </a:xfrm>
        </p:grpSpPr>
        <p:sp>
          <p:nvSpPr>
            <p:cNvPr id="473" name="Google Shape;473;p38"/>
            <p:cNvSpPr/>
            <p:nvPr/>
          </p:nvSpPr>
          <p:spPr>
            <a:xfrm>
              <a:off x="4108650" y="635976"/>
              <a:ext cx="926700" cy="870000"/>
            </a:xfrm>
            <a:prstGeom prst="snip2DiagRect">
              <a:avLst>
                <a:gd name="adj1" fmla="val 0"/>
                <a:gd name="adj2" fmla="val 23043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4390528" y="940482"/>
              <a:ext cx="362945" cy="260986"/>
            </a:xfrm>
            <a:custGeom>
              <a:avLst/>
              <a:gdLst/>
              <a:ahLst/>
              <a:cxnLst/>
              <a:rect l="l" t="t" r="r" b="b"/>
              <a:pathLst>
                <a:path w="15353" h="11040" extrusionOk="0">
                  <a:moveTo>
                    <a:pt x="4069" y="1"/>
                  </a:moveTo>
                  <a:lnTo>
                    <a:pt x="976" y="4693"/>
                  </a:lnTo>
                  <a:cubicBezTo>
                    <a:pt x="380" y="5561"/>
                    <a:pt x="0" y="6483"/>
                    <a:pt x="0" y="7568"/>
                  </a:cubicBezTo>
                  <a:cubicBezTo>
                    <a:pt x="0" y="9738"/>
                    <a:pt x="1600" y="11013"/>
                    <a:pt x="3336" y="11013"/>
                  </a:cubicBezTo>
                  <a:cubicBezTo>
                    <a:pt x="5262" y="11013"/>
                    <a:pt x="6673" y="9575"/>
                    <a:pt x="6673" y="7568"/>
                  </a:cubicBezTo>
                  <a:cubicBezTo>
                    <a:pt x="6673" y="6456"/>
                    <a:pt x="6211" y="5398"/>
                    <a:pt x="5235" y="4747"/>
                  </a:cubicBezTo>
                  <a:lnTo>
                    <a:pt x="7296" y="28"/>
                  </a:lnTo>
                  <a:lnTo>
                    <a:pt x="7296" y="1"/>
                  </a:lnTo>
                  <a:close/>
                  <a:moveTo>
                    <a:pt x="12179" y="1"/>
                  </a:moveTo>
                  <a:lnTo>
                    <a:pt x="9087" y="4693"/>
                  </a:lnTo>
                  <a:cubicBezTo>
                    <a:pt x="8490" y="5561"/>
                    <a:pt x="8110" y="6483"/>
                    <a:pt x="8110" y="7568"/>
                  </a:cubicBezTo>
                  <a:cubicBezTo>
                    <a:pt x="8110" y="9738"/>
                    <a:pt x="9710" y="11040"/>
                    <a:pt x="11419" y="11040"/>
                  </a:cubicBezTo>
                  <a:cubicBezTo>
                    <a:pt x="13372" y="11040"/>
                    <a:pt x="14783" y="9575"/>
                    <a:pt x="14783" y="7568"/>
                  </a:cubicBezTo>
                  <a:cubicBezTo>
                    <a:pt x="14783" y="6456"/>
                    <a:pt x="14321" y="5398"/>
                    <a:pt x="13291" y="4720"/>
                  </a:cubicBezTo>
                  <a:lnTo>
                    <a:pt x="153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3891950" y="391225"/>
              <a:ext cx="1004400" cy="1004400"/>
            </a:xfrm>
            <a:prstGeom prst="ellipse">
              <a:avLst/>
            </a:prstGeom>
            <a:gradFill>
              <a:gsLst>
                <a:gs pos="0">
                  <a:srgbClr val="05D8E7">
                    <a:alpha val="70980"/>
                  </a:srgbClr>
                </a:gs>
                <a:gs pos="30000">
                  <a:srgbClr val="05D8E7">
                    <a:alpha val="48235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1362740" y="1315275"/>
            <a:ext cx="987245" cy="256500"/>
            <a:chOff x="713275" y="4065425"/>
            <a:chExt cx="987245" cy="256500"/>
          </a:xfrm>
        </p:grpSpPr>
        <p:sp>
          <p:nvSpPr>
            <p:cNvPr id="477" name="Google Shape;477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38"/>
          <p:cNvGrpSpPr/>
          <p:nvPr/>
        </p:nvGrpSpPr>
        <p:grpSpPr>
          <a:xfrm>
            <a:off x="6794015" y="4153725"/>
            <a:ext cx="987245" cy="256500"/>
            <a:chOff x="713275" y="4065425"/>
            <a:chExt cx="987245" cy="256500"/>
          </a:xfrm>
        </p:grpSpPr>
        <p:sp>
          <p:nvSpPr>
            <p:cNvPr id="481" name="Google Shape;481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7"/>
          <p:cNvSpPr/>
          <p:nvPr/>
        </p:nvSpPr>
        <p:spPr>
          <a:xfrm>
            <a:off x="2385639" y="1051252"/>
            <a:ext cx="4523975" cy="3252615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47"/>
          <p:cNvGrpSpPr/>
          <p:nvPr/>
        </p:nvGrpSpPr>
        <p:grpSpPr>
          <a:xfrm>
            <a:off x="-37975" y="409450"/>
            <a:ext cx="2505025" cy="1195729"/>
            <a:chOff x="-349025" y="-821779"/>
            <a:chExt cx="2505025" cy="1195729"/>
          </a:xfrm>
        </p:grpSpPr>
        <p:cxnSp>
          <p:nvCxnSpPr>
            <p:cNvPr id="687" name="Google Shape;687;p47"/>
            <p:cNvCxnSpPr/>
            <p:nvPr/>
          </p:nvCxnSpPr>
          <p:spPr>
            <a:xfrm>
              <a:off x="-349025" y="-821779"/>
              <a:ext cx="1192200" cy="119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7"/>
            <p:cNvCxnSpPr/>
            <p:nvPr/>
          </p:nvCxnSpPr>
          <p:spPr>
            <a:xfrm>
              <a:off x="839600" y="373950"/>
              <a:ext cx="1316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89" name="Google Shape;689;p47"/>
          <p:cNvGrpSpPr/>
          <p:nvPr/>
        </p:nvGrpSpPr>
        <p:grpSpPr>
          <a:xfrm flipH="1">
            <a:off x="6676950" y="409450"/>
            <a:ext cx="2505025" cy="1195729"/>
            <a:chOff x="-349025" y="-821779"/>
            <a:chExt cx="2505025" cy="1195729"/>
          </a:xfrm>
        </p:grpSpPr>
        <p:cxnSp>
          <p:nvCxnSpPr>
            <p:cNvPr id="690" name="Google Shape;690;p47"/>
            <p:cNvCxnSpPr/>
            <p:nvPr/>
          </p:nvCxnSpPr>
          <p:spPr>
            <a:xfrm>
              <a:off x="-349025" y="-821779"/>
              <a:ext cx="1192200" cy="119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7"/>
            <p:cNvCxnSpPr/>
            <p:nvPr/>
          </p:nvCxnSpPr>
          <p:spPr>
            <a:xfrm>
              <a:off x="839600" y="373950"/>
              <a:ext cx="1316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692" name="Google Shape;692;p47"/>
          <p:cNvSpPr/>
          <p:nvPr/>
        </p:nvSpPr>
        <p:spPr>
          <a:xfrm>
            <a:off x="713395" y="20491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7"/>
          <p:cNvSpPr/>
          <p:nvPr/>
        </p:nvSpPr>
        <p:spPr>
          <a:xfrm>
            <a:off x="1284901" y="2049100"/>
            <a:ext cx="6030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7"/>
          <p:cNvSpPr/>
          <p:nvPr/>
        </p:nvSpPr>
        <p:spPr>
          <a:xfrm>
            <a:off x="7913439" y="2706325"/>
            <a:ext cx="6030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7"/>
          <p:cNvSpPr/>
          <p:nvPr/>
        </p:nvSpPr>
        <p:spPr>
          <a:xfrm>
            <a:off x="7037150" y="687255"/>
            <a:ext cx="1258500" cy="12585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7"/>
          <p:cNvSpPr txBox="1">
            <a:spLocks noGrp="1"/>
          </p:cNvSpPr>
          <p:nvPr>
            <p:ph type="title" idx="2"/>
          </p:nvPr>
        </p:nvSpPr>
        <p:spPr>
          <a:xfrm>
            <a:off x="2114198" y="1869547"/>
            <a:ext cx="5066856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WEBSITE DEMO</a:t>
            </a:r>
            <a:endParaRPr sz="5400" dirty="0"/>
          </a:p>
        </p:txBody>
      </p:sp>
      <p:sp>
        <p:nvSpPr>
          <p:cNvPr id="699" name="Google Shape;699;p47"/>
          <p:cNvSpPr txBox="1">
            <a:spLocks noGrp="1"/>
          </p:cNvSpPr>
          <p:nvPr>
            <p:ph type="subTitle" idx="3"/>
          </p:nvPr>
        </p:nvSpPr>
        <p:spPr>
          <a:xfrm>
            <a:off x="3410276" y="2657890"/>
            <a:ext cx="2474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Let’s go!!!</a:t>
            </a:r>
            <a:endParaRPr sz="3600" dirty="0"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297650" y="4604088"/>
            <a:ext cx="987245" cy="256500"/>
            <a:chOff x="713275" y="4065425"/>
            <a:chExt cx="987245" cy="256500"/>
          </a:xfrm>
        </p:grpSpPr>
        <p:sp>
          <p:nvSpPr>
            <p:cNvPr id="705" name="Google Shape;705;p4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7"/>
          <p:cNvGrpSpPr/>
          <p:nvPr/>
        </p:nvGrpSpPr>
        <p:grpSpPr>
          <a:xfrm>
            <a:off x="7850975" y="282863"/>
            <a:ext cx="987245" cy="256500"/>
            <a:chOff x="713275" y="4065425"/>
            <a:chExt cx="987245" cy="256500"/>
          </a:xfrm>
        </p:grpSpPr>
        <p:sp>
          <p:nvSpPr>
            <p:cNvPr id="709" name="Google Shape;709;p4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7"/>
          <p:cNvSpPr/>
          <p:nvPr/>
        </p:nvSpPr>
        <p:spPr>
          <a:xfrm>
            <a:off x="2310012" y="1031582"/>
            <a:ext cx="4523975" cy="3252615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6" name="Google Shape;686;p47"/>
          <p:cNvGrpSpPr/>
          <p:nvPr/>
        </p:nvGrpSpPr>
        <p:grpSpPr>
          <a:xfrm>
            <a:off x="-37975" y="409450"/>
            <a:ext cx="2505025" cy="1195729"/>
            <a:chOff x="-349025" y="-821779"/>
            <a:chExt cx="2505025" cy="1195729"/>
          </a:xfrm>
        </p:grpSpPr>
        <p:cxnSp>
          <p:nvCxnSpPr>
            <p:cNvPr id="687" name="Google Shape;687;p47"/>
            <p:cNvCxnSpPr/>
            <p:nvPr/>
          </p:nvCxnSpPr>
          <p:spPr>
            <a:xfrm>
              <a:off x="-349025" y="-821779"/>
              <a:ext cx="1192200" cy="119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7"/>
            <p:cNvCxnSpPr/>
            <p:nvPr/>
          </p:nvCxnSpPr>
          <p:spPr>
            <a:xfrm>
              <a:off x="839600" y="373950"/>
              <a:ext cx="1316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89" name="Google Shape;689;p47"/>
          <p:cNvGrpSpPr/>
          <p:nvPr/>
        </p:nvGrpSpPr>
        <p:grpSpPr>
          <a:xfrm flipH="1">
            <a:off x="6676950" y="409450"/>
            <a:ext cx="2505025" cy="1195729"/>
            <a:chOff x="-349025" y="-821779"/>
            <a:chExt cx="2505025" cy="1195729"/>
          </a:xfrm>
        </p:grpSpPr>
        <p:cxnSp>
          <p:nvCxnSpPr>
            <p:cNvPr id="690" name="Google Shape;690;p47"/>
            <p:cNvCxnSpPr/>
            <p:nvPr/>
          </p:nvCxnSpPr>
          <p:spPr>
            <a:xfrm>
              <a:off x="-349025" y="-821779"/>
              <a:ext cx="1192200" cy="119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7"/>
            <p:cNvCxnSpPr/>
            <p:nvPr/>
          </p:nvCxnSpPr>
          <p:spPr>
            <a:xfrm>
              <a:off x="839600" y="373950"/>
              <a:ext cx="1316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692" name="Google Shape;692;p47"/>
          <p:cNvSpPr/>
          <p:nvPr/>
        </p:nvSpPr>
        <p:spPr>
          <a:xfrm>
            <a:off x="713395" y="20491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7"/>
          <p:cNvSpPr/>
          <p:nvPr/>
        </p:nvSpPr>
        <p:spPr>
          <a:xfrm>
            <a:off x="1284901" y="2049100"/>
            <a:ext cx="6030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7"/>
          <p:cNvSpPr/>
          <p:nvPr/>
        </p:nvSpPr>
        <p:spPr>
          <a:xfrm>
            <a:off x="7913439" y="2706325"/>
            <a:ext cx="6030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7"/>
          <p:cNvSpPr/>
          <p:nvPr/>
        </p:nvSpPr>
        <p:spPr>
          <a:xfrm>
            <a:off x="7037150" y="687255"/>
            <a:ext cx="1258500" cy="12585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7"/>
          <p:cNvSpPr txBox="1">
            <a:spLocks noGrp="1"/>
          </p:cNvSpPr>
          <p:nvPr>
            <p:ph type="title" idx="2"/>
          </p:nvPr>
        </p:nvSpPr>
        <p:spPr>
          <a:xfrm>
            <a:off x="2114198" y="1869547"/>
            <a:ext cx="5066856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 </a:t>
            </a:r>
            <a:endParaRPr sz="5400" dirty="0"/>
          </a:p>
        </p:txBody>
      </p:sp>
      <p:sp>
        <p:nvSpPr>
          <p:cNvPr id="699" name="Google Shape;699;p47"/>
          <p:cNvSpPr txBox="1">
            <a:spLocks noGrp="1"/>
          </p:cNvSpPr>
          <p:nvPr>
            <p:ph type="subTitle" idx="3"/>
          </p:nvPr>
        </p:nvSpPr>
        <p:spPr>
          <a:xfrm>
            <a:off x="3410276" y="2657890"/>
            <a:ext cx="2474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Asante!!!</a:t>
            </a:r>
            <a:endParaRPr sz="3600" dirty="0"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297650" y="4604088"/>
            <a:ext cx="987245" cy="256500"/>
            <a:chOff x="713275" y="4065425"/>
            <a:chExt cx="987245" cy="256500"/>
          </a:xfrm>
        </p:grpSpPr>
        <p:sp>
          <p:nvSpPr>
            <p:cNvPr id="705" name="Google Shape;705;p4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7"/>
          <p:cNvGrpSpPr/>
          <p:nvPr/>
        </p:nvGrpSpPr>
        <p:grpSpPr>
          <a:xfrm>
            <a:off x="7850975" y="282863"/>
            <a:ext cx="987245" cy="256500"/>
            <a:chOff x="713275" y="4065425"/>
            <a:chExt cx="987245" cy="256500"/>
          </a:xfrm>
        </p:grpSpPr>
        <p:sp>
          <p:nvSpPr>
            <p:cNvPr id="709" name="Google Shape;709;p4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64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4"/>
          <p:cNvSpPr/>
          <p:nvPr/>
        </p:nvSpPr>
        <p:spPr>
          <a:xfrm>
            <a:off x="3198093" y="936463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4"/>
          <p:cNvSpPr txBox="1">
            <a:spLocks noGrp="1"/>
          </p:cNvSpPr>
          <p:nvPr>
            <p:ph type="subTitle" idx="1"/>
          </p:nvPr>
        </p:nvSpPr>
        <p:spPr>
          <a:xfrm>
            <a:off x="3350608" y="3387815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YEBOAH PRINCE SEFA</a:t>
            </a:r>
            <a:endParaRPr dirty="0"/>
          </a:p>
        </p:txBody>
      </p:sp>
      <p:sp>
        <p:nvSpPr>
          <p:cNvPr id="892" name="Google Shape;892;p54"/>
          <p:cNvSpPr txBox="1">
            <a:spLocks noGrp="1"/>
          </p:cNvSpPr>
          <p:nvPr>
            <p:ph type="subTitle" idx="2"/>
          </p:nvPr>
        </p:nvSpPr>
        <p:spPr>
          <a:xfrm>
            <a:off x="2389595" y="3735967"/>
            <a:ext cx="3707851" cy="832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+  A student of Ashesi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+  Computer Science Major</a:t>
            </a:r>
            <a:endParaRPr dirty="0"/>
          </a:p>
        </p:txBody>
      </p:sp>
      <p:pic>
        <p:nvPicPr>
          <p:cNvPr id="895" name="Google Shape;8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307" y="1335294"/>
            <a:ext cx="1773000" cy="1773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897" name="Google Shape;897;p54"/>
          <p:cNvGrpSpPr/>
          <p:nvPr/>
        </p:nvGrpSpPr>
        <p:grpSpPr>
          <a:xfrm rot="-5400000">
            <a:off x="-835213" y="3130440"/>
            <a:ext cx="2840775" cy="1210176"/>
            <a:chOff x="-363475" y="-836226"/>
            <a:chExt cx="2840775" cy="1210176"/>
          </a:xfrm>
        </p:grpSpPr>
        <p:cxnSp>
          <p:nvCxnSpPr>
            <p:cNvPr id="898" name="Google Shape;898;p54"/>
            <p:cNvCxnSpPr/>
            <p:nvPr/>
          </p:nvCxnSpPr>
          <p:spPr>
            <a:xfrm rot="-5400000" flipH="1">
              <a:off x="-363475" y="-836226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54"/>
            <p:cNvCxnSpPr/>
            <p:nvPr/>
          </p:nvCxnSpPr>
          <p:spPr>
            <a:xfrm rot="10800000">
              <a:off x="1658450" y="-444900"/>
              <a:ext cx="0" cy="163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00" name="Google Shape;900;p54"/>
          <p:cNvGrpSpPr/>
          <p:nvPr/>
        </p:nvGrpSpPr>
        <p:grpSpPr>
          <a:xfrm rot="5400000">
            <a:off x="7118525" y="815300"/>
            <a:ext cx="2840775" cy="1210176"/>
            <a:chOff x="-363475" y="-836226"/>
            <a:chExt cx="2840775" cy="1210176"/>
          </a:xfrm>
        </p:grpSpPr>
        <p:cxnSp>
          <p:nvCxnSpPr>
            <p:cNvPr id="901" name="Google Shape;901;p54"/>
            <p:cNvCxnSpPr/>
            <p:nvPr/>
          </p:nvCxnSpPr>
          <p:spPr>
            <a:xfrm rot="-5400000" flipH="1">
              <a:off x="-363475" y="-836226"/>
              <a:ext cx="1206600" cy="1206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54"/>
            <p:cNvCxnSpPr/>
            <p:nvPr/>
          </p:nvCxnSpPr>
          <p:spPr>
            <a:xfrm rot="10800000">
              <a:off x="1658450" y="-444900"/>
              <a:ext cx="0" cy="1637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03" name="Google Shape;903;p54"/>
          <p:cNvSpPr/>
          <p:nvPr/>
        </p:nvSpPr>
        <p:spPr>
          <a:xfrm>
            <a:off x="5672125" y="1390650"/>
            <a:ext cx="1279800" cy="1257300"/>
          </a:xfrm>
          <a:prstGeom prst="snip2DiagRect">
            <a:avLst>
              <a:gd name="adj1" fmla="val 0"/>
              <a:gd name="adj2" fmla="val 2038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54"/>
          <p:cNvSpPr/>
          <p:nvPr/>
        </p:nvSpPr>
        <p:spPr>
          <a:xfrm>
            <a:off x="1552475" y="2168563"/>
            <a:ext cx="1279800" cy="1257300"/>
          </a:xfrm>
          <a:prstGeom prst="snip2DiagRect">
            <a:avLst>
              <a:gd name="adj1" fmla="val 0"/>
              <a:gd name="adj2" fmla="val 2038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54"/>
          <p:cNvGrpSpPr/>
          <p:nvPr/>
        </p:nvGrpSpPr>
        <p:grpSpPr>
          <a:xfrm>
            <a:off x="7443350" y="3425863"/>
            <a:ext cx="987245" cy="256500"/>
            <a:chOff x="713275" y="4065425"/>
            <a:chExt cx="987245" cy="256500"/>
          </a:xfrm>
        </p:grpSpPr>
        <p:sp>
          <p:nvSpPr>
            <p:cNvPr id="906" name="Google Shape;906;p54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54"/>
          <p:cNvGrpSpPr/>
          <p:nvPr/>
        </p:nvGrpSpPr>
        <p:grpSpPr>
          <a:xfrm>
            <a:off x="713400" y="1302463"/>
            <a:ext cx="987245" cy="256500"/>
            <a:chOff x="713275" y="4065425"/>
            <a:chExt cx="987245" cy="256500"/>
          </a:xfrm>
        </p:grpSpPr>
        <p:sp>
          <p:nvSpPr>
            <p:cNvPr id="910" name="Google Shape;910;p54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EB1C7CC-BD0D-4389-8E74-0DB85837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  <a:endParaRPr lang="en-G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3"/>
          <p:cNvGrpSpPr/>
          <p:nvPr/>
        </p:nvGrpSpPr>
        <p:grpSpPr>
          <a:xfrm>
            <a:off x="5047182" y="3225606"/>
            <a:ext cx="1017300" cy="469200"/>
            <a:chOff x="683175" y="3074400"/>
            <a:chExt cx="1017300" cy="469200"/>
          </a:xfrm>
        </p:grpSpPr>
        <p:sp>
          <p:nvSpPr>
            <p:cNvPr id="321" name="Google Shape;321;p33"/>
            <p:cNvSpPr/>
            <p:nvPr/>
          </p:nvSpPr>
          <p:spPr>
            <a:xfrm>
              <a:off x="814575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83175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4587282" y="1250829"/>
            <a:ext cx="1017300" cy="469200"/>
            <a:chOff x="5755013" y="1285875"/>
            <a:chExt cx="1017300" cy="469200"/>
          </a:xfrm>
        </p:grpSpPr>
        <p:sp>
          <p:nvSpPr>
            <p:cNvPr id="324" name="Google Shape;324;p33"/>
            <p:cNvSpPr/>
            <p:nvPr/>
          </p:nvSpPr>
          <p:spPr>
            <a:xfrm>
              <a:off x="5886413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755013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1538956" y="3225606"/>
            <a:ext cx="1017300" cy="469200"/>
            <a:chOff x="3219088" y="1285875"/>
            <a:chExt cx="1017300" cy="469200"/>
          </a:xfrm>
        </p:grpSpPr>
        <p:sp>
          <p:nvSpPr>
            <p:cNvPr id="327" name="Google Shape;327;p33"/>
            <p:cNvSpPr/>
            <p:nvPr/>
          </p:nvSpPr>
          <p:spPr>
            <a:xfrm>
              <a:off x="33504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2190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3"/>
          <p:cNvGrpSpPr/>
          <p:nvPr/>
        </p:nvGrpSpPr>
        <p:grpSpPr>
          <a:xfrm>
            <a:off x="1508534" y="1261738"/>
            <a:ext cx="1017300" cy="469200"/>
            <a:chOff x="683175" y="1285875"/>
            <a:chExt cx="1017300" cy="469200"/>
          </a:xfrm>
        </p:grpSpPr>
        <p:sp>
          <p:nvSpPr>
            <p:cNvPr id="330" name="Google Shape;330;p33"/>
            <p:cNvSpPr/>
            <p:nvPr/>
          </p:nvSpPr>
          <p:spPr>
            <a:xfrm>
              <a:off x="8145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831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3"/>
          <p:cNvSpPr txBox="1">
            <a:spLocks noGrp="1"/>
          </p:cNvSpPr>
          <p:nvPr>
            <p:ph type="title" idx="15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1656526" y="1238250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5" name="Google Shape;335;p33"/>
          <p:cNvSpPr txBox="1">
            <a:spLocks noGrp="1"/>
          </p:cNvSpPr>
          <p:nvPr>
            <p:ph type="subTitle" idx="2"/>
          </p:nvPr>
        </p:nvSpPr>
        <p:spPr>
          <a:xfrm>
            <a:off x="1407838" y="2220916"/>
            <a:ext cx="2385600" cy="830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Purpose, Services, Functions</a:t>
            </a:r>
            <a:endParaRPr dirty="0"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3"/>
          </p:nvPr>
        </p:nvSpPr>
        <p:spPr>
          <a:xfrm>
            <a:off x="1670356" y="3189456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4"/>
          </p:nvPr>
        </p:nvSpPr>
        <p:spPr>
          <a:xfrm>
            <a:off x="4735632" y="1238250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5"/>
          </p:nvPr>
        </p:nvSpPr>
        <p:spPr>
          <a:xfrm>
            <a:off x="5178582" y="3232758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6"/>
          </p:nvPr>
        </p:nvSpPr>
        <p:spPr>
          <a:xfrm>
            <a:off x="1406638" y="3852258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ARCHITECTURE &amp; DESIGN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7"/>
          </p:nvPr>
        </p:nvSpPr>
        <p:spPr>
          <a:xfrm>
            <a:off x="1521215" y="4130287"/>
            <a:ext cx="23847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3-tier Architecture</a:t>
            </a:r>
            <a:endParaRPr dirty="0"/>
          </a:p>
        </p:txBody>
      </p:sp>
      <p:sp>
        <p:nvSpPr>
          <p:cNvPr id="341" name="Google Shape;341;p33"/>
          <p:cNvSpPr txBox="1">
            <a:spLocks noGrp="1"/>
          </p:cNvSpPr>
          <p:nvPr>
            <p:ph type="subTitle" idx="8"/>
          </p:nvPr>
        </p:nvSpPr>
        <p:spPr>
          <a:xfrm>
            <a:off x="4412287" y="1990066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9"/>
          </p:nvPr>
        </p:nvSpPr>
        <p:spPr>
          <a:xfrm>
            <a:off x="4412232" y="2261694"/>
            <a:ext cx="23847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Libraries, Frameworks, API’s</a:t>
            </a:r>
            <a:endParaRPr dirty="0"/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13"/>
          </p:nvPr>
        </p:nvSpPr>
        <p:spPr>
          <a:xfrm>
            <a:off x="5021144" y="3852258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14"/>
          </p:nvPr>
        </p:nvSpPr>
        <p:spPr>
          <a:xfrm>
            <a:off x="4507120" y="4106430"/>
            <a:ext cx="3923600" cy="58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</a:t>
            </a:r>
            <a:r>
              <a:rPr lang="en" dirty="0"/>
              <a:t> brief walkthrough of Mercedes Car Dealership</a:t>
            </a:r>
            <a:endParaRPr dirty="0"/>
          </a:p>
        </p:txBody>
      </p:sp>
      <p:grpSp>
        <p:nvGrpSpPr>
          <p:cNvPr id="351" name="Google Shape;351;p33"/>
          <p:cNvGrpSpPr/>
          <p:nvPr/>
        </p:nvGrpSpPr>
        <p:grpSpPr>
          <a:xfrm>
            <a:off x="7443475" y="610425"/>
            <a:ext cx="987245" cy="256500"/>
            <a:chOff x="713275" y="4065425"/>
            <a:chExt cx="987245" cy="256500"/>
          </a:xfrm>
        </p:grpSpPr>
        <p:sp>
          <p:nvSpPr>
            <p:cNvPr id="352" name="Google Shape;352;p3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C7659CC-994B-4D4E-A7A2-1A7F4EDE6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238" y="1869998"/>
            <a:ext cx="2386800" cy="461700"/>
          </a:xfrm>
        </p:spPr>
        <p:txBody>
          <a:bodyPr/>
          <a:lstStyle/>
          <a:p>
            <a:r>
              <a:rPr lang="en-US" dirty="0"/>
              <a:t>BACKGROUND</a:t>
            </a:r>
            <a:endParaRPr lang="en-GH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234925" y="5393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128118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815525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229524" y="2848038"/>
            <a:ext cx="4976076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MISSION OF MERCEDES</a:t>
            </a:r>
            <a:endParaRPr dirty="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1"/>
          </p:nvPr>
        </p:nvSpPr>
        <p:spPr>
          <a:xfrm>
            <a:off x="700564" y="3789275"/>
            <a:ext cx="4227708" cy="1206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entire mission of the system is to provide people, specifically, high income earners in Ghana an opportunity </a:t>
            </a:r>
            <a:r>
              <a:rPr lang="en-US"/>
              <a:t>to purchase </a:t>
            </a:r>
            <a:r>
              <a:rPr lang="en-US" dirty="0"/>
              <a:t>Mercedes products online, here in Ghana</a:t>
            </a:r>
            <a:endParaRPr dirty="0"/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276" y="238125"/>
            <a:ext cx="3457200" cy="466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9" name="Google Shape;369;p34"/>
          <p:cNvSpPr/>
          <p:nvPr/>
        </p:nvSpPr>
        <p:spPr>
          <a:xfrm>
            <a:off x="5914475" y="-20114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476375" y="-12775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/>
          <p:nvPr/>
        </p:nvSpPr>
        <p:spPr>
          <a:xfrm>
            <a:off x="869175" y="937324"/>
            <a:ext cx="2107500" cy="19791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3968625" y="15699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 OF MERCEDES</a:t>
            </a:r>
            <a:endParaRPr dirty="0"/>
          </a:p>
        </p:txBody>
      </p:sp>
      <p:sp>
        <p:nvSpPr>
          <p:cNvPr id="383" name="Google Shape;383;p35"/>
          <p:cNvSpPr/>
          <p:nvPr/>
        </p:nvSpPr>
        <p:spPr>
          <a:xfrm>
            <a:off x="1135875" y="1594549"/>
            <a:ext cx="2107500" cy="1979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35"/>
          <p:cNvGrpSpPr/>
          <p:nvPr/>
        </p:nvGrpSpPr>
        <p:grpSpPr>
          <a:xfrm>
            <a:off x="1721725" y="1911182"/>
            <a:ext cx="935735" cy="1345856"/>
            <a:chOff x="-1581150" y="-352425"/>
            <a:chExt cx="1238400" cy="1781175"/>
          </a:xfrm>
        </p:grpSpPr>
        <p:sp>
          <p:nvSpPr>
            <p:cNvPr id="385" name="Google Shape;385;p35"/>
            <p:cNvSpPr/>
            <p:nvPr/>
          </p:nvSpPr>
          <p:spPr>
            <a:xfrm>
              <a:off x="-1123950" y="-352425"/>
              <a:ext cx="781200" cy="1104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rot="10800000">
              <a:off x="-1581150" y="323850"/>
              <a:ext cx="781200" cy="1104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5"/>
          <p:cNvSpPr/>
          <p:nvPr/>
        </p:nvSpPr>
        <p:spPr>
          <a:xfrm>
            <a:off x="2657450" y="-2998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-238150" y="30910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5"/>
          <p:cNvSpPr/>
          <p:nvPr/>
        </p:nvSpPr>
        <p:spPr>
          <a:xfrm>
            <a:off x="1473038" y="393120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970250" y="1644975"/>
            <a:ext cx="1687200" cy="1687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1" name="Google Shape;391;p35"/>
          <p:cNvGrpSpPr/>
          <p:nvPr/>
        </p:nvGrpSpPr>
        <p:grpSpPr>
          <a:xfrm rot="10800000">
            <a:off x="4067075" y="3998200"/>
            <a:ext cx="5140350" cy="1211775"/>
            <a:chOff x="-365050" y="-837825"/>
            <a:chExt cx="5140350" cy="1211775"/>
          </a:xfrm>
        </p:grpSpPr>
        <p:cxnSp>
          <p:nvCxnSpPr>
            <p:cNvPr id="392" name="Google Shape;392;p35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35"/>
            <p:cNvCxnSpPr/>
            <p:nvPr/>
          </p:nvCxnSpPr>
          <p:spPr>
            <a:xfrm>
              <a:off x="839600" y="373950"/>
              <a:ext cx="393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94" name="Google Shape;394;p35"/>
          <p:cNvGrpSpPr/>
          <p:nvPr/>
        </p:nvGrpSpPr>
        <p:grpSpPr>
          <a:xfrm>
            <a:off x="7443475" y="610425"/>
            <a:ext cx="987245" cy="256500"/>
            <a:chOff x="713275" y="4065425"/>
            <a:chExt cx="987245" cy="256500"/>
          </a:xfrm>
        </p:grpSpPr>
        <p:sp>
          <p:nvSpPr>
            <p:cNvPr id="395" name="Google Shape;395;p3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5"/>
          <p:cNvSpPr txBox="1">
            <a:spLocks noGrp="1"/>
          </p:cNvSpPr>
          <p:nvPr>
            <p:ph type="subTitle" idx="1"/>
          </p:nvPr>
        </p:nvSpPr>
        <p:spPr>
          <a:xfrm>
            <a:off x="3966525" y="2403900"/>
            <a:ext cx="4041600" cy="1077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Our vision is to process internet orders and ship the various orders or appointments through delivery or via mails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715500" y="23541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TARGET MARKET</a:t>
            </a:r>
            <a:endParaRPr dirty="0"/>
          </a:p>
        </p:txBody>
      </p:sp>
      <p:sp>
        <p:nvSpPr>
          <p:cNvPr id="449" name="Google Shape;449;p37"/>
          <p:cNvSpPr txBox="1">
            <a:spLocks noGrp="1"/>
          </p:cNvSpPr>
          <p:nvPr>
            <p:ph type="subTitle" idx="1"/>
          </p:nvPr>
        </p:nvSpPr>
        <p:spPr>
          <a:xfrm>
            <a:off x="713400" y="3188100"/>
            <a:ext cx="4041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Our target market is YOU! People who do not want to walk all the way to Mercedes to inquire or to purchase a vehicle, yet want it delivered to them in the comfort of their homes. </a:t>
            </a:r>
          </a:p>
        </p:txBody>
      </p:sp>
      <p:pic>
        <p:nvPicPr>
          <p:cNvPr id="450" name="Google Shape;4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800" y="0"/>
            <a:ext cx="4084200" cy="3455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grpSp>
        <p:nvGrpSpPr>
          <p:cNvPr id="451" name="Google Shape;451;p37"/>
          <p:cNvGrpSpPr/>
          <p:nvPr/>
        </p:nvGrpSpPr>
        <p:grpSpPr>
          <a:xfrm>
            <a:off x="833125" y="1810575"/>
            <a:ext cx="987245" cy="256500"/>
            <a:chOff x="713275" y="4065425"/>
            <a:chExt cx="987245" cy="256500"/>
          </a:xfrm>
        </p:grpSpPr>
        <p:sp>
          <p:nvSpPr>
            <p:cNvPr id="452" name="Google Shape;452;p3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 rot="10800000">
            <a:off x="5648375" y="3998200"/>
            <a:ext cx="3559050" cy="1211775"/>
            <a:chOff x="-365050" y="-837825"/>
            <a:chExt cx="3559050" cy="1211775"/>
          </a:xfrm>
        </p:grpSpPr>
        <p:cxnSp>
          <p:nvCxnSpPr>
            <p:cNvPr id="456" name="Google Shape;456;p37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37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58" name="Google Shape;458;p37"/>
          <p:cNvGrpSpPr/>
          <p:nvPr/>
        </p:nvGrpSpPr>
        <p:grpSpPr>
          <a:xfrm>
            <a:off x="-76198" y="-75295"/>
            <a:ext cx="2009569" cy="973361"/>
            <a:chOff x="5205411" y="-75307"/>
            <a:chExt cx="1728661" cy="837300"/>
          </a:xfrm>
        </p:grpSpPr>
        <p:cxnSp>
          <p:nvCxnSpPr>
            <p:cNvPr id="459" name="Google Shape;459;p3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0" name="Google Shape;460;p3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1" name="Google Shape;461;p3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62" name="Google Shape;462;p37"/>
          <p:cNvSpPr/>
          <p:nvPr/>
        </p:nvSpPr>
        <p:spPr>
          <a:xfrm>
            <a:off x="6749900" y="-182130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3831439" y="858075"/>
            <a:ext cx="9873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4818745" y="641575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5"/>
          <p:cNvSpPr/>
          <p:nvPr/>
        </p:nvSpPr>
        <p:spPr>
          <a:xfrm>
            <a:off x="3351438" y="2518825"/>
            <a:ext cx="2441100" cy="1887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5"/>
          <p:cNvSpPr/>
          <p:nvPr/>
        </p:nvSpPr>
        <p:spPr>
          <a:xfrm>
            <a:off x="6074875" y="1293425"/>
            <a:ext cx="2441100" cy="1887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5"/>
          <p:cNvSpPr/>
          <p:nvPr/>
        </p:nvSpPr>
        <p:spPr>
          <a:xfrm>
            <a:off x="628025" y="1756800"/>
            <a:ext cx="2441100" cy="1887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5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</a:t>
            </a:r>
            <a:endParaRPr dirty="0"/>
          </a:p>
        </p:txBody>
      </p:sp>
      <p:sp>
        <p:nvSpPr>
          <p:cNvPr id="630" name="Google Shape;630;p45"/>
          <p:cNvSpPr txBox="1">
            <a:spLocks noGrp="1"/>
          </p:cNvSpPr>
          <p:nvPr>
            <p:ph type="subTitle" idx="1"/>
          </p:nvPr>
        </p:nvSpPr>
        <p:spPr>
          <a:xfrm>
            <a:off x="716061" y="20588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GOAL 1</a:t>
            </a:r>
            <a:endParaRPr dirty="0"/>
          </a:p>
        </p:txBody>
      </p:sp>
      <p:sp>
        <p:nvSpPr>
          <p:cNvPr id="631" name="Google Shape;631;p45"/>
          <p:cNvSpPr txBox="1">
            <a:spLocks noGrp="1"/>
          </p:cNvSpPr>
          <p:nvPr>
            <p:ph type="subTitle" idx="2"/>
          </p:nvPr>
        </p:nvSpPr>
        <p:spPr>
          <a:xfrm>
            <a:off x="716075" y="2418990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registratin system</a:t>
            </a:r>
            <a:endParaRPr dirty="0"/>
          </a:p>
        </p:txBody>
      </p:sp>
      <p:sp>
        <p:nvSpPr>
          <p:cNvPr id="632" name="Google Shape;632;p45"/>
          <p:cNvSpPr txBox="1">
            <a:spLocks noGrp="1"/>
          </p:cNvSpPr>
          <p:nvPr>
            <p:ph type="subTitle" idx="3"/>
          </p:nvPr>
        </p:nvSpPr>
        <p:spPr>
          <a:xfrm>
            <a:off x="3439499" y="28208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633" name="Google Shape;633;p45"/>
          <p:cNvSpPr txBox="1">
            <a:spLocks noGrp="1"/>
          </p:cNvSpPr>
          <p:nvPr>
            <p:ph type="subTitle" idx="4"/>
          </p:nvPr>
        </p:nvSpPr>
        <p:spPr>
          <a:xfrm>
            <a:off x="3439507" y="31810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Admin panel for Mercedes administrators</a:t>
            </a:r>
            <a:endParaRPr dirty="0"/>
          </a:p>
        </p:txBody>
      </p:sp>
      <p:sp>
        <p:nvSpPr>
          <p:cNvPr id="634" name="Google Shape;634;p45"/>
          <p:cNvSpPr txBox="1">
            <a:spLocks noGrp="1"/>
          </p:cNvSpPr>
          <p:nvPr>
            <p:ph type="subTitle" idx="5"/>
          </p:nvPr>
        </p:nvSpPr>
        <p:spPr>
          <a:xfrm>
            <a:off x="6162949" y="15954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635" name="Google Shape;635;p45"/>
          <p:cNvSpPr txBox="1">
            <a:spLocks noGrp="1"/>
          </p:cNvSpPr>
          <p:nvPr>
            <p:ph type="subTitle" idx="6"/>
          </p:nvPr>
        </p:nvSpPr>
        <p:spPr>
          <a:xfrm>
            <a:off x="6162951" y="19556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Cart and Checkout functionality</a:t>
            </a:r>
            <a:endParaRPr dirty="0"/>
          </a:p>
        </p:txBody>
      </p:sp>
      <p:sp>
        <p:nvSpPr>
          <p:cNvPr id="636" name="Google Shape;636;p45"/>
          <p:cNvSpPr/>
          <p:nvPr/>
        </p:nvSpPr>
        <p:spPr>
          <a:xfrm>
            <a:off x="2449761" y="1487401"/>
            <a:ext cx="545400" cy="512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45"/>
          <p:cNvGrpSpPr/>
          <p:nvPr/>
        </p:nvGrpSpPr>
        <p:grpSpPr>
          <a:xfrm>
            <a:off x="2606543" y="1670358"/>
            <a:ext cx="231837" cy="146184"/>
            <a:chOff x="3679750" y="1562750"/>
            <a:chExt cx="352550" cy="222300"/>
          </a:xfrm>
        </p:grpSpPr>
        <p:cxnSp>
          <p:nvCxnSpPr>
            <p:cNvPr id="638" name="Google Shape;638;p45"/>
            <p:cNvCxnSpPr/>
            <p:nvPr/>
          </p:nvCxnSpPr>
          <p:spPr>
            <a:xfrm>
              <a:off x="3679750" y="1650950"/>
              <a:ext cx="134100" cy="13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5"/>
            <p:cNvCxnSpPr/>
            <p:nvPr/>
          </p:nvCxnSpPr>
          <p:spPr>
            <a:xfrm rot="10800000" flipH="1">
              <a:off x="3810000" y="1562750"/>
              <a:ext cx="222300" cy="22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0" name="Google Shape;640;p45"/>
          <p:cNvSpPr/>
          <p:nvPr/>
        </p:nvSpPr>
        <p:spPr>
          <a:xfrm>
            <a:off x="3501036" y="2192951"/>
            <a:ext cx="545400" cy="512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45"/>
          <p:cNvGrpSpPr/>
          <p:nvPr/>
        </p:nvGrpSpPr>
        <p:grpSpPr>
          <a:xfrm>
            <a:off x="3657818" y="2375908"/>
            <a:ext cx="231837" cy="146184"/>
            <a:chOff x="3679750" y="1562750"/>
            <a:chExt cx="352550" cy="222300"/>
          </a:xfrm>
        </p:grpSpPr>
        <p:cxnSp>
          <p:nvCxnSpPr>
            <p:cNvPr id="642" name="Google Shape;642;p45"/>
            <p:cNvCxnSpPr/>
            <p:nvPr/>
          </p:nvCxnSpPr>
          <p:spPr>
            <a:xfrm>
              <a:off x="3679750" y="1650950"/>
              <a:ext cx="134100" cy="13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5"/>
            <p:cNvCxnSpPr/>
            <p:nvPr/>
          </p:nvCxnSpPr>
          <p:spPr>
            <a:xfrm rot="10800000" flipH="1">
              <a:off x="3810000" y="1562750"/>
              <a:ext cx="222300" cy="22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4" name="Google Shape;644;p45"/>
          <p:cNvSpPr/>
          <p:nvPr/>
        </p:nvSpPr>
        <p:spPr>
          <a:xfrm>
            <a:off x="6194861" y="1006494"/>
            <a:ext cx="545400" cy="512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5"/>
          <p:cNvGrpSpPr/>
          <p:nvPr/>
        </p:nvGrpSpPr>
        <p:grpSpPr>
          <a:xfrm>
            <a:off x="6351643" y="1189451"/>
            <a:ext cx="231837" cy="146184"/>
            <a:chOff x="3679750" y="1562750"/>
            <a:chExt cx="352550" cy="222300"/>
          </a:xfrm>
        </p:grpSpPr>
        <p:cxnSp>
          <p:nvCxnSpPr>
            <p:cNvPr id="646" name="Google Shape;646;p45"/>
            <p:cNvCxnSpPr/>
            <p:nvPr/>
          </p:nvCxnSpPr>
          <p:spPr>
            <a:xfrm>
              <a:off x="3679750" y="1650950"/>
              <a:ext cx="134100" cy="13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5"/>
            <p:cNvCxnSpPr/>
            <p:nvPr/>
          </p:nvCxnSpPr>
          <p:spPr>
            <a:xfrm rot="10800000" flipH="1">
              <a:off x="3810000" y="1562750"/>
              <a:ext cx="222300" cy="22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8" name="Google Shape;648;p45"/>
          <p:cNvGrpSpPr/>
          <p:nvPr/>
        </p:nvGrpSpPr>
        <p:grpSpPr>
          <a:xfrm>
            <a:off x="4501900" y="1816138"/>
            <a:ext cx="987245" cy="256500"/>
            <a:chOff x="713275" y="4065425"/>
            <a:chExt cx="987245" cy="256500"/>
          </a:xfrm>
        </p:grpSpPr>
        <p:sp>
          <p:nvSpPr>
            <p:cNvPr id="649" name="Google Shape;649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45"/>
          <p:cNvGrpSpPr/>
          <p:nvPr/>
        </p:nvGrpSpPr>
        <p:grpSpPr>
          <a:xfrm rot="10800000">
            <a:off x="7111950" y="3998200"/>
            <a:ext cx="2070925" cy="640750"/>
            <a:chOff x="205975" y="-266800"/>
            <a:chExt cx="2070925" cy="640750"/>
          </a:xfrm>
        </p:grpSpPr>
        <p:cxnSp>
          <p:nvCxnSpPr>
            <p:cNvPr id="653" name="Google Shape;653;p45"/>
            <p:cNvCxnSpPr/>
            <p:nvPr/>
          </p:nvCxnSpPr>
          <p:spPr>
            <a:xfrm>
              <a:off x="205975" y="-266800"/>
              <a:ext cx="637200" cy="637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839600" y="373950"/>
              <a:ext cx="143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55" name="Google Shape;655;p45"/>
          <p:cNvGrpSpPr/>
          <p:nvPr/>
        </p:nvGrpSpPr>
        <p:grpSpPr>
          <a:xfrm rot="10800000" flipH="1">
            <a:off x="-38875" y="4406425"/>
            <a:ext cx="2642425" cy="640750"/>
            <a:chOff x="205975" y="-266800"/>
            <a:chExt cx="2642425" cy="640750"/>
          </a:xfrm>
        </p:grpSpPr>
        <p:cxnSp>
          <p:nvCxnSpPr>
            <p:cNvPr id="656" name="Google Shape;656;p45"/>
            <p:cNvCxnSpPr/>
            <p:nvPr/>
          </p:nvCxnSpPr>
          <p:spPr>
            <a:xfrm>
              <a:off x="205975" y="-266800"/>
              <a:ext cx="637200" cy="637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839600" y="373950"/>
              <a:ext cx="200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58" name="Google Shape;658;p45"/>
          <p:cNvGrpSpPr/>
          <p:nvPr/>
        </p:nvGrpSpPr>
        <p:grpSpPr>
          <a:xfrm>
            <a:off x="1354953" y="3897150"/>
            <a:ext cx="987245" cy="256500"/>
            <a:chOff x="713275" y="4065425"/>
            <a:chExt cx="987245" cy="256500"/>
          </a:xfrm>
        </p:grpSpPr>
        <p:sp>
          <p:nvSpPr>
            <p:cNvPr id="659" name="Google Shape;659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5"/>
          <p:cNvGrpSpPr/>
          <p:nvPr/>
        </p:nvGrpSpPr>
        <p:grpSpPr>
          <a:xfrm>
            <a:off x="6801828" y="3461363"/>
            <a:ext cx="987245" cy="256500"/>
            <a:chOff x="713275" y="4065425"/>
            <a:chExt cx="987245" cy="256500"/>
          </a:xfrm>
        </p:grpSpPr>
        <p:sp>
          <p:nvSpPr>
            <p:cNvPr id="663" name="Google Shape;663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3882457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1159025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6605952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4108657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6832101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1385200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 idx="7"/>
          </p:nvPr>
        </p:nvSpPr>
        <p:spPr>
          <a:xfrm>
            <a:off x="418320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" name="Google Shape;410;p36"/>
          <p:cNvSpPr txBox="1">
            <a:spLocks noGrp="1"/>
          </p:cNvSpPr>
          <p:nvPr>
            <p:ph type="title" idx="8"/>
          </p:nvPr>
        </p:nvSpPr>
        <p:spPr>
          <a:xfrm>
            <a:off x="69066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title" idx="9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AND DESIGN</a:t>
            </a:r>
            <a:endParaRPr dirty="0"/>
          </a:p>
        </p:txBody>
      </p:sp>
      <p:sp>
        <p:nvSpPr>
          <p:cNvPr id="412" name="Google Shape;412;p36"/>
          <p:cNvSpPr txBox="1">
            <a:spLocks noGrp="1"/>
          </p:cNvSpPr>
          <p:nvPr>
            <p:ph type="subTitle" idx="1"/>
          </p:nvPr>
        </p:nvSpPr>
        <p:spPr>
          <a:xfrm>
            <a:off x="716061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+ PRESENTATION</a:t>
            </a:r>
            <a:endParaRPr dirty="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ubTitle" idx="2"/>
          </p:nvPr>
        </p:nvSpPr>
        <p:spPr>
          <a:xfrm>
            <a:off x="716075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HTML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414" name="Google Shape;414;p36"/>
          <p:cNvSpPr txBox="1">
            <a:spLocks noGrp="1"/>
          </p:cNvSpPr>
          <p:nvPr>
            <p:ph type="subTitle" idx="3"/>
          </p:nvPr>
        </p:nvSpPr>
        <p:spPr>
          <a:xfrm>
            <a:off x="343949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+ APPLICATION</a:t>
            </a:r>
            <a:endParaRPr dirty="0"/>
          </a:p>
        </p:txBody>
      </p:sp>
      <p:sp>
        <p:nvSpPr>
          <p:cNvPr id="415" name="Google Shape;415;p36"/>
          <p:cNvSpPr txBox="1">
            <a:spLocks noGrp="1"/>
          </p:cNvSpPr>
          <p:nvPr>
            <p:ph type="subTitle" idx="4"/>
          </p:nvPr>
        </p:nvSpPr>
        <p:spPr>
          <a:xfrm>
            <a:off x="3439507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PHP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JAVASCRIPT</a:t>
            </a:r>
            <a:endParaRPr dirty="0"/>
          </a:p>
        </p:txBody>
      </p:sp>
      <p:sp>
        <p:nvSpPr>
          <p:cNvPr id="416" name="Google Shape;416;p36"/>
          <p:cNvSpPr txBox="1">
            <a:spLocks noGrp="1"/>
          </p:cNvSpPr>
          <p:nvPr>
            <p:ph type="subTitle" idx="5"/>
          </p:nvPr>
        </p:nvSpPr>
        <p:spPr>
          <a:xfrm>
            <a:off x="616294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+ DATABASE</a:t>
            </a:r>
            <a:endParaRPr dirty="0"/>
          </a:p>
        </p:txBody>
      </p:sp>
      <p:sp>
        <p:nvSpPr>
          <p:cNvPr id="417" name="Google Shape;417;p36"/>
          <p:cNvSpPr txBox="1">
            <a:spLocks noGrp="1"/>
          </p:cNvSpPr>
          <p:nvPr>
            <p:ph type="subTitle" idx="6"/>
          </p:nvPr>
        </p:nvSpPr>
        <p:spPr>
          <a:xfrm>
            <a:off x="6162951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MySQL</a:t>
            </a:r>
            <a:endParaRPr dirty="0"/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14597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9" name="Google Shape;419;p36"/>
          <p:cNvGrpSpPr/>
          <p:nvPr/>
        </p:nvGrpSpPr>
        <p:grpSpPr>
          <a:xfrm>
            <a:off x="1400188" y="4088600"/>
            <a:ext cx="896775" cy="149400"/>
            <a:chOff x="1664075" y="4088600"/>
            <a:chExt cx="896775" cy="149400"/>
          </a:xfrm>
        </p:grpSpPr>
        <p:sp>
          <p:nvSpPr>
            <p:cNvPr id="420" name="Google Shape;420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6"/>
          <p:cNvGrpSpPr/>
          <p:nvPr/>
        </p:nvGrpSpPr>
        <p:grpSpPr>
          <a:xfrm>
            <a:off x="4123619" y="4088600"/>
            <a:ext cx="896775" cy="149400"/>
            <a:chOff x="1664075" y="4088600"/>
            <a:chExt cx="896775" cy="149400"/>
          </a:xfrm>
        </p:grpSpPr>
        <p:sp>
          <p:nvSpPr>
            <p:cNvPr id="425" name="Google Shape;425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6847064" y="4088600"/>
            <a:ext cx="896775" cy="149400"/>
            <a:chOff x="1664075" y="4088600"/>
            <a:chExt cx="896775" cy="149400"/>
          </a:xfrm>
        </p:grpSpPr>
        <p:sp>
          <p:nvSpPr>
            <p:cNvPr id="430" name="Google Shape;430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36"/>
          <p:cNvSpPr/>
          <p:nvPr/>
        </p:nvSpPr>
        <p:spPr>
          <a:xfrm>
            <a:off x="2914962" y="1381501"/>
            <a:ext cx="516000" cy="4845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5675737" y="2135001"/>
            <a:ext cx="516000" cy="4845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36"/>
          <p:cNvGrpSpPr/>
          <p:nvPr/>
        </p:nvGrpSpPr>
        <p:grpSpPr>
          <a:xfrm rot="5400000">
            <a:off x="7937100" y="1399875"/>
            <a:ext cx="987245" cy="256500"/>
            <a:chOff x="713275" y="4065425"/>
            <a:chExt cx="987245" cy="256500"/>
          </a:xfrm>
        </p:grpSpPr>
        <p:sp>
          <p:nvSpPr>
            <p:cNvPr id="437" name="Google Shape;437;p3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6"/>
          <p:cNvGrpSpPr/>
          <p:nvPr/>
        </p:nvGrpSpPr>
        <p:grpSpPr>
          <a:xfrm rot="5400000">
            <a:off x="219650" y="1997625"/>
            <a:ext cx="987245" cy="256500"/>
            <a:chOff x="713275" y="4065425"/>
            <a:chExt cx="987245" cy="256500"/>
          </a:xfrm>
        </p:grpSpPr>
        <p:sp>
          <p:nvSpPr>
            <p:cNvPr id="441" name="Google Shape;441;p3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9"/>
          <p:cNvPicPr preferRelativeResize="0"/>
          <p:nvPr/>
        </p:nvPicPr>
        <p:blipFill rotWithShape="1">
          <a:blip r:embed="rId3">
            <a:alphaModFix/>
          </a:blip>
          <a:srcRect l="279" t="19813"/>
          <a:stretch/>
        </p:blipFill>
        <p:spPr>
          <a:xfrm>
            <a:off x="3530225" y="1901500"/>
            <a:ext cx="5613773" cy="324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/>
          <p:nvPr/>
        </p:nvSpPr>
        <p:spPr>
          <a:xfrm rot="10800000" flipH="1">
            <a:off x="0" y="0"/>
            <a:ext cx="5010300" cy="3381300"/>
          </a:xfrm>
          <a:prstGeom prst="snip1Rect">
            <a:avLst>
              <a:gd name="adj" fmla="val 4387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9"/>
          <p:cNvSpPr txBox="1">
            <a:spLocks noGrp="1"/>
          </p:cNvSpPr>
          <p:nvPr>
            <p:ph type="title"/>
          </p:nvPr>
        </p:nvSpPr>
        <p:spPr>
          <a:xfrm>
            <a:off x="403727" y="776891"/>
            <a:ext cx="26943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491" name="Google Shape;491;p39"/>
          <p:cNvSpPr txBox="1">
            <a:spLocks noGrp="1"/>
          </p:cNvSpPr>
          <p:nvPr>
            <p:ph type="subTitle" idx="1"/>
          </p:nvPr>
        </p:nvSpPr>
        <p:spPr>
          <a:xfrm>
            <a:off x="437682" y="1853066"/>
            <a:ext cx="2816825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+ Bootstrap Framework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/>
              <a:t>+ Font Awesome Library</a:t>
            </a:r>
            <a:endParaRPr sz="2000" dirty="0"/>
          </a:p>
        </p:txBody>
      </p:sp>
      <p:grpSp>
        <p:nvGrpSpPr>
          <p:cNvPr id="492" name="Google Shape;492;p39"/>
          <p:cNvGrpSpPr/>
          <p:nvPr/>
        </p:nvGrpSpPr>
        <p:grpSpPr>
          <a:xfrm>
            <a:off x="6618137" y="-14242"/>
            <a:ext cx="1386450" cy="1093595"/>
            <a:chOff x="6618137" y="-14242"/>
            <a:chExt cx="1386450" cy="1093595"/>
          </a:xfrm>
        </p:grpSpPr>
        <p:grpSp>
          <p:nvGrpSpPr>
            <p:cNvPr id="493" name="Google Shape;493;p39"/>
            <p:cNvGrpSpPr/>
            <p:nvPr/>
          </p:nvGrpSpPr>
          <p:grpSpPr>
            <a:xfrm>
              <a:off x="6618137" y="-14242"/>
              <a:ext cx="441000" cy="1093595"/>
              <a:chOff x="6371187" y="232700"/>
              <a:chExt cx="441000" cy="1093595"/>
            </a:xfrm>
          </p:grpSpPr>
          <p:cxnSp>
            <p:nvCxnSpPr>
              <p:cNvPr id="494" name="Google Shape;494;p39"/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95" name="Google Shape;495;p39"/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6" name="Google Shape;496;p39"/>
            <p:cNvGrpSpPr/>
            <p:nvPr/>
          </p:nvGrpSpPr>
          <p:grpSpPr>
            <a:xfrm>
              <a:off x="7090862" y="-14242"/>
              <a:ext cx="441000" cy="1093595"/>
              <a:chOff x="6371187" y="232700"/>
              <a:chExt cx="441000" cy="1093595"/>
            </a:xfrm>
          </p:grpSpPr>
          <p:cxnSp>
            <p:nvCxnSpPr>
              <p:cNvPr id="497" name="Google Shape;497;p39"/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98" name="Google Shape;498;p39"/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9" name="Google Shape;499;p39"/>
            <p:cNvGrpSpPr/>
            <p:nvPr/>
          </p:nvGrpSpPr>
          <p:grpSpPr>
            <a:xfrm>
              <a:off x="7563587" y="-14242"/>
              <a:ext cx="441000" cy="1093595"/>
              <a:chOff x="6371187" y="232700"/>
              <a:chExt cx="441000" cy="1093595"/>
            </a:xfrm>
          </p:grpSpPr>
          <p:cxnSp>
            <p:nvCxnSpPr>
              <p:cNvPr id="500" name="Google Shape;500;p39"/>
              <p:cNvCxnSpPr/>
              <p:nvPr/>
            </p:nvCxnSpPr>
            <p:spPr>
              <a:xfrm>
                <a:off x="6371187" y="885295"/>
                <a:ext cx="441000" cy="44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01" name="Google Shape;501;p39"/>
              <p:cNvCxnSpPr/>
              <p:nvPr/>
            </p:nvCxnSpPr>
            <p:spPr>
              <a:xfrm rot="10800000">
                <a:off x="6372961" y="232700"/>
                <a:ext cx="0" cy="65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02" name="Google Shape;502;p39"/>
          <p:cNvGrpSpPr/>
          <p:nvPr/>
        </p:nvGrpSpPr>
        <p:grpSpPr>
          <a:xfrm>
            <a:off x="1115350" y="4110675"/>
            <a:ext cx="987245" cy="256500"/>
            <a:chOff x="713275" y="4065425"/>
            <a:chExt cx="987245" cy="256500"/>
          </a:xfrm>
        </p:grpSpPr>
        <p:sp>
          <p:nvSpPr>
            <p:cNvPr id="503" name="Google Shape;503;p39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39"/>
          <p:cNvSpPr/>
          <p:nvPr/>
        </p:nvSpPr>
        <p:spPr>
          <a:xfrm>
            <a:off x="3831439" y="755875"/>
            <a:ext cx="9873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9"/>
          <p:cNvSpPr/>
          <p:nvPr/>
        </p:nvSpPr>
        <p:spPr>
          <a:xfrm>
            <a:off x="4818745" y="539375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3337645" y="43476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9"/>
          <p:cNvSpPr/>
          <p:nvPr/>
        </p:nvSpPr>
        <p:spPr>
          <a:xfrm>
            <a:off x="8430729" y="4347600"/>
            <a:ext cx="8895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0" name="Google Shape;510;p39"/>
          <p:cNvCxnSpPr/>
          <p:nvPr/>
        </p:nvCxnSpPr>
        <p:spPr>
          <a:xfrm>
            <a:off x="-45908" y="1536750"/>
            <a:ext cx="31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ctric Car Project Proposal by Slidesgo">
  <a:themeElements>
    <a:clrScheme name="Simple Light">
      <a:dk1>
        <a:srgbClr val="030325"/>
      </a:dk1>
      <a:lt1>
        <a:srgbClr val="FFFFFF"/>
      </a:lt1>
      <a:dk2>
        <a:srgbClr val="1B0B52"/>
      </a:dk2>
      <a:lt2>
        <a:srgbClr val="FFFFFF"/>
      </a:lt2>
      <a:accent1>
        <a:srgbClr val="FF296D"/>
      </a:accent1>
      <a:accent2>
        <a:srgbClr val="05D8E7"/>
      </a:accent2>
      <a:accent3>
        <a:srgbClr val="FF296D"/>
      </a:accent3>
      <a:accent4>
        <a:srgbClr val="05D8E7"/>
      </a:accent4>
      <a:accent5>
        <a:srgbClr val="FF296D"/>
      </a:accent5>
      <a:accent6>
        <a:srgbClr val="05D8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241</Words>
  <Application>Microsoft Office PowerPoint</Application>
  <PresentationFormat>On-screen Show (16:9)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Abel</vt:lpstr>
      <vt:lpstr>Share Tech</vt:lpstr>
      <vt:lpstr>Arial</vt:lpstr>
      <vt:lpstr>Electric Car Project Proposal by Slidesgo</vt:lpstr>
      <vt:lpstr>MERCEDES cAR DEALERSHIP</vt:lpstr>
      <vt:lpstr>PRESENTER</vt:lpstr>
      <vt:lpstr>TABLE OF CONTENTS</vt:lpstr>
      <vt:lpstr>MISSION OF MERCEDES</vt:lpstr>
      <vt:lpstr>VISION OF MERCEDES</vt:lpstr>
      <vt:lpstr>OUR TARGET MARKET</vt:lpstr>
      <vt:lpstr>FUNCTIONALITIES</vt:lpstr>
      <vt:lpstr>02</vt:lpstr>
      <vt:lpstr>IMPLEMENTATION</vt:lpstr>
      <vt:lpstr>— ROY BARTEL -</vt:lpstr>
      <vt:lpstr>WEBSITE DEMO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MERCEDES cAR DEALERSHIP</dc:title>
  <cp:lastModifiedBy>Prince Yeboah</cp:lastModifiedBy>
  <cp:revision>11</cp:revision>
  <dcterms:modified xsi:type="dcterms:W3CDTF">2021-12-10T17:00:34Z</dcterms:modified>
</cp:coreProperties>
</file>