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7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A3F0-4671-4E16-AC9C-8E7DAF08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448E3-6EA1-4C4F-A17E-3F98DF1D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ECCB-0B4E-4E6A-B4D3-BA8EB5CE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2A1B-A5F6-4F23-877B-1266A6B1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76439-0FCD-4B60-80DD-AC400E91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53BDB-130F-4974-A388-65B422C1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00ECF-0E7B-45D8-91AA-4488287C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92614-E832-4AB9-9D8D-0F7A00B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8505-FB4F-48E6-A0EC-5828136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65F36-4595-4662-AD54-7D197514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2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38CE90-3D67-4F45-90C5-688DC8A46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80AE0-7280-49A6-A183-1CDAB7AE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98626-F95F-467C-AA34-4F5D0DED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5F5B8-F6C5-4B40-82C5-A59C3DC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DDBB5-47E0-41C7-9AE8-8A9F9B14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785B0-81B9-4866-96DB-BBD4B68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8858E-DCED-4058-9035-A2CBB01A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E3A4-EA04-4659-A470-CED49C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8014-C432-425B-9AAC-456BF252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3289-F817-49B4-B8E5-61D71AA1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77EC-328E-4264-BE49-86D452A9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8D0C8-4D77-4AF5-9F8F-995F23F1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BA7C-6610-449F-95A4-2E330CE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F87B3-2BA2-41CB-A02B-EA62581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02D50-FF17-480A-8CC9-2EEE788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4E8E4-D74D-4AAF-B436-2CDE3D9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F7E31-E26D-47F0-BB04-AD7DF9D5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BDAE0-8CB3-47C8-91C2-33466A23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985B1-F6A1-4E77-A428-E15E59DF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47615-437D-460D-9492-2B772590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0B2A-2EF0-408F-8173-A68F019F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F6227-7FE5-429B-B175-1731AFA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70ED2-6A78-4941-9044-633F8F1D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DCED4-FF39-42FF-93B1-864E1997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64BF8-8A50-47C7-92D3-51550CEB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0FEA0-00C6-4CB6-9466-FEBB28DC2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734CB-F892-447F-AFAF-3A1648B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359D3-20BF-48E9-BF72-0001352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34D01-83E6-4192-AAC0-1F20485A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8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1653-8C3C-4C57-9085-B312D94D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3367AD-CCBA-4824-A8E6-64AB5E82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DFB04-8685-4C49-93B5-F33FF412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5A0F-563A-470A-BAE7-8E87EE3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F7690-3AC0-4BBD-ADBA-14408D2F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08D70C-26DA-47C3-984B-CF9C987D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B7E79-C416-45DD-8F55-C4906C7F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90306-9D76-44AF-830D-474F7BAC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8FCCB-6A6B-4DC9-8360-8364A8EC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5B201-3A47-4AE7-B404-461370E1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B08C-8F9B-42CB-8AD5-5625B13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E218D-D112-4572-825D-58DE9CF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10BDE-C44C-4D3C-AEAB-F353018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6B1F0-6F8F-4741-8112-E972F90C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39386-1E39-484D-825C-1642E4DE0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AA595-1ED2-4FC2-AE72-946A10A1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4FA51-72E0-40DF-B471-42D3F03B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68C68-498C-4B65-A0CB-E2DB1B46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1639-9E6E-4386-A732-98DD95C9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95221-3EF9-4EF2-B69B-A6615206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00FC0-AEF1-4CAE-9162-C9017897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86295-51C4-4079-AFE5-C5E696654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8833F-05C7-4F4F-82C1-724B4D62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BD004-3CEB-464A-881B-3A6C36DC5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03B4F-C3E7-4636-9191-4E23D63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for </a:t>
            </a:r>
            <a:r>
              <a:rPr lang="en-US" altLang="ko-KR" dirty="0" err="1"/>
              <a:t>gcc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9B69D-DE13-46C3-BC43-120CD04C8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3300-30D4-4E45-A106-0CCD807B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" y="35345"/>
            <a:ext cx="12178256" cy="1325563"/>
          </a:xfrm>
        </p:spPr>
        <p:txBody>
          <a:bodyPr/>
          <a:lstStyle/>
          <a:p>
            <a:pPr algn="ctr"/>
            <a:r>
              <a:rPr lang="en-US" altLang="ko-KR" dirty="0"/>
              <a:t>Install VS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BC413-760F-4AB9-9017-34D43D8B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5" y="1285983"/>
            <a:ext cx="11812245" cy="55366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ko-KR" sz="3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000" dirty="0"/>
              <a:t>Download VS Code</a:t>
            </a:r>
          </a:p>
          <a:p>
            <a:pPr lvl="1"/>
            <a:r>
              <a:rPr lang="en-US" altLang="ko-KR" sz="3000" dirty="0"/>
              <a:t>Go to </a:t>
            </a:r>
            <a:r>
              <a:rPr lang="en-US" altLang="ko-KR" sz="3000" dirty="0">
                <a:hlinkClick r:id="rId2"/>
              </a:rPr>
              <a:t>VS Code official site</a:t>
            </a:r>
            <a:r>
              <a:rPr lang="en-US" altLang="ko-KR" sz="3000" dirty="0"/>
              <a:t> and download the latest version.</a:t>
            </a:r>
          </a:p>
          <a:p>
            <a:pPr lvl="1"/>
            <a:endParaRPr lang="en-US" altLang="ko-KR" sz="3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000" dirty="0"/>
              <a:t>Install VS Code</a:t>
            </a:r>
          </a:p>
          <a:p>
            <a:pPr lvl="1"/>
            <a:r>
              <a:rPr lang="en-US" altLang="ko-KR" sz="3000" dirty="0"/>
              <a:t>Run the installer and follow the setup process.</a:t>
            </a:r>
          </a:p>
          <a:p>
            <a:pPr lvl="1"/>
            <a:r>
              <a:rPr lang="en-US" altLang="ko-KR" sz="3000" dirty="0"/>
              <a:t>Select "Add to PATH" during installation (optional but recommended).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B20375-53A2-431F-ADCB-F8632CC16990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322E1892-11A5-4970-B256-734948C37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181" y="1317075"/>
            <a:ext cx="1110742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C/C++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98A6D15-9B42-4A01-9406-B3A0CE7F890E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Install C/C++ Extension in VS Code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553E33-6D28-4AF8-938D-7A6D079BFEA2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3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DA03B87-49EC-4950-8EB1-7F15B7730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192" y="1299379"/>
            <a:ext cx="11707027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O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main.c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include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stdio.h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       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printf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World!\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");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   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0;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Arial Unicode MS"/>
              </a:rPr>
              <a:t>    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" panose="020B0604020202020204" pitchFamily="34" charset="0"/>
              </a:rPr>
              <a:t>2. O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Palette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tasks.json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30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en-US" altLang="ko-KR" sz="1600" dirty="0">
                <a:latin typeface="Arial" panose="020B0604020202020204" pitchFamily="34" charset="0"/>
              </a:rPr>
              <a:t>(https://github.com/prof-kweon/C-Language-Course/tree/main/LectureReference/Week1)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60241E8-FBBB-4F98-9BE2-95DA6C80A2A0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Configure Build Tasks in VS Code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587BD5-7E4D-4C85-9312-508CF7AA02D8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7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C7D00-C3AE-4344-B300-7B32FAFB7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151" y="1315015"/>
            <a:ext cx="11766989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C/C++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IntelliSense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launch.json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Arial" panose="020B0604020202020204" pitchFamily="34" charset="0"/>
              </a:rPr>
              <a:t>(https://github.com/prof-kweon/C-Language-Course/tree/main/LectureReference/Week1)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Palette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launch.json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 (GDB/LLDB).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000" dirty="0"/>
              <a:t>Add the following configuration: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C5C1366-95B0-4043-84BD-E0FD89370F36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Configure Debugging in VS 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3C738B-D5DF-4521-A5A7-82AB6CCE805B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1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C7D00-C3AE-4344-B300-7B32FAFB7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152" y="1317970"/>
            <a:ext cx="1008809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-US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main.c</a:t>
            </a: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" panose="020B0604020202020204" pitchFamily="34" charset="0"/>
              </a:rPr>
              <a:t>2. Build the program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Terminal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3000" dirty="0">
                <a:latin typeface="Arial" panose="020B0604020202020204" pitchFamily="34" charset="0"/>
              </a:rPr>
              <a:t>Run : </a:t>
            </a:r>
            <a:r>
              <a:rPr lang="en-US" altLang="ko-KR" sz="3000" dirty="0" err="1">
                <a:latin typeface="Arial" panose="020B0604020202020204" pitchFamily="34" charset="0"/>
              </a:rPr>
              <a:t>gcc</a:t>
            </a:r>
            <a:r>
              <a:rPr lang="en-US" altLang="ko-KR" sz="3000" dirty="0">
                <a:latin typeface="Arial" panose="020B0604020202020204" pitchFamily="34" charset="0"/>
              </a:rPr>
              <a:t> </a:t>
            </a:r>
            <a:r>
              <a:rPr lang="en-US" altLang="ko-KR" sz="3000" dirty="0" err="1">
                <a:latin typeface="Arial" panose="020B0604020202020204" pitchFamily="34" charset="0"/>
              </a:rPr>
              <a:t>main.c</a:t>
            </a:r>
            <a:r>
              <a:rPr lang="en-US" altLang="ko-KR" sz="3000" dirty="0">
                <a:latin typeface="Arial" panose="020B0604020202020204" pitchFamily="34" charset="0"/>
              </a:rPr>
              <a:t> –o main.exe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000" dirty="0">
                <a:latin typeface="Arial" panose="020B0604020202020204" pitchFamily="34" charset="0"/>
              </a:rPr>
              <a:t>3. Run the</a:t>
            </a:r>
            <a:r>
              <a:rPr lang="ko-KR" altLang="en-US" sz="3000" dirty="0">
                <a:latin typeface="Arial" panose="020B0604020202020204" pitchFamily="34" charset="0"/>
              </a:rPr>
              <a:t> </a:t>
            </a:r>
            <a:r>
              <a:rPr lang="en-US" altLang="ko-KR" sz="3000" dirty="0">
                <a:latin typeface="Arial" panose="020B0604020202020204" pitchFamily="34" charset="0"/>
              </a:rPr>
              <a:t>program</a:t>
            </a:r>
            <a:r>
              <a:rPr lang="ko-KR" altLang="en-US" sz="3000" dirty="0">
                <a:latin typeface="Arial" panose="020B0604020202020204" pitchFamily="34" charset="0"/>
              </a:rPr>
              <a:t> 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./main.exe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F9FF90-43CE-41AE-80E0-719804156437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Compile and Run a C Program in VS 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22774E-AD21-4E8C-A1B2-DBF4A34B83DE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CC7D00-C3AE-4344-B300-7B32FAFB7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911" y="1360908"/>
            <a:ext cx="100880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 F5 to start debugging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breakpoints, step over (F10)</a:t>
            </a:r>
            <a:r>
              <a:rPr lang="en-US" altLang="ko-KR" sz="3000" dirty="0">
                <a:latin typeface="Arial" panose="020B0604020202020204" pitchFamily="34" charset="0"/>
              </a:rPr>
              <a:t>, and watch variables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191ED5-7165-4813-AA1C-D0C2452AB86C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Debugging in VS 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28B857-3677-47FD-9C17-ECFE2C56FC6C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9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346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Arial</vt:lpstr>
      <vt:lpstr>맑은 고딕</vt:lpstr>
      <vt:lpstr>Office 테마</vt:lpstr>
      <vt:lpstr>VSCode for gcc</vt:lpstr>
      <vt:lpstr>Install VS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MinGW</dc:title>
  <dc:creator>Administrator</dc:creator>
  <cp:lastModifiedBy>Administrator</cp:lastModifiedBy>
  <cp:revision>16</cp:revision>
  <dcterms:created xsi:type="dcterms:W3CDTF">2025-02-27T07:44:21Z</dcterms:created>
  <dcterms:modified xsi:type="dcterms:W3CDTF">2025-02-28T01:49:13Z</dcterms:modified>
</cp:coreProperties>
</file>