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780" y="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2/13/2021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2/13/2021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2/13/2021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2132856"/>
            <a:ext cx="9143998" cy="2439144"/>
          </a:xfrm>
        </p:spPr>
        <p:txBody>
          <a:bodyPr/>
          <a:lstStyle/>
          <a:p>
            <a:r>
              <a:rPr lang="en-US" dirty="0"/>
              <a:t>BEST PLACE TO OPEN A GYM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 name </a:t>
            </a:r>
            <a:r>
              <a:rPr lang="en-US" dirty="0">
                <a:sym typeface="Wingdings" panose="05000000000000000000" pitchFamily="2" charset="2"/>
              </a:rPr>
              <a:t>:-  PRINCE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overview of progress against schedule.</a:t>
            </a:r>
          </a:p>
          <a:p>
            <a:pPr lvl="1"/>
            <a:r>
              <a:rPr lang="en-US" dirty="0"/>
              <a:t>On-track in what areas</a:t>
            </a:r>
          </a:p>
          <a:p>
            <a:pPr lvl="1"/>
            <a:r>
              <a:rPr lang="en-US" dirty="0"/>
              <a:t>Behind in what areas</a:t>
            </a:r>
          </a:p>
          <a:p>
            <a:pPr lvl="1"/>
            <a:r>
              <a:rPr lang="en-US" dirty="0"/>
              <a:t>Ahead in what areas</a:t>
            </a:r>
          </a:p>
          <a:p>
            <a:r>
              <a:rPr lang="en-US" dirty="0"/>
              <a:t>Unexpected delays or issues.</a:t>
            </a: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Documents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Marketing plan</a:t>
            </a:r>
          </a:p>
          <a:p>
            <a:pPr lvl="1"/>
            <a:r>
              <a:rPr lang="en-US" dirty="0"/>
              <a:t>Location or contact name/phone</a:t>
            </a:r>
          </a:p>
          <a:p>
            <a:r>
              <a:rPr lang="en-US" dirty="0"/>
              <a:t>Budget</a:t>
            </a:r>
          </a:p>
          <a:p>
            <a:pPr lvl="1"/>
            <a:r>
              <a:rPr lang="en-US" dirty="0"/>
              <a:t>Location or contact name/phone</a:t>
            </a:r>
          </a:p>
          <a:p>
            <a:r>
              <a:rPr lang="en-US" dirty="0"/>
              <a:t>Post-mortem</a:t>
            </a:r>
          </a:p>
          <a:p>
            <a:pPr lvl="1"/>
            <a:r>
              <a:rPr lang="en-US" dirty="0"/>
              <a:t>Location or contact name/phone</a:t>
            </a:r>
          </a:p>
          <a:p>
            <a:r>
              <a:rPr lang="en-US" dirty="0"/>
              <a:t>Submit questions</a:t>
            </a:r>
          </a:p>
          <a:p>
            <a:pPr lvl="1"/>
            <a:r>
              <a:rPr lang="en-US" dirty="0"/>
              <a:t>Location or contact name/phone</a:t>
            </a: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Goal of this project is to find best  place to open a gym which can be more profitable for Businessman</a:t>
            </a:r>
          </a:p>
          <a:p>
            <a:r>
              <a:rPr lang="en-US" dirty="0"/>
              <a:t>It also helps to find out which place has more concentration of Gyms than other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Bahnschrift Light Condense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objective of this capstone project is to find the best place to open a gym in Delhi. </a:t>
            </a:r>
          </a:p>
          <a:p>
            <a:r>
              <a:rPr lang="en-US" sz="2800" dirty="0">
                <a:effectLst/>
                <a:latin typeface="Bahnschrift Light Condense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Delhi , capital of India have high population of people and opening a new business here can be a great success if any businessman know the suitable place for business which give them an advantage on competitors.</a:t>
            </a:r>
          </a:p>
          <a:p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and cleaning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this project, I used two data sets to execute my idea :-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en-US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Delhi’s places data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en-US" b="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Foursquare Location Data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858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1" u="sng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Delhi’s places data</a:t>
            </a:r>
            <a:r>
              <a:rPr lang="en-US" b="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This data is collected from the Kaggle site. 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u="sng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Foursquare Location Data </a:t>
            </a:r>
            <a:r>
              <a:rPr lang="en-US" b="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For getting the venues information nearby each Neighborhood I used Foursquare API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Visualizing all Neighborhood in Delhi using Folium map.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7A617-C84F-4A82-B12D-576EEDCB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2401755"/>
            <a:ext cx="10153128" cy="38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 analyzing and making cluster, making map of the Neighborhoods with its cluster label.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8C1AE-17C8-4016-BF84-69C563EFC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748" y="1844824"/>
            <a:ext cx="5760640" cy="44035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D527D-81D4-4267-8560-9AAD9D88DF8A}"/>
              </a:ext>
            </a:extLst>
          </p:cNvPr>
          <p:cNvSpPr txBox="1"/>
          <p:nvPr/>
        </p:nvSpPr>
        <p:spPr>
          <a:xfrm>
            <a:off x="6598468" y="2996952"/>
            <a:ext cx="4562792" cy="175432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 anchorCtr="1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Here,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0" spc="-5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Red</a:t>
            </a:r>
            <a:r>
              <a:rPr lang="en-US" sz="18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color marker denotes ----&gt; cluster 0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0" spc="-5" dirty="0">
                <a:solidFill>
                  <a:srgbClr val="2F5496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Blue</a:t>
            </a:r>
            <a:r>
              <a:rPr lang="en-US" sz="18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color marker denotes ----&gt; cluster 1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0" spc="-5" dirty="0">
                <a:solidFill>
                  <a:srgbClr val="40E200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Green</a:t>
            </a:r>
            <a:r>
              <a:rPr lang="en-US" sz="18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color marker denotes ----&gt; cluster 2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8228" y="0"/>
            <a:ext cx="9143538" cy="10668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24" y="1412777"/>
            <a:ext cx="10456976" cy="792088"/>
          </a:xfrm>
        </p:spPr>
        <p:txBody>
          <a:bodyPr>
            <a:normAutofit fontScale="92500" lnSpcReduction="10000"/>
          </a:bodyPr>
          <a:lstStyle/>
          <a:p>
            <a:r>
              <a:rPr lang="en-US" sz="20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results of the clustering are visualized in the map below. </a:t>
            </a:r>
          </a:p>
          <a:p>
            <a:r>
              <a:rPr lang="en-US" sz="20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000" i="0" spc="-5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Red</a:t>
            </a:r>
            <a:r>
              <a:rPr lang="en-US" sz="20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color is Cluster 0 , the </a:t>
            </a:r>
            <a:r>
              <a:rPr lang="en-US" sz="2000" i="0" spc="-5" dirty="0">
                <a:solidFill>
                  <a:srgbClr val="0070C0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blue</a:t>
            </a:r>
            <a:r>
              <a:rPr lang="en-US" sz="20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color is Cluster 1 and the </a:t>
            </a:r>
            <a:r>
              <a:rPr lang="en-US" sz="2000" i="0" spc="-5" dirty="0">
                <a:solidFill>
                  <a:srgbClr val="99FF9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green</a:t>
            </a:r>
            <a:r>
              <a:rPr lang="en-US" sz="20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color is cluster 2.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9C8F3DC-93CF-454E-9D9B-70EAD51D3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" y="2204865"/>
            <a:ext cx="5488423" cy="3522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10903-B2A5-4F28-A3F8-F243EF08F6AA}"/>
              </a:ext>
            </a:extLst>
          </p:cNvPr>
          <p:cNvSpPr txBox="1"/>
          <p:nvPr/>
        </p:nvSpPr>
        <p:spPr>
          <a:xfrm>
            <a:off x="6094412" y="2976970"/>
            <a:ext cx="5264262" cy="183127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indent="0">
              <a:lnSpc>
                <a:spcPts val="2400"/>
              </a:lnSpc>
              <a:spcBef>
                <a:spcPts val="2100"/>
              </a:spcBef>
              <a:spcAft>
                <a:spcPts val="0"/>
              </a:spcAft>
            </a:pPr>
            <a:r>
              <a:rPr lang="en-US" sz="18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 Cluster 0: Areas with no Gyms.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ts val="2400"/>
              </a:lnSpc>
              <a:spcBef>
                <a:spcPts val="2100"/>
              </a:spcBef>
              <a:spcAft>
                <a:spcPts val="0"/>
              </a:spcAft>
            </a:pPr>
            <a:r>
              <a:rPr lang="en-US" sz="18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 Cluster 1: Areas with low number of Gyms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ts val="2400"/>
              </a:lnSpc>
              <a:spcBef>
                <a:spcPts val="2100"/>
              </a:spcBef>
              <a:spcAft>
                <a:spcPts val="0"/>
              </a:spcAft>
            </a:pPr>
            <a:r>
              <a:rPr lang="en-US" sz="1800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 Cluster 2: Areas with moderate number of Gyms.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0156" y="0"/>
            <a:ext cx="9143538" cy="1066800"/>
          </a:xfrm>
        </p:spPr>
        <p:txBody>
          <a:bodyPr/>
          <a:lstStyle/>
          <a:p>
            <a:r>
              <a:rPr lang="en-US" dirty="0"/>
              <a:t>DISCUSSION SECTION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18854"/>
            <a:ext cx="9143538" cy="3697465"/>
          </a:xfrm>
        </p:spPr>
        <p:txBody>
          <a:bodyPr/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, this project we only consider one factor  </a:t>
            </a:r>
            <a:r>
              <a:rPr lang="en-US" sz="2000" dirty="0" err="1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i.e</a:t>
            </a: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frequency of occurrence of gyms in a neighborhood , there are also other factors like population of people in neighborhood , rating of gyms in each locality , rate of land or rent for opening a gym that could influence the decision of opening a new gym. However , this type of data is couldn’t obtained easily. So, it is out of scope of this project.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Also, we don’t include the Neighborhoods of Southern Delhi region as it will make the visualization of maps a little bit confusing.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Future research may can bypass these limitations by getting paid-information and obtain more and accurate results.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06180" y="-16054"/>
            <a:ext cx="9143538" cy="127173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this project, I put all Neighborhood  data into 3 clusters based on their similarities, and lastly providing recommendations to the relevant stakeholders i.e. businessman and investors regarding the best locations to open a new gym.</a:t>
            </a:r>
          </a:p>
          <a:p>
            <a:r>
              <a:rPr lang="en-US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answer the business question that was raised in the introduction session , the answer proposed by this project is: --&gt; </a:t>
            </a:r>
            <a:r>
              <a:rPr lang="en-US" b="1" i="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Areas in cluster 0 are the most preferred locations to open a new gym.</a:t>
            </a:r>
            <a:br>
              <a:rPr lang="en-US" sz="1800" b="1" u="sng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50</TotalTime>
  <Words>615</Words>
  <Application>Microsoft Office PowerPoint</Application>
  <PresentationFormat>Custom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 Condensed</vt:lpstr>
      <vt:lpstr>Calibri</vt:lpstr>
      <vt:lpstr>Georgia</vt:lpstr>
      <vt:lpstr>Times New Roman</vt:lpstr>
      <vt:lpstr>Wingdings</vt:lpstr>
      <vt:lpstr>Project planning overview presentation</vt:lpstr>
      <vt:lpstr>BEST PLACE TO OPEN A GYM</vt:lpstr>
      <vt:lpstr>Project Goals</vt:lpstr>
      <vt:lpstr>INTRODUCTION</vt:lpstr>
      <vt:lpstr>Data acquisition and cleaning</vt:lpstr>
      <vt:lpstr>ANALYSIS SECTION</vt:lpstr>
      <vt:lpstr>After analyzing and making cluster, making map of the Neighborhoods with its cluster label.</vt:lpstr>
      <vt:lpstr>RESULTS</vt:lpstr>
      <vt:lpstr>DISCUSSION SECTION</vt:lpstr>
      <vt:lpstr>CONCLUSION</vt:lpstr>
      <vt:lpstr>Current Status</vt:lpstr>
      <vt:lpstr>Related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TO OPEN A GYM</dc:title>
  <dc:creator>Apurva</dc:creator>
  <cp:lastModifiedBy>Apurva</cp:lastModifiedBy>
  <cp:revision>6</cp:revision>
  <dcterms:created xsi:type="dcterms:W3CDTF">2021-02-13T08:13:39Z</dcterms:created>
  <dcterms:modified xsi:type="dcterms:W3CDTF">2021-02-13T09:03:46Z</dcterms:modified>
</cp:coreProperties>
</file>