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3891200" cy="201168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1260"/>
    <a:srgbClr val="000020"/>
    <a:srgbClr val="FBFEFF"/>
    <a:srgbClr val="0A59C5"/>
    <a:srgbClr val="010E21"/>
    <a:srgbClr val="044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2" d="100"/>
          <a:sy n="22" d="100"/>
        </p:scale>
        <p:origin x="134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3292265"/>
            <a:ext cx="32918400" cy="7003627"/>
          </a:xfrm>
        </p:spPr>
        <p:txBody>
          <a:bodyPr anchor="b"/>
          <a:lstStyle>
            <a:lvl1pPr algn="ctr">
              <a:defRPr sz="1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0565978"/>
            <a:ext cx="32918400" cy="4856902"/>
          </a:xfrm>
        </p:spPr>
        <p:txBody>
          <a:bodyPr/>
          <a:lstStyle>
            <a:lvl1pPr marL="0" indent="0" algn="ctr">
              <a:buNone/>
              <a:defRPr sz="7040"/>
            </a:lvl1pPr>
            <a:lvl2pPr marL="1341105" indent="0" algn="ctr">
              <a:buNone/>
              <a:defRPr sz="5867"/>
            </a:lvl2pPr>
            <a:lvl3pPr marL="2682210" indent="0" algn="ctr">
              <a:buNone/>
              <a:defRPr sz="5280"/>
            </a:lvl3pPr>
            <a:lvl4pPr marL="4023314" indent="0" algn="ctr">
              <a:buNone/>
              <a:defRPr sz="4693"/>
            </a:lvl4pPr>
            <a:lvl5pPr marL="5364419" indent="0" algn="ctr">
              <a:buNone/>
              <a:defRPr sz="4693"/>
            </a:lvl5pPr>
            <a:lvl6pPr marL="6705524" indent="0" algn="ctr">
              <a:buNone/>
              <a:defRPr sz="4693"/>
            </a:lvl6pPr>
            <a:lvl7pPr marL="8046629" indent="0" algn="ctr">
              <a:buNone/>
              <a:defRPr sz="4693"/>
            </a:lvl7pPr>
            <a:lvl8pPr marL="9387733" indent="0" algn="ctr">
              <a:buNone/>
              <a:defRPr sz="4693"/>
            </a:lvl8pPr>
            <a:lvl9pPr marL="10728838" indent="0" algn="ctr">
              <a:buNone/>
              <a:defRPr sz="46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20/08/2024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6124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20/08/2024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75011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071033"/>
            <a:ext cx="9464040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071033"/>
            <a:ext cx="27843480" cy="170480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20/08/2024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46906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20/08/2024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421445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5015233"/>
            <a:ext cx="37856160" cy="8368029"/>
          </a:xfrm>
        </p:spPr>
        <p:txBody>
          <a:bodyPr anchor="b"/>
          <a:lstStyle>
            <a:lvl1pPr>
              <a:defRPr sz="1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13462426"/>
            <a:ext cx="37856160" cy="4400549"/>
          </a:xfrm>
        </p:spPr>
        <p:txBody>
          <a:bodyPr/>
          <a:lstStyle>
            <a:lvl1pPr marL="0" indent="0">
              <a:buNone/>
              <a:defRPr sz="7040">
                <a:solidFill>
                  <a:schemeClr val="tx1">
                    <a:tint val="82000"/>
                  </a:schemeClr>
                </a:solidFill>
              </a:defRPr>
            </a:lvl1pPr>
            <a:lvl2pPr marL="1341105" indent="0">
              <a:buNone/>
              <a:defRPr sz="5867">
                <a:solidFill>
                  <a:schemeClr val="tx1">
                    <a:tint val="82000"/>
                  </a:schemeClr>
                </a:solidFill>
              </a:defRPr>
            </a:lvl2pPr>
            <a:lvl3pPr marL="2682210" indent="0">
              <a:buNone/>
              <a:defRPr sz="5280">
                <a:solidFill>
                  <a:schemeClr val="tx1">
                    <a:tint val="82000"/>
                  </a:schemeClr>
                </a:solidFill>
              </a:defRPr>
            </a:lvl3pPr>
            <a:lvl4pPr marL="4023314" indent="0">
              <a:buNone/>
              <a:defRPr sz="4693">
                <a:solidFill>
                  <a:schemeClr val="tx1">
                    <a:tint val="82000"/>
                  </a:schemeClr>
                </a:solidFill>
              </a:defRPr>
            </a:lvl4pPr>
            <a:lvl5pPr marL="5364419" indent="0">
              <a:buNone/>
              <a:defRPr sz="4693">
                <a:solidFill>
                  <a:schemeClr val="tx1">
                    <a:tint val="82000"/>
                  </a:schemeClr>
                </a:solidFill>
              </a:defRPr>
            </a:lvl5pPr>
            <a:lvl6pPr marL="6705524" indent="0">
              <a:buNone/>
              <a:defRPr sz="4693">
                <a:solidFill>
                  <a:schemeClr val="tx1">
                    <a:tint val="82000"/>
                  </a:schemeClr>
                </a:solidFill>
              </a:defRPr>
            </a:lvl6pPr>
            <a:lvl7pPr marL="8046629" indent="0">
              <a:buNone/>
              <a:defRPr sz="4693">
                <a:solidFill>
                  <a:schemeClr val="tx1">
                    <a:tint val="82000"/>
                  </a:schemeClr>
                </a:solidFill>
              </a:defRPr>
            </a:lvl7pPr>
            <a:lvl8pPr marL="9387733" indent="0">
              <a:buNone/>
              <a:defRPr sz="4693">
                <a:solidFill>
                  <a:schemeClr val="tx1">
                    <a:tint val="82000"/>
                  </a:schemeClr>
                </a:solidFill>
              </a:defRPr>
            </a:lvl8pPr>
            <a:lvl9pPr marL="10728838" indent="0">
              <a:buNone/>
              <a:defRPr sz="469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20/08/2024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22998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5355167"/>
            <a:ext cx="1865376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5355167"/>
            <a:ext cx="1865376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20/08/2024</a:t>
            </a:fld>
            <a:endParaRPr lang="en-G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49204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071035"/>
            <a:ext cx="3785616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4931411"/>
            <a:ext cx="18568033" cy="2416809"/>
          </a:xfrm>
        </p:spPr>
        <p:txBody>
          <a:bodyPr anchor="b"/>
          <a:lstStyle>
            <a:lvl1pPr marL="0" indent="0">
              <a:buNone/>
              <a:defRPr sz="7040" b="1"/>
            </a:lvl1pPr>
            <a:lvl2pPr marL="1341105" indent="0">
              <a:buNone/>
              <a:defRPr sz="5867" b="1"/>
            </a:lvl2pPr>
            <a:lvl3pPr marL="2682210" indent="0">
              <a:buNone/>
              <a:defRPr sz="5280" b="1"/>
            </a:lvl3pPr>
            <a:lvl4pPr marL="4023314" indent="0">
              <a:buNone/>
              <a:defRPr sz="4693" b="1"/>
            </a:lvl4pPr>
            <a:lvl5pPr marL="5364419" indent="0">
              <a:buNone/>
              <a:defRPr sz="4693" b="1"/>
            </a:lvl5pPr>
            <a:lvl6pPr marL="6705524" indent="0">
              <a:buNone/>
              <a:defRPr sz="4693" b="1"/>
            </a:lvl6pPr>
            <a:lvl7pPr marL="8046629" indent="0">
              <a:buNone/>
              <a:defRPr sz="4693" b="1"/>
            </a:lvl7pPr>
            <a:lvl8pPr marL="9387733" indent="0">
              <a:buNone/>
              <a:defRPr sz="4693" b="1"/>
            </a:lvl8pPr>
            <a:lvl9pPr marL="10728838" indent="0">
              <a:buNone/>
              <a:defRPr sz="4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7348220"/>
            <a:ext cx="18568033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4931411"/>
            <a:ext cx="18659477" cy="2416809"/>
          </a:xfrm>
        </p:spPr>
        <p:txBody>
          <a:bodyPr anchor="b"/>
          <a:lstStyle>
            <a:lvl1pPr marL="0" indent="0">
              <a:buNone/>
              <a:defRPr sz="7040" b="1"/>
            </a:lvl1pPr>
            <a:lvl2pPr marL="1341105" indent="0">
              <a:buNone/>
              <a:defRPr sz="5867" b="1"/>
            </a:lvl2pPr>
            <a:lvl3pPr marL="2682210" indent="0">
              <a:buNone/>
              <a:defRPr sz="5280" b="1"/>
            </a:lvl3pPr>
            <a:lvl4pPr marL="4023314" indent="0">
              <a:buNone/>
              <a:defRPr sz="4693" b="1"/>
            </a:lvl4pPr>
            <a:lvl5pPr marL="5364419" indent="0">
              <a:buNone/>
              <a:defRPr sz="4693" b="1"/>
            </a:lvl5pPr>
            <a:lvl6pPr marL="6705524" indent="0">
              <a:buNone/>
              <a:defRPr sz="4693" b="1"/>
            </a:lvl6pPr>
            <a:lvl7pPr marL="8046629" indent="0">
              <a:buNone/>
              <a:defRPr sz="4693" b="1"/>
            </a:lvl7pPr>
            <a:lvl8pPr marL="9387733" indent="0">
              <a:buNone/>
              <a:defRPr sz="4693" b="1"/>
            </a:lvl8pPr>
            <a:lvl9pPr marL="10728838" indent="0">
              <a:buNone/>
              <a:defRPr sz="4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7348220"/>
            <a:ext cx="18659477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20/08/2024</a:t>
            </a:fld>
            <a:endParaRPr lang="en-G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49616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20/08/2024</a:t>
            </a:fld>
            <a:endParaRPr lang="en-G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04866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20/08/2024</a:t>
            </a:fld>
            <a:endParaRPr lang="en-G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27803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341120"/>
            <a:ext cx="14156053" cy="4693920"/>
          </a:xfrm>
        </p:spPr>
        <p:txBody>
          <a:bodyPr anchor="b"/>
          <a:lstStyle>
            <a:lvl1pPr>
              <a:defRPr sz="9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2896448"/>
            <a:ext cx="22219920" cy="14295967"/>
          </a:xfrm>
        </p:spPr>
        <p:txBody>
          <a:bodyPr/>
          <a:lstStyle>
            <a:lvl1pPr>
              <a:defRPr sz="9387"/>
            </a:lvl1pPr>
            <a:lvl2pPr>
              <a:defRPr sz="8213"/>
            </a:lvl2pPr>
            <a:lvl3pPr>
              <a:defRPr sz="7040"/>
            </a:lvl3pPr>
            <a:lvl4pPr>
              <a:defRPr sz="5867"/>
            </a:lvl4pPr>
            <a:lvl5pPr>
              <a:defRPr sz="5867"/>
            </a:lvl5pPr>
            <a:lvl6pPr>
              <a:defRPr sz="5867"/>
            </a:lvl6pPr>
            <a:lvl7pPr>
              <a:defRPr sz="5867"/>
            </a:lvl7pPr>
            <a:lvl8pPr>
              <a:defRPr sz="5867"/>
            </a:lvl8pPr>
            <a:lvl9pPr>
              <a:defRPr sz="5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6035040"/>
            <a:ext cx="14156053" cy="11180658"/>
          </a:xfrm>
        </p:spPr>
        <p:txBody>
          <a:bodyPr/>
          <a:lstStyle>
            <a:lvl1pPr marL="0" indent="0">
              <a:buNone/>
              <a:defRPr sz="4693"/>
            </a:lvl1pPr>
            <a:lvl2pPr marL="1341105" indent="0">
              <a:buNone/>
              <a:defRPr sz="4107"/>
            </a:lvl2pPr>
            <a:lvl3pPr marL="2682210" indent="0">
              <a:buNone/>
              <a:defRPr sz="3520"/>
            </a:lvl3pPr>
            <a:lvl4pPr marL="4023314" indent="0">
              <a:buNone/>
              <a:defRPr sz="2933"/>
            </a:lvl4pPr>
            <a:lvl5pPr marL="5364419" indent="0">
              <a:buNone/>
              <a:defRPr sz="2933"/>
            </a:lvl5pPr>
            <a:lvl6pPr marL="6705524" indent="0">
              <a:buNone/>
              <a:defRPr sz="2933"/>
            </a:lvl6pPr>
            <a:lvl7pPr marL="8046629" indent="0">
              <a:buNone/>
              <a:defRPr sz="2933"/>
            </a:lvl7pPr>
            <a:lvl8pPr marL="9387733" indent="0">
              <a:buNone/>
              <a:defRPr sz="2933"/>
            </a:lvl8pPr>
            <a:lvl9pPr marL="10728838" indent="0">
              <a:buNone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20/08/2024</a:t>
            </a:fld>
            <a:endParaRPr lang="en-G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2165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341120"/>
            <a:ext cx="14156053" cy="4693920"/>
          </a:xfrm>
        </p:spPr>
        <p:txBody>
          <a:bodyPr anchor="b"/>
          <a:lstStyle>
            <a:lvl1pPr>
              <a:defRPr sz="9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2896448"/>
            <a:ext cx="22219920" cy="14295967"/>
          </a:xfrm>
        </p:spPr>
        <p:txBody>
          <a:bodyPr anchor="t"/>
          <a:lstStyle>
            <a:lvl1pPr marL="0" indent="0">
              <a:buNone/>
              <a:defRPr sz="9387"/>
            </a:lvl1pPr>
            <a:lvl2pPr marL="1341105" indent="0">
              <a:buNone/>
              <a:defRPr sz="8213"/>
            </a:lvl2pPr>
            <a:lvl3pPr marL="2682210" indent="0">
              <a:buNone/>
              <a:defRPr sz="7040"/>
            </a:lvl3pPr>
            <a:lvl4pPr marL="4023314" indent="0">
              <a:buNone/>
              <a:defRPr sz="5867"/>
            </a:lvl4pPr>
            <a:lvl5pPr marL="5364419" indent="0">
              <a:buNone/>
              <a:defRPr sz="5867"/>
            </a:lvl5pPr>
            <a:lvl6pPr marL="6705524" indent="0">
              <a:buNone/>
              <a:defRPr sz="5867"/>
            </a:lvl6pPr>
            <a:lvl7pPr marL="8046629" indent="0">
              <a:buNone/>
              <a:defRPr sz="5867"/>
            </a:lvl7pPr>
            <a:lvl8pPr marL="9387733" indent="0">
              <a:buNone/>
              <a:defRPr sz="5867"/>
            </a:lvl8pPr>
            <a:lvl9pPr marL="10728838" indent="0">
              <a:buNone/>
              <a:defRPr sz="5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6035040"/>
            <a:ext cx="14156053" cy="11180658"/>
          </a:xfrm>
        </p:spPr>
        <p:txBody>
          <a:bodyPr/>
          <a:lstStyle>
            <a:lvl1pPr marL="0" indent="0">
              <a:buNone/>
              <a:defRPr sz="4693"/>
            </a:lvl1pPr>
            <a:lvl2pPr marL="1341105" indent="0">
              <a:buNone/>
              <a:defRPr sz="4107"/>
            </a:lvl2pPr>
            <a:lvl3pPr marL="2682210" indent="0">
              <a:buNone/>
              <a:defRPr sz="3520"/>
            </a:lvl3pPr>
            <a:lvl4pPr marL="4023314" indent="0">
              <a:buNone/>
              <a:defRPr sz="2933"/>
            </a:lvl4pPr>
            <a:lvl5pPr marL="5364419" indent="0">
              <a:buNone/>
              <a:defRPr sz="2933"/>
            </a:lvl5pPr>
            <a:lvl6pPr marL="6705524" indent="0">
              <a:buNone/>
              <a:defRPr sz="2933"/>
            </a:lvl6pPr>
            <a:lvl7pPr marL="8046629" indent="0">
              <a:buNone/>
              <a:defRPr sz="2933"/>
            </a:lvl7pPr>
            <a:lvl8pPr marL="9387733" indent="0">
              <a:buNone/>
              <a:defRPr sz="2933"/>
            </a:lvl8pPr>
            <a:lvl9pPr marL="10728838" indent="0">
              <a:buNone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5F81-BEF3-4F9B-AC41-522F2A5A8578}" type="datetimeFigureOut">
              <a:rPr lang="en-GH" smtClean="0"/>
              <a:t>20/08/2024</a:t>
            </a:fld>
            <a:endParaRPr lang="en-G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80502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071035"/>
            <a:ext cx="3785616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5355167"/>
            <a:ext cx="3785616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18645295"/>
            <a:ext cx="987552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315F81-BEF3-4F9B-AC41-522F2A5A8578}" type="datetimeFigureOut">
              <a:rPr lang="en-GH" smtClean="0"/>
              <a:t>20/08/2024</a:t>
            </a:fld>
            <a:endParaRPr lang="en-G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18645295"/>
            <a:ext cx="148132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18645295"/>
            <a:ext cx="987552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8D2D74-5526-46E3-AABD-6C070EEBBFB3}" type="slidenum">
              <a:rPr lang="en-GH" smtClean="0"/>
              <a:t>‹#›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79681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682210" rtl="0" eaLnBrk="1" latinLnBrk="0" hangingPunct="1">
        <a:lnSpc>
          <a:spcPct val="90000"/>
        </a:lnSpc>
        <a:spcBef>
          <a:spcPct val="0"/>
        </a:spcBef>
        <a:buNone/>
        <a:defRPr sz="12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0552" indent="-670552" algn="l" defTabSz="2682210" rtl="0" eaLnBrk="1" latinLnBrk="0" hangingPunct="1">
        <a:lnSpc>
          <a:spcPct val="90000"/>
        </a:lnSpc>
        <a:spcBef>
          <a:spcPts val="2933"/>
        </a:spcBef>
        <a:buFont typeface="Arial" panose="020B0604020202020204" pitchFamily="34" charset="0"/>
        <a:buChar char="•"/>
        <a:defRPr sz="8213" kern="1200">
          <a:solidFill>
            <a:schemeClr val="tx1"/>
          </a:solidFill>
          <a:latin typeface="+mn-lt"/>
          <a:ea typeface="+mn-ea"/>
          <a:cs typeface="+mn-cs"/>
        </a:defRPr>
      </a:lvl1pPr>
      <a:lvl2pPr marL="2011657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7040" kern="1200">
          <a:solidFill>
            <a:schemeClr val="tx1"/>
          </a:solidFill>
          <a:latin typeface="+mn-lt"/>
          <a:ea typeface="+mn-ea"/>
          <a:cs typeface="+mn-cs"/>
        </a:defRPr>
      </a:lvl2pPr>
      <a:lvl3pPr marL="3352762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867" kern="1200">
          <a:solidFill>
            <a:schemeClr val="tx1"/>
          </a:solidFill>
          <a:latin typeface="+mn-lt"/>
          <a:ea typeface="+mn-ea"/>
          <a:cs typeface="+mn-cs"/>
        </a:defRPr>
      </a:lvl3pPr>
      <a:lvl4pPr marL="4693867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4pPr>
      <a:lvl5pPr marL="6034971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5pPr>
      <a:lvl6pPr marL="7376076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6pPr>
      <a:lvl7pPr marL="8717181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7pPr>
      <a:lvl8pPr marL="10058286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8pPr>
      <a:lvl9pPr marL="11399390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1pPr>
      <a:lvl2pPr marL="1341105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2pPr>
      <a:lvl3pPr marL="2682210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3pPr>
      <a:lvl4pPr marL="4023314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4pPr>
      <a:lvl5pPr marL="5364419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5pPr>
      <a:lvl6pPr marL="6705524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6pPr>
      <a:lvl7pPr marL="8046629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7pPr>
      <a:lvl8pPr marL="9387733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8pPr>
      <a:lvl9pPr marL="10728838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square with white arrows&#10;&#10;Description automatically generated">
            <a:extLst>
              <a:ext uri="{FF2B5EF4-FFF2-40B4-BE49-F238E27FC236}">
                <a16:creationId xmlns:a16="http://schemas.microsoft.com/office/drawing/2014/main" id="{76B60DCE-ABF5-10D0-5834-A6D5C170E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968" y="3148667"/>
            <a:ext cx="7021264" cy="7021264"/>
          </a:xfrm>
          <a:prstGeom prst="rect">
            <a:avLst/>
          </a:prstGeom>
          <a:ln w="101600"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5B79AC4-786F-A1D8-5946-8B11E752F5A6}"/>
              </a:ext>
            </a:extLst>
          </p:cNvPr>
          <p:cNvSpPr txBox="1"/>
          <p:nvPr/>
        </p:nvSpPr>
        <p:spPr>
          <a:xfrm>
            <a:off x="13054704" y="11139045"/>
            <a:ext cx="2027189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600" b="1" dirty="0">
                <a:latin typeface="Roboto" panose="02000000000000000000" pitchFamily="2" charset="0"/>
                <a:ea typeface="Roboto" panose="02000000000000000000" pitchFamily="2" charset="0"/>
              </a:rPr>
              <a:t>Next Solution </a:t>
            </a:r>
            <a:r>
              <a:rPr lang="en-US" sz="17600" b="1" dirty="0">
                <a:solidFill>
                  <a:srgbClr val="0A59C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V2🎉</a:t>
            </a:r>
            <a:endParaRPr lang="en-GH" sz="17600" b="1" dirty="0">
              <a:solidFill>
                <a:srgbClr val="0A59C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F11B1-C2BB-B46C-58E1-EB9CA90376A4}"/>
              </a:ext>
            </a:extLst>
          </p:cNvPr>
          <p:cNvSpPr txBox="1"/>
          <p:nvPr/>
        </p:nvSpPr>
        <p:spPr>
          <a:xfrm>
            <a:off x="6082485" y="14334487"/>
            <a:ext cx="317262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dirty="0">
                <a:latin typeface="Roboto" panose="02000000000000000000" pitchFamily="2" charset="0"/>
                <a:ea typeface="Roboto" panose="02000000000000000000" pitchFamily="2" charset="0"/>
              </a:rPr>
              <a:t>A starter solution template for rapidly creating a modern and efficient applications in </a:t>
            </a:r>
            <a:r>
              <a:rPr lang="en-US" sz="6400" b="1" dirty="0">
                <a:latin typeface="Roboto" panose="02000000000000000000" pitchFamily="2" charset="0"/>
                <a:ea typeface="Roboto" panose="02000000000000000000" pitchFamily="2" charset="0"/>
              </a:rPr>
              <a:t>ASP.NET</a:t>
            </a:r>
            <a:r>
              <a:rPr lang="en-US" sz="6400" dirty="0">
                <a:latin typeface="Roboto" panose="02000000000000000000" pitchFamily="2" charset="0"/>
                <a:ea typeface="Roboto" panose="02000000000000000000" pitchFamily="2" charset="0"/>
              </a:rPr>
              <a:t> with </a:t>
            </a:r>
            <a:r>
              <a:rPr lang="en-US" sz="6400" b="1" dirty="0">
                <a:latin typeface="Roboto" panose="02000000000000000000" pitchFamily="2" charset="0"/>
                <a:ea typeface="Roboto" panose="02000000000000000000" pitchFamily="2" charset="0"/>
              </a:rPr>
              <a:t>Next.</a:t>
            </a:r>
            <a:r>
              <a:rPr lang="en-US" sz="6400" b="1"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  <a:r>
              <a:rPr lang="en-US" sz="640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en-US" sz="6400" b="1" dirty="0" err="1">
                <a:latin typeface="Roboto" panose="02000000000000000000" pitchFamily="2" charset="0"/>
                <a:ea typeface="Roboto" panose="02000000000000000000" pitchFamily="2" charset="0"/>
              </a:rPr>
              <a:t>Expo.dev</a:t>
            </a:r>
            <a:r>
              <a:rPr lang="en-US" sz="6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GH" sz="6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Picture 8" descr="A group of light bulbs&#10;&#10;Description automatically generated">
            <a:extLst>
              <a:ext uri="{FF2B5EF4-FFF2-40B4-BE49-F238E27FC236}">
                <a16:creationId xmlns:a16="http://schemas.microsoft.com/office/drawing/2014/main" id="{96F383F6-968E-0BFC-A954-BD2A61127E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44" t="13015"/>
          <a:stretch/>
        </p:blipFill>
        <p:spPr>
          <a:xfrm>
            <a:off x="33406080" y="0"/>
            <a:ext cx="10485120" cy="992439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AE620A7-D502-9D8D-9723-07C319166DEF}"/>
              </a:ext>
            </a:extLst>
          </p:cNvPr>
          <p:cNvGrpSpPr/>
          <p:nvPr/>
        </p:nvGrpSpPr>
        <p:grpSpPr>
          <a:xfrm>
            <a:off x="18817890" y="17769612"/>
            <a:ext cx="6255420" cy="1764558"/>
            <a:chOff x="17640900" y="17105591"/>
            <a:chExt cx="8609400" cy="2428579"/>
          </a:xfrm>
        </p:grpSpPr>
        <p:pic>
          <p:nvPicPr>
            <p:cNvPr id="4" name="Picture 3" descr="A blue and white sign&#10;&#10;Description automatically generated">
              <a:extLst>
                <a:ext uri="{FF2B5EF4-FFF2-40B4-BE49-F238E27FC236}">
                  <a16:creationId xmlns:a16="http://schemas.microsoft.com/office/drawing/2014/main" id="{29E6C3C2-ECDB-37FD-D34A-AA0F018AF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40900" y="17105591"/>
              <a:ext cx="2368531" cy="2368531"/>
            </a:xfrm>
            <a:prstGeom prst="rect">
              <a:avLst/>
            </a:prstGeom>
          </p:spPr>
        </p:pic>
        <p:pic>
          <p:nvPicPr>
            <p:cNvPr id="6" name="Picture 5" descr="A white letter on a black background&#10;&#10;Description automatically generated">
              <a:extLst>
                <a:ext uri="{FF2B5EF4-FFF2-40B4-BE49-F238E27FC236}">
                  <a16:creationId xmlns:a16="http://schemas.microsoft.com/office/drawing/2014/main" id="{BECE4A40-C074-7D9E-5651-C1832EF45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04830" y="17105591"/>
              <a:ext cx="2368531" cy="236853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 descr="A logo of a number&#10;&#10;Description automatically generated">
              <a:extLst>
                <a:ext uri="{FF2B5EF4-FFF2-40B4-BE49-F238E27FC236}">
                  <a16:creationId xmlns:a16="http://schemas.microsoft.com/office/drawing/2014/main" id="{AE01FFA6-5435-3181-E927-6458FCDEA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1769" y="17165639"/>
              <a:ext cx="2368531" cy="236853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10CEBF8-8C9E-4E18-9AB6-C7DFF73BB92F}"/>
                </a:ext>
              </a:extLst>
            </p:cNvPr>
            <p:cNvGrpSpPr/>
            <p:nvPr/>
          </p:nvGrpSpPr>
          <p:grpSpPr>
            <a:xfrm>
              <a:off x="25456232" y="18756136"/>
              <a:ext cx="778034" cy="778034"/>
              <a:chOff x="29489399" y="6915149"/>
              <a:chExt cx="2018849" cy="201884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6F95755-4136-9A23-90D2-CA0EE76D05E7}"/>
                  </a:ext>
                </a:extLst>
              </p:cNvPr>
              <p:cNvSpPr/>
              <p:nvPr/>
            </p:nvSpPr>
            <p:spPr>
              <a:xfrm>
                <a:off x="29489399" y="6915149"/>
                <a:ext cx="2018849" cy="2018849"/>
              </a:xfrm>
              <a:prstGeom prst="ellipse">
                <a:avLst/>
              </a:prstGeom>
              <a:solidFill>
                <a:srgbClr val="00002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H" dirty="0"/>
              </a:p>
            </p:txBody>
          </p:sp>
          <p:pic>
            <p:nvPicPr>
              <p:cNvPr id="18" name="Picture 17" descr="A blue and black symbol&#10;&#10;Description automatically generated">
                <a:extLst>
                  <a:ext uri="{FF2B5EF4-FFF2-40B4-BE49-F238E27FC236}">
                    <a16:creationId xmlns:a16="http://schemas.microsoft.com/office/drawing/2014/main" id="{3390814A-A786-A045-F67C-5F9E02760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75828" y="7201578"/>
                <a:ext cx="1445990" cy="144599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93918F-9C52-BA18-E722-32C7F0DA1AA5}"/>
                </a:ext>
              </a:extLst>
            </p:cNvPr>
            <p:cNvGrpSpPr/>
            <p:nvPr/>
          </p:nvGrpSpPr>
          <p:grpSpPr>
            <a:xfrm>
              <a:off x="22495327" y="18696088"/>
              <a:ext cx="778034" cy="778034"/>
              <a:chOff x="29489387" y="6915149"/>
              <a:chExt cx="2018848" cy="2018849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2AEE243-6DDA-697B-AF15-E2723F407806}"/>
                  </a:ext>
                </a:extLst>
              </p:cNvPr>
              <p:cNvSpPr/>
              <p:nvPr/>
            </p:nvSpPr>
            <p:spPr>
              <a:xfrm>
                <a:off x="29489387" y="6915149"/>
                <a:ext cx="2018848" cy="20188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H" dirty="0"/>
              </a:p>
            </p:txBody>
          </p:sp>
          <p:pic>
            <p:nvPicPr>
              <p:cNvPr id="21" name="Picture 20" descr="A blue and black symbol&#10;&#10;Description automatically generated">
                <a:extLst>
                  <a:ext uri="{FF2B5EF4-FFF2-40B4-BE49-F238E27FC236}">
                    <a16:creationId xmlns:a16="http://schemas.microsoft.com/office/drawing/2014/main" id="{33E6D13F-A4E9-F70E-8216-9F21E8E3F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75828" y="7201578"/>
                <a:ext cx="1445990" cy="1445990"/>
              </a:xfrm>
              <a:prstGeom prst="rect">
                <a:avLst/>
              </a:prstGeom>
            </p:spPr>
          </p:pic>
        </p:grpSp>
      </p:grpSp>
      <p:pic>
        <p:nvPicPr>
          <p:cNvPr id="7" name="Picture 6" descr="A pink banner with a megaphone and black text&#10;&#10;Description automatically generated">
            <a:extLst>
              <a:ext uri="{FF2B5EF4-FFF2-40B4-BE49-F238E27FC236}">
                <a16:creationId xmlns:a16="http://schemas.microsoft.com/office/drawing/2014/main" id="{4641F877-77A2-A2C3-3F8D-5CD47D1349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415" y="7055047"/>
            <a:ext cx="9794578" cy="622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0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29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Prince Owusu</dc:creator>
  <cp:lastModifiedBy>Prince Owusu</cp:lastModifiedBy>
  <cp:revision>8</cp:revision>
  <dcterms:created xsi:type="dcterms:W3CDTF">2024-08-13T23:33:03Z</dcterms:created>
  <dcterms:modified xsi:type="dcterms:W3CDTF">2024-08-20T17:50:22Z</dcterms:modified>
</cp:coreProperties>
</file>