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EEC0-D9D0-45EB-8449-095143EB1D64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CA6E0-CEFE-40A2-B246-FB88337F3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30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CA6E0-CEFE-40A2-B246-FB88337F334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03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D9D8-6ACB-D985-7F4D-8C752B35D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58CC9-545D-8E7B-C800-07EC0CE5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8DD5-07C7-7F54-34EF-876E2214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C120-F752-0AFF-39CE-F713EE1E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2AE3-6CB4-E7C6-A645-98F3FA5D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2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5DA7-E262-450F-4B64-EDC48DD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A9DF0-C70D-9560-112B-0F4829FD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A796-B5C9-4561-6DAD-C371DDDE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7581F-FA96-F816-E9BC-A91F4A7E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60213-3A85-BD1B-EF60-A0E6D472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35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94EF7-F481-E56B-3ED3-44953B9EC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F9571-F4D5-829E-0CF7-B72241093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BE60-6682-C205-CC1E-CB99041E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2A4B-8D84-E769-2734-346378A0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7844-E7FC-09C6-0196-21669461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61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7A5-6C2A-058F-F8D3-7D325012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CF42-4817-830A-48B2-D9F7CA12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B60D-9D1F-6BDD-48A3-8EEA5AAB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AED2-6B09-C54E-3AA3-ADACA816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DF7B-9D2C-9832-E254-5796DDC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821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9C37-0D33-B464-086F-0902EA9E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825D6-DA2F-6477-B906-F05BA6E2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CD05-0E53-70F0-8290-6FDD1137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2B02-8CA6-D58D-6165-1228F61D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E2CA-59A4-B738-9C9E-FBA64A1F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5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BE2B-561D-2756-038B-41E82F39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223A-C44C-017E-63BC-85A85CDD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923D1-4161-9CFC-55B2-1FD0CEE1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C6F2-908A-4089-4390-8FF3A0A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C47BD-7B12-25DA-015F-2E5724E2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76FF1-5C26-6F62-9667-1D6BA50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68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FD60-B4DA-0CC2-1DAE-A1D4AE15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4A04-1A3F-2E5C-D763-1F16367F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A6474-5F78-4AC7-177E-D7F7426F3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3B140-18E0-1D16-0005-15CCC586D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2311B-9BF3-EE27-9230-1481D9711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98CCB-65AF-0389-58EA-B70ED1E5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7C613-A12F-A186-4FEB-E8A7506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DBC2F-FAC7-2AB4-4DAF-DBC57592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32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AAB-066D-B6C5-6A2D-9A2AA1F4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0A16D-8193-7163-5A99-75713A7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9E425-718D-B936-DD89-343746A5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67C32-88F5-E1B9-D826-5C9E6D9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9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0E6BA-6BB2-6E18-7BB2-1355664D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FFE89-8E55-FE00-A90C-7E34DF66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89052-915F-F7C7-5BBF-51BE1B3F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09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6035-E261-AC79-F924-DC78A735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1EF2-A9FA-6FF3-4862-B9F1653D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3385-F446-CFA5-8888-FA99627A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DB847-A745-A6B0-E560-FCD9002C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CBD8-BB19-DB03-6741-9D87A868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845C-9BB5-1472-8730-DA9AF119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172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ECB4-AE38-EAF6-D404-3C2B5FF1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98A8F-8A68-81AD-FA4A-B70E8A046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0597F-7728-683B-E6DE-023DB075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A4AE-317F-402B-F419-D0B0E70D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BFC2-9FEB-A742-87B5-CAA5E7D3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1CA0-332E-8A6C-D3AA-C7510467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5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B5D1F-6D55-03E1-EC9F-4CFA2825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8D7D1-9319-44F3-5F66-225F759D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4AAB-848F-D7E4-5E41-07A094A54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86B8-542B-4254-81AF-4BB6BC59B692}" type="datetimeFigureOut">
              <a:rPr lang="en-IE" smtClean="0"/>
              <a:t>07/04/2023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CC94-FADD-3628-5D52-ED1D5C71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5C79-F7F3-1A7F-7ED5-A835292C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258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59AA75-B134-7536-8170-C99BF774F78E}"/>
              </a:ext>
            </a:extLst>
          </p:cNvPr>
          <p:cNvGrpSpPr/>
          <p:nvPr/>
        </p:nvGrpSpPr>
        <p:grpSpPr>
          <a:xfrm>
            <a:off x="1014203" y="635357"/>
            <a:ext cx="3204000" cy="3204000"/>
            <a:chOff x="1014203" y="635357"/>
            <a:chExt cx="3204000" cy="3204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9CE205-46B1-1D86-AA75-40EC19B2B1F6}"/>
                </a:ext>
              </a:extLst>
            </p:cNvPr>
            <p:cNvSpPr/>
            <p:nvPr/>
          </p:nvSpPr>
          <p:spPr>
            <a:xfrm>
              <a:off x="1014203" y="635357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3" name="Picture 2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7BD4617D-6905-76F4-BC94-B8E7D00E4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203" y="1562485"/>
              <a:ext cx="2736000" cy="115128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AE3ECF-F87E-5FC1-CEB9-1BDA45B9241F}"/>
              </a:ext>
            </a:extLst>
          </p:cNvPr>
          <p:cNvGrpSpPr/>
          <p:nvPr/>
        </p:nvGrpSpPr>
        <p:grpSpPr>
          <a:xfrm>
            <a:off x="5755774" y="890788"/>
            <a:ext cx="3204000" cy="3204000"/>
            <a:chOff x="5755774" y="890788"/>
            <a:chExt cx="3204000" cy="3204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E68AB5-5D8B-5067-0B6F-09BCCF9B19AB}"/>
                </a:ext>
              </a:extLst>
            </p:cNvPr>
            <p:cNvSpPr/>
            <p:nvPr/>
          </p:nvSpPr>
          <p:spPr>
            <a:xfrm>
              <a:off x="5755774" y="890788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1D1391-41E9-AB6B-456A-5250E8FD6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57057" y="1445248"/>
              <a:ext cx="1872000" cy="2095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3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F6891A-855E-E742-384C-3D56E55D7CCE}"/>
              </a:ext>
            </a:extLst>
          </p:cNvPr>
          <p:cNvGrpSpPr/>
          <p:nvPr/>
        </p:nvGrpSpPr>
        <p:grpSpPr>
          <a:xfrm>
            <a:off x="1080743" y="534473"/>
            <a:ext cx="3204000" cy="3204000"/>
            <a:chOff x="1080743" y="534473"/>
            <a:chExt cx="3204000" cy="3204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5BA1A8-C2EF-874F-7776-23AEB3D60934}"/>
                </a:ext>
              </a:extLst>
            </p:cNvPr>
            <p:cNvSpPr/>
            <p:nvPr/>
          </p:nvSpPr>
          <p:spPr>
            <a:xfrm>
              <a:off x="1080743" y="534473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02F9DA-0E79-4510-6A46-CFE278C0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6658" y="1665669"/>
              <a:ext cx="3060000" cy="90727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3C7A48-459D-AE3D-51D3-110B544F205E}"/>
              </a:ext>
            </a:extLst>
          </p:cNvPr>
          <p:cNvGrpSpPr/>
          <p:nvPr/>
        </p:nvGrpSpPr>
        <p:grpSpPr>
          <a:xfrm>
            <a:off x="8230665" y="605307"/>
            <a:ext cx="3204000" cy="3204000"/>
            <a:chOff x="6865504" y="588135"/>
            <a:chExt cx="3204000" cy="3204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F74B626-3F71-32D2-1C35-CE4744BC9667}"/>
                </a:ext>
              </a:extLst>
            </p:cNvPr>
            <p:cNvSpPr/>
            <p:nvPr/>
          </p:nvSpPr>
          <p:spPr>
            <a:xfrm>
              <a:off x="6865504" y="588135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22A33A-9EB4-C681-DE13-ED990240D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31419" y="1744759"/>
              <a:ext cx="3060000" cy="85641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81EF54-47C2-B11E-55D7-3629D1E79DDD}"/>
              </a:ext>
            </a:extLst>
          </p:cNvPr>
          <p:cNvGrpSpPr/>
          <p:nvPr/>
        </p:nvGrpSpPr>
        <p:grpSpPr>
          <a:xfrm>
            <a:off x="4703259" y="2878428"/>
            <a:ext cx="3204000" cy="3204000"/>
            <a:chOff x="4703259" y="2878428"/>
            <a:chExt cx="3204000" cy="3204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CFCFD-AE24-C428-197D-68D53BAE8E23}"/>
                </a:ext>
              </a:extLst>
            </p:cNvPr>
            <p:cNvSpPr/>
            <p:nvPr/>
          </p:nvSpPr>
          <p:spPr>
            <a:xfrm>
              <a:off x="4703259" y="2878428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2DB0-09E5-A375-48BD-FF60FCEA0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18967" y="3571409"/>
              <a:ext cx="2052000" cy="20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6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A8767A-3EC8-6D48-9F99-CCE44FC9B297}"/>
              </a:ext>
            </a:extLst>
          </p:cNvPr>
          <p:cNvGrpSpPr/>
          <p:nvPr/>
        </p:nvGrpSpPr>
        <p:grpSpPr>
          <a:xfrm>
            <a:off x="1080743" y="534473"/>
            <a:ext cx="3204000" cy="3204000"/>
            <a:chOff x="1080743" y="534473"/>
            <a:chExt cx="3204000" cy="3204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AAF7C0-B63D-0B8C-6583-C587B43C1A16}"/>
                </a:ext>
              </a:extLst>
            </p:cNvPr>
            <p:cNvSpPr/>
            <p:nvPr/>
          </p:nvSpPr>
          <p:spPr>
            <a:xfrm>
              <a:off x="1080743" y="534473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CB4C90-F92B-57E2-3821-C9F1E9223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78" r="14530"/>
            <a:stretch/>
          </p:blipFill>
          <p:spPr>
            <a:xfrm>
              <a:off x="1506828" y="1141044"/>
              <a:ext cx="2442693" cy="1990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71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Das</dc:creator>
  <cp:lastModifiedBy>Sandip Das</cp:lastModifiedBy>
  <cp:revision>5</cp:revision>
  <dcterms:created xsi:type="dcterms:W3CDTF">2023-03-14T23:24:37Z</dcterms:created>
  <dcterms:modified xsi:type="dcterms:W3CDTF">2023-04-07T14:41:10Z</dcterms:modified>
</cp:coreProperties>
</file>