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30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714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861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039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926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6398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9014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2955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430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5392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855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923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579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0352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131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117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3164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3166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9098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6050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0814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630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3364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12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4357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3921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0232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8611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0052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01449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2332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7445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004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21030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5344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671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56105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39043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23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8016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001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7319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50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266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ww</a:t>
            </a:r>
            <a:r>
              <a:rPr spc="-40" dirty="0"/>
              <a:t>w</a:t>
            </a:r>
            <a:r>
              <a:rPr dirty="0"/>
              <a:t>.edure</a:t>
            </a:r>
            <a:r>
              <a:rPr spc="-10" dirty="0"/>
              <a:t>k</a:t>
            </a:r>
            <a:r>
              <a:rPr spc="-15" dirty="0"/>
              <a:t>a</a:t>
            </a:r>
            <a:r>
              <a:rPr spc="-5" dirty="0"/>
              <a:t>.in/h</a:t>
            </a:r>
            <a:r>
              <a:rPr spc="-20" dirty="0"/>
              <a:t>a</a:t>
            </a:r>
            <a:r>
              <a:rPr spc="-10" dirty="0"/>
              <a:t>d</a:t>
            </a:r>
            <a:r>
              <a:rPr spc="-20" dirty="0"/>
              <a:t>o</a:t>
            </a:r>
            <a:r>
              <a:rPr spc="-10" dirty="0"/>
              <a:t>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ww</a:t>
            </a:r>
            <a:r>
              <a:rPr spc="-40" dirty="0"/>
              <a:t>w</a:t>
            </a:r>
            <a:r>
              <a:rPr dirty="0"/>
              <a:t>.edure</a:t>
            </a:r>
            <a:r>
              <a:rPr spc="-10" dirty="0"/>
              <a:t>k</a:t>
            </a:r>
            <a:r>
              <a:rPr spc="-15" dirty="0"/>
              <a:t>a</a:t>
            </a:r>
            <a:r>
              <a:rPr spc="-5" dirty="0"/>
              <a:t>.in/h</a:t>
            </a:r>
            <a:r>
              <a:rPr spc="-20" dirty="0"/>
              <a:t>a</a:t>
            </a:r>
            <a:r>
              <a:rPr spc="-10" dirty="0"/>
              <a:t>d</a:t>
            </a:r>
            <a:r>
              <a:rPr spc="-20" dirty="0"/>
              <a:t>o</a:t>
            </a:r>
            <a:r>
              <a:rPr spc="-10" dirty="0"/>
              <a:t>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15200" y="210311"/>
            <a:ext cx="1714500" cy="345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ww</a:t>
            </a:r>
            <a:r>
              <a:rPr spc="-40" dirty="0"/>
              <a:t>w</a:t>
            </a:r>
            <a:r>
              <a:rPr dirty="0"/>
              <a:t>.edure</a:t>
            </a:r>
            <a:r>
              <a:rPr spc="-10" dirty="0"/>
              <a:t>k</a:t>
            </a:r>
            <a:r>
              <a:rPr spc="-15" dirty="0"/>
              <a:t>a</a:t>
            </a:r>
            <a:r>
              <a:rPr spc="-5" dirty="0"/>
              <a:t>.in/h</a:t>
            </a:r>
            <a:r>
              <a:rPr spc="-20" dirty="0"/>
              <a:t>a</a:t>
            </a:r>
            <a:r>
              <a:rPr spc="-10" dirty="0"/>
              <a:t>d</a:t>
            </a:r>
            <a:r>
              <a:rPr spc="-20" dirty="0"/>
              <a:t>o</a:t>
            </a:r>
            <a:r>
              <a:rPr spc="-10" dirty="0"/>
              <a:t>op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ww</a:t>
            </a:r>
            <a:r>
              <a:rPr spc="-40" dirty="0"/>
              <a:t>w</a:t>
            </a:r>
            <a:r>
              <a:rPr dirty="0"/>
              <a:t>.edure</a:t>
            </a:r>
            <a:r>
              <a:rPr spc="-10" dirty="0"/>
              <a:t>k</a:t>
            </a:r>
            <a:r>
              <a:rPr spc="-15" dirty="0"/>
              <a:t>a</a:t>
            </a:r>
            <a:r>
              <a:rPr spc="-5" dirty="0"/>
              <a:t>.in/h</a:t>
            </a:r>
            <a:r>
              <a:rPr spc="-20" dirty="0"/>
              <a:t>a</a:t>
            </a:r>
            <a:r>
              <a:rPr spc="-10" dirty="0"/>
              <a:t>d</a:t>
            </a:r>
            <a:r>
              <a:rPr spc="-20" dirty="0"/>
              <a:t>o</a:t>
            </a:r>
            <a:r>
              <a:rPr spc="-10" dirty="0"/>
              <a:t>op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71331" y="4355591"/>
            <a:ext cx="772795" cy="82550"/>
          </a:xfrm>
          <a:custGeom>
            <a:avLst/>
            <a:gdLst/>
            <a:ahLst/>
            <a:cxnLst/>
            <a:rect l="l" t="t" r="r" b="b"/>
            <a:pathLst>
              <a:path w="772795" h="82550">
                <a:moveTo>
                  <a:pt x="0" y="82296"/>
                </a:moveTo>
                <a:lnTo>
                  <a:pt x="772668" y="82296"/>
                </a:lnTo>
                <a:lnTo>
                  <a:pt x="772668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00400" y="1200911"/>
            <a:ext cx="3238500" cy="652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ww</a:t>
            </a:r>
            <a:r>
              <a:rPr spc="-40" dirty="0"/>
              <a:t>w</a:t>
            </a:r>
            <a:r>
              <a:rPr dirty="0"/>
              <a:t>.edure</a:t>
            </a:r>
            <a:r>
              <a:rPr spc="-10" dirty="0"/>
              <a:t>k</a:t>
            </a:r>
            <a:r>
              <a:rPr spc="-15" dirty="0"/>
              <a:t>a</a:t>
            </a:r>
            <a:r>
              <a:rPr spc="-5" dirty="0"/>
              <a:t>.in/h</a:t>
            </a:r>
            <a:r>
              <a:rPr spc="-20" dirty="0"/>
              <a:t>a</a:t>
            </a:r>
            <a:r>
              <a:rPr spc="-10" dirty="0"/>
              <a:t>d</a:t>
            </a:r>
            <a:r>
              <a:rPr spc="-20" dirty="0"/>
              <a:t>o</a:t>
            </a:r>
            <a:r>
              <a:rPr spc="-10" dirty="0"/>
              <a:t>op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4908" y="316939"/>
            <a:ext cx="8114182" cy="356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751" y="1810130"/>
            <a:ext cx="8502497" cy="1077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heavy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23886" y="4853906"/>
            <a:ext cx="16675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ww</a:t>
            </a:r>
            <a:r>
              <a:rPr spc="-40" dirty="0"/>
              <a:t>w</a:t>
            </a:r>
            <a:r>
              <a:rPr dirty="0"/>
              <a:t>.edure</a:t>
            </a:r>
            <a:r>
              <a:rPr spc="-10" dirty="0"/>
              <a:t>k</a:t>
            </a:r>
            <a:r>
              <a:rPr spc="-15" dirty="0"/>
              <a:t>a</a:t>
            </a:r>
            <a:r>
              <a:rPr spc="-5" dirty="0"/>
              <a:t>.in/h</a:t>
            </a:r>
            <a:r>
              <a:rPr spc="-20" dirty="0"/>
              <a:t>a</a:t>
            </a:r>
            <a:r>
              <a:rPr spc="-10" dirty="0"/>
              <a:t>d</a:t>
            </a:r>
            <a:r>
              <a:rPr spc="-20" dirty="0"/>
              <a:t>o</a:t>
            </a:r>
            <a:r>
              <a:rPr spc="-10" dirty="0"/>
              <a:t>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92" y="4854821"/>
            <a:ext cx="62801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flickr.com/" TargetMode="External"/><Relationship Id="rId5" Type="http://schemas.openxmlformats.org/officeDocument/2006/relationships/hyperlink" Target="http://www.myblog.com/" TargetMode="External"/><Relationship Id="rId4" Type="http://schemas.openxmlformats.org/officeDocument/2006/relationships/hyperlink" Target="http://www.crap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g"/><Relationship Id="rId4" Type="http://schemas.openxmlformats.org/officeDocument/2006/relationships/hyperlink" Target="ftp://ftp.ncdc.noaa.gov/pub/data/uscrn/products/daily01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15.png"/><Relationship Id="rId5" Type="http://schemas.openxmlformats.org/officeDocument/2006/relationships/image" Target="../media/image110.png"/><Relationship Id="rId10" Type="http://schemas.openxmlformats.org/officeDocument/2006/relationships/image" Target="../media/image114.png"/><Relationship Id="rId4" Type="http://schemas.openxmlformats.org/officeDocument/2006/relationships/image" Target="../media/image109.png"/><Relationship Id="rId9" Type="http://schemas.openxmlformats.org/officeDocument/2006/relationships/image" Target="../media/image1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99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2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7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9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5.png"/><Relationship Id="rId5" Type="http://schemas.openxmlformats.org/officeDocument/2006/relationships/image" Target="../media/image131.png"/><Relationship Id="rId10" Type="http://schemas.openxmlformats.org/officeDocument/2006/relationships/image" Target="../media/image134.png"/><Relationship Id="rId4" Type="http://schemas.openxmlformats.org/officeDocument/2006/relationships/image" Target="../media/image130.png"/><Relationship Id="rId9" Type="http://schemas.openxmlformats.org/officeDocument/2006/relationships/image" Target="../media/image1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blog/operators-in-apache-pi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ureka.in/blog/diagnostic-operators-apachepi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4276" y="2394204"/>
            <a:ext cx="2601595" cy="1996439"/>
          </a:xfrm>
          <a:custGeom>
            <a:avLst/>
            <a:gdLst/>
            <a:ahLst/>
            <a:cxnLst/>
            <a:rect l="l" t="t" r="r" b="b"/>
            <a:pathLst>
              <a:path w="2601595" h="1996439">
                <a:moveTo>
                  <a:pt x="1301369" y="0"/>
                </a:moveTo>
                <a:lnTo>
                  <a:pt x="1234567" y="1143"/>
                </a:lnTo>
                <a:lnTo>
                  <a:pt x="1167892" y="5587"/>
                </a:lnTo>
                <a:lnTo>
                  <a:pt x="1102487" y="11175"/>
                </a:lnTo>
                <a:lnTo>
                  <a:pt x="1038351" y="20319"/>
                </a:lnTo>
                <a:lnTo>
                  <a:pt x="975741" y="31495"/>
                </a:lnTo>
                <a:lnTo>
                  <a:pt x="914400" y="44957"/>
                </a:lnTo>
                <a:lnTo>
                  <a:pt x="853058" y="60706"/>
                </a:lnTo>
                <a:lnTo>
                  <a:pt x="794511" y="78739"/>
                </a:lnTo>
                <a:lnTo>
                  <a:pt x="737235" y="97789"/>
                </a:lnTo>
                <a:lnTo>
                  <a:pt x="681355" y="120395"/>
                </a:lnTo>
                <a:lnTo>
                  <a:pt x="626871" y="143890"/>
                </a:lnTo>
                <a:lnTo>
                  <a:pt x="573697" y="169798"/>
                </a:lnTo>
                <a:lnTo>
                  <a:pt x="521919" y="197865"/>
                </a:lnTo>
                <a:lnTo>
                  <a:pt x="472846" y="228345"/>
                </a:lnTo>
                <a:lnTo>
                  <a:pt x="426516" y="258698"/>
                </a:lnTo>
                <a:lnTo>
                  <a:pt x="381558" y="292353"/>
                </a:lnTo>
                <a:lnTo>
                  <a:pt x="337959" y="327278"/>
                </a:lnTo>
                <a:lnTo>
                  <a:pt x="297078" y="363346"/>
                </a:lnTo>
                <a:lnTo>
                  <a:pt x="258914" y="400431"/>
                </a:lnTo>
                <a:lnTo>
                  <a:pt x="222110" y="439800"/>
                </a:lnTo>
                <a:lnTo>
                  <a:pt x="188048" y="480313"/>
                </a:lnTo>
                <a:lnTo>
                  <a:pt x="156705" y="521843"/>
                </a:lnTo>
                <a:lnTo>
                  <a:pt x="128092" y="564641"/>
                </a:lnTo>
                <a:lnTo>
                  <a:pt x="102209" y="609600"/>
                </a:lnTo>
                <a:lnTo>
                  <a:pt x="79032" y="654557"/>
                </a:lnTo>
                <a:lnTo>
                  <a:pt x="58597" y="700658"/>
                </a:lnTo>
                <a:lnTo>
                  <a:pt x="40881" y="747902"/>
                </a:lnTo>
                <a:lnTo>
                  <a:pt x="25895" y="796289"/>
                </a:lnTo>
                <a:lnTo>
                  <a:pt x="14985" y="845819"/>
                </a:lnTo>
                <a:lnTo>
                  <a:pt x="6807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07" y="1100073"/>
                </a:lnTo>
                <a:lnTo>
                  <a:pt x="14985" y="1149477"/>
                </a:lnTo>
                <a:lnTo>
                  <a:pt x="25895" y="1199007"/>
                </a:lnTo>
                <a:lnTo>
                  <a:pt x="40881" y="1247393"/>
                </a:lnTo>
                <a:lnTo>
                  <a:pt x="58597" y="1294637"/>
                </a:lnTo>
                <a:lnTo>
                  <a:pt x="79032" y="1341882"/>
                </a:lnTo>
                <a:lnTo>
                  <a:pt x="102209" y="1386839"/>
                </a:lnTo>
                <a:lnTo>
                  <a:pt x="128092" y="1430655"/>
                </a:lnTo>
                <a:lnTo>
                  <a:pt x="156705" y="1474596"/>
                </a:lnTo>
                <a:lnTo>
                  <a:pt x="188048" y="1516164"/>
                </a:lnTo>
                <a:lnTo>
                  <a:pt x="222110" y="1556651"/>
                </a:lnTo>
                <a:lnTo>
                  <a:pt x="258914" y="1596034"/>
                </a:lnTo>
                <a:lnTo>
                  <a:pt x="297078" y="1633143"/>
                </a:lnTo>
                <a:lnTo>
                  <a:pt x="337959" y="1669135"/>
                </a:lnTo>
                <a:lnTo>
                  <a:pt x="381558" y="1703997"/>
                </a:lnTo>
                <a:lnTo>
                  <a:pt x="426516" y="1737740"/>
                </a:lnTo>
                <a:lnTo>
                  <a:pt x="472846" y="1768106"/>
                </a:lnTo>
                <a:lnTo>
                  <a:pt x="521919" y="1798485"/>
                </a:lnTo>
                <a:lnTo>
                  <a:pt x="573697" y="1825485"/>
                </a:lnTo>
                <a:lnTo>
                  <a:pt x="626871" y="1852472"/>
                </a:lnTo>
                <a:lnTo>
                  <a:pt x="681355" y="1876082"/>
                </a:lnTo>
                <a:lnTo>
                  <a:pt x="737235" y="1898586"/>
                </a:lnTo>
                <a:lnTo>
                  <a:pt x="794511" y="1917712"/>
                </a:lnTo>
                <a:lnTo>
                  <a:pt x="853058" y="1935708"/>
                </a:lnTo>
                <a:lnTo>
                  <a:pt x="914400" y="1951443"/>
                </a:lnTo>
                <a:lnTo>
                  <a:pt x="975741" y="1964944"/>
                </a:lnTo>
                <a:lnTo>
                  <a:pt x="1038351" y="1976196"/>
                </a:lnTo>
                <a:lnTo>
                  <a:pt x="1102487" y="1985187"/>
                </a:lnTo>
                <a:lnTo>
                  <a:pt x="1167892" y="1990813"/>
                </a:lnTo>
                <a:lnTo>
                  <a:pt x="1234567" y="1995309"/>
                </a:lnTo>
                <a:lnTo>
                  <a:pt x="1301369" y="1996439"/>
                </a:lnTo>
                <a:lnTo>
                  <a:pt x="1368171" y="1995309"/>
                </a:lnTo>
                <a:lnTo>
                  <a:pt x="1434973" y="1990813"/>
                </a:lnTo>
                <a:lnTo>
                  <a:pt x="1498981" y="1985187"/>
                </a:lnTo>
                <a:lnTo>
                  <a:pt x="1562989" y="1976196"/>
                </a:lnTo>
                <a:lnTo>
                  <a:pt x="1625727" y="1964944"/>
                </a:lnTo>
                <a:lnTo>
                  <a:pt x="1688338" y="1951443"/>
                </a:lnTo>
                <a:lnTo>
                  <a:pt x="1748409" y="1935708"/>
                </a:lnTo>
                <a:lnTo>
                  <a:pt x="1806956" y="1917712"/>
                </a:lnTo>
                <a:lnTo>
                  <a:pt x="1865503" y="1898586"/>
                </a:lnTo>
                <a:lnTo>
                  <a:pt x="1921510" y="1876082"/>
                </a:lnTo>
                <a:lnTo>
                  <a:pt x="1975993" y="1852472"/>
                </a:lnTo>
                <a:lnTo>
                  <a:pt x="2079498" y="1798485"/>
                </a:lnTo>
                <a:lnTo>
                  <a:pt x="2128520" y="1768106"/>
                </a:lnTo>
                <a:lnTo>
                  <a:pt x="2174748" y="1737740"/>
                </a:lnTo>
                <a:lnTo>
                  <a:pt x="2221103" y="1703997"/>
                </a:lnTo>
                <a:lnTo>
                  <a:pt x="2263521" y="1669135"/>
                </a:lnTo>
                <a:lnTo>
                  <a:pt x="2304288" y="1633143"/>
                </a:lnTo>
                <a:lnTo>
                  <a:pt x="2343785" y="1596034"/>
                </a:lnTo>
                <a:lnTo>
                  <a:pt x="2379345" y="1556651"/>
                </a:lnTo>
                <a:lnTo>
                  <a:pt x="2413254" y="1516164"/>
                </a:lnTo>
                <a:lnTo>
                  <a:pt x="2444623" y="1474596"/>
                </a:lnTo>
                <a:lnTo>
                  <a:pt x="2473325" y="1430655"/>
                </a:lnTo>
                <a:lnTo>
                  <a:pt x="2499106" y="1386839"/>
                </a:lnTo>
                <a:lnTo>
                  <a:pt x="2522347" y="1341882"/>
                </a:lnTo>
                <a:lnTo>
                  <a:pt x="2542794" y="1294637"/>
                </a:lnTo>
                <a:lnTo>
                  <a:pt x="2560447" y="1247393"/>
                </a:lnTo>
                <a:lnTo>
                  <a:pt x="2575433" y="1199007"/>
                </a:lnTo>
                <a:lnTo>
                  <a:pt x="2586482" y="1149477"/>
                </a:lnTo>
                <a:lnTo>
                  <a:pt x="2594610" y="1100073"/>
                </a:lnTo>
                <a:lnTo>
                  <a:pt x="2599944" y="1049401"/>
                </a:lnTo>
                <a:lnTo>
                  <a:pt x="2601468" y="997584"/>
                </a:lnTo>
                <a:lnTo>
                  <a:pt x="2599944" y="945895"/>
                </a:lnTo>
                <a:lnTo>
                  <a:pt x="2594610" y="895350"/>
                </a:lnTo>
                <a:lnTo>
                  <a:pt x="2586482" y="845819"/>
                </a:lnTo>
                <a:lnTo>
                  <a:pt x="2575433" y="796289"/>
                </a:lnTo>
                <a:lnTo>
                  <a:pt x="2560447" y="747902"/>
                </a:lnTo>
                <a:lnTo>
                  <a:pt x="2542794" y="700658"/>
                </a:lnTo>
                <a:lnTo>
                  <a:pt x="2522347" y="654557"/>
                </a:lnTo>
                <a:lnTo>
                  <a:pt x="2499106" y="609600"/>
                </a:lnTo>
                <a:lnTo>
                  <a:pt x="2473325" y="564641"/>
                </a:lnTo>
                <a:lnTo>
                  <a:pt x="2444623" y="521843"/>
                </a:lnTo>
                <a:lnTo>
                  <a:pt x="2413254" y="480313"/>
                </a:lnTo>
                <a:lnTo>
                  <a:pt x="2379345" y="439800"/>
                </a:lnTo>
                <a:lnTo>
                  <a:pt x="2343785" y="400431"/>
                </a:lnTo>
                <a:lnTo>
                  <a:pt x="2304288" y="363346"/>
                </a:lnTo>
                <a:lnTo>
                  <a:pt x="2263521" y="327278"/>
                </a:lnTo>
                <a:lnTo>
                  <a:pt x="2221103" y="292353"/>
                </a:lnTo>
                <a:lnTo>
                  <a:pt x="2174748" y="258698"/>
                </a:lnTo>
                <a:lnTo>
                  <a:pt x="2128520" y="228345"/>
                </a:lnTo>
                <a:lnTo>
                  <a:pt x="2079498" y="197865"/>
                </a:lnTo>
                <a:lnTo>
                  <a:pt x="2027682" y="169798"/>
                </a:lnTo>
                <a:lnTo>
                  <a:pt x="1975993" y="143890"/>
                </a:lnTo>
                <a:lnTo>
                  <a:pt x="1921510" y="120395"/>
                </a:lnTo>
                <a:lnTo>
                  <a:pt x="1865503" y="97789"/>
                </a:lnTo>
                <a:lnTo>
                  <a:pt x="1806956" y="78739"/>
                </a:lnTo>
                <a:lnTo>
                  <a:pt x="1748409" y="60706"/>
                </a:lnTo>
                <a:lnTo>
                  <a:pt x="1688338" y="44957"/>
                </a:lnTo>
                <a:lnTo>
                  <a:pt x="1625727" y="31495"/>
                </a:lnTo>
                <a:lnTo>
                  <a:pt x="1562989" y="20319"/>
                </a:lnTo>
                <a:lnTo>
                  <a:pt x="1498981" y="11175"/>
                </a:lnTo>
                <a:lnTo>
                  <a:pt x="1434973" y="5587"/>
                </a:lnTo>
                <a:lnTo>
                  <a:pt x="1368171" y="1143"/>
                </a:lnTo>
                <a:lnTo>
                  <a:pt x="1301369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3544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4060" y="1254252"/>
            <a:ext cx="6390132" cy="1266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1684020"/>
            <a:ext cx="1335024" cy="458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6985" y="1277111"/>
            <a:ext cx="6304534" cy="1181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27705" y="1777777"/>
            <a:ext cx="10610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Lar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Da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ta.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10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Annie</a:t>
            </a:r>
            <a:r>
              <a:rPr spc="-155" dirty="0"/>
              <a:t>’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Ans</a:t>
            </a:r>
            <a:r>
              <a:rPr spc="-35" dirty="0"/>
              <a:t>w</a:t>
            </a:r>
            <a:r>
              <a:rPr dirty="0"/>
              <a:t>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495" y="1036319"/>
            <a:ext cx="2286000" cy="2033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7050" y="1075849"/>
            <a:ext cx="5506085" cy="271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P</a:t>
            </a:r>
            <a:r>
              <a:rPr sz="1400" dirty="0">
                <a:latin typeface="Tahoma"/>
                <a:cs typeface="Tahoma"/>
              </a:rPr>
              <a:t>ig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0" dirty="0">
                <a:latin typeface="Tahoma"/>
                <a:cs typeface="Tahoma"/>
              </a:rPr>
              <a:t> a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op</a:t>
            </a:r>
            <a:r>
              <a:rPr sz="1400" b="1" spc="-10" dirty="0">
                <a:latin typeface="Tahoma"/>
                <a:cs typeface="Tahoma"/>
              </a:rPr>
              <a:t>e</a:t>
            </a:r>
            <a:r>
              <a:rPr sz="1400" b="1" dirty="0">
                <a:latin typeface="Tahoma"/>
                <a:cs typeface="Tahoma"/>
              </a:rPr>
              <a:t>n</a:t>
            </a:r>
            <a:r>
              <a:rPr sz="1400" b="1" spc="-10" dirty="0">
                <a:latin typeface="Tahoma"/>
                <a:cs typeface="Tahoma"/>
              </a:rPr>
              <a:t>-</a:t>
            </a:r>
            <a:r>
              <a:rPr sz="1400" b="1" spc="-5" dirty="0">
                <a:latin typeface="Tahoma"/>
                <a:cs typeface="Tahoma"/>
              </a:rPr>
              <a:t>sourc</a:t>
            </a:r>
            <a:r>
              <a:rPr sz="1400" b="1" dirty="0">
                <a:latin typeface="Tahoma"/>
                <a:cs typeface="Tahoma"/>
              </a:rPr>
              <a:t>e</a:t>
            </a:r>
            <a:r>
              <a:rPr sz="1400" b="1" spc="-5" dirty="0">
                <a:latin typeface="Tahoma"/>
                <a:cs typeface="Tahoma"/>
              </a:rPr>
              <a:t> h</a:t>
            </a:r>
            <a:r>
              <a:rPr sz="1400" b="1" spc="-10" dirty="0">
                <a:latin typeface="Tahoma"/>
                <a:cs typeface="Tahoma"/>
              </a:rPr>
              <a:t>i</a:t>
            </a:r>
            <a:r>
              <a:rPr sz="1400" b="1" spc="-5" dirty="0">
                <a:latin typeface="Tahoma"/>
                <a:cs typeface="Tahoma"/>
              </a:rPr>
              <a:t>g</a:t>
            </a:r>
            <a:r>
              <a:rPr sz="1400" b="1" dirty="0">
                <a:latin typeface="Tahoma"/>
                <a:cs typeface="Tahoma"/>
              </a:rPr>
              <a:t>h</a:t>
            </a:r>
            <a:r>
              <a:rPr sz="1400" b="1" spc="-10" dirty="0">
                <a:latin typeface="Tahoma"/>
                <a:cs typeface="Tahoma"/>
              </a:rPr>
              <a:t>-</a:t>
            </a:r>
            <a:r>
              <a:rPr sz="1400" b="1" spc="-5" dirty="0">
                <a:latin typeface="Tahoma"/>
                <a:cs typeface="Tahoma"/>
              </a:rPr>
              <a:t>l</a:t>
            </a:r>
            <a:r>
              <a:rPr sz="1400" b="1" spc="-10" dirty="0">
                <a:latin typeface="Tahoma"/>
                <a:cs typeface="Tahoma"/>
              </a:rPr>
              <a:t>e</a:t>
            </a:r>
            <a:r>
              <a:rPr sz="1400" b="1" dirty="0">
                <a:latin typeface="Tahoma"/>
                <a:cs typeface="Tahoma"/>
              </a:rPr>
              <a:t>v</a:t>
            </a:r>
            <a:r>
              <a:rPr sz="1400" b="1" spc="-10" dirty="0">
                <a:latin typeface="Tahoma"/>
                <a:cs typeface="Tahoma"/>
              </a:rPr>
              <a:t>e</a:t>
            </a:r>
            <a:r>
              <a:rPr sz="1400" b="1" dirty="0">
                <a:latin typeface="Tahoma"/>
                <a:cs typeface="Tahoma"/>
              </a:rPr>
              <a:t>l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dataflo</a:t>
            </a:r>
            <a:r>
              <a:rPr sz="1400" b="1" dirty="0">
                <a:latin typeface="Tahoma"/>
                <a:cs typeface="Tahoma"/>
              </a:rPr>
              <a:t>w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s</a:t>
            </a:r>
            <a:r>
              <a:rPr sz="1400" b="1" spc="-10" dirty="0">
                <a:latin typeface="Tahoma"/>
                <a:cs typeface="Tahoma"/>
              </a:rPr>
              <a:t>y</a:t>
            </a:r>
            <a:r>
              <a:rPr sz="1400" b="1" spc="-5" dirty="0">
                <a:latin typeface="Tahoma"/>
                <a:cs typeface="Tahoma"/>
              </a:rPr>
              <a:t>s</a:t>
            </a:r>
            <a:r>
              <a:rPr sz="1400" b="1" dirty="0">
                <a:latin typeface="Tahoma"/>
                <a:cs typeface="Tahoma"/>
              </a:rPr>
              <a:t>t</a:t>
            </a:r>
            <a:r>
              <a:rPr sz="1400" b="1" spc="-5" dirty="0">
                <a:latin typeface="Tahoma"/>
                <a:cs typeface="Tahoma"/>
              </a:rPr>
              <a:t>e</a:t>
            </a:r>
            <a:r>
              <a:rPr sz="1400" b="1" spc="5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It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</a:t>
            </a:r>
            <a:r>
              <a:rPr sz="1400" spc="-15" dirty="0">
                <a:latin typeface="Tahoma"/>
                <a:cs typeface="Tahoma"/>
              </a:rPr>
              <a:t>r</a:t>
            </a:r>
            <a:r>
              <a:rPr sz="1400" spc="-10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vid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 simpl</a:t>
            </a:r>
            <a:r>
              <a:rPr sz="1400" dirty="0">
                <a:latin typeface="Tahoma"/>
                <a:cs typeface="Tahoma"/>
              </a:rPr>
              <a:t>e la</a:t>
            </a:r>
            <a:r>
              <a:rPr sz="1400" spc="-10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gu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ge</a:t>
            </a:r>
            <a:r>
              <a:rPr sz="1400" spc="-15" dirty="0">
                <a:latin typeface="Tahoma"/>
                <a:cs typeface="Tahoma"/>
              </a:rPr>
              <a:t> f</a:t>
            </a:r>
            <a:r>
              <a:rPr sz="1400" dirty="0">
                <a:latin typeface="Tahoma"/>
                <a:cs typeface="Tahoma"/>
              </a:rPr>
              <a:t>or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que</a:t>
            </a:r>
            <a:r>
              <a:rPr sz="1400" spc="-5" dirty="0">
                <a:latin typeface="Tahoma"/>
                <a:cs typeface="Tahoma"/>
              </a:rPr>
              <a:t>ri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nd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nipula</a:t>
            </a:r>
            <a:r>
              <a:rPr sz="1400" spc="-10" dirty="0">
                <a:latin typeface="Tahoma"/>
                <a:cs typeface="Tahoma"/>
              </a:rPr>
              <a:t>t</a:t>
            </a:r>
            <a:r>
              <a:rPr sz="1400" dirty="0">
                <a:latin typeface="Tahoma"/>
                <a:cs typeface="Tahoma"/>
              </a:rPr>
              <a:t>i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Pig Lati</a:t>
            </a:r>
            <a:r>
              <a:rPr sz="1400" b="1" spc="5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,</a:t>
            </a:r>
            <a:r>
              <a:rPr sz="1400" spc="-5" dirty="0">
                <a:latin typeface="Tahoma"/>
                <a:cs typeface="Tahoma"/>
              </a:rPr>
              <a:t> th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t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mpi</a:t>
            </a:r>
            <a:r>
              <a:rPr sz="1400" spc="5" dirty="0">
                <a:latin typeface="Tahoma"/>
                <a:cs typeface="Tahoma"/>
              </a:rPr>
              <a:t>l</a:t>
            </a:r>
            <a:r>
              <a:rPr sz="1400" dirty="0">
                <a:latin typeface="Tahoma"/>
                <a:cs typeface="Tahoma"/>
              </a:rPr>
              <a:t>ed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into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spc="10" dirty="0">
                <a:latin typeface="Tahoma"/>
                <a:cs typeface="Tahoma"/>
              </a:rPr>
              <a:t>p</a:t>
            </a:r>
            <a:r>
              <a:rPr sz="1400" spc="5" dirty="0">
                <a:latin typeface="Tahoma"/>
                <a:cs typeface="Tahoma"/>
              </a:rPr>
              <a:t>-</a:t>
            </a:r>
            <a:r>
              <a:rPr sz="1400" spc="-1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educe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jobs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t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spc="-1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ru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on </a:t>
            </a:r>
            <a:r>
              <a:rPr sz="1400" spc="-5" dirty="0">
                <a:latin typeface="Tahoma"/>
                <a:cs typeface="Tahoma"/>
              </a:rPr>
              <a:t>Ha</a:t>
            </a:r>
            <a:r>
              <a:rPr sz="1400" dirty="0">
                <a:latin typeface="Tahoma"/>
                <a:cs typeface="Tahoma"/>
              </a:rPr>
              <a:t>d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o</a:t>
            </a:r>
            <a:r>
              <a:rPr sz="1400" spc="-10" dirty="0">
                <a:latin typeface="Tahoma"/>
                <a:cs typeface="Tahoma"/>
              </a:rPr>
              <a:t>p</a:t>
            </a:r>
            <a:r>
              <a:rPr sz="140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Why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Imp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tant?</a:t>
            </a:r>
            <a:endParaRPr sz="1400">
              <a:latin typeface="Tahoma"/>
              <a:cs typeface="Tahoma"/>
            </a:endParaRPr>
          </a:p>
          <a:p>
            <a:pPr marL="285115" marR="81280" indent="-27241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285750" algn="l"/>
              </a:tabLst>
            </a:pPr>
            <a:r>
              <a:rPr sz="1400" dirty="0">
                <a:latin typeface="Tahoma"/>
                <a:cs typeface="Tahoma"/>
              </a:rPr>
              <a:t>Comp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nies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</a:t>
            </a:r>
            <a:r>
              <a:rPr sz="1400" spc="-20" dirty="0">
                <a:latin typeface="Tahoma"/>
                <a:cs typeface="Tahoma"/>
              </a:rPr>
              <a:t>k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Y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ho</a:t>
            </a:r>
            <a:r>
              <a:rPr sz="1400" spc="-20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,</a:t>
            </a:r>
            <a:r>
              <a:rPr sz="1400" spc="-5" dirty="0">
                <a:latin typeface="Tahoma"/>
                <a:cs typeface="Tahoma"/>
              </a:rPr>
              <a:t> G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ogle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nd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Mic</a:t>
            </a:r>
            <a:r>
              <a:rPr sz="1400" spc="-1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sof</a:t>
            </a:r>
            <a:r>
              <a:rPr sz="1400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spc="-1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 c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lle</a:t>
            </a:r>
            <a:r>
              <a:rPr sz="1400" spc="-5" dirty="0">
                <a:latin typeface="Tahoma"/>
                <a:cs typeface="Tahoma"/>
              </a:rPr>
              <a:t>cting </a:t>
            </a:r>
            <a:r>
              <a:rPr sz="1400" dirty="0">
                <a:latin typeface="Tahoma"/>
                <a:cs typeface="Tahoma"/>
              </a:rPr>
              <a:t>enormous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set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5" dirty="0">
                <a:latin typeface="Tahoma"/>
                <a:cs typeface="Tahoma"/>
              </a:rPr>
              <a:t> f</a:t>
            </a:r>
            <a:r>
              <a:rPr sz="1400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m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 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lick </a:t>
            </a:r>
            <a:r>
              <a:rPr sz="1400" spc="-5" dirty="0">
                <a:latin typeface="Tahoma"/>
                <a:cs typeface="Tahoma"/>
              </a:rPr>
              <a:t>st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ms,</a:t>
            </a:r>
            <a:r>
              <a:rPr sz="1400" spc="-5" dirty="0">
                <a:latin typeface="Tahoma"/>
                <a:cs typeface="Tahoma"/>
              </a:rPr>
              <a:t> sea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h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gs,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nd web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spc="-30" dirty="0">
                <a:latin typeface="Tahoma"/>
                <a:cs typeface="Tahoma"/>
              </a:rPr>
              <a:t>r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wls.</a:t>
            </a:r>
            <a:endParaRPr sz="1400">
              <a:latin typeface="Tahoma"/>
              <a:cs typeface="Tahoma"/>
            </a:endParaRPr>
          </a:p>
          <a:p>
            <a:pPr marL="285115" marR="664845" indent="-272415">
              <a:lnSpc>
                <a:spcPts val="1620"/>
              </a:lnSpc>
              <a:spcBef>
                <a:spcPts val="700"/>
              </a:spcBef>
              <a:buFont typeface="Wingdings"/>
              <a:buChar char=""/>
              <a:tabLst>
                <a:tab pos="285750" algn="l"/>
              </a:tabLst>
            </a:pPr>
            <a:r>
              <a:rPr sz="1400" spc="-5" dirty="0">
                <a:latin typeface="Tahoma"/>
                <a:cs typeface="Tahoma"/>
              </a:rPr>
              <a:t>Som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5" dirty="0">
                <a:latin typeface="Tahoma"/>
                <a:cs typeface="Tahoma"/>
              </a:rPr>
              <a:t> f</a:t>
            </a:r>
            <a:r>
              <a:rPr sz="1400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m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 ad</a:t>
            </a:r>
            <a:r>
              <a:rPr sz="1400" spc="5" dirty="0">
                <a:latin typeface="Tahoma"/>
                <a:cs typeface="Tahoma"/>
              </a:rPr>
              <a:t>-</a:t>
            </a:r>
            <a:r>
              <a:rPr sz="1400" dirty="0">
                <a:latin typeface="Tahoma"/>
                <a:cs typeface="Tahoma"/>
              </a:rPr>
              <a:t>hoc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</a:t>
            </a:r>
            <a:r>
              <a:rPr sz="1400" spc="-1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ss</a:t>
            </a:r>
            <a:r>
              <a:rPr sz="1400" dirty="0">
                <a:latin typeface="Tahoma"/>
                <a:cs typeface="Tahoma"/>
              </a:rPr>
              <a:t>ing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nd</a:t>
            </a:r>
            <a:r>
              <a:rPr sz="1400" spc="-10" dirty="0">
                <a:latin typeface="Tahoma"/>
                <a:cs typeface="Tahoma"/>
              </a:rPr>
              <a:t> a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lysis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0" dirty="0">
                <a:latin typeface="Tahoma"/>
                <a:cs typeface="Tahoma"/>
              </a:rPr>
              <a:t> a</a:t>
            </a:r>
            <a:r>
              <a:rPr sz="1400" dirty="0">
                <a:latin typeface="Tahoma"/>
                <a:cs typeface="Tahoma"/>
              </a:rPr>
              <a:t>ll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 </a:t>
            </a:r>
            <a:r>
              <a:rPr sz="1400" spc="-5" dirty="0">
                <a:latin typeface="Tahoma"/>
                <a:cs typeface="Tahoma"/>
              </a:rPr>
              <a:t>this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20" dirty="0">
                <a:latin typeface="Tahoma"/>
                <a:cs typeface="Tahoma"/>
              </a:rPr>
              <a:t>f</a:t>
            </a:r>
            <a:r>
              <a:rPr sz="1400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rm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ti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equi</a:t>
            </a:r>
            <a:r>
              <a:rPr sz="1400" spc="-1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d</a:t>
            </a:r>
            <a:r>
              <a:rPr sz="140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11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Wh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Pig?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908" y="1049813"/>
            <a:ext cx="5446395" cy="173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68300" algn="l"/>
              </a:tabLst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ing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b="1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Logs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Clr>
                <a:srgbClr val="006FC0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67665" indent="-354965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68300" algn="l"/>
              </a:tabLst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proc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ing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sea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pl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rm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Clr>
                <a:srgbClr val="006FC0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67665" indent="-354965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68300" algn="l"/>
              </a:tabLst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Su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Ad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Ho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c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q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ri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la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ge dat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set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006FC0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67665" indent="-354965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68300" algn="l"/>
              </a:tabLst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Quick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ototypin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b="1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lgo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rithm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ing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la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ge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dat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sets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12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</a:t>
            </a:r>
            <a:r>
              <a:rPr spc="-30" dirty="0"/>
              <a:t> </a:t>
            </a:r>
            <a:r>
              <a:rPr dirty="0"/>
              <a:t>Cases</a:t>
            </a:r>
            <a:r>
              <a:rPr spc="-15" dirty="0"/>
              <a:t> </a:t>
            </a:r>
            <a:r>
              <a:rPr dirty="0"/>
              <a:t>Whe</a:t>
            </a:r>
            <a:r>
              <a:rPr spc="-35" dirty="0"/>
              <a:t>r</a:t>
            </a:r>
            <a:r>
              <a:rPr dirty="0"/>
              <a:t>e</a:t>
            </a:r>
            <a:r>
              <a:rPr spc="-30" dirty="0"/>
              <a:t> </a:t>
            </a:r>
            <a:r>
              <a:rPr dirty="0"/>
              <a:t>Pig</a:t>
            </a:r>
            <a:r>
              <a:rPr spc="-15" dirty="0"/>
              <a:t> </a:t>
            </a:r>
            <a:r>
              <a:rPr dirty="0"/>
              <a:t>Is </a:t>
            </a:r>
            <a:r>
              <a:rPr spc="-15" dirty="0"/>
              <a:t>U</a:t>
            </a:r>
            <a:r>
              <a:rPr dirty="0"/>
              <a:t>sed…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908" y="316939"/>
            <a:ext cx="6571692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amples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 D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 Anal</a:t>
            </a:r>
            <a:r>
              <a:rPr spc="-25" dirty="0">
                <a:latin typeface="Calibri"/>
                <a:cs typeface="Calibri"/>
              </a:rPr>
              <a:t>y</a:t>
            </a:r>
            <a:r>
              <a:rPr spc="-5" dirty="0">
                <a:latin typeface="Calibri"/>
                <a:cs typeface="Calibri"/>
              </a:rPr>
              <a:t>si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0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ask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13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977" y="1043700"/>
            <a:ext cx="3837304" cy="8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nd</a:t>
            </a:r>
            <a:r>
              <a:rPr sz="16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ers who te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6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6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isi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“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good”</a:t>
            </a:r>
            <a:r>
              <a:rPr sz="16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pages: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9209" algn="ctr">
              <a:lnSpc>
                <a:spcPct val="100000"/>
              </a:lnSpc>
              <a:spcBef>
                <a:spcPts val="1345"/>
              </a:spcBef>
            </a:pP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VIS</a:t>
            </a:r>
            <a:r>
              <a:rPr sz="1600" b="1" spc="-2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600" b="1" spc="-15" dirty="0">
                <a:solidFill>
                  <a:srgbClr val="252525"/>
                </a:solidFill>
                <a:latin typeface="Tahoma"/>
                <a:cs typeface="Tahoma"/>
              </a:rPr>
              <a:t>TS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0669" y="1692287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252525"/>
                </a:solidFill>
                <a:latin typeface="Tahoma"/>
                <a:cs typeface="Tahoma"/>
              </a:rPr>
              <a:t>PAG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4454" y="1951101"/>
          <a:ext cx="3758691" cy="2225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17"/>
                <a:gridCol w="1958466"/>
                <a:gridCol w="864108"/>
              </a:tblGrid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URL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ww</a:t>
                      </a:r>
                      <a:r>
                        <a:rPr sz="1300" u="sng" spc="-5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w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.cn</a:t>
                      </a:r>
                      <a:r>
                        <a:rPr sz="1300" u="sng" spc="-1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n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.com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8:00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ww</a:t>
                      </a:r>
                      <a:r>
                        <a:rPr sz="1300" u="sng" spc="-5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w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.c</a:t>
                      </a:r>
                      <a:r>
                        <a:rPr sz="1300" u="sng" spc="-2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r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a</a:t>
                      </a:r>
                      <a:r>
                        <a:rPr sz="13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p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.com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8:05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ww</a:t>
                      </a:r>
                      <a:r>
                        <a:rPr sz="1300" u="sng" spc="-5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w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.myb</a:t>
                      </a:r>
                      <a:r>
                        <a:rPr sz="1300" u="sng" spc="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l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og</a:t>
                      </a:r>
                      <a:r>
                        <a:rPr sz="1300" u="sng" spc="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.</a:t>
                      </a:r>
                      <a:r>
                        <a:rPr sz="13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c</a:t>
                      </a:r>
                      <a:r>
                        <a:rPr sz="1300" u="sng" spc="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o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m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10:00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ww</a:t>
                      </a:r>
                      <a:r>
                        <a:rPr sz="1300" u="sng" spc="-5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w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.fli</a:t>
                      </a:r>
                      <a:r>
                        <a:rPr sz="13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c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k</a:t>
                      </a:r>
                      <a:r>
                        <a:rPr sz="1300" u="sng" spc="-18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r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.com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10:05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3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cnn.c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/index.htm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12:00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60289" y="1951101"/>
          <a:ext cx="3237864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8868"/>
                <a:gridCol w="1618996"/>
              </a:tblGrid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ge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Rank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ww</a:t>
                      </a:r>
                      <a:r>
                        <a:rPr sz="1300" u="sng" spc="-5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w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.cn</a:t>
                      </a:r>
                      <a:r>
                        <a:rPr sz="1300" u="sng" spc="-1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n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.com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0.9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ww</a:t>
                      </a:r>
                      <a:r>
                        <a:rPr sz="1300" u="sng" spc="-5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w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.fli</a:t>
                      </a:r>
                      <a:r>
                        <a:rPr sz="13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c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k</a:t>
                      </a:r>
                      <a:r>
                        <a:rPr sz="1300" u="sng" spc="-18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r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.com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0.9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ww</a:t>
                      </a:r>
                      <a:r>
                        <a:rPr sz="1300" u="sng" spc="-5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w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.</a:t>
                      </a:r>
                      <a:r>
                        <a:rPr sz="13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m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y</a:t>
                      </a:r>
                      <a:r>
                        <a:rPr sz="1300" u="sng" spc="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b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l</a:t>
                      </a:r>
                      <a:r>
                        <a:rPr sz="1300" u="sng" spc="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o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g</a:t>
                      </a:r>
                      <a:r>
                        <a:rPr sz="1300" u="sng" spc="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.</a:t>
                      </a:r>
                      <a:r>
                        <a:rPr sz="13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c</a:t>
                      </a:r>
                      <a:r>
                        <a:rPr sz="1300" u="sng" spc="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o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5"/>
                        </a:rPr>
                        <a:t>m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1300" spc="-3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ww</a:t>
                      </a:r>
                      <a:r>
                        <a:rPr sz="1300" u="sng" spc="-5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w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.c</a:t>
                      </a:r>
                      <a:r>
                        <a:rPr sz="1300" u="sng" spc="-2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r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a</a:t>
                      </a:r>
                      <a:r>
                        <a:rPr sz="13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p</a:t>
                      </a:r>
                      <a:r>
                        <a:rPr sz="13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.com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0.2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Conce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tual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Fl</a:t>
            </a:r>
            <a:r>
              <a:rPr spc="-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w</a:t>
            </a:r>
          </a:p>
        </p:txBody>
      </p:sp>
      <p:sp>
        <p:nvSpPr>
          <p:cNvPr id="5" name="object 5"/>
          <p:cNvSpPr/>
          <p:nvPr/>
        </p:nvSpPr>
        <p:spPr>
          <a:xfrm>
            <a:off x="2598420" y="1248155"/>
            <a:ext cx="1603247" cy="102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0329" y="1271016"/>
            <a:ext cx="1441450" cy="901700"/>
          </a:xfrm>
          <a:custGeom>
            <a:avLst/>
            <a:gdLst/>
            <a:ahLst/>
            <a:cxnLst/>
            <a:rect l="l" t="t" r="r" b="b"/>
            <a:pathLst>
              <a:path w="1441450" h="901700">
                <a:moveTo>
                  <a:pt x="1363345" y="823849"/>
                </a:moveTo>
                <a:lnTo>
                  <a:pt x="1363345" y="901573"/>
                </a:lnTo>
                <a:lnTo>
                  <a:pt x="1415160" y="875665"/>
                </a:lnTo>
                <a:lnTo>
                  <a:pt x="1376298" y="875665"/>
                </a:lnTo>
                <a:lnTo>
                  <a:pt x="1376298" y="849757"/>
                </a:lnTo>
                <a:lnTo>
                  <a:pt x="1415161" y="849757"/>
                </a:lnTo>
                <a:lnTo>
                  <a:pt x="1363345" y="823849"/>
                </a:lnTo>
                <a:close/>
              </a:path>
              <a:path w="1441450" h="901700">
                <a:moveTo>
                  <a:pt x="543432" y="12954"/>
                </a:moveTo>
                <a:lnTo>
                  <a:pt x="543432" y="869823"/>
                </a:lnTo>
                <a:lnTo>
                  <a:pt x="549275" y="875665"/>
                </a:lnTo>
                <a:lnTo>
                  <a:pt x="1363345" y="875665"/>
                </a:lnTo>
                <a:lnTo>
                  <a:pt x="1363345" y="862711"/>
                </a:lnTo>
                <a:lnTo>
                  <a:pt x="569340" y="862711"/>
                </a:lnTo>
                <a:lnTo>
                  <a:pt x="556387" y="849757"/>
                </a:lnTo>
                <a:lnTo>
                  <a:pt x="569340" y="849757"/>
                </a:lnTo>
                <a:lnTo>
                  <a:pt x="569340" y="25908"/>
                </a:lnTo>
                <a:lnTo>
                  <a:pt x="556387" y="25908"/>
                </a:lnTo>
                <a:lnTo>
                  <a:pt x="543432" y="12954"/>
                </a:lnTo>
                <a:close/>
              </a:path>
              <a:path w="1441450" h="901700">
                <a:moveTo>
                  <a:pt x="1415161" y="849757"/>
                </a:moveTo>
                <a:lnTo>
                  <a:pt x="1376298" y="849757"/>
                </a:lnTo>
                <a:lnTo>
                  <a:pt x="1376298" y="875665"/>
                </a:lnTo>
                <a:lnTo>
                  <a:pt x="1415160" y="875665"/>
                </a:lnTo>
                <a:lnTo>
                  <a:pt x="1441069" y="862711"/>
                </a:lnTo>
                <a:lnTo>
                  <a:pt x="1415161" y="849757"/>
                </a:lnTo>
                <a:close/>
              </a:path>
              <a:path w="1441450" h="901700">
                <a:moveTo>
                  <a:pt x="569340" y="849757"/>
                </a:moveTo>
                <a:lnTo>
                  <a:pt x="556387" y="849757"/>
                </a:lnTo>
                <a:lnTo>
                  <a:pt x="569340" y="862711"/>
                </a:lnTo>
                <a:lnTo>
                  <a:pt x="569340" y="849757"/>
                </a:lnTo>
                <a:close/>
              </a:path>
              <a:path w="1441450" h="901700">
                <a:moveTo>
                  <a:pt x="1363345" y="849757"/>
                </a:moveTo>
                <a:lnTo>
                  <a:pt x="569340" y="849757"/>
                </a:lnTo>
                <a:lnTo>
                  <a:pt x="569340" y="862711"/>
                </a:lnTo>
                <a:lnTo>
                  <a:pt x="1363345" y="862711"/>
                </a:lnTo>
                <a:lnTo>
                  <a:pt x="1363345" y="849757"/>
                </a:lnTo>
                <a:close/>
              </a:path>
              <a:path w="1441450" h="901700">
                <a:moveTo>
                  <a:pt x="563626" y="0"/>
                </a:moveTo>
                <a:lnTo>
                  <a:pt x="0" y="0"/>
                </a:lnTo>
                <a:lnTo>
                  <a:pt x="0" y="25908"/>
                </a:lnTo>
                <a:lnTo>
                  <a:pt x="543432" y="25908"/>
                </a:lnTo>
                <a:lnTo>
                  <a:pt x="543432" y="12954"/>
                </a:lnTo>
                <a:lnTo>
                  <a:pt x="569340" y="12954"/>
                </a:lnTo>
                <a:lnTo>
                  <a:pt x="569340" y="5842"/>
                </a:lnTo>
                <a:lnTo>
                  <a:pt x="563626" y="0"/>
                </a:lnTo>
                <a:close/>
              </a:path>
              <a:path w="1441450" h="901700">
                <a:moveTo>
                  <a:pt x="569340" y="12954"/>
                </a:moveTo>
                <a:lnTo>
                  <a:pt x="543432" y="12954"/>
                </a:lnTo>
                <a:lnTo>
                  <a:pt x="556387" y="25908"/>
                </a:lnTo>
                <a:lnTo>
                  <a:pt x="569340" y="25908"/>
                </a:lnTo>
                <a:lnTo>
                  <a:pt x="569340" y="1295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6715" y="1248155"/>
            <a:ext cx="1604771" cy="1027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87873" y="1271016"/>
            <a:ext cx="1441450" cy="901700"/>
          </a:xfrm>
          <a:custGeom>
            <a:avLst/>
            <a:gdLst/>
            <a:ahLst/>
            <a:cxnLst/>
            <a:rect l="l" t="t" r="r" b="b"/>
            <a:pathLst>
              <a:path w="1441450" h="901700">
                <a:moveTo>
                  <a:pt x="77724" y="823849"/>
                </a:moveTo>
                <a:lnTo>
                  <a:pt x="0" y="862711"/>
                </a:lnTo>
                <a:lnTo>
                  <a:pt x="77724" y="901573"/>
                </a:lnTo>
                <a:lnTo>
                  <a:pt x="77724" y="875665"/>
                </a:lnTo>
                <a:lnTo>
                  <a:pt x="64770" y="875665"/>
                </a:lnTo>
                <a:lnTo>
                  <a:pt x="64770" y="849757"/>
                </a:lnTo>
                <a:lnTo>
                  <a:pt x="77724" y="849757"/>
                </a:lnTo>
                <a:lnTo>
                  <a:pt x="77724" y="823849"/>
                </a:lnTo>
                <a:close/>
              </a:path>
              <a:path w="1441450" h="901700">
                <a:moveTo>
                  <a:pt x="77724" y="849757"/>
                </a:moveTo>
                <a:lnTo>
                  <a:pt x="64770" y="849757"/>
                </a:lnTo>
                <a:lnTo>
                  <a:pt x="64770" y="875665"/>
                </a:lnTo>
                <a:lnTo>
                  <a:pt x="77724" y="875665"/>
                </a:lnTo>
                <a:lnTo>
                  <a:pt x="77724" y="849757"/>
                </a:lnTo>
                <a:close/>
              </a:path>
              <a:path w="1441450" h="901700">
                <a:moveTo>
                  <a:pt x="871727" y="849757"/>
                </a:moveTo>
                <a:lnTo>
                  <a:pt x="77724" y="849757"/>
                </a:lnTo>
                <a:lnTo>
                  <a:pt x="77724" y="875665"/>
                </a:lnTo>
                <a:lnTo>
                  <a:pt x="891793" y="875665"/>
                </a:lnTo>
                <a:lnTo>
                  <a:pt x="897636" y="869823"/>
                </a:lnTo>
                <a:lnTo>
                  <a:pt x="897636" y="862711"/>
                </a:lnTo>
                <a:lnTo>
                  <a:pt x="871727" y="862711"/>
                </a:lnTo>
                <a:lnTo>
                  <a:pt x="871727" y="849757"/>
                </a:lnTo>
                <a:close/>
              </a:path>
              <a:path w="1441450" h="901700">
                <a:moveTo>
                  <a:pt x="1441069" y="0"/>
                </a:moveTo>
                <a:lnTo>
                  <a:pt x="877570" y="0"/>
                </a:lnTo>
                <a:lnTo>
                  <a:pt x="871727" y="5842"/>
                </a:lnTo>
                <a:lnTo>
                  <a:pt x="871727" y="862711"/>
                </a:lnTo>
                <a:lnTo>
                  <a:pt x="884681" y="849757"/>
                </a:lnTo>
                <a:lnTo>
                  <a:pt x="897636" y="849757"/>
                </a:lnTo>
                <a:lnTo>
                  <a:pt x="897636" y="25908"/>
                </a:lnTo>
                <a:lnTo>
                  <a:pt x="884681" y="25908"/>
                </a:lnTo>
                <a:lnTo>
                  <a:pt x="897636" y="12954"/>
                </a:lnTo>
                <a:lnTo>
                  <a:pt x="1441069" y="12954"/>
                </a:lnTo>
                <a:lnTo>
                  <a:pt x="1441069" y="0"/>
                </a:lnTo>
                <a:close/>
              </a:path>
              <a:path w="1441450" h="901700">
                <a:moveTo>
                  <a:pt x="897636" y="849757"/>
                </a:moveTo>
                <a:lnTo>
                  <a:pt x="884681" y="849757"/>
                </a:lnTo>
                <a:lnTo>
                  <a:pt x="871727" y="862711"/>
                </a:lnTo>
                <a:lnTo>
                  <a:pt x="897636" y="862711"/>
                </a:lnTo>
                <a:lnTo>
                  <a:pt x="897636" y="849757"/>
                </a:lnTo>
                <a:close/>
              </a:path>
              <a:path w="1441450" h="901700">
                <a:moveTo>
                  <a:pt x="897636" y="12954"/>
                </a:moveTo>
                <a:lnTo>
                  <a:pt x="884681" y="25908"/>
                </a:lnTo>
                <a:lnTo>
                  <a:pt x="897636" y="25908"/>
                </a:lnTo>
                <a:lnTo>
                  <a:pt x="897636" y="12954"/>
                </a:lnTo>
                <a:close/>
              </a:path>
              <a:path w="1441450" h="901700">
                <a:moveTo>
                  <a:pt x="1441069" y="12954"/>
                </a:moveTo>
                <a:lnTo>
                  <a:pt x="897636" y="12954"/>
                </a:lnTo>
                <a:lnTo>
                  <a:pt x="897636" y="25908"/>
                </a:lnTo>
                <a:lnTo>
                  <a:pt x="1441069" y="25908"/>
                </a:lnTo>
                <a:lnTo>
                  <a:pt x="1441069" y="1295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0176" y="961644"/>
            <a:ext cx="2068068" cy="754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73807" y="1037844"/>
            <a:ext cx="1859280" cy="650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96084" y="987552"/>
            <a:ext cx="1961387" cy="647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86329" y="1129254"/>
            <a:ext cx="158051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u="heavy" spc="-1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300" b="1" u="heavy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300" b="1" u="heavy" spc="-10" dirty="0">
                <a:solidFill>
                  <a:srgbClr val="252525"/>
                </a:solidFill>
                <a:latin typeface="Tahoma"/>
                <a:cs typeface="Tahoma"/>
              </a:rPr>
              <a:t>ad</a:t>
            </a:r>
            <a:endParaRPr sz="1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isits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(use</a:t>
            </a:r>
            <a:r>
              <a:rPr sz="1300" spc="-19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3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ur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l,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time)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71288" y="961644"/>
            <a:ext cx="2069591" cy="7543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70347" y="1037844"/>
            <a:ext cx="1871472" cy="6507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97196" y="987552"/>
            <a:ext cx="1962911" cy="647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83504" y="1129254"/>
            <a:ext cx="159321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u="heavy" spc="-1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300" b="1" u="heavy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300" b="1" u="heavy" spc="-10" dirty="0">
                <a:solidFill>
                  <a:srgbClr val="252525"/>
                </a:solidFill>
                <a:latin typeface="Tahoma"/>
                <a:cs typeface="Tahoma"/>
              </a:rPr>
              <a:t>ad</a:t>
            </a:r>
            <a:endParaRPr sz="1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300" spc="-3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ag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 (ur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l,</a:t>
            </a:r>
            <a:r>
              <a:rPr sz="13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page</a:t>
            </a:r>
            <a:r>
              <a:rPr sz="13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ank)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57700" y="2189988"/>
            <a:ext cx="242315" cy="5669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39996" y="2212085"/>
            <a:ext cx="78105" cy="403860"/>
          </a:xfrm>
          <a:custGeom>
            <a:avLst/>
            <a:gdLst/>
            <a:ahLst/>
            <a:cxnLst/>
            <a:rect l="l" t="t" r="r" b="b"/>
            <a:pathLst>
              <a:path w="78104" h="403860">
                <a:moveTo>
                  <a:pt x="25907" y="325627"/>
                </a:moveTo>
                <a:lnTo>
                  <a:pt x="0" y="325627"/>
                </a:lnTo>
                <a:lnTo>
                  <a:pt x="38862" y="403351"/>
                </a:lnTo>
                <a:lnTo>
                  <a:pt x="71247" y="338581"/>
                </a:lnTo>
                <a:lnTo>
                  <a:pt x="25907" y="338581"/>
                </a:lnTo>
                <a:lnTo>
                  <a:pt x="25907" y="325627"/>
                </a:lnTo>
                <a:close/>
              </a:path>
              <a:path w="78104" h="403860">
                <a:moveTo>
                  <a:pt x="51815" y="0"/>
                </a:moveTo>
                <a:lnTo>
                  <a:pt x="25907" y="0"/>
                </a:lnTo>
                <a:lnTo>
                  <a:pt x="25907" y="338581"/>
                </a:lnTo>
                <a:lnTo>
                  <a:pt x="51815" y="338581"/>
                </a:lnTo>
                <a:lnTo>
                  <a:pt x="51815" y="0"/>
                </a:lnTo>
                <a:close/>
              </a:path>
              <a:path w="78104" h="403860">
                <a:moveTo>
                  <a:pt x="77724" y="325627"/>
                </a:moveTo>
                <a:lnTo>
                  <a:pt x="51815" y="325627"/>
                </a:lnTo>
                <a:lnTo>
                  <a:pt x="51815" y="338581"/>
                </a:lnTo>
                <a:lnTo>
                  <a:pt x="71247" y="338581"/>
                </a:lnTo>
                <a:lnTo>
                  <a:pt x="77724" y="3256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7700" y="2996183"/>
            <a:ext cx="242315" cy="566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9996" y="3018282"/>
            <a:ext cx="78105" cy="403860"/>
          </a:xfrm>
          <a:custGeom>
            <a:avLst/>
            <a:gdLst/>
            <a:ahLst/>
            <a:cxnLst/>
            <a:rect l="l" t="t" r="r" b="b"/>
            <a:pathLst>
              <a:path w="78104" h="403860">
                <a:moveTo>
                  <a:pt x="25907" y="325628"/>
                </a:moveTo>
                <a:lnTo>
                  <a:pt x="0" y="325628"/>
                </a:lnTo>
                <a:lnTo>
                  <a:pt x="38862" y="403351"/>
                </a:lnTo>
                <a:lnTo>
                  <a:pt x="71247" y="338581"/>
                </a:lnTo>
                <a:lnTo>
                  <a:pt x="25907" y="338581"/>
                </a:lnTo>
                <a:lnTo>
                  <a:pt x="25907" y="325628"/>
                </a:lnTo>
                <a:close/>
              </a:path>
              <a:path w="78104" h="403860">
                <a:moveTo>
                  <a:pt x="51815" y="0"/>
                </a:moveTo>
                <a:lnTo>
                  <a:pt x="25907" y="0"/>
                </a:lnTo>
                <a:lnTo>
                  <a:pt x="25907" y="338581"/>
                </a:lnTo>
                <a:lnTo>
                  <a:pt x="51815" y="338581"/>
                </a:lnTo>
                <a:lnTo>
                  <a:pt x="51815" y="0"/>
                </a:lnTo>
                <a:close/>
              </a:path>
              <a:path w="78104" h="403860">
                <a:moveTo>
                  <a:pt x="77724" y="325628"/>
                </a:moveTo>
                <a:lnTo>
                  <a:pt x="51815" y="325628"/>
                </a:lnTo>
                <a:lnTo>
                  <a:pt x="51815" y="338581"/>
                </a:lnTo>
                <a:lnTo>
                  <a:pt x="71247" y="338581"/>
                </a:lnTo>
                <a:lnTo>
                  <a:pt x="77724" y="32562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7700" y="3787140"/>
            <a:ext cx="242315" cy="5669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9996" y="3809238"/>
            <a:ext cx="78105" cy="403860"/>
          </a:xfrm>
          <a:custGeom>
            <a:avLst/>
            <a:gdLst/>
            <a:ahLst/>
            <a:cxnLst/>
            <a:rect l="l" t="t" r="r" b="b"/>
            <a:pathLst>
              <a:path w="78104" h="403860">
                <a:moveTo>
                  <a:pt x="25907" y="325678"/>
                </a:moveTo>
                <a:lnTo>
                  <a:pt x="0" y="325678"/>
                </a:lnTo>
                <a:lnTo>
                  <a:pt x="38862" y="403402"/>
                </a:lnTo>
                <a:lnTo>
                  <a:pt x="71247" y="338632"/>
                </a:lnTo>
                <a:lnTo>
                  <a:pt x="25907" y="338632"/>
                </a:lnTo>
                <a:lnTo>
                  <a:pt x="25907" y="325678"/>
                </a:lnTo>
                <a:close/>
              </a:path>
              <a:path w="78104" h="403860">
                <a:moveTo>
                  <a:pt x="51815" y="0"/>
                </a:moveTo>
                <a:lnTo>
                  <a:pt x="25907" y="0"/>
                </a:lnTo>
                <a:lnTo>
                  <a:pt x="25907" y="338632"/>
                </a:lnTo>
                <a:lnTo>
                  <a:pt x="51815" y="338632"/>
                </a:lnTo>
                <a:lnTo>
                  <a:pt x="51815" y="0"/>
                </a:lnTo>
                <a:close/>
              </a:path>
              <a:path w="78104" h="403860">
                <a:moveTo>
                  <a:pt x="77724" y="325678"/>
                </a:moveTo>
                <a:lnTo>
                  <a:pt x="51815" y="325678"/>
                </a:lnTo>
                <a:lnTo>
                  <a:pt x="51815" y="338632"/>
                </a:lnTo>
                <a:lnTo>
                  <a:pt x="71247" y="338632"/>
                </a:lnTo>
                <a:lnTo>
                  <a:pt x="77724" y="32567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31564" y="1868423"/>
            <a:ext cx="946403" cy="6400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80332" y="1906523"/>
            <a:ext cx="847343" cy="609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7471" y="1894332"/>
            <a:ext cx="839724" cy="533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86250" y="1990895"/>
            <a:ext cx="58356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6050">
              <a:lnSpc>
                <a:spcPct val="100000"/>
              </a:lnSpc>
            </a:pPr>
            <a:r>
              <a:rPr sz="1200" u="sng" spc="-10" dirty="0">
                <a:solidFill>
                  <a:srgbClr val="FFFFFF"/>
                </a:solidFill>
                <a:latin typeface="Tahoma"/>
                <a:cs typeface="Tahoma"/>
              </a:rPr>
              <a:t>Join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url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url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47159" y="2660904"/>
            <a:ext cx="1316736" cy="6400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83735" y="2790444"/>
            <a:ext cx="1243584" cy="4267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73067" y="2686811"/>
            <a:ext cx="1210056" cy="533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89272" y="2874815"/>
            <a:ext cx="97916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01210" y="3029711"/>
            <a:ext cx="954405" cy="0"/>
          </a:xfrm>
          <a:custGeom>
            <a:avLst/>
            <a:gdLst/>
            <a:ahLst/>
            <a:cxnLst/>
            <a:rect l="l" t="t" r="r" b="b"/>
            <a:pathLst>
              <a:path w="954404">
                <a:moveTo>
                  <a:pt x="0" y="0"/>
                </a:moveTo>
                <a:lnTo>
                  <a:pt x="954024" y="0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55364" y="4245864"/>
            <a:ext cx="1100327" cy="6385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90415" y="4282440"/>
            <a:ext cx="1030224" cy="609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81271" y="4271771"/>
            <a:ext cx="993648" cy="5318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01796" y="3453384"/>
            <a:ext cx="1805939" cy="63855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61815" y="3489959"/>
            <a:ext cx="1533143" cy="6095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27703" y="3479291"/>
            <a:ext cx="1699260" cy="5318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967988" y="3575601"/>
            <a:ext cx="1218565" cy="115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u="sng" spc="-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u="sng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u="sng" spc="-10" dirty="0">
                <a:solidFill>
                  <a:srgbClr val="FFFFFF"/>
                </a:solidFill>
                <a:latin typeface="Tahoma"/>
                <a:cs typeface="Tahoma"/>
              </a:rPr>
              <a:t>mpu</a:t>
            </a:r>
            <a:r>
              <a:rPr sz="1200" u="sng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u="sng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u="sng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u="sng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u="sng" spc="-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u="sng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u="sng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u="sng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u="sng" dirty="0">
                <a:solidFill>
                  <a:srgbClr val="FFFFFF"/>
                </a:solidFill>
                <a:latin typeface="Tahoma"/>
                <a:cs typeface="Tahoma"/>
              </a:rPr>
              <a:t>ge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ge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nk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7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1200" u="sng" spc="-5" dirty="0">
                <a:solidFill>
                  <a:srgbClr val="FFFFFF"/>
                </a:solidFill>
                <a:latin typeface="Tahoma"/>
                <a:cs typeface="Tahoma"/>
              </a:rPr>
              <a:t>Filter</a:t>
            </a:r>
            <a:endParaRPr sz="1200">
              <a:latin typeface="Tahoma"/>
              <a:cs typeface="Tahoma"/>
            </a:endParaRPr>
          </a:p>
          <a:p>
            <a:pPr marL="1905" algn="ctr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gPR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&gt;0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268215" y="3913200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0" y="0"/>
                </a:moveTo>
                <a:lnTo>
                  <a:pt x="617220" y="0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14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H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w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65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ahoo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se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Pig?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15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1049813"/>
            <a:ext cx="7472680" cy="2551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ited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2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4356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Fac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b="1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con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ns: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Pipe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s:</a:t>
            </a:r>
            <a:endParaRPr sz="14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68300" algn="l"/>
              </a:tabLst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ipelines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bring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om </a:t>
            </a:r>
            <a:r>
              <a:rPr sz="1400" spc="-9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ho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!'s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web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ser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rs.</a:t>
            </a:r>
            <a:endParaRPr sz="1400">
              <a:latin typeface="Tahoma"/>
              <a:cs typeface="Tahoma"/>
            </a:endParaRPr>
          </a:p>
          <a:p>
            <a:pPr marL="367665" marR="265430" indent="-35496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6830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go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cl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mpa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intern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view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Clr>
                <a:srgbClr val="252525"/>
              </a:buClr>
              <a:buFont typeface="Wingdings"/>
              <a:buChar char=""/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arc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h:</a:t>
            </a:r>
            <a:endParaRPr sz="14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68300" algn="l"/>
              </a:tabLst>
            </a:pP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sea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cher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quickly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rit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scrip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2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67665" marR="5080" indent="-35496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68300" algn="l"/>
              </a:tabLst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integ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with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ming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 it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sea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cher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script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gain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Use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Cas</a:t>
            </a:r>
            <a:r>
              <a:rPr dirty="0">
                <a:latin typeface="Calibri"/>
                <a:cs typeface="Calibri"/>
              </a:rPr>
              <a:t>e In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HealthC</a:t>
            </a:r>
            <a:r>
              <a:rPr spc="5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16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1049813"/>
            <a:ext cx="7760970" cy="1701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obl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b="1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Sta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t: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e-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iden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rson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health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Chal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le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s:</a:t>
            </a:r>
            <a:endParaRPr sz="1400">
              <a:latin typeface="Tahoma"/>
              <a:cs typeface="Tahoma"/>
            </a:endParaRPr>
          </a:p>
          <a:p>
            <a:pPr marL="367665" marR="5080" indent="-35496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68300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Hug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mou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 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stem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daily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ltiple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sou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we need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egate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fr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Clr>
                <a:srgbClr val="252525"/>
              </a:buClr>
              <a:buFont typeface="Wingdings"/>
              <a:buChar char=""/>
            </a:pPr>
            <a:endParaRPr sz="1450">
              <a:latin typeface="Times New Roman"/>
              <a:cs typeface="Times New Roman"/>
            </a:endParaRPr>
          </a:p>
          <a:p>
            <a:pPr marL="367665" indent="-35496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68300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nch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ing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 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nti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ing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ditio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Use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Cas</a:t>
            </a:r>
            <a:r>
              <a:rPr dirty="0">
                <a:latin typeface="Calibri"/>
                <a:cs typeface="Calibri"/>
              </a:rPr>
              <a:t>e In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HealthC</a:t>
            </a:r>
            <a:r>
              <a:rPr spc="5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2924555" y="3826764"/>
            <a:ext cx="1330452" cy="63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6664" y="3921252"/>
            <a:ext cx="1124712" cy="505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0464" y="3852671"/>
            <a:ext cx="1223772" cy="531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55060" y="4024055"/>
            <a:ext cx="814069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Sc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pt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6083" y="2089404"/>
            <a:ext cx="989076" cy="301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99232" y="1519427"/>
            <a:ext cx="2702051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2666" y="1581911"/>
            <a:ext cx="2538730" cy="78105"/>
          </a:xfrm>
          <a:custGeom>
            <a:avLst/>
            <a:gdLst/>
            <a:ahLst/>
            <a:cxnLst/>
            <a:rect l="l" t="t" r="r" b="b"/>
            <a:pathLst>
              <a:path w="2538729" h="78105">
                <a:moveTo>
                  <a:pt x="2460497" y="0"/>
                </a:moveTo>
                <a:lnTo>
                  <a:pt x="2460497" y="77724"/>
                </a:lnTo>
                <a:lnTo>
                  <a:pt x="2512314" y="51815"/>
                </a:lnTo>
                <a:lnTo>
                  <a:pt x="2473451" y="51815"/>
                </a:lnTo>
                <a:lnTo>
                  <a:pt x="2473451" y="25908"/>
                </a:lnTo>
                <a:lnTo>
                  <a:pt x="2512314" y="25908"/>
                </a:lnTo>
                <a:lnTo>
                  <a:pt x="2460497" y="0"/>
                </a:lnTo>
                <a:close/>
              </a:path>
              <a:path w="2538729" h="78105">
                <a:moveTo>
                  <a:pt x="2460497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2460497" y="51815"/>
                </a:lnTo>
                <a:lnTo>
                  <a:pt x="2460497" y="25908"/>
                </a:lnTo>
                <a:close/>
              </a:path>
              <a:path w="2538729" h="78105">
                <a:moveTo>
                  <a:pt x="2512314" y="25908"/>
                </a:moveTo>
                <a:lnTo>
                  <a:pt x="2473451" y="25908"/>
                </a:lnTo>
                <a:lnTo>
                  <a:pt x="2473451" y="51815"/>
                </a:lnTo>
                <a:lnTo>
                  <a:pt x="2512314" y="51815"/>
                </a:lnTo>
                <a:lnTo>
                  <a:pt x="2538222" y="38862"/>
                </a:lnTo>
                <a:lnTo>
                  <a:pt x="2512314" y="2590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9303" y="2770632"/>
            <a:ext cx="1459992" cy="242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0461" y="2833116"/>
            <a:ext cx="1296670" cy="78105"/>
          </a:xfrm>
          <a:custGeom>
            <a:avLst/>
            <a:gdLst/>
            <a:ahLst/>
            <a:cxnLst/>
            <a:rect l="l" t="t" r="r" b="b"/>
            <a:pathLst>
              <a:path w="1296670" h="78105">
                <a:moveTo>
                  <a:pt x="77724" y="0"/>
                </a:moveTo>
                <a:lnTo>
                  <a:pt x="0" y="38861"/>
                </a:lnTo>
                <a:lnTo>
                  <a:pt x="77724" y="77723"/>
                </a:lnTo>
                <a:lnTo>
                  <a:pt x="77724" y="51815"/>
                </a:lnTo>
                <a:lnTo>
                  <a:pt x="64770" y="51815"/>
                </a:lnTo>
                <a:lnTo>
                  <a:pt x="64770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1296670" h="78105">
                <a:moveTo>
                  <a:pt x="77724" y="25907"/>
                </a:moveTo>
                <a:lnTo>
                  <a:pt x="64770" y="25907"/>
                </a:lnTo>
                <a:lnTo>
                  <a:pt x="64770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296670" h="78105">
                <a:moveTo>
                  <a:pt x="1296162" y="25907"/>
                </a:moveTo>
                <a:lnTo>
                  <a:pt x="77724" y="25907"/>
                </a:lnTo>
                <a:lnTo>
                  <a:pt x="77724" y="51815"/>
                </a:lnTo>
                <a:lnTo>
                  <a:pt x="1296162" y="51815"/>
                </a:lnTo>
                <a:lnTo>
                  <a:pt x="1296162" y="2590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0440" y="4594859"/>
            <a:ext cx="3395471" cy="1112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63873" y="4630673"/>
            <a:ext cx="3296920" cy="0"/>
          </a:xfrm>
          <a:custGeom>
            <a:avLst/>
            <a:gdLst/>
            <a:ahLst/>
            <a:cxnLst/>
            <a:rect l="l" t="t" r="r" b="b"/>
            <a:pathLst>
              <a:path w="3296920">
                <a:moveTo>
                  <a:pt x="0" y="0"/>
                </a:moveTo>
                <a:lnTo>
                  <a:pt x="3296793" y="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9128" y="3093720"/>
            <a:ext cx="242316" cy="15956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1423" y="3195066"/>
            <a:ext cx="78105" cy="1431290"/>
          </a:xfrm>
          <a:custGeom>
            <a:avLst/>
            <a:gdLst/>
            <a:ahLst/>
            <a:cxnLst/>
            <a:rect l="l" t="t" r="r" b="b"/>
            <a:pathLst>
              <a:path w="78104" h="1431289">
                <a:moveTo>
                  <a:pt x="51816" y="64769"/>
                </a:moveTo>
                <a:lnTo>
                  <a:pt x="25907" y="64769"/>
                </a:lnTo>
                <a:lnTo>
                  <a:pt x="25907" y="1430921"/>
                </a:lnTo>
                <a:lnTo>
                  <a:pt x="51816" y="1430921"/>
                </a:lnTo>
                <a:lnTo>
                  <a:pt x="51816" y="64769"/>
                </a:lnTo>
                <a:close/>
              </a:path>
              <a:path w="78104" h="1431289">
                <a:moveTo>
                  <a:pt x="38861" y="0"/>
                </a:moveTo>
                <a:lnTo>
                  <a:pt x="0" y="77723"/>
                </a:lnTo>
                <a:lnTo>
                  <a:pt x="25907" y="77723"/>
                </a:lnTo>
                <a:lnTo>
                  <a:pt x="25907" y="64769"/>
                </a:lnTo>
                <a:lnTo>
                  <a:pt x="71247" y="64769"/>
                </a:lnTo>
                <a:lnTo>
                  <a:pt x="38861" y="0"/>
                </a:lnTo>
                <a:close/>
              </a:path>
              <a:path w="78104" h="1431289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76929" y="1275134"/>
            <a:ext cx="20161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1020" marR="5080" indent="-528955">
              <a:lnSpc>
                <a:spcPct val="100000"/>
              </a:lnSpc>
            </a:pPr>
            <a:r>
              <a:rPr sz="1000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ak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dump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0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CSV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ormat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 i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ges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HDFS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12155" y="2499414"/>
            <a:ext cx="10496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</a:pP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Store</a:t>
            </a:r>
            <a:r>
              <a:rPr sz="10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eide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ied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 CSV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ile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0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HDFS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54045" y="3291894"/>
            <a:ext cx="7759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</a:pP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ead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CSV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ile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rom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HDFS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1042" y="3980184"/>
            <a:ext cx="24631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eide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ol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sed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co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nf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iguratio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s 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tore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ata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 b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0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0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CSV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01384" y="2360676"/>
            <a:ext cx="705612" cy="7970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9393" y="2360676"/>
            <a:ext cx="117601" cy="1176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46544" y="2476912"/>
            <a:ext cx="41592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0100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1101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1001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42715" y="2895600"/>
            <a:ext cx="242315" cy="10393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25011" y="2917698"/>
            <a:ext cx="78105" cy="875665"/>
          </a:xfrm>
          <a:custGeom>
            <a:avLst/>
            <a:gdLst/>
            <a:ahLst/>
            <a:cxnLst/>
            <a:rect l="l" t="t" r="r" b="b"/>
            <a:pathLst>
              <a:path w="78104" h="875664">
                <a:moveTo>
                  <a:pt x="25908" y="797940"/>
                </a:moveTo>
                <a:lnTo>
                  <a:pt x="0" y="797940"/>
                </a:lnTo>
                <a:lnTo>
                  <a:pt x="38862" y="875664"/>
                </a:lnTo>
                <a:lnTo>
                  <a:pt x="71247" y="810894"/>
                </a:lnTo>
                <a:lnTo>
                  <a:pt x="25908" y="810894"/>
                </a:lnTo>
                <a:lnTo>
                  <a:pt x="25908" y="797940"/>
                </a:lnTo>
                <a:close/>
              </a:path>
              <a:path w="78104" h="875664">
                <a:moveTo>
                  <a:pt x="51815" y="0"/>
                </a:moveTo>
                <a:lnTo>
                  <a:pt x="25908" y="0"/>
                </a:lnTo>
                <a:lnTo>
                  <a:pt x="25908" y="810894"/>
                </a:lnTo>
                <a:lnTo>
                  <a:pt x="51815" y="810894"/>
                </a:lnTo>
                <a:lnTo>
                  <a:pt x="51815" y="0"/>
                </a:lnTo>
                <a:close/>
              </a:path>
              <a:path w="78104" h="875664">
                <a:moveTo>
                  <a:pt x="77724" y="797940"/>
                </a:moveTo>
                <a:lnTo>
                  <a:pt x="51815" y="797940"/>
                </a:lnTo>
                <a:lnTo>
                  <a:pt x="51815" y="810894"/>
                </a:lnTo>
                <a:lnTo>
                  <a:pt x="71247" y="810894"/>
                </a:lnTo>
                <a:lnTo>
                  <a:pt x="77724" y="79794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20440" y="2881883"/>
            <a:ext cx="1072896" cy="1112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63873" y="2917698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216" y="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8247" y="4363211"/>
            <a:ext cx="111251" cy="3383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3873" y="4385309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906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94047" y="2627502"/>
            <a:ext cx="937260" cy="5668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94047" y="2546604"/>
            <a:ext cx="937260" cy="1619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94047" y="2546604"/>
            <a:ext cx="937260" cy="161925"/>
          </a:xfrm>
          <a:custGeom>
            <a:avLst/>
            <a:gdLst/>
            <a:ahLst/>
            <a:cxnLst/>
            <a:rect l="l" t="t" r="r" b="b"/>
            <a:pathLst>
              <a:path w="937260" h="161925">
                <a:moveTo>
                  <a:pt x="937260" y="80898"/>
                </a:moveTo>
                <a:lnTo>
                  <a:pt x="900433" y="112472"/>
                </a:lnTo>
                <a:lnTo>
                  <a:pt x="846844" y="128787"/>
                </a:lnTo>
                <a:lnTo>
                  <a:pt x="800004" y="138223"/>
                </a:lnTo>
                <a:lnTo>
                  <a:pt x="745400" y="146315"/>
                </a:lnTo>
                <a:lnTo>
                  <a:pt x="683996" y="152896"/>
                </a:lnTo>
                <a:lnTo>
                  <a:pt x="616756" y="157802"/>
                </a:lnTo>
                <a:lnTo>
                  <a:pt x="544646" y="160866"/>
                </a:lnTo>
                <a:lnTo>
                  <a:pt x="468629" y="161925"/>
                </a:lnTo>
                <a:lnTo>
                  <a:pt x="430193" y="161656"/>
                </a:lnTo>
                <a:lnTo>
                  <a:pt x="356009" y="159574"/>
                </a:lnTo>
                <a:lnTo>
                  <a:pt x="286214" y="155569"/>
                </a:lnTo>
                <a:lnTo>
                  <a:pt x="221771" y="149804"/>
                </a:lnTo>
                <a:lnTo>
                  <a:pt x="163647" y="142447"/>
                </a:lnTo>
                <a:lnTo>
                  <a:pt x="112804" y="133663"/>
                </a:lnTo>
                <a:lnTo>
                  <a:pt x="70209" y="123616"/>
                </a:lnTo>
                <a:lnTo>
                  <a:pt x="23890" y="106540"/>
                </a:lnTo>
                <a:lnTo>
                  <a:pt x="0" y="80898"/>
                </a:lnTo>
                <a:lnTo>
                  <a:pt x="1553" y="74260"/>
                </a:lnTo>
                <a:lnTo>
                  <a:pt x="36826" y="49399"/>
                </a:lnTo>
                <a:lnTo>
                  <a:pt x="90415" y="33110"/>
                </a:lnTo>
                <a:lnTo>
                  <a:pt x="137255" y="23685"/>
                </a:lnTo>
                <a:lnTo>
                  <a:pt x="191859" y="15601"/>
                </a:lnTo>
                <a:lnTo>
                  <a:pt x="253263" y="9025"/>
                </a:lnTo>
                <a:lnTo>
                  <a:pt x="320503" y="4121"/>
                </a:lnTo>
                <a:lnTo>
                  <a:pt x="392613" y="1058"/>
                </a:lnTo>
                <a:lnTo>
                  <a:pt x="468629" y="0"/>
                </a:lnTo>
                <a:lnTo>
                  <a:pt x="507066" y="268"/>
                </a:lnTo>
                <a:lnTo>
                  <a:pt x="581250" y="2349"/>
                </a:lnTo>
                <a:lnTo>
                  <a:pt x="651045" y="6353"/>
                </a:lnTo>
                <a:lnTo>
                  <a:pt x="715488" y="12114"/>
                </a:lnTo>
                <a:lnTo>
                  <a:pt x="773612" y="19465"/>
                </a:lnTo>
                <a:lnTo>
                  <a:pt x="824455" y="28240"/>
                </a:lnTo>
                <a:lnTo>
                  <a:pt x="867050" y="38273"/>
                </a:lnTo>
                <a:lnTo>
                  <a:pt x="913369" y="55319"/>
                </a:lnTo>
                <a:lnTo>
                  <a:pt x="937260" y="80898"/>
                </a:lnTo>
                <a:close/>
              </a:path>
            </a:pathLst>
          </a:custGeom>
          <a:ln w="12192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94047" y="2627502"/>
            <a:ext cx="937260" cy="567055"/>
          </a:xfrm>
          <a:custGeom>
            <a:avLst/>
            <a:gdLst/>
            <a:ahLst/>
            <a:cxnLst/>
            <a:rect l="l" t="t" r="r" b="b"/>
            <a:pathLst>
              <a:path w="937260" h="567055">
                <a:moveTo>
                  <a:pt x="937260" y="0"/>
                </a:moveTo>
                <a:lnTo>
                  <a:pt x="937260" y="485775"/>
                </a:lnTo>
                <a:lnTo>
                  <a:pt x="935706" y="492431"/>
                </a:lnTo>
                <a:lnTo>
                  <a:pt x="900433" y="517348"/>
                </a:lnTo>
                <a:lnTo>
                  <a:pt x="846844" y="533663"/>
                </a:lnTo>
                <a:lnTo>
                  <a:pt x="800004" y="543099"/>
                </a:lnTo>
                <a:lnTo>
                  <a:pt x="745400" y="551191"/>
                </a:lnTo>
                <a:lnTo>
                  <a:pt x="683996" y="557772"/>
                </a:lnTo>
                <a:lnTo>
                  <a:pt x="616756" y="562678"/>
                </a:lnTo>
                <a:lnTo>
                  <a:pt x="544646" y="565742"/>
                </a:lnTo>
                <a:lnTo>
                  <a:pt x="468629" y="566801"/>
                </a:lnTo>
                <a:lnTo>
                  <a:pt x="430193" y="566532"/>
                </a:lnTo>
                <a:lnTo>
                  <a:pt x="356009" y="564450"/>
                </a:lnTo>
                <a:lnTo>
                  <a:pt x="286214" y="560445"/>
                </a:lnTo>
                <a:lnTo>
                  <a:pt x="221771" y="554680"/>
                </a:lnTo>
                <a:lnTo>
                  <a:pt x="163647" y="547323"/>
                </a:lnTo>
                <a:lnTo>
                  <a:pt x="112804" y="538539"/>
                </a:lnTo>
                <a:lnTo>
                  <a:pt x="70209" y="528492"/>
                </a:lnTo>
                <a:lnTo>
                  <a:pt x="23890" y="511416"/>
                </a:lnTo>
                <a:lnTo>
                  <a:pt x="0" y="485775"/>
                </a:lnTo>
                <a:lnTo>
                  <a:pt x="0" y="0"/>
                </a:lnTo>
              </a:path>
            </a:pathLst>
          </a:custGeom>
          <a:ln w="12192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405629" y="2804414"/>
            <a:ext cx="51498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800" spc="-30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39339" y="1744852"/>
            <a:ext cx="720852" cy="3079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39339" y="1700783"/>
            <a:ext cx="720852" cy="880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39339" y="1700783"/>
            <a:ext cx="721360" cy="88265"/>
          </a:xfrm>
          <a:custGeom>
            <a:avLst/>
            <a:gdLst/>
            <a:ahLst/>
            <a:cxnLst/>
            <a:rect l="l" t="t" r="r" b="b"/>
            <a:pathLst>
              <a:path w="721360" h="88264">
                <a:moveTo>
                  <a:pt x="720852" y="44068"/>
                </a:moveTo>
                <a:lnTo>
                  <a:pt x="680612" y="64257"/>
                </a:lnTo>
                <a:lnTo>
                  <a:pt x="634074" y="72661"/>
                </a:lnTo>
                <a:lnTo>
                  <a:pt x="594967" y="77429"/>
                </a:lnTo>
                <a:lnTo>
                  <a:pt x="550261" y="81424"/>
                </a:lnTo>
                <a:lnTo>
                  <a:pt x="500699" y="84556"/>
                </a:lnTo>
                <a:lnTo>
                  <a:pt x="447024" y="86733"/>
                </a:lnTo>
                <a:lnTo>
                  <a:pt x="389979" y="87865"/>
                </a:lnTo>
                <a:lnTo>
                  <a:pt x="360426" y="88011"/>
                </a:lnTo>
                <a:lnTo>
                  <a:pt x="330872" y="87865"/>
                </a:lnTo>
                <a:lnTo>
                  <a:pt x="273827" y="86733"/>
                </a:lnTo>
                <a:lnTo>
                  <a:pt x="220152" y="84556"/>
                </a:lnTo>
                <a:lnTo>
                  <a:pt x="170590" y="81424"/>
                </a:lnTo>
                <a:lnTo>
                  <a:pt x="125884" y="77429"/>
                </a:lnTo>
                <a:lnTo>
                  <a:pt x="86777" y="72661"/>
                </a:lnTo>
                <a:lnTo>
                  <a:pt x="40239" y="64257"/>
                </a:lnTo>
                <a:lnTo>
                  <a:pt x="1195" y="47671"/>
                </a:lnTo>
                <a:lnTo>
                  <a:pt x="0" y="44068"/>
                </a:lnTo>
                <a:lnTo>
                  <a:pt x="1195" y="40448"/>
                </a:lnTo>
                <a:lnTo>
                  <a:pt x="40239" y="23796"/>
                </a:lnTo>
                <a:lnTo>
                  <a:pt x="86777" y="15370"/>
                </a:lnTo>
                <a:lnTo>
                  <a:pt x="125884" y="10593"/>
                </a:lnTo>
                <a:lnTo>
                  <a:pt x="170590" y="6591"/>
                </a:lnTo>
                <a:lnTo>
                  <a:pt x="220152" y="3456"/>
                </a:lnTo>
                <a:lnTo>
                  <a:pt x="273827" y="1278"/>
                </a:lnTo>
                <a:lnTo>
                  <a:pt x="330872" y="145"/>
                </a:lnTo>
                <a:lnTo>
                  <a:pt x="360426" y="0"/>
                </a:lnTo>
                <a:lnTo>
                  <a:pt x="389979" y="145"/>
                </a:lnTo>
                <a:lnTo>
                  <a:pt x="447024" y="1278"/>
                </a:lnTo>
                <a:lnTo>
                  <a:pt x="500699" y="3456"/>
                </a:lnTo>
                <a:lnTo>
                  <a:pt x="550261" y="6591"/>
                </a:lnTo>
                <a:lnTo>
                  <a:pt x="594967" y="10593"/>
                </a:lnTo>
                <a:lnTo>
                  <a:pt x="634074" y="15370"/>
                </a:lnTo>
                <a:lnTo>
                  <a:pt x="680612" y="23796"/>
                </a:lnTo>
                <a:lnTo>
                  <a:pt x="719656" y="40448"/>
                </a:lnTo>
                <a:lnTo>
                  <a:pt x="720852" y="44068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39339" y="1744852"/>
            <a:ext cx="721360" cy="307975"/>
          </a:xfrm>
          <a:custGeom>
            <a:avLst/>
            <a:gdLst/>
            <a:ahLst/>
            <a:cxnLst/>
            <a:rect l="l" t="t" r="r" b="b"/>
            <a:pathLst>
              <a:path w="721360" h="307975">
                <a:moveTo>
                  <a:pt x="720852" y="0"/>
                </a:moveTo>
                <a:lnTo>
                  <a:pt x="720852" y="263906"/>
                </a:lnTo>
                <a:lnTo>
                  <a:pt x="719656" y="267526"/>
                </a:lnTo>
                <a:lnTo>
                  <a:pt x="680612" y="284178"/>
                </a:lnTo>
                <a:lnTo>
                  <a:pt x="634074" y="292604"/>
                </a:lnTo>
                <a:lnTo>
                  <a:pt x="594967" y="297381"/>
                </a:lnTo>
                <a:lnTo>
                  <a:pt x="550261" y="301383"/>
                </a:lnTo>
                <a:lnTo>
                  <a:pt x="500699" y="304518"/>
                </a:lnTo>
                <a:lnTo>
                  <a:pt x="447024" y="306696"/>
                </a:lnTo>
                <a:lnTo>
                  <a:pt x="389979" y="307829"/>
                </a:lnTo>
                <a:lnTo>
                  <a:pt x="360426" y="307975"/>
                </a:lnTo>
                <a:lnTo>
                  <a:pt x="330872" y="307829"/>
                </a:lnTo>
                <a:lnTo>
                  <a:pt x="273827" y="306696"/>
                </a:lnTo>
                <a:lnTo>
                  <a:pt x="220152" y="304518"/>
                </a:lnTo>
                <a:lnTo>
                  <a:pt x="170590" y="301383"/>
                </a:lnTo>
                <a:lnTo>
                  <a:pt x="125884" y="297381"/>
                </a:lnTo>
                <a:lnTo>
                  <a:pt x="86777" y="292604"/>
                </a:lnTo>
                <a:lnTo>
                  <a:pt x="40239" y="284178"/>
                </a:lnTo>
                <a:lnTo>
                  <a:pt x="1195" y="267526"/>
                </a:lnTo>
                <a:lnTo>
                  <a:pt x="0" y="263906"/>
                </a:lnTo>
                <a:lnTo>
                  <a:pt x="0" y="0"/>
                </a:lnTo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39339" y="1450721"/>
            <a:ext cx="720852" cy="3079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39339" y="1406652"/>
            <a:ext cx="720852" cy="8801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39339" y="1406652"/>
            <a:ext cx="721360" cy="88265"/>
          </a:xfrm>
          <a:custGeom>
            <a:avLst/>
            <a:gdLst/>
            <a:ahLst/>
            <a:cxnLst/>
            <a:rect l="l" t="t" r="r" b="b"/>
            <a:pathLst>
              <a:path w="721360" h="88265">
                <a:moveTo>
                  <a:pt x="720852" y="44069"/>
                </a:moveTo>
                <a:lnTo>
                  <a:pt x="680612" y="64257"/>
                </a:lnTo>
                <a:lnTo>
                  <a:pt x="634074" y="72661"/>
                </a:lnTo>
                <a:lnTo>
                  <a:pt x="594967" y="77429"/>
                </a:lnTo>
                <a:lnTo>
                  <a:pt x="550261" y="81424"/>
                </a:lnTo>
                <a:lnTo>
                  <a:pt x="500699" y="84556"/>
                </a:lnTo>
                <a:lnTo>
                  <a:pt x="447024" y="86733"/>
                </a:lnTo>
                <a:lnTo>
                  <a:pt x="389979" y="87865"/>
                </a:lnTo>
                <a:lnTo>
                  <a:pt x="360426" y="88011"/>
                </a:lnTo>
                <a:lnTo>
                  <a:pt x="330872" y="87865"/>
                </a:lnTo>
                <a:lnTo>
                  <a:pt x="273827" y="86733"/>
                </a:lnTo>
                <a:lnTo>
                  <a:pt x="220152" y="84556"/>
                </a:lnTo>
                <a:lnTo>
                  <a:pt x="170590" y="81424"/>
                </a:lnTo>
                <a:lnTo>
                  <a:pt x="125884" y="77429"/>
                </a:lnTo>
                <a:lnTo>
                  <a:pt x="86777" y="72661"/>
                </a:lnTo>
                <a:lnTo>
                  <a:pt x="40239" y="64257"/>
                </a:lnTo>
                <a:lnTo>
                  <a:pt x="1195" y="47671"/>
                </a:lnTo>
                <a:lnTo>
                  <a:pt x="0" y="44069"/>
                </a:lnTo>
                <a:lnTo>
                  <a:pt x="1195" y="40448"/>
                </a:lnTo>
                <a:lnTo>
                  <a:pt x="40239" y="23796"/>
                </a:lnTo>
                <a:lnTo>
                  <a:pt x="86777" y="15370"/>
                </a:lnTo>
                <a:lnTo>
                  <a:pt x="125884" y="10593"/>
                </a:lnTo>
                <a:lnTo>
                  <a:pt x="170590" y="6591"/>
                </a:lnTo>
                <a:lnTo>
                  <a:pt x="220152" y="3456"/>
                </a:lnTo>
                <a:lnTo>
                  <a:pt x="273827" y="1278"/>
                </a:lnTo>
                <a:lnTo>
                  <a:pt x="330872" y="145"/>
                </a:lnTo>
                <a:lnTo>
                  <a:pt x="360426" y="0"/>
                </a:lnTo>
                <a:lnTo>
                  <a:pt x="389979" y="145"/>
                </a:lnTo>
                <a:lnTo>
                  <a:pt x="447024" y="1278"/>
                </a:lnTo>
                <a:lnTo>
                  <a:pt x="500699" y="3456"/>
                </a:lnTo>
                <a:lnTo>
                  <a:pt x="550261" y="6591"/>
                </a:lnTo>
                <a:lnTo>
                  <a:pt x="594967" y="10593"/>
                </a:lnTo>
                <a:lnTo>
                  <a:pt x="634074" y="15370"/>
                </a:lnTo>
                <a:lnTo>
                  <a:pt x="680612" y="23796"/>
                </a:lnTo>
                <a:lnTo>
                  <a:pt x="719656" y="40448"/>
                </a:lnTo>
                <a:lnTo>
                  <a:pt x="720852" y="4406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39339" y="1450721"/>
            <a:ext cx="721360" cy="307975"/>
          </a:xfrm>
          <a:custGeom>
            <a:avLst/>
            <a:gdLst/>
            <a:ahLst/>
            <a:cxnLst/>
            <a:rect l="l" t="t" r="r" b="b"/>
            <a:pathLst>
              <a:path w="721360" h="307975">
                <a:moveTo>
                  <a:pt x="720852" y="0"/>
                </a:moveTo>
                <a:lnTo>
                  <a:pt x="720852" y="263905"/>
                </a:lnTo>
                <a:lnTo>
                  <a:pt x="719656" y="267526"/>
                </a:lnTo>
                <a:lnTo>
                  <a:pt x="680612" y="284178"/>
                </a:lnTo>
                <a:lnTo>
                  <a:pt x="634074" y="292604"/>
                </a:lnTo>
                <a:lnTo>
                  <a:pt x="594967" y="297381"/>
                </a:lnTo>
                <a:lnTo>
                  <a:pt x="550261" y="301383"/>
                </a:lnTo>
                <a:lnTo>
                  <a:pt x="500699" y="304518"/>
                </a:lnTo>
                <a:lnTo>
                  <a:pt x="447024" y="306696"/>
                </a:lnTo>
                <a:lnTo>
                  <a:pt x="389979" y="307829"/>
                </a:lnTo>
                <a:lnTo>
                  <a:pt x="360426" y="307975"/>
                </a:lnTo>
                <a:lnTo>
                  <a:pt x="330872" y="307829"/>
                </a:lnTo>
                <a:lnTo>
                  <a:pt x="273827" y="306696"/>
                </a:lnTo>
                <a:lnTo>
                  <a:pt x="220152" y="304518"/>
                </a:lnTo>
                <a:lnTo>
                  <a:pt x="170590" y="301383"/>
                </a:lnTo>
                <a:lnTo>
                  <a:pt x="125884" y="297381"/>
                </a:lnTo>
                <a:lnTo>
                  <a:pt x="86777" y="292604"/>
                </a:lnTo>
                <a:lnTo>
                  <a:pt x="40239" y="284178"/>
                </a:lnTo>
                <a:lnTo>
                  <a:pt x="1195" y="267526"/>
                </a:lnTo>
                <a:lnTo>
                  <a:pt x="0" y="263905"/>
                </a:lnTo>
                <a:lnTo>
                  <a:pt x="0" y="0"/>
                </a:lnTo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39339" y="1152016"/>
            <a:ext cx="720852" cy="3079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39339" y="1107947"/>
            <a:ext cx="720852" cy="880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39339" y="1107947"/>
            <a:ext cx="721360" cy="88265"/>
          </a:xfrm>
          <a:custGeom>
            <a:avLst/>
            <a:gdLst/>
            <a:ahLst/>
            <a:cxnLst/>
            <a:rect l="l" t="t" r="r" b="b"/>
            <a:pathLst>
              <a:path w="721360" h="88265">
                <a:moveTo>
                  <a:pt x="720852" y="44068"/>
                </a:moveTo>
                <a:lnTo>
                  <a:pt x="680612" y="64257"/>
                </a:lnTo>
                <a:lnTo>
                  <a:pt x="634074" y="72661"/>
                </a:lnTo>
                <a:lnTo>
                  <a:pt x="594967" y="77429"/>
                </a:lnTo>
                <a:lnTo>
                  <a:pt x="550261" y="81424"/>
                </a:lnTo>
                <a:lnTo>
                  <a:pt x="500699" y="84556"/>
                </a:lnTo>
                <a:lnTo>
                  <a:pt x="447024" y="86733"/>
                </a:lnTo>
                <a:lnTo>
                  <a:pt x="389979" y="87865"/>
                </a:lnTo>
                <a:lnTo>
                  <a:pt x="360426" y="88011"/>
                </a:lnTo>
                <a:lnTo>
                  <a:pt x="330872" y="87865"/>
                </a:lnTo>
                <a:lnTo>
                  <a:pt x="273827" y="86733"/>
                </a:lnTo>
                <a:lnTo>
                  <a:pt x="220152" y="84556"/>
                </a:lnTo>
                <a:lnTo>
                  <a:pt x="170590" y="81424"/>
                </a:lnTo>
                <a:lnTo>
                  <a:pt x="125884" y="77429"/>
                </a:lnTo>
                <a:lnTo>
                  <a:pt x="86777" y="72661"/>
                </a:lnTo>
                <a:lnTo>
                  <a:pt x="40239" y="64257"/>
                </a:lnTo>
                <a:lnTo>
                  <a:pt x="1195" y="47671"/>
                </a:lnTo>
                <a:lnTo>
                  <a:pt x="0" y="44068"/>
                </a:lnTo>
                <a:lnTo>
                  <a:pt x="1195" y="40448"/>
                </a:lnTo>
                <a:lnTo>
                  <a:pt x="40239" y="23796"/>
                </a:lnTo>
                <a:lnTo>
                  <a:pt x="86777" y="15370"/>
                </a:lnTo>
                <a:lnTo>
                  <a:pt x="125884" y="10593"/>
                </a:lnTo>
                <a:lnTo>
                  <a:pt x="170590" y="6591"/>
                </a:lnTo>
                <a:lnTo>
                  <a:pt x="220152" y="3456"/>
                </a:lnTo>
                <a:lnTo>
                  <a:pt x="273827" y="1278"/>
                </a:lnTo>
                <a:lnTo>
                  <a:pt x="330872" y="145"/>
                </a:lnTo>
                <a:lnTo>
                  <a:pt x="360426" y="0"/>
                </a:lnTo>
                <a:lnTo>
                  <a:pt x="389979" y="145"/>
                </a:lnTo>
                <a:lnTo>
                  <a:pt x="447024" y="1278"/>
                </a:lnTo>
                <a:lnTo>
                  <a:pt x="500699" y="3456"/>
                </a:lnTo>
                <a:lnTo>
                  <a:pt x="550261" y="6591"/>
                </a:lnTo>
                <a:lnTo>
                  <a:pt x="594967" y="10593"/>
                </a:lnTo>
                <a:lnTo>
                  <a:pt x="634074" y="15370"/>
                </a:lnTo>
                <a:lnTo>
                  <a:pt x="680612" y="23796"/>
                </a:lnTo>
                <a:lnTo>
                  <a:pt x="719656" y="40448"/>
                </a:lnTo>
                <a:lnTo>
                  <a:pt x="720852" y="44068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39339" y="1152016"/>
            <a:ext cx="721360" cy="307975"/>
          </a:xfrm>
          <a:custGeom>
            <a:avLst/>
            <a:gdLst/>
            <a:ahLst/>
            <a:cxnLst/>
            <a:rect l="l" t="t" r="r" b="b"/>
            <a:pathLst>
              <a:path w="721360" h="307975">
                <a:moveTo>
                  <a:pt x="720852" y="0"/>
                </a:moveTo>
                <a:lnTo>
                  <a:pt x="720852" y="263906"/>
                </a:lnTo>
                <a:lnTo>
                  <a:pt x="719656" y="267526"/>
                </a:lnTo>
                <a:lnTo>
                  <a:pt x="680612" y="284178"/>
                </a:lnTo>
                <a:lnTo>
                  <a:pt x="634074" y="292604"/>
                </a:lnTo>
                <a:lnTo>
                  <a:pt x="594967" y="297381"/>
                </a:lnTo>
                <a:lnTo>
                  <a:pt x="550261" y="301383"/>
                </a:lnTo>
                <a:lnTo>
                  <a:pt x="500699" y="304518"/>
                </a:lnTo>
                <a:lnTo>
                  <a:pt x="447024" y="306696"/>
                </a:lnTo>
                <a:lnTo>
                  <a:pt x="389979" y="307829"/>
                </a:lnTo>
                <a:lnTo>
                  <a:pt x="360426" y="307975"/>
                </a:lnTo>
                <a:lnTo>
                  <a:pt x="330872" y="307829"/>
                </a:lnTo>
                <a:lnTo>
                  <a:pt x="273827" y="306696"/>
                </a:lnTo>
                <a:lnTo>
                  <a:pt x="220152" y="304518"/>
                </a:lnTo>
                <a:lnTo>
                  <a:pt x="170590" y="301383"/>
                </a:lnTo>
                <a:lnTo>
                  <a:pt x="125884" y="297381"/>
                </a:lnTo>
                <a:lnTo>
                  <a:pt x="86777" y="292604"/>
                </a:lnTo>
                <a:lnTo>
                  <a:pt x="40239" y="284178"/>
                </a:lnTo>
                <a:lnTo>
                  <a:pt x="1195" y="267526"/>
                </a:lnTo>
                <a:lnTo>
                  <a:pt x="0" y="263906"/>
                </a:lnTo>
                <a:lnTo>
                  <a:pt x="0" y="0"/>
                </a:lnTo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47615" y="1072896"/>
            <a:ext cx="1525524" cy="176936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29911" y="1094994"/>
            <a:ext cx="1401445" cy="1605915"/>
          </a:xfrm>
          <a:custGeom>
            <a:avLst/>
            <a:gdLst/>
            <a:ahLst/>
            <a:cxnLst/>
            <a:rect l="l" t="t" r="r" b="b"/>
            <a:pathLst>
              <a:path w="1401445" h="1605914">
                <a:moveTo>
                  <a:pt x="25908" y="1528190"/>
                </a:moveTo>
                <a:lnTo>
                  <a:pt x="0" y="1528190"/>
                </a:lnTo>
                <a:lnTo>
                  <a:pt x="38862" y="1605914"/>
                </a:lnTo>
                <a:lnTo>
                  <a:pt x="71247" y="1541144"/>
                </a:lnTo>
                <a:lnTo>
                  <a:pt x="25908" y="1541144"/>
                </a:lnTo>
                <a:lnTo>
                  <a:pt x="25908" y="1528190"/>
                </a:lnTo>
                <a:close/>
              </a:path>
              <a:path w="1401445" h="1605914">
                <a:moveTo>
                  <a:pt x="1375283" y="1061719"/>
                </a:moveTo>
                <a:lnTo>
                  <a:pt x="31750" y="1061719"/>
                </a:lnTo>
                <a:lnTo>
                  <a:pt x="25908" y="1067561"/>
                </a:lnTo>
                <a:lnTo>
                  <a:pt x="25908" y="1541144"/>
                </a:lnTo>
                <a:lnTo>
                  <a:pt x="51815" y="1541144"/>
                </a:lnTo>
                <a:lnTo>
                  <a:pt x="51815" y="1087627"/>
                </a:lnTo>
                <a:lnTo>
                  <a:pt x="38862" y="1087627"/>
                </a:lnTo>
                <a:lnTo>
                  <a:pt x="51815" y="1074673"/>
                </a:lnTo>
                <a:lnTo>
                  <a:pt x="1375283" y="1074673"/>
                </a:lnTo>
                <a:lnTo>
                  <a:pt x="1375283" y="1061719"/>
                </a:lnTo>
                <a:close/>
              </a:path>
              <a:path w="1401445" h="1605914">
                <a:moveTo>
                  <a:pt x="77724" y="1528190"/>
                </a:moveTo>
                <a:lnTo>
                  <a:pt x="51815" y="1528190"/>
                </a:lnTo>
                <a:lnTo>
                  <a:pt x="51815" y="1541144"/>
                </a:lnTo>
                <a:lnTo>
                  <a:pt x="71247" y="1541144"/>
                </a:lnTo>
                <a:lnTo>
                  <a:pt x="77724" y="1528190"/>
                </a:lnTo>
                <a:close/>
              </a:path>
              <a:path w="1401445" h="1605914">
                <a:moveTo>
                  <a:pt x="51815" y="1074673"/>
                </a:moveTo>
                <a:lnTo>
                  <a:pt x="38862" y="1087627"/>
                </a:lnTo>
                <a:lnTo>
                  <a:pt x="51815" y="1087627"/>
                </a:lnTo>
                <a:lnTo>
                  <a:pt x="51815" y="1074673"/>
                </a:lnTo>
                <a:close/>
              </a:path>
              <a:path w="1401445" h="1605914">
                <a:moveTo>
                  <a:pt x="1401190" y="1061719"/>
                </a:moveTo>
                <a:lnTo>
                  <a:pt x="1388237" y="1061719"/>
                </a:lnTo>
                <a:lnTo>
                  <a:pt x="1375283" y="1074673"/>
                </a:lnTo>
                <a:lnTo>
                  <a:pt x="51815" y="1074673"/>
                </a:lnTo>
                <a:lnTo>
                  <a:pt x="51815" y="1087627"/>
                </a:lnTo>
                <a:lnTo>
                  <a:pt x="1395349" y="1087627"/>
                </a:lnTo>
                <a:lnTo>
                  <a:pt x="1401190" y="1081785"/>
                </a:lnTo>
                <a:lnTo>
                  <a:pt x="1401190" y="1061719"/>
                </a:lnTo>
                <a:close/>
              </a:path>
              <a:path w="1401445" h="1605914">
                <a:moveTo>
                  <a:pt x="1401190" y="0"/>
                </a:moveTo>
                <a:lnTo>
                  <a:pt x="1375283" y="0"/>
                </a:lnTo>
                <a:lnTo>
                  <a:pt x="1375283" y="1074673"/>
                </a:lnTo>
                <a:lnTo>
                  <a:pt x="1388237" y="1061719"/>
                </a:lnTo>
                <a:lnTo>
                  <a:pt x="1401190" y="1061719"/>
                </a:lnTo>
                <a:lnTo>
                  <a:pt x="140119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52515" y="972311"/>
            <a:ext cx="705612" cy="7970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40526" y="972311"/>
            <a:ext cx="117601" cy="11760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797041" y="1087024"/>
            <a:ext cx="41592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0100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1101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1001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17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ther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 With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Pig</a:t>
            </a:r>
          </a:p>
        </p:txBody>
      </p:sp>
      <p:sp>
        <p:nvSpPr>
          <p:cNvPr id="5" name="object 5"/>
          <p:cNvSpPr/>
          <p:nvPr/>
        </p:nvSpPr>
        <p:spPr>
          <a:xfrm>
            <a:off x="611123" y="1513332"/>
            <a:ext cx="3960876" cy="2990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19248" y="1105832"/>
            <a:ext cx="38938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ft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p: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ft</a:t>
            </a:r>
            <a:r>
              <a:rPr sz="1200" u="sng" spc="-2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.nc</a:t>
            </a:r>
            <a:r>
              <a:rPr sz="1200" u="sng" spc="-2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d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c.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no</a:t>
            </a:r>
            <a:r>
              <a:rPr sz="1200" u="sng" spc="-2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aa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.</a:t>
            </a:r>
            <a:r>
              <a:rPr sz="1200" u="sng" spc="-2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g</a:t>
            </a:r>
            <a:r>
              <a:rPr sz="1200" u="sng" spc="-3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o</a:t>
            </a:r>
            <a:r>
              <a:rPr sz="1200" u="sng" spc="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v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ub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dat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</a:t>
            </a:r>
            <a:r>
              <a:rPr sz="1200" u="sng" spc="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u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scr</a:t>
            </a:r>
            <a:r>
              <a:rPr sz="1200" u="sng" spc="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n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ro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du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c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t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s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d</a:t>
            </a:r>
            <a:r>
              <a:rPr sz="1200" u="sng" spc="-2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ily01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31664" y="1513332"/>
            <a:ext cx="3889247" cy="2990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18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Pig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Basic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og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am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ruc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u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528" y="1121569"/>
            <a:ext cx="4607560" cy="284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Script: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55"/>
              </a:lnSpc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scrip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nds.</a:t>
            </a:r>
            <a:endParaRPr sz="1400">
              <a:latin typeface="Tahoma"/>
              <a:cs typeface="Tahoma"/>
            </a:endParaRPr>
          </a:p>
          <a:p>
            <a:pPr marL="855344" marR="993140" indent="-843280">
              <a:lnSpc>
                <a:spcPts val="1680"/>
              </a:lnSpc>
              <a:spcBef>
                <a:spcPts val="80"/>
              </a:spcBef>
            </a:pPr>
            <a:r>
              <a:rPr sz="1450" i="1" spc="-35" dirty="0">
                <a:solidFill>
                  <a:srgbClr val="252525"/>
                </a:solidFill>
                <a:latin typeface="Tahoma"/>
                <a:cs typeface="Tahoma"/>
              </a:rPr>
              <a:t>Exa</a:t>
            </a:r>
            <a:r>
              <a:rPr sz="1450" i="1" spc="-6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50" i="1" spc="-25" dirty="0">
                <a:solidFill>
                  <a:srgbClr val="252525"/>
                </a:solidFill>
                <a:latin typeface="Tahoma"/>
                <a:cs typeface="Tahoma"/>
              </a:rPr>
              <a:t>ple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50" i="1" spc="-30" dirty="0">
                <a:solidFill>
                  <a:srgbClr val="252525"/>
                </a:solidFill>
                <a:latin typeface="Tahoma"/>
                <a:cs typeface="Tahoma"/>
              </a:rPr>
              <a:t>pig script.pi</a:t>
            </a:r>
            <a:r>
              <a:rPr sz="1450" i="1" spc="-35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50" i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50" i="1" spc="-35" dirty="0">
                <a:solidFill>
                  <a:srgbClr val="252525"/>
                </a:solidFill>
                <a:latin typeface="Tahoma"/>
                <a:cs typeface="Tahoma"/>
              </a:rPr>
              <a:t>ru</a:t>
            </a:r>
            <a:r>
              <a:rPr sz="1450" i="1" spc="-30" dirty="0">
                <a:solidFill>
                  <a:srgbClr val="252525"/>
                </a:solidFill>
                <a:latin typeface="Tahoma"/>
                <a:cs typeface="Tahoma"/>
              </a:rPr>
              <a:t>ns</a:t>
            </a:r>
            <a:r>
              <a:rPr sz="1450" i="1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50" i="1" spc="-35" dirty="0">
                <a:solidFill>
                  <a:srgbClr val="252525"/>
                </a:solidFill>
                <a:latin typeface="Tahoma"/>
                <a:cs typeface="Tahoma"/>
              </a:rPr>
              <a:t>the c</a:t>
            </a:r>
            <a:r>
              <a:rPr sz="1450" i="1" spc="-3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50" i="1" spc="-50" dirty="0">
                <a:solidFill>
                  <a:srgbClr val="252525"/>
                </a:solidFill>
                <a:latin typeface="Tahoma"/>
                <a:cs typeface="Tahoma"/>
              </a:rPr>
              <a:t>mma</a:t>
            </a:r>
            <a:r>
              <a:rPr sz="1450" i="1" spc="-35" dirty="0">
                <a:solidFill>
                  <a:srgbClr val="252525"/>
                </a:solidFill>
                <a:latin typeface="Tahoma"/>
                <a:cs typeface="Tahoma"/>
              </a:rPr>
              <a:t>nds</a:t>
            </a:r>
            <a:r>
              <a:rPr sz="1450" i="1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50" i="1" spc="-2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50" i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50" i="1" spc="-3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50" i="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50" i="1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50" i="1" spc="-1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50" i="1" spc="-3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50" i="1" spc="-3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450" i="1" spc="-1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50" i="1" spc="-20" dirty="0">
                <a:solidFill>
                  <a:srgbClr val="252525"/>
                </a:solidFill>
                <a:latin typeface="Tahoma"/>
                <a:cs typeface="Tahoma"/>
              </a:rPr>
              <a:t> fil</a:t>
            </a:r>
            <a:r>
              <a:rPr sz="1450" i="1" spc="-3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50" i="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50" i="1" spc="-30" dirty="0">
                <a:solidFill>
                  <a:srgbClr val="252525"/>
                </a:solidFill>
                <a:latin typeface="Tahoma"/>
                <a:cs typeface="Tahoma"/>
              </a:rPr>
              <a:t>script.pi</a:t>
            </a:r>
            <a:r>
              <a:rPr sz="1450" i="1" spc="-25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50" i="1" spc="-2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Grun</a:t>
            </a:r>
            <a:r>
              <a:rPr sz="1400" b="1" spc="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12700" marR="274320">
              <a:lnSpc>
                <a:spcPct val="100000"/>
              </a:lnSpc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Gru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inte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cti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ell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ing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nds. It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lso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ible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ru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script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fr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om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Gru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nt 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ing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ec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cut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).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mb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dd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spc="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Embed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og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om J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li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ou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JDBC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SQ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og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om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97395" y="1319783"/>
            <a:ext cx="1045463" cy="883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1695" y="1667255"/>
            <a:ext cx="813816" cy="509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6257" y="1358646"/>
            <a:ext cx="912876" cy="751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6257" y="1358646"/>
            <a:ext cx="913130" cy="751840"/>
          </a:xfrm>
          <a:custGeom>
            <a:avLst/>
            <a:gdLst/>
            <a:ahLst/>
            <a:cxnLst/>
            <a:rect l="l" t="t" r="r" b="b"/>
            <a:pathLst>
              <a:path w="913129" h="751839">
                <a:moveTo>
                  <a:pt x="0" y="751331"/>
                </a:moveTo>
                <a:lnTo>
                  <a:pt x="456057" y="0"/>
                </a:lnTo>
                <a:lnTo>
                  <a:pt x="456819" y="0"/>
                </a:lnTo>
                <a:lnTo>
                  <a:pt x="912876" y="751331"/>
                </a:lnTo>
                <a:lnTo>
                  <a:pt x="0" y="75133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1720" y="2071116"/>
            <a:ext cx="1956816" cy="8839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81571" y="2151888"/>
            <a:ext cx="1275587" cy="7757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80582" y="2109977"/>
            <a:ext cx="1824227" cy="7513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80582" y="2109977"/>
            <a:ext cx="1824355" cy="751840"/>
          </a:xfrm>
          <a:custGeom>
            <a:avLst/>
            <a:gdLst/>
            <a:ahLst/>
            <a:cxnLst/>
            <a:rect l="l" t="t" r="r" b="b"/>
            <a:pathLst>
              <a:path w="1824354" h="751839">
                <a:moveTo>
                  <a:pt x="0" y="751332"/>
                </a:moveTo>
                <a:lnTo>
                  <a:pt x="456057" y="0"/>
                </a:lnTo>
                <a:lnTo>
                  <a:pt x="1368170" y="0"/>
                </a:lnTo>
                <a:lnTo>
                  <a:pt x="1824227" y="751332"/>
                </a:lnTo>
                <a:lnTo>
                  <a:pt x="0" y="75133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86044" y="2822448"/>
            <a:ext cx="2868168" cy="8839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34100" y="2903220"/>
            <a:ext cx="1967483" cy="7757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4905" y="2861310"/>
            <a:ext cx="2735579" cy="7513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24905" y="2861310"/>
            <a:ext cx="2735580" cy="751840"/>
          </a:xfrm>
          <a:custGeom>
            <a:avLst/>
            <a:gdLst/>
            <a:ahLst/>
            <a:cxnLst/>
            <a:rect l="l" t="t" r="r" b="b"/>
            <a:pathLst>
              <a:path w="2735579" h="751839">
                <a:moveTo>
                  <a:pt x="0" y="751331"/>
                </a:moveTo>
                <a:lnTo>
                  <a:pt x="456057" y="0"/>
                </a:lnTo>
                <a:lnTo>
                  <a:pt x="2279523" y="0"/>
                </a:lnTo>
                <a:lnTo>
                  <a:pt x="2735579" y="751331"/>
                </a:lnTo>
                <a:lnTo>
                  <a:pt x="0" y="75133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40602" y="1771862"/>
            <a:ext cx="1504315" cy="163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Sc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pt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0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500" spc="-20" dirty="0">
                <a:solidFill>
                  <a:srgbClr val="FFFFFF"/>
                </a:solidFill>
                <a:latin typeface="Tahoma"/>
                <a:cs typeface="Tahoma"/>
              </a:rPr>
              <a:t>Gru</a:t>
            </a:r>
            <a:r>
              <a:rPr sz="25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5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00" spc="-15" dirty="0">
                <a:solidFill>
                  <a:srgbClr val="FFFFFF"/>
                </a:solidFill>
                <a:latin typeface="Tahoma"/>
                <a:cs typeface="Tahoma"/>
              </a:rPr>
              <a:t>Embedded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19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908" y="227838"/>
            <a:ext cx="216408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2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opic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2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65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26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22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od</a:t>
            </a:r>
            <a:r>
              <a:rPr sz="2600" spc="-5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2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983139"/>
            <a:ext cx="3662679" cy="3395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eed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of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IG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P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IG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wa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ed?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P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IG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when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educe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e?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wh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ig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ed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lthc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he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not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IG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er</a:t>
            </a:r>
            <a:r>
              <a:rPr sz="1400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with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IG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45" dirty="0">
                <a:solidFill>
                  <a:srgbClr val="006FC0"/>
                </a:solidFill>
                <a:latin typeface="Tahoma"/>
                <a:cs typeface="Tahoma"/>
              </a:rPr>
              <a:t>’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rt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with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IG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IG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Componen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IG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40" dirty="0" smtClean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 smtClean="0">
                <a:solidFill>
                  <a:srgbClr val="006FC0"/>
                </a:solidFill>
                <a:latin typeface="Tahoma"/>
                <a:cs typeface="Tahoma"/>
              </a:rPr>
              <a:t>ype</a:t>
            </a:r>
            <a:endParaRPr sz="1400" dirty="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IG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 err="1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 err="1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 smtClean="0">
                <a:solidFill>
                  <a:srgbClr val="006FC0"/>
                </a:solidFill>
                <a:latin typeface="Tahoma"/>
                <a:cs typeface="Tahoma"/>
              </a:rPr>
              <a:t>Hi</a:t>
            </a:r>
            <a:r>
              <a:rPr sz="1400" spc="-15" dirty="0" smtClean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 smtClean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Pig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 </a:t>
            </a:r>
            <a:r>
              <a:rPr spc="-10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ade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Up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05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o </a:t>
            </a:r>
            <a:r>
              <a:rPr spc="-5" dirty="0">
                <a:latin typeface="Calibri"/>
                <a:cs typeface="Calibri"/>
              </a:rPr>
              <a:t>Co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pone</a:t>
            </a:r>
            <a:r>
              <a:rPr spc="-2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ts</a:t>
            </a:r>
          </a:p>
        </p:txBody>
      </p:sp>
      <p:sp>
        <p:nvSpPr>
          <p:cNvPr id="5" name="object 5"/>
          <p:cNvSpPr/>
          <p:nvPr/>
        </p:nvSpPr>
        <p:spPr>
          <a:xfrm>
            <a:off x="5903976" y="1546860"/>
            <a:ext cx="1412748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3976" y="1656588"/>
            <a:ext cx="1411224" cy="560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29884" y="1572767"/>
            <a:ext cx="1306067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48502" y="1771088"/>
            <a:ext cx="107188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FFFFFF"/>
                </a:solidFill>
                <a:latin typeface="Tahoma"/>
                <a:cs typeface="Tahoma"/>
              </a:rPr>
              <a:t>Dat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7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9083" y="1490442"/>
            <a:ext cx="143256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</a:pP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Pig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tin</a:t>
            </a:r>
            <a:r>
              <a:rPr sz="13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used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to expres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Flo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ws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58740" y="2622804"/>
            <a:ext cx="2157984" cy="7178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7132" y="2660904"/>
            <a:ext cx="2033015" cy="6934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4647" y="2648711"/>
            <a:ext cx="2051303" cy="611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67654" y="2757709"/>
            <a:ext cx="1687830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Distri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bu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cuti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 on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op Cl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uster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58740" y="3570732"/>
            <a:ext cx="2157984" cy="716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01996" y="3607308"/>
            <a:ext cx="1927859" cy="693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4647" y="3596640"/>
            <a:ext cx="2051303" cy="609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22519" y="3704749"/>
            <a:ext cx="1576705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cuti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singl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JVM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04972" y="1773935"/>
            <a:ext cx="2753868" cy="3154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8405" y="1851660"/>
            <a:ext cx="2552700" cy="114300"/>
          </a:xfrm>
          <a:custGeom>
            <a:avLst/>
            <a:gdLst/>
            <a:ahLst/>
            <a:cxnLst/>
            <a:rect l="l" t="t" r="r" b="b"/>
            <a:pathLst>
              <a:path w="2552700" h="114300">
                <a:moveTo>
                  <a:pt x="2438146" y="0"/>
                </a:moveTo>
                <a:lnTo>
                  <a:pt x="2438146" y="114300"/>
                </a:lnTo>
                <a:lnTo>
                  <a:pt x="2514346" y="76200"/>
                </a:lnTo>
                <a:lnTo>
                  <a:pt x="2457196" y="76200"/>
                </a:lnTo>
                <a:lnTo>
                  <a:pt x="2457196" y="38100"/>
                </a:lnTo>
                <a:lnTo>
                  <a:pt x="2514346" y="38100"/>
                </a:lnTo>
                <a:lnTo>
                  <a:pt x="2438146" y="0"/>
                </a:lnTo>
                <a:close/>
              </a:path>
              <a:path w="2552700" h="114300">
                <a:moveTo>
                  <a:pt x="243814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438146" y="76200"/>
                </a:lnTo>
                <a:lnTo>
                  <a:pt x="2438146" y="38100"/>
                </a:lnTo>
                <a:close/>
              </a:path>
              <a:path w="2552700" h="114300">
                <a:moveTo>
                  <a:pt x="2514346" y="38100"/>
                </a:moveTo>
                <a:lnTo>
                  <a:pt x="2457196" y="38100"/>
                </a:lnTo>
                <a:lnTo>
                  <a:pt x="2457196" y="76200"/>
                </a:lnTo>
                <a:lnTo>
                  <a:pt x="2514346" y="76200"/>
                </a:lnTo>
                <a:lnTo>
                  <a:pt x="2552446" y="57150"/>
                </a:lnTo>
                <a:lnTo>
                  <a:pt x="2514346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96311" y="2819400"/>
            <a:ext cx="2753867" cy="3154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9745" y="2897123"/>
            <a:ext cx="2552700" cy="114300"/>
          </a:xfrm>
          <a:custGeom>
            <a:avLst/>
            <a:gdLst/>
            <a:ahLst/>
            <a:cxnLst/>
            <a:rect l="l" t="t" r="r" b="b"/>
            <a:pathLst>
              <a:path w="2552700" h="114300">
                <a:moveTo>
                  <a:pt x="2438146" y="0"/>
                </a:moveTo>
                <a:lnTo>
                  <a:pt x="2438146" y="114300"/>
                </a:lnTo>
                <a:lnTo>
                  <a:pt x="2514346" y="76200"/>
                </a:lnTo>
                <a:lnTo>
                  <a:pt x="2457196" y="76200"/>
                </a:lnTo>
                <a:lnTo>
                  <a:pt x="2457196" y="38100"/>
                </a:lnTo>
                <a:lnTo>
                  <a:pt x="2514346" y="38100"/>
                </a:lnTo>
                <a:lnTo>
                  <a:pt x="2438146" y="0"/>
                </a:lnTo>
                <a:close/>
              </a:path>
              <a:path w="2552700" h="114300">
                <a:moveTo>
                  <a:pt x="243814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438146" y="76200"/>
                </a:lnTo>
                <a:lnTo>
                  <a:pt x="2438146" y="38100"/>
                </a:lnTo>
                <a:close/>
              </a:path>
              <a:path w="2552700" h="114300">
                <a:moveTo>
                  <a:pt x="2514346" y="38100"/>
                </a:moveTo>
                <a:lnTo>
                  <a:pt x="2457196" y="38100"/>
                </a:lnTo>
                <a:lnTo>
                  <a:pt x="2457196" y="76200"/>
                </a:lnTo>
                <a:lnTo>
                  <a:pt x="2514346" y="76200"/>
                </a:lnTo>
                <a:lnTo>
                  <a:pt x="2552446" y="57150"/>
                </a:lnTo>
                <a:lnTo>
                  <a:pt x="2514346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71088" y="2859023"/>
            <a:ext cx="1877567" cy="12237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13759" y="2878582"/>
            <a:ext cx="1678305" cy="1024255"/>
          </a:xfrm>
          <a:custGeom>
            <a:avLst/>
            <a:gdLst/>
            <a:ahLst/>
            <a:cxnLst/>
            <a:rect l="l" t="t" r="r" b="b"/>
            <a:pathLst>
              <a:path w="1678304" h="1024254">
                <a:moveTo>
                  <a:pt x="1570178" y="981004"/>
                </a:moveTo>
                <a:lnTo>
                  <a:pt x="1550542" y="1013548"/>
                </a:lnTo>
                <a:lnTo>
                  <a:pt x="1677924" y="1023734"/>
                </a:lnTo>
                <a:lnTo>
                  <a:pt x="1657134" y="990854"/>
                </a:lnTo>
                <a:lnTo>
                  <a:pt x="1586484" y="990854"/>
                </a:lnTo>
                <a:lnTo>
                  <a:pt x="1570178" y="981004"/>
                </a:lnTo>
                <a:close/>
              </a:path>
              <a:path w="1678304" h="1024254">
                <a:moveTo>
                  <a:pt x="1589868" y="948369"/>
                </a:moveTo>
                <a:lnTo>
                  <a:pt x="1570178" y="981004"/>
                </a:lnTo>
                <a:lnTo>
                  <a:pt x="1586484" y="990854"/>
                </a:lnTo>
                <a:lnTo>
                  <a:pt x="1606168" y="958215"/>
                </a:lnTo>
                <a:lnTo>
                  <a:pt x="1589868" y="948369"/>
                </a:lnTo>
                <a:close/>
              </a:path>
              <a:path w="1678304" h="1024254">
                <a:moveTo>
                  <a:pt x="1609598" y="915670"/>
                </a:moveTo>
                <a:lnTo>
                  <a:pt x="1589868" y="948369"/>
                </a:lnTo>
                <a:lnTo>
                  <a:pt x="1606168" y="958215"/>
                </a:lnTo>
                <a:lnTo>
                  <a:pt x="1586484" y="990854"/>
                </a:lnTo>
                <a:lnTo>
                  <a:pt x="1657134" y="990854"/>
                </a:lnTo>
                <a:lnTo>
                  <a:pt x="1609598" y="915670"/>
                </a:lnTo>
                <a:close/>
              </a:path>
              <a:path w="1678304" h="1024254">
                <a:moveTo>
                  <a:pt x="19812" y="0"/>
                </a:moveTo>
                <a:lnTo>
                  <a:pt x="0" y="32512"/>
                </a:lnTo>
                <a:lnTo>
                  <a:pt x="1570178" y="981004"/>
                </a:lnTo>
                <a:lnTo>
                  <a:pt x="1589868" y="948369"/>
                </a:lnTo>
                <a:lnTo>
                  <a:pt x="1981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44851" y="1577339"/>
            <a:ext cx="1258824" cy="7162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3827" y="1606296"/>
            <a:ext cx="879348" cy="7467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70760" y="1603247"/>
            <a:ext cx="1152143" cy="609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31439" y="1763354"/>
            <a:ext cx="431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Pig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44851" y="2622804"/>
            <a:ext cx="1546860" cy="7178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15539" y="2699004"/>
            <a:ext cx="1205484" cy="609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70760" y="2648711"/>
            <a:ext cx="1440179" cy="6111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817370" y="2774613"/>
            <a:ext cx="164401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645" marR="5080" indent="-703580">
              <a:lnSpc>
                <a:spcPct val="90100"/>
              </a:lnSpc>
              <a:tabLst>
                <a:tab pos="847725" algn="l"/>
              </a:tabLst>
            </a:pPr>
            <a:r>
              <a:rPr sz="4500" spc="-44" baseline="-25925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r>
              <a:rPr sz="4500" spc="-15" baseline="-2592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4500" baseline="-25925" dirty="0">
                <a:solidFill>
                  <a:srgbClr val="252525"/>
                </a:solidFill>
                <a:latin typeface="Tahoma"/>
                <a:cs typeface="Tahoma"/>
              </a:rPr>
              <a:t>		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cut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ion E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viro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nm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20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17370" y="1705146"/>
            <a:ext cx="3473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5" dirty="0">
                <a:solidFill>
                  <a:srgbClr val="252525"/>
                </a:solidFill>
                <a:latin typeface="Tahoma"/>
                <a:cs typeface="Tahoma"/>
              </a:rPr>
              <a:t>1.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Pig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7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ecution</a:t>
            </a:r>
          </a:p>
        </p:txBody>
      </p:sp>
      <p:sp>
        <p:nvSpPr>
          <p:cNvPr id="5" name="object 5"/>
          <p:cNvSpPr/>
          <p:nvPr/>
        </p:nvSpPr>
        <p:spPr>
          <a:xfrm>
            <a:off x="5493056" y="1827660"/>
            <a:ext cx="1816410" cy="1225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93056" y="1827236"/>
            <a:ext cx="1816735" cy="1226185"/>
          </a:xfrm>
          <a:custGeom>
            <a:avLst/>
            <a:gdLst/>
            <a:ahLst/>
            <a:cxnLst/>
            <a:rect l="l" t="t" r="r" b="b"/>
            <a:pathLst>
              <a:path w="1816734" h="1226185">
                <a:moveTo>
                  <a:pt x="165427" y="403772"/>
                </a:moveTo>
                <a:lnTo>
                  <a:pt x="163228" y="382476"/>
                </a:lnTo>
                <a:lnTo>
                  <a:pt x="162913" y="361425"/>
                </a:lnTo>
                <a:lnTo>
                  <a:pt x="164420" y="340695"/>
                </a:lnTo>
                <a:lnTo>
                  <a:pt x="172649" y="300497"/>
                </a:lnTo>
                <a:lnTo>
                  <a:pt x="187413" y="262486"/>
                </a:lnTo>
                <a:lnTo>
                  <a:pt x="208213" y="227266"/>
                </a:lnTo>
                <a:lnTo>
                  <a:pt x="234548" y="195439"/>
                </a:lnTo>
                <a:lnTo>
                  <a:pt x="265917" y="167610"/>
                </a:lnTo>
                <a:lnTo>
                  <a:pt x="301820" y="144382"/>
                </a:lnTo>
                <a:lnTo>
                  <a:pt x="341755" y="126359"/>
                </a:lnTo>
                <a:lnTo>
                  <a:pt x="385223" y="114143"/>
                </a:lnTo>
                <a:lnTo>
                  <a:pt x="433633" y="108283"/>
                </a:lnTo>
                <a:lnTo>
                  <a:pt x="446381" y="108023"/>
                </a:lnTo>
                <a:lnTo>
                  <a:pt x="459102" y="108290"/>
                </a:lnTo>
                <a:lnTo>
                  <a:pt x="509322" y="114560"/>
                </a:lnTo>
                <a:lnTo>
                  <a:pt x="557582" y="128971"/>
                </a:lnTo>
                <a:lnTo>
                  <a:pt x="580602" y="139155"/>
                </a:lnTo>
                <a:lnTo>
                  <a:pt x="591160" y="125201"/>
                </a:lnTo>
                <a:lnTo>
                  <a:pt x="628286" y="88790"/>
                </a:lnTo>
                <a:lnTo>
                  <a:pt x="672097" y="61087"/>
                </a:lnTo>
                <a:lnTo>
                  <a:pt x="720673" y="42781"/>
                </a:lnTo>
                <a:lnTo>
                  <a:pt x="772096" y="34559"/>
                </a:lnTo>
                <a:lnTo>
                  <a:pt x="789538" y="34178"/>
                </a:lnTo>
                <a:lnTo>
                  <a:pt x="807012" y="35020"/>
                </a:lnTo>
                <a:lnTo>
                  <a:pt x="858916" y="45136"/>
                </a:lnTo>
                <a:lnTo>
                  <a:pt x="903809" y="64407"/>
                </a:lnTo>
                <a:lnTo>
                  <a:pt x="935423" y="85805"/>
                </a:lnTo>
                <a:lnTo>
                  <a:pt x="943967" y="74782"/>
                </a:lnTo>
                <a:lnTo>
                  <a:pt x="974052" y="45728"/>
                </a:lnTo>
                <a:lnTo>
                  <a:pt x="1009633" y="23225"/>
                </a:lnTo>
                <a:lnTo>
                  <a:pt x="1049188" y="7950"/>
                </a:lnTo>
                <a:lnTo>
                  <a:pt x="1091194" y="581"/>
                </a:lnTo>
                <a:lnTo>
                  <a:pt x="1105478" y="0"/>
                </a:lnTo>
                <a:lnTo>
                  <a:pt x="1119809" y="397"/>
                </a:lnTo>
                <a:lnTo>
                  <a:pt x="1162517" y="7713"/>
                </a:lnTo>
                <a:lnTo>
                  <a:pt x="1201868" y="23806"/>
                </a:lnTo>
                <a:lnTo>
                  <a:pt x="1233536" y="45661"/>
                </a:lnTo>
                <a:lnTo>
                  <a:pt x="1251451" y="63491"/>
                </a:lnTo>
                <a:lnTo>
                  <a:pt x="1263165" y="52640"/>
                </a:lnTo>
                <a:lnTo>
                  <a:pt x="1302370" y="26094"/>
                </a:lnTo>
                <a:lnTo>
                  <a:pt x="1346158" y="8729"/>
                </a:lnTo>
                <a:lnTo>
                  <a:pt x="1392587" y="763"/>
                </a:lnTo>
                <a:lnTo>
                  <a:pt x="1408314" y="234"/>
                </a:lnTo>
                <a:lnTo>
                  <a:pt x="1424046" y="780"/>
                </a:lnTo>
                <a:lnTo>
                  <a:pt x="1470558" y="8960"/>
                </a:lnTo>
                <a:lnTo>
                  <a:pt x="1514529" y="27116"/>
                </a:lnTo>
                <a:lnTo>
                  <a:pt x="1551787" y="53441"/>
                </a:lnTo>
                <a:lnTo>
                  <a:pt x="1578363" y="82478"/>
                </a:lnTo>
                <a:lnTo>
                  <a:pt x="1597916" y="115693"/>
                </a:lnTo>
                <a:lnTo>
                  <a:pt x="1609841" y="152055"/>
                </a:lnTo>
                <a:lnTo>
                  <a:pt x="1627440" y="157492"/>
                </a:lnTo>
                <a:lnTo>
                  <a:pt x="1675383" y="180472"/>
                </a:lnTo>
                <a:lnTo>
                  <a:pt x="1715203" y="212120"/>
                </a:lnTo>
                <a:lnTo>
                  <a:pt x="1745821" y="250721"/>
                </a:lnTo>
                <a:lnTo>
                  <a:pt x="1766154" y="294559"/>
                </a:lnTo>
                <a:lnTo>
                  <a:pt x="1775122" y="341920"/>
                </a:lnTo>
                <a:lnTo>
                  <a:pt x="1775399" y="358193"/>
                </a:lnTo>
                <a:lnTo>
                  <a:pt x="1774253" y="374603"/>
                </a:lnTo>
                <a:lnTo>
                  <a:pt x="1771644" y="391087"/>
                </a:lnTo>
                <a:lnTo>
                  <a:pt x="1767532" y="407582"/>
                </a:lnTo>
                <a:lnTo>
                  <a:pt x="1763599" y="419602"/>
                </a:lnTo>
                <a:lnTo>
                  <a:pt x="1758793" y="431395"/>
                </a:lnTo>
                <a:lnTo>
                  <a:pt x="1772044" y="449414"/>
                </a:lnTo>
                <a:lnTo>
                  <a:pt x="1793298" y="487162"/>
                </a:lnTo>
                <a:lnTo>
                  <a:pt x="1807640" y="526580"/>
                </a:lnTo>
                <a:lnTo>
                  <a:pt x="1815169" y="566934"/>
                </a:lnTo>
                <a:lnTo>
                  <a:pt x="1816410" y="587234"/>
                </a:lnTo>
                <a:lnTo>
                  <a:pt x="1815985" y="607492"/>
                </a:lnTo>
                <a:lnTo>
                  <a:pt x="1810187" y="647519"/>
                </a:lnTo>
                <a:lnTo>
                  <a:pt x="1797874" y="686281"/>
                </a:lnTo>
                <a:lnTo>
                  <a:pt x="1779147" y="723047"/>
                </a:lnTo>
                <a:lnTo>
                  <a:pt x="1754106" y="757081"/>
                </a:lnTo>
                <a:lnTo>
                  <a:pt x="1722849" y="787652"/>
                </a:lnTo>
                <a:lnTo>
                  <a:pt x="1683567" y="815131"/>
                </a:lnTo>
                <a:lnTo>
                  <a:pt x="1649336" y="832109"/>
                </a:lnTo>
                <a:lnTo>
                  <a:pt x="1612930" y="844605"/>
                </a:lnTo>
                <a:lnTo>
                  <a:pt x="1574872" y="852447"/>
                </a:lnTo>
                <a:lnTo>
                  <a:pt x="1573499" y="870809"/>
                </a:lnTo>
                <a:lnTo>
                  <a:pt x="1560480" y="923113"/>
                </a:lnTo>
                <a:lnTo>
                  <a:pt x="1535387" y="970052"/>
                </a:lnTo>
                <a:lnTo>
                  <a:pt x="1499864" y="1010099"/>
                </a:lnTo>
                <a:lnTo>
                  <a:pt x="1455554" y="1041727"/>
                </a:lnTo>
                <a:lnTo>
                  <a:pt x="1404100" y="1063409"/>
                </a:lnTo>
                <a:lnTo>
                  <a:pt x="1366641" y="1071583"/>
                </a:lnTo>
                <a:lnTo>
                  <a:pt x="1327223" y="1074205"/>
                </a:lnTo>
                <a:lnTo>
                  <a:pt x="1314235" y="1073807"/>
                </a:lnTo>
                <a:lnTo>
                  <a:pt x="1275867" y="1068805"/>
                </a:lnTo>
                <a:lnTo>
                  <a:pt x="1238935" y="1058277"/>
                </a:lnTo>
                <a:lnTo>
                  <a:pt x="1204129" y="1042464"/>
                </a:lnTo>
                <a:lnTo>
                  <a:pt x="1195976" y="1062423"/>
                </a:lnTo>
                <a:lnTo>
                  <a:pt x="1175106" y="1099550"/>
                </a:lnTo>
                <a:lnTo>
                  <a:pt x="1148739" y="1132645"/>
                </a:lnTo>
                <a:lnTo>
                  <a:pt x="1117583" y="1161335"/>
                </a:lnTo>
                <a:lnTo>
                  <a:pt x="1082341" y="1185250"/>
                </a:lnTo>
                <a:lnTo>
                  <a:pt x="1043720" y="1204017"/>
                </a:lnTo>
                <a:lnTo>
                  <a:pt x="1002426" y="1217265"/>
                </a:lnTo>
                <a:lnTo>
                  <a:pt x="959165" y="1224621"/>
                </a:lnTo>
                <a:lnTo>
                  <a:pt x="937017" y="1225973"/>
                </a:lnTo>
                <a:lnTo>
                  <a:pt x="914642" y="1225713"/>
                </a:lnTo>
                <a:lnTo>
                  <a:pt x="869564" y="1220170"/>
                </a:lnTo>
                <a:lnTo>
                  <a:pt x="821814" y="1206528"/>
                </a:lnTo>
                <a:lnTo>
                  <a:pt x="786079" y="1190233"/>
                </a:lnTo>
                <a:lnTo>
                  <a:pt x="753289" y="1169554"/>
                </a:lnTo>
                <a:lnTo>
                  <a:pt x="723921" y="1144818"/>
                </a:lnTo>
                <a:lnTo>
                  <a:pt x="698457" y="1116353"/>
                </a:lnTo>
                <a:lnTo>
                  <a:pt x="674431" y="1127219"/>
                </a:lnTo>
                <a:lnTo>
                  <a:pt x="624983" y="1143439"/>
                </a:lnTo>
                <a:lnTo>
                  <a:pt x="574412" y="1152454"/>
                </a:lnTo>
                <a:lnTo>
                  <a:pt x="523605" y="1154436"/>
                </a:lnTo>
                <a:lnTo>
                  <a:pt x="498390" y="1152842"/>
                </a:lnTo>
                <a:lnTo>
                  <a:pt x="448893" y="1144593"/>
                </a:lnTo>
                <a:lnTo>
                  <a:pt x="401377" y="1129736"/>
                </a:lnTo>
                <a:lnTo>
                  <a:pt x="356729" y="1108444"/>
                </a:lnTo>
                <a:lnTo>
                  <a:pt x="315837" y="1080886"/>
                </a:lnTo>
                <a:lnTo>
                  <a:pt x="279587" y="1047233"/>
                </a:lnTo>
                <a:lnTo>
                  <a:pt x="248866" y="1007657"/>
                </a:lnTo>
                <a:lnTo>
                  <a:pt x="246580" y="1004101"/>
                </a:lnTo>
                <a:lnTo>
                  <a:pt x="245437" y="1002323"/>
                </a:lnTo>
                <a:lnTo>
                  <a:pt x="230449" y="1003373"/>
                </a:lnTo>
                <a:lnTo>
                  <a:pt x="215656" y="1003311"/>
                </a:lnTo>
                <a:lnTo>
                  <a:pt x="201110" y="1002173"/>
                </a:lnTo>
                <a:lnTo>
                  <a:pt x="159477" y="992692"/>
                </a:lnTo>
                <a:lnTo>
                  <a:pt x="121949" y="974902"/>
                </a:lnTo>
                <a:lnTo>
                  <a:pt x="89935" y="949827"/>
                </a:lnTo>
                <a:lnTo>
                  <a:pt x="64843" y="918491"/>
                </a:lnTo>
                <a:lnTo>
                  <a:pt x="48085" y="881917"/>
                </a:lnTo>
                <a:lnTo>
                  <a:pt x="41157" y="842458"/>
                </a:lnTo>
                <a:lnTo>
                  <a:pt x="41124" y="829831"/>
                </a:lnTo>
                <a:lnTo>
                  <a:pt x="42119" y="817300"/>
                </a:lnTo>
                <a:lnTo>
                  <a:pt x="56021" y="769151"/>
                </a:lnTo>
                <a:lnTo>
                  <a:pt x="76360" y="736532"/>
                </a:lnTo>
                <a:lnTo>
                  <a:pt x="84932" y="726596"/>
                </a:lnTo>
                <a:lnTo>
                  <a:pt x="73113" y="718304"/>
                </a:lnTo>
                <a:lnTo>
                  <a:pt x="42564" y="689437"/>
                </a:lnTo>
                <a:lnTo>
                  <a:pt x="19819" y="655742"/>
                </a:lnTo>
                <a:lnTo>
                  <a:pt x="5442" y="618702"/>
                </a:lnTo>
                <a:lnTo>
                  <a:pt x="0" y="579801"/>
                </a:lnTo>
                <a:lnTo>
                  <a:pt x="268" y="566677"/>
                </a:lnTo>
                <a:lnTo>
                  <a:pt x="7617" y="527603"/>
                </a:lnTo>
                <a:lnTo>
                  <a:pt x="25219" y="490132"/>
                </a:lnTo>
                <a:lnTo>
                  <a:pt x="49501" y="460058"/>
                </a:lnTo>
                <a:lnTo>
                  <a:pt x="79952" y="435981"/>
                </a:lnTo>
                <a:lnTo>
                  <a:pt x="115307" y="418634"/>
                </a:lnTo>
                <a:lnTo>
                  <a:pt x="154304" y="408747"/>
                </a:lnTo>
                <a:lnTo>
                  <a:pt x="165427" y="403772"/>
                </a:lnTo>
                <a:close/>
              </a:path>
            </a:pathLst>
          </a:custGeom>
          <a:ln w="25908">
            <a:solidFill>
              <a:srgbClr val="004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2830" y="2547084"/>
            <a:ext cx="99060" cy="19685"/>
          </a:xfrm>
          <a:custGeom>
            <a:avLst/>
            <a:gdLst/>
            <a:ahLst/>
            <a:cxnLst/>
            <a:rect l="l" t="t" r="r" b="b"/>
            <a:pathLst>
              <a:path w="99060" h="19685">
                <a:moveTo>
                  <a:pt x="98928" y="18823"/>
                </a:moveTo>
                <a:lnTo>
                  <a:pt x="86081" y="19327"/>
                </a:lnTo>
                <a:lnTo>
                  <a:pt x="73279" y="18996"/>
                </a:lnTo>
                <a:lnTo>
                  <a:pt x="60569" y="17839"/>
                </a:lnTo>
                <a:lnTo>
                  <a:pt x="47997" y="15866"/>
                </a:lnTo>
                <a:lnTo>
                  <a:pt x="35608" y="13086"/>
                </a:lnTo>
                <a:lnTo>
                  <a:pt x="23448" y="9509"/>
                </a:lnTo>
                <a:lnTo>
                  <a:pt x="11563" y="5143"/>
                </a:lnTo>
                <a:lnTo>
                  <a:pt x="0" y="0"/>
                </a:lnTo>
              </a:path>
            </a:pathLst>
          </a:custGeom>
          <a:ln w="25908">
            <a:solidFill>
              <a:srgbClr val="004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48708" y="2813304"/>
            <a:ext cx="37465" cy="10160"/>
          </a:xfrm>
          <a:custGeom>
            <a:avLst/>
            <a:gdLst/>
            <a:ahLst/>
            <a:cxnLst/>
            <a:rect l="l" t="t" r="r" b="b"/>
            <a:pathLst>
              <a:path w="37464" h="10160">
                <a:moveTo>
                  <a:pt x="36903" y="0"/>
                </a:moveTo>
                <a:lnTo>
                  <a:pt x="24865" y="3977"/>
                </a:lnTo>
                <a:lnTo>
                  <a:pt x="12535" y="7170"/>
                </a:lnTo>
                <a:lnTo>
                  <a:pt x="0" y="9550"/>
                </a:lnTo>
              </a:path>
            </a:pathLst>
          </a:custGeom>
          <a:ln w="25908">
            <a:solidFill>
              <a:srgbClr val="004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60929" y="2888272"/>
            <a:ext cx="26034" cy="44450"/>
          </a:xfrm>
          <a:custGeom>
            <a:avLst/>
            <a:gdLst/>
            <a:ahLst/>
            <a:cxnLst/>
            <a:rect l="l" t="t" r="r" b="b"/>
            <a:pathLst>
              <a:path w="26035" h="44450">
                <a:moveTo>
                  <a:pt x="25621" y="43903"/>
                </a:moveTo>
                <a:lnTo>
                  <a:pt x="18395" y="33363"/>
                </a:lnTo>
                <a:lnTo>
                  <a:pt x="11710" y="22526"/>
                </a:lnTo>
                <a:lnTo>
                  <a:pt x="5576" y="11402"/>
                </a:lnTo>
                <a:lnTo>
                  <a:pt x="0" y="0"/>
                </a:lnTo>
              </a:path>
            </a:pathLst>
          </a:custGeom>
          <a:ln w="25908">
            <a:solidFill>
              <a:srgbClr val="004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95130" y="2809113"/>
            <a:ext cx="10160" cy="50165"/>
          </a:xfrm>
          <a:custGeom>
            <a:avLst/>
            <a:gdLst/>
            <a:ahLst/>
            <a:cxnLst/>
            <a:rect l="l" t="t" r="r" b="b"/>
            <a:pathLst>
              <a:path w="10159" h="50164">
                <a:moveTo>
                  <a:pt x="9833" y="0"/>
                </a:moveTo>
                <a:lnTo>
                  <a:pt x="8355" y="12655"/>
                </a:lnTo>
                <a:lnTo>
                  <a:pt x="6212" y="25202"/>
                </a:lnTo>
                <a:lnTo>
                  <a:pt x="3420" y="37613"/>
                </a:lnTo>
                <a:lnTo>
                  <a:pt x="0" y="49860"/>
                </a:lnTo>
              </a:path>
            </a:pathLst>
          </a:custGeom>
          <a:ln w="25908">
            <a:solidFill>
              <a:srgbClr val="004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7595" y="2474467"/>
            <a:ext cx="136525" cy="198755"/>
          </a:xfrm>
          <a:custGeom>
            <a:avLst/>
            <a:gdLst/>
            <a:ahLst/>
            <a:cxnLst/>
            <a:rect l="l" t="t" r="r" b="b"/>
            <a:pathLst>
              <a:path w="136525" h="198755">
                <a:moveTo>
                  <a:pt x="0" y="0"/>
                </a:moveTo>
                <a:lnTo>
                  <a:pt x="36895" y="20450"/>
                </a:lnTo>
                <a:lnTo>
                  <a:pt x="68776" y="46092"/>
                </a:lnTo>
                <a:lnTo>
                  <a:pt x="95126" y="76162"/>
                </a:lnTo>
                <a:lnTo>
                  <a:pt x="115431" y="109899"/>
                </a:lnTo>
                <a:lnTo>
                  <a:pt x="129173" y="146540"/>
                </a:lnTo>
                <a:lnTo>
                  <a:pt x="135837" y="185321"/>
                </a:lnTo>
                <a:lnTo>
                  <a:pt x="136396" y="198592"/>
                </a:lnTo>
              </a:path>
            </a:pathLst>
          </a:custGeom>
          <a:ln w="25908">
            <a:solidFill>
              <a:srgbClr val="004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5398" y="2258948"/>
            <a:ext cx="54610" cy="70485"/>
          </a:xfrm>
          <a:custGeom>
            <a:avLst/>
            <a:gdLst/>
            <a:ahLst/>
            <a:cxnLst/>
            <a:rect l="l" t="t" r="r" b="b"/>
            <a:pathLst>
              <a:path w="54609" h="70485">
                <a:moveTo>
                  <a:pt x="54143" y="0"/>
                </a:moveTo>
                <a:lnTo>
                  <a:pt x="27081" y="42890"/>
                </a:lnTo>
                <a:lnTo>
                  <a:pt x="9629" y="61758"/>
                </a:lnTo>
                <a:lnTo>
                  <a:pt x="0" y="70465"/>
                </a:lnTo>
              </a:path>
            </a:pathLst>
          </a:custGeom>
          <a:ln w="25908">
            <a:solidFill>
              <a:srgbClr val="004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3618" y="1977389"/>
            <a:ext cx="3175" cy="25400"/>
          </a:xfrm>
          <a:custGeom>
            <a:avLst/>
            <a:gdLst/>
            <a:ahLst/>
            <a:cxnLst/>
            <a:rect l="l" t="t" r="r" b="b"/>
            <a:pathLst>
              <a:path w="3175" h="25400">
                <a:moveTo>
                  <a:pt x="0" y="0"/>
                </a:moveTo>
                <a:lnTo>
                  <a:pt x="1981" y="12546"/>
                </a:lnTo>
                <a:lnTo>
                  <a:pt x="3042" y="25187"/>
                </a:lnTo>
              </a:path>
            </a:pathLst>
          </a:custGeom>
          <a:ln w="25908">
            <a:solidFill>
              <a:srgbClr val="004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5506" y="1893270"/>
            <a:ext cx="28575" cy="42545"/>
          </a:xfrm>
          <a:custGeom>
            <a:avLst/>
            <a:gdLst/>
            <a:ahLst/>
            <a:cxnLst/>
            <a:rect l="l" t="t" r="r" b="b"/>
            <a:pathLst>
              <a:path w="28575" h="42544">
                <a:moveTo>
                  <a:pt x="0" y="42336"/>
                </a:moveTo>
                <a:lnTo>
                  <a:pt x="5840" y="31080"/>
                </a:lnTo>
                <a:lnTo>
                  <a:pt x="12487" y="20253"/>
                </a:lnTo>
                <a:lnTo>
                  <a:pt x="19905" y="9884"/>
                </a:lnTo>
                <a:lnTo>
                  <a:pt x="28055" y="0"/>
                </a:lnTo>
              </a:path>
            </a:pathLst>
          </a:custGeom>
          <a:ln w="25908">
            <a:solidFill>
              <a:srgbClr val="004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4295" y="1921582"/>
            <a:ext cx="13335" cy="36195"/>
          </a:xfrm>
          <a:custGeom>
            <a:avLst/>
            <a:gdLst/>
            <a:ahLst/>
            <a:cxnLst/>
            <a:rect l="l" t="t" r="r" b="b"/>
            <a:pathLst>
              <a:path w="13335" h="36194">
                <a:moveTo>
                  <a:pt x="0" y="35741"/>
                </a:moveTo>
                <a:lnTo>
                  <a:pt x="3383" y="23550"/>
                </a:lnTo>
                <a:lnTo>
                  <a:pt x="7782" y="11602"/>
                </a:lnTo>
                <a:lnTo>
                  <a:pt x="13176" y="0"/>
                </a:lnTo>
              </a:path>
            </a:pathLst>
          </a:custGeom>
          <a:ln w="25908">
            <a:solidFill>
              <a:srgbClr val="004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82538" y="1970785"/>
            <a:ext cx="52705" cy="36830"/>
          </a:xfrm>
          <a:custGeom>
            <a:avLst/>
            <a:gdLst/>
            <a:ahLst/>
            <a:cxnLst/>
            <a:rect l="l" t="t" r="r" b="b"/>
            <a:pathLst>
              <a:path w="52704" h="36830">
                <a:moveTo>
                  <a:pt x="0" y="0"/>
                </a:moveTo>
                <a:lnTo>
                  <a:pt x="11172" y="6340"/>
                </a:lnTo>
                <a:lnTo>
                  <a:pt x="21995" y="13143"/>
                </a:lnTo>
                <a:lnTo>
                  <a:pt x="32454" y="20395"/>
                </a:lnTo>
                <a:lnTo>
                  <a:pt x="42532" y="28088"/>
                </a:lnTo>
                <a:lnTo>
                  <a:pt x="52214" y="36209"/>
                </a:lnTo>
              </a:path>
            </a:pathLst>
          </a:custGeom>
          <a:ln w="25908">
            <a:solidFill>
              <a:srgbClr val="004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8988" y="2234257"/>
            <a:ext cx="9525" cy="37465"/>
          </a:xfrm>
          <a:custGeom>
            <a:avLst/>
            <a:gdLst/>
            <a:ahLst/>
            <a:cxnLst/>
            <a:rect l="l" t="t" r="r" b="b"/>
            <a:pathLst>
              <a:path w="9525" h="37464">
                <a:moveTo>
                  <a:pt x="9021" y="37010"/>
                </a:moveTo>
                <a:lnTo>
                  <a:pt x="5368" y="24860"/>
                </a:lnTo>
                <a:lnTo>
                  <a:pt x="2360" y="12515"/>
                </a:lnTo>
                <a:lnTo>
                  <a:pt x="0" y="0"/>
                </a:lnTo>
              </a:path>
            </a:pathLst>
          </a:custGeom>
          <a:ln w="25908">
            <a:solidFill>
              <a:srgbClr val="004F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98751" y="2131939"/>
            <a:ext cx="5927090" cy="1666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46455" algn="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doop</a:t>
            </a:r>
            <a:endParaRPr sz="2000">
              <a:latin typeface="Tahoma"/>
              <a:cs typeface="Tahoma"/>
            </a:endParaRPr>
          </a:p>
          <a:p>
            <a:pPr marR="891540" algn="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Clust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2000">
              <a:latin typeface="Tahoma"/>
              <a:cs typeface="Tahoma"/>
            </a:endParaRPr>
          </a:p>
          <a:p>
            <a:pPr marL="565150">
              <a:lnSpc>
                <a:spcPct val="100000"/>
              </a:lnSpc>
              <a:spcBef>
                <a:spcPts val="1145"/>
              </a:spcBef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User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chine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2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600" b="1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rgbClr val="252525"/>
                </a:solidFill>
                <a:latin typeface="Tahoma"/>
                <a:cs typeface="Tahoma"/>
              </a:rPr>
              <a:t>nee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600" b="1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600" b="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600" b="1" spc="-2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tall</a:t>
            </a:r>
            <a:r>
              <a:rPr sz="1600" b="1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600" b="1" spc="-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b="1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ing</a:t>
            </a:r>
            <a:r>
              <a:rPr sz="1600" b="1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ex</a:t>
            </a:r>
            <a:r>
              <a:rPr sz="1600" b="1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ra</a:t>
            </a:r>
            <a:r>
              <a:rPr sz="1600" b="1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600" b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your</a:t>
            </a:r>
            <a:r>
              <a:rPr sz="1600" b="1" spc="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600" b="1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600" b="1" spc="-15" dirty="0">
                <a:solidFill>
                  <a:srgbClr val="252525"/>
                </a:solidFill>
                <a:latin typeface="Tahoma"/>
                <a:cs typeface="Tahoma"/>
              </a:rPr>
              <a:t>doo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600" b="1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rgbClr val="252525"/>
                </a:solidFill>
                <a:latin typeface="Tahoma"/>
                <a:cs typeface="Tahoma"/>
              </a:rPr>
              <a:t>Clus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ter!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2597" y="1420761"/>
            <a:ext cx="25285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Pi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6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esi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on</a:t>
            </a:r>
            <a:r>
              <a:rPr sz="16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r 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mac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ine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1792" y="1420761"/>
            <a:ext cx="2146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ob</a:t>
            </a:r>
            <a:r>
              <a:rPr sz="16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600" spc="-35" dirty="0">
                <a:solidFill>
                  <a:srgbClr val="006FC0"/>
                </a:solidFill>
                <a:latin typeface="Tahoma"/>
                <a:cs typeface="Tahoma"/>
              </a:rPr>
              <a:t>x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ec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ut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on</a:t>
            </a:r>
            <a:r>
              <a:rPr sz="16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Cl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600" spc="-2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48255" y="1767839"/>
            <a:ext cx="1496568" cy="1063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19271" y="2226564"/>
            <a:ext cx="2203704" cy="315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62705" y="2304288"/>
            <a:ext cx="2002789" cy="114300"/>
          </a:xfrm>
          <a:custGeom>
            <a:avLst/>
            <a:gdLst/>
            <a:ahLst/>
            <a:cxnLst/>
            <a:rect l="l" t="t" r="r" b="b"/>
            <a:pathLst>
              <a:path w="2002789" h="114300">
                <a:moveTo>
                  <a:pt x="1888236" y="0"/>
                </a:moveTo>
                <a:lnTo>
                  <a:pt x="1888236" y="114300"/>
                </a:lnTo>
                <a:lnTo>
                  <a:pt x="1964436" y="76200"/>
                </a:lnTo>
                <a:lnTo>
                  <a:pt x="1907286" y="76200"/>
                </a:lnTo>
                <a:lnTo>
                  <a:pt x="1907286" y="38100"/>
                </a:lnTo>
                <a:lnTo>
                  <a:pt x="1964436" y="38100"/>
                </a:lnTo>
                <a:lnTo>
                  <a:pt x="1888236" y="0"/>
                </a:lnTo>
                <a:close/>
              </a:path>
              <a:path w="2002789" h="114300">
                <a:moveTo>
                  <a:pt x="188823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888236" y="76200"/>
                </a:lnTo>
                <a:lnTo>
                  <a:pt x="1888236" y="38100"/>
                </a:lnTo>
                <a:close/>
              </a:path>
              <a:path w="2002789" h="114300">
                <a:moveTo>
                  <a:pt x="1964436" y="38100"/>
                </a:moveTo>
                <a:lnTo>
                  <a:pt x="1907286" y="38100"/>
                </a:lnTo>
                <a:lnTo>
                  <a:pt x="1907286" y="76200"/>
                </a:lnTo>
                <a:lnTo>
                  <a:pt x="1964436" y="76200"/>
                </a:lnTo>
                <a:lnTo>
                  <a:pt x="2002536" y="57150"/>
                </a:lnTo>
                <a:lnTo>
                  <a:pt x="1964436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21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Pig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tin P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og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am</a:t>
            </a:r>
          </a:p>
        </p:txBody>
      </p:sp>
      <p:sp>
        <p:nvSpPr>
          <p:cNvPr id="5" name="object 5"/>
          <p:cNvSpPr/>
          <p:nvPr/>
        </p:nvSpPr>
        <p:spPr>
          <a:xfrm>
            <a:off x="3355847" y="1251203"/>
            <a:ext cx="2846831" cy="65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9876" y="1295400"/>
            <a:ext cx="2397252" cy="64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1755" y="1277111"/>
            <a:ext cx="2740152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4439" y="3051048"/>
            <a:ext cx="1258823" cy="716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3416" y="3081527"/>
            <a:ext cx="879347" cy="746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0347" y="3076955"/>
            <a:ext cx="1152144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9758" y="3237697"/>
            <a:ext cx="431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Pig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58155" y="3121151"/>
            <a:ext cx="3267455" cy="5760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93791" y="3160776"/>
            <a:ext cx="2993136" cy="5608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84064" y="3147060"/>
            <a:ext cx="3160776" cy="469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38064" y="3275912"/>
            <a:ext cx="265366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700" spc="-5" dirty="0">
                <a:solidFill>
                  <a:srgbClr val="FFFFFF"/>
                </a:solidFill>
                <a:latin typeface="Tahoma"/>
                <a:cs typeface="Tahoma"/>
              </a:rPr>
              <a:t>serie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7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7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700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700" spc="-5" dirty="0">
                <a:solidFill>
                  <a:srgbClr val="FFFFFF"/>
                </a:solidFill>
                <a:latin typeface="Tahoma"/>
                <a:cs typeface="Tahoma"/>
              </a:rPr>
              <a:t>edu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ce jo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2794" y="3151221"/>
            <a:ext cx="23564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3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ur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3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3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ans</a:t>
            </a:r>
            <a:r>
              <a:rPr sz="1300" spc="-2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ormat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ons int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…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69820" y="3247644"/>
            <a:ext cx="2872739" cy="3154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13254" y="3325367"/>
            <a:ext cx="2672080" cy="114300"/>
          </a:xfrm>
          <a:custGeom>
            <a:avLst/>
            <a:gdLst/>
            <a:ahLst/>
            <a:cxnLst/>
            <a:rect l="l" t="t" r="r" b="b"/>
            <a:pathLst>
              <a:path w="2672079" h="114300">
                <a:moveTo>
                  <a:pt x="2557780" y="0"/>
                </a:moveTo>
                <a:lnTo>
                  <a:pt x="2557780" y="114299"/>
                </a:lnTo>
                <a:lnTo>
                  <a:pt x="2633980" y="76199"/>
                </a:lnTo>
                <a:lnTo>
                  <a:pt x="2576830" y="76199"/>
                </a:lnTo>
                <a:lnTo>
                  <a:pt x="2576830" y="38099"/>
                </a:lnTo>
                <a:lnTo>
                  <a:pt x="2633980" y="38099"/>
                </a:lnTo>
                <a:lnTo>
                  <a:pt x="2557780" y="0"/>
                </a:lnTo>
                <a:close/>
              </a:path>
              <a:path w="2672079" h="114300">
                <a:moveTo>
                  <a:pt x="2557780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2557780" y="76199"/>
                </a:lnTo>
                <a:lnTo>
                  <a:pt x="2557780" y="38099"/>
                </a:lnTo>
                <a:close/>
              </a:path>
              <a:path w="2672079" h="114300">
                <a:moveTo>
                  <a:pt x="2633980" y="38099"/>
                </a:moveTo>
                <a:lnTo>
                  <a:pt x="2576830" y="38099"/>
                </a:lnTo>
                <a:lnTo>
                  <a:pt x="2576830" y="76199"/>
                </a:lnTo>
                <a:lnTo>
                  <a:pt x="2633980" y="76199"/>
                </a:lnTo>
                <a:lnTo>
                  <a:pt x="2672080" y="57149"/>
                </a:lnTo>
                <a:lnTo>
                  <a:pt x="2633980" y="3809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42133" y="1428105"/>
            <a:ext cx="4815205" cy="89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Pi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 L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atin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 P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og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am</a:t>
            </a:r>
            <a:endParaRPr sz="2000">
              <a:latin typeface="Tahoma"/>
              <a:cs typeface="Tahoma"/>
            </a:endParaRPr>
          </a:p>
          <a:p>
            <a:pPr marL="12065" marR="5080" algn="ctr">
              <a:lnSpc>
                <a:spcPct val="100000"/>
              </a:lnSpc>
              <a:spcBef>
                <a:spcPts val="1695"/>
              </a:spcBef>
            </a:pPr>
            <a:r>
              <a:rPr sz="1300" spc="-5" dirty="0">
                <a:solidFill>
                  <a:srgbClr val="006FC0"/>
                </a:solidFill>
                <a:latin typeface="Tahoma"/>
                <a:cs typeface="Tahoma"/>
              </a:rPr>
              <a:t>It</a:t>
            </a:r>
            <a:r>
              <a:rPr sz="13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sz="13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300" spc="-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de</a:t>
            </a:r>
            <a:r>
              <a:rPr sz="13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up</a:t>
            </a:r>
            <a:r>
              <a:rPr sz="13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of a</a:t>
            </a:r>
            <a:r>
              <a:rPr sz="13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006FC0"/>
                </a:solidFill>
                <a:latin typeface="Tahoma"/>
                <a:cs typeface="Tahoma"/>
              </a:rPr>
              <a:t>ser</a:t>
            </a:r>
            <a:r>
              <a:rPr sz="1300" spc="-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3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300" spc="-5" dirty="0">
                <a:solidFill>
                  <a:srgbClr val="006FC0"/>
                </a:solidFill>
                <a:latin typeface="Tahoma"/>
                <a:cs typeface="Tahoma"/>
              </a:rPr>
              <a:t> of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pe</a:t>
            </a:r>
            <a:r>
              <a:rPr sz="13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at</a:t>
            </a:r>
            <a:r>
              <a:rPr sz="130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ons </a:t>
            </a:r>
            <a:r>
              <a:rPr sz="1300" spc="-5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 t</a:t>
            </a:r>
            <a:r>
              <a:rPr sz="13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ans</a:t>
            </a:r>
            <a:r>
              <a:rPr sz="1300" spc="-25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ormat</a:t>
            </a:r>
            <a:r>
              <a:rPr sz="130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ons </a:t>
            </a:r>
            <a:r>
              <a:rPr sz="1300" spc="-15" dirty="0">
                <a:solidFill>
                  <a:srgbClr val="006FC0"/>
                </a:solidFill>
                <a:latin typeface="Tahoma"/>
                <a:cs typeface="Tahoma"/>
              </a:rPr>
              <a:t>tha</a:t>
            </a:r>
            <a:r>
              <a:rPr sz="13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3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e a</a:t>
            </a:r>
            <a:r>
              <a:rPr sz="1300" spc="-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30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ied to</a:t>
            </a:r>
            <a:r>
              <a:rPr sz="13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input</a:t>
            </a:r>
            <a:r>
              <a:rPr sz="13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300" spc="-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ta</a:t>
            </a:r>
            <a:r>
              <a:rPr sz="13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13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3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oduce output.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22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599" y="261748"/>
            <a:ext cx="7506583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ou</a:t>
            </a:r>
            <a:r>
              <a:rPr dirty="0">
                <a:latin typeface="Calibri"/>
                <a:cs typeface="Calibri"/>
              </a:rPr>
              <a:t>r Basic </a:t>
            </a:r>
            <a:r>
              <a:rPr spc="-13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ypes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 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2674620" y="1394460"/>
            <a:ext cx="1258824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14244" y="1423416"/>
            <a:ext cx="1178052" cy="746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0527" y="1420367"/>
            <a:ext cx="1152144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10967" y="1580220"/>
            <a:ext cx="7308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65420" y="1394460"/>
            <a:ext cx="1258824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947" y="1423416"/>
            <a:ext cx="1191768" cy="746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1328" y="1420367"/>
            <a:ext cx="1152144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95925" y="1580220"/>
            <a:ext cx="7448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65420" y="3663696"/>
            <a:ext cx="1258824" cy="71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76671" y="3694176"/>
            <a:ext cx="1036320" cy="746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1328" y="3689603"/>
            <a:ext cx="1152144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73648" y="3850980"/>
            <a:ext cx="5892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Map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4620" y="3663696"/>
            <a:ext cx="1258824" cy="71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1779" y="3694176"/>
            <a:ext cx="982980" cy="746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00527" y="3689603"/>
            <a:ext cx="1152144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08502" y="3850980"/>
            <a:ext cx="5353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ag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79291" y="2005583"/>
            <a:ext cx="1219200" cy="9357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37026" y="2140457"/>
            <a:ext cx="1019175" cy="735965"/>
          </a:xfrm>
          <a:custGeom>
            <a:avLst/>
            <a:gdLst/>
            <a:ahLst/>
            <a:cxnLst/>
            <a:rect l="l" t="t" r="r" b="b"/>
            <a:pathLst>
              <a:path w="1019175" h="735964">
                <a:moveTo>
                  <a:pt x="104060" y="50978"/>
                </a:moveTo>
                <a:lnTo>
                  <a:pt x="81934" y="81946"/>
                </a:lnTo>
                <a:lnTo>
                  <a:pt x="997076" y="735584"/>
                </a:lnTo>
                <a:lnTo>
                  <a:pt x="1019175" y="704596"/>
                </a:lnTo>
                <a:lnTo>
                  <a:pt x="104060" y="50978"/>
                </a:lnTo>
                <a:close/>
              </a:path>
              <a:path w="1019175" h="735964">
                <a:moveTo>
                  <a:pt x="0" y="0"/>
                </a:moveTo>
                <a:lnTo>
                  <a:pt x="59816" y="112903"/>
                </a:lnTo>
                <a:lnTo>
                  <a:pt x="81934" y="81946"/>
                </a:lnTo>
                <a:lnTo>
                  <a:pt x="66421" y="70866"/>
                </a:lnTo>
                <a:lnTo>
                  <a:pt x="88519" y="39878"/>
                </a:lnTo>
                <a:lnTo>
                  <a:pt x="111991" y="39878"/>
                </a:lnTo>
                <a:lnTo>
                  <a:pt x="126237" y="19939"/>
                </a:lnTo>
                <a:lnTo>
                  <a:pt x="0" y="0"/>
                </a:lnTo>
                <a:close/>
              </a:path>
              <a:path w="1019175" h="735964">
                <a:moveTo>
                  <a:pt x="88519" y="39878"/>
                </a:moveTo>
                <a:lnTo>
                  <a:pt x="66421" y="70866"/>
                </a:lnTo>
                <a:lnTo>
                  <a:pt x="81934" y="81946"/>
                </a:lnTo>
                <a:lnTo>
                  <a:pt x="104060" y="50978"/>
                </a:lnTo>
                <a:lnTo>
                  <a:pt x="88519" y="39878"/>
                </a:lnTo>
                <a:close/>
              </a:path>
              <a:path w="1019175" h="735964">
                <a:moveTo>
                  <a:pt x="111991" y="39878"/>
                </a:moveTo>
                <a:lnTo>
                  <a:pt x="88519" y="39878"/>
                </a:lnTo>
                <a:lnTo>
                  <a:pt x="104060" y="50978"/>
                </a:lnTo>
                <a:lnTo>
                  <a:pt x="111991" y="3987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8659" y="2005583"/>
            <a:ext cx="1219200" cy="935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713" y="2140457"/>
            <a:ext cx="1019175" cy="735965"/>
          </a:xfrm>
          <a:custGeom>
            <a:avLst/>
            <a:gdLst/>
            <a:ahLst/>
            <a:cxnLst/>
            <a:rect l="l" t="t" r="r" b="b"/>
            <a:pathLst>
              <a:path w="1019175" h="735964">
                <a:moveTo>
                  <a:pt x="915072" y="50919"/>
                </a:moveTo>
                <a:lnTo>
                  <a:pt x="0" y="704596"/>
                </a:lnTo>
                <a:lnTo>
                  <a:pt x="22098" y="735584"/>
                </a:lnTo>
                <a:lnTo>
                  <a:pt x="937240" y="81946"/>
                </a:lnTo>
                <a:lnTo>
                  <a:pt x="915072" y="50919"/>
                </a:lnTo>
                <a:close/>
              </a:path>
              <a:path w="1019175" h="735964">
                <a:moveTo>
                  <a:pt x="998047" y="39878"/>
                </a:moveTo>
                <a:lnTo>
                  <a:pt x="930528" y="39878"/>
                </a:lnTo>
                <a:lnTo>
                  <a:pt x="952753" y="70866"/>
                </a:lnTo>
                <a:lnTo>
                  <a:pt x="937240" y="81946"/>
                </a:lnTo>
                <a:lnTo>
                  <a:pt x="959358" y="112903"/>
                </a:lnTo>
                <a:lnTo>
                  <a:pt x="998047" y="39878"/>
                </a:lnTo>
                <a:close/>
              </a:path>
              <a:path w="1019175" h="735964">
                <a:moveTo>
                  <a:pt x="930528" y="39878"/>
                </a:moveTo>
                <a:lnTo>
                  <a:pt x="915072" y="50919"/>
                </a:lnTo>
                <a:lnTo>
                  <a:pt x="937240" y="81946"/>
                </a:lnTo>
                <a:lnTo>
                  <a:pt x="952753" y="70866"/>
                </a:lnTo>
                <a:lnTo>
                  <a:pt x="930528" y="39878"/>
                </a:lnTo>
                <a:close/>
              </a:path>
              <a:path w="1019175" h="735964">
                <a:moveTo>
                  <a:pt x="1019175" y="0"/>
                </a:moveTo>
                <a:lnTo>
                  <a:pt x="892937" y="19939"/>
                </a:lnTo>
                <a:lnTo>
                  <a:pt x="915072" y="50919"/>
                </a:lnTo>
                <a:lnTo>
                  <a:pt x="930528" y="39878"/>
                </a:lnTo>
                <a:lnTo>
                  <a:pt x="998047" y="39878"/>
                </a:lnTo>
                <a:lnTo>
                  <a:pt x="101917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4344" y="2823972"/>
            <a:ext cx="1219200" cy="9372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2078" y="2844292"/>
            <a:ext cx="1019175" cy="735965"/>
          </a:xfrm>
          <a:custGeom>
            <a:avLst/>
            <a:gdLst/>
            <a:ahLst/>
            <a:cxnLst/>
            <a:rect l="l" t="t" r="r" b="b"/>
            <a:pathLst>
              <a:path w="1019175" h="735964">
                <a:moveTo>
                  <a:pt x="59817" y="622681"/>
                </a:moveTo>
                <a:lnTo>
                  <a:pt x="0" y="735583"/>
                </a:lnTo>
                <a:lnTo>
                  <a:pt x="126237" y="715644"/>
                </a:lnTo>
                <a:lnTo>
                  <a:pt x="111991" y="695705"/>
                </a:lnTo>
                <a:lnTo>
                  <a:pt x="88519" y="695705"/>
                </a:lnTo>
                <a:lnTo>
                  <a:pt x="66421" y="664718"/>
                </a:lnTo>
                <a:lnTo>
                  <a:pt x="81934" y="653637"/>
                </a:lnTo>
                <a:lnTo>
                  <a:pt x="59817" y="622681"/>
                </a:lnTo>
                <a:close/>
              </a:path>
              <a:path w="1019175" h="735964">
                <a:moveTo>
                  <a:pt x="81934" y="653637"/>
                </a:moveTo>
                <a:lnTo>
                  <a:pt x="66421" y="664718"/>
                </a:lnTo>
                <a:lnTo>
                  <a:pt x="88519" y="695705"/>
                </a:lnTo>
                <a:lnTo>
                  <a:pt x="104060" y="684605"/>
                </a:lnTo>
                <a:lnTo>
                  <a:pt x="81934" y="653637"/>
                </a:lnTo>
                <a:close/>
              </a:path>
              <a:path w="1019175" h="735964">
                <a:moveTo>
                  <a:pt x="104060" y="684605"/>
                </a:moveTo>
                <a:lnTo>
                  <a:pt x="88519" y="695705"/>
                </a:lnTo>
                <a:lnTo>
                  <a:pt x="111991" y="695705"/>
                </a:lnTo>
                <a:lnTo>
                  <a:pt x="104060" y="684605"/>
                </a:lnTo>
                <a:close/>
              </a:path>
              <a:path w="1019175" h="735964">
                <a:moveTo>
                  <a:pt x="997076" y="0"/>
                </a:moveTo>
                <a:lnTo>
                  <a:pt x="81934" y="653637"/>
                </a:lnTo>
                <a:lnTo>
                  <a:pt x="104060" y="684605"/>
                </a:lnTo>
                <a:lnTo>
                  <a:pt x="1019175" y="30987"/>
                </a:lnTo>
                <a:lnTo>
                  <a:pt x="9970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55235" y="2823972"/>
            <a:ext cx="1219200" cy="9372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98289" y="2844292"/>
            <a:ext cx="1019175" cy="735965"/>
          </a:xfrm>
          <a:custGeom>
            <a:avLst/>
            <a:gdLst/>
            <a:ahLst/>
            <a:cxnLst/>
            <a:rect l="l" t="t" r="r" b="b"/>
            <a:pathLst>
              <a:path w="1019175" h="735964">
                <a:moveTo>
                  <a:pt x="915072" y="684664"/>
                </a:moveTo>
                <a:lnTo>
                  <a:pt x="892937" y="715644"/>
                </a:lnTo>
                <a:lnTo>
                  <a:pt x="1019175" y="735583"/>
                </a:lnTo>
                <a:lnTo>
                  <a:pt x="998047" y="695705"/>
                </a:lnTo>
                <a:lnTo>
                  <a:pt x="930528" y="695705"/>
                </a:lnTo>
                <a:lnTo>
                  <a:pt x="915072" y="684664"/>
                </a:lnTo>
                <a:close/>
              </a:path>
              <a:path w="1019175" h="735964">
                <a:moveTo>
                  <a:pt x="937240" y="653637"/>
                </a:moveTo>
                <a:lnTo>
                  <a:pt x="915072" y="684664"/>
                </a:lnTo>
                <a:lnTo>
                  <a:pt x="930528" y="695705"/>
                </a:lnTo>
                <a:lnTo>
                  <a:pt x="952753" y="664718"/>
                </a:lnTo>
                <a:lnTo>
                  <a:pt x="937240" y="653637"/>
                </a:lnTo>
                <a:close/>
              </a:path>
              <a:path w="1019175" h="735964">
                <a:moveTo>
                  <a:pt x="959358" y="622681"/>
                </a:moveTo>
                <a:lnTo>
                  <a:pt x="937240" y="653637"/>
                </a:lnTo>
                <a:lnTo>
                  <a:pt x="952753" y="664718"/>
                </a:lnTo>
                <a:lnTo>
                  <a:pt x="930528" y="695705"/>
                </a:lnTo>
                <a:lnTo>
                  <a:pt x="998047" y="695705"/>
                </a:lnTo>
                <a:lnTo>
                  <a:pt x="959358" y="622681"/>
                </a:lnTo>
                <a:close/>
              </a:path>
              <a:path w="1019175" h="735964">
                <a:moveTo>
                  <a:pt x="22098" y="0"/>
                </a:moveTo>
                <a:lnTo>
                  <a:pt x="0" y="30987"/>
                </a:lnTo>
                <a:lnTo>
                  <a:pt x="915072" y="684664"/>
                </a:lnTo>
                <a:lnTo>
                  <a:pt x="937240" y="653637"/>
                </a:lnTo>
                <a:lnTo>
                  <a:pt x="2209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70020" y="2346960"/>
            <a:ext cx="1267968" cy="12329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2044" y="2482595"/>
            <a:ext cx="935736" cy="10210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95928" y="2372867"/>
            <a:ext cx="1161288" cy="11262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298950" y="2592971"/>
            <a:ext cx="55689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5880" algn="just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Data M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yp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23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 Model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24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08" y="1049813"/>
            <a:ext cx="6288405" cy="293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ode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ca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n be d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fine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d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fol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ow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9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86385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bag</a:t>
            </a:r>
            <a:r>
              <a:rPr sz="1400" b="1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lle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cti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ple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s.</a:t>
            </a:r>
            <a:endParaRPr sz="1400">
              <a:latin typeface="Tahoma"/>
              <a:cs typeface="Tahoma"/>
            </a:endParaRPr>
          </a:p>
          <a:p>
            <a:pPr marL="285750" indent="-273050">
              <a:lnSpc>
                <a:spcPct val="100000"/>
              </a:lnSpc>
              <a:spcBef>
                <a:spcPts val="840"/>
              </a:spcBef>
              <a:buClr>
                <a:srgbClr val="252525"/>
              </a:buClr>
              <a:buFont typeface="Wingdings"/>
              <a:buChar char=""/>
              <a:tabLst>
                <a:tab pos="286385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tuple</a:t>
            </a:r>
            <a:r>
              <a:rPr sz="1400" b="1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eld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s.</a:t>
            </a:r>
            <a:endParaRPr sz="1400">
              <a:latin typeface="Tahoma"/>
              <a:cs typeface="Tahoma"/>
            </a:endParaRPr>
          </a:p>
          <a:p>
            <a:pPr marL="285750" indent="-273050">
              <a:lnSpc>
                <a:spcPct val="100000"/>
              </a:lnSpc>
              <a:spcBef>
                <a:spcPts val="840"/>
              </a:spcBef>
              <a:buClr>
                <a:srgbClr val="252525"/>
              </a:buClr>
              <a:buFont typeface="Wingdings"/>
              <a:buChar char=""/>
              <a:tabLst>
                <a:tab pos="286385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fie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ld</a:t>
            </a:r>
            <a:r>
              <a:rPr sz="1400" b="1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pie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285750" indent="-273050">
              <a:lnSpc>
                <a:spcPct val="100000"/>
              </a:lnSpc>
              <a:spcBef>
                <a:spcPts val="840"/>
              </a:spcBef>
              <a:buClr>
                <a:srgbClr val="252525"/>
              </a:buClr>
              <a:buFont typeface="Wingdings"/>
              <a:buChar char=""/>
              <a:tabLst>
                <a:tab pos="286385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ap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om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stri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lite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lues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th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endParaRPr sz="1400">
              <a:latin typeface="Tahoma"/>
              <a:cs typeface="Tahoma"/>
            </a:endParaRPr>
          </a:p>
          <a:p>
            <a:pPr marL="285750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 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ype.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xam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=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&lt;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1,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{&lt;2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3&gt;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&lt;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4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6&gt;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&lt;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5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7&gt;},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[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'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pache'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'se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']&gt;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Pig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12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ypes</a:t>
            </a:r>
          </a:p>
        </p:txBody>
      </p:sp>
      <p:sp>
        <p:nvSpPr>
          <p:cNvPr id="5" name="object 5"/>
          <p:cNvSpPr/>
          <p:nvPr/>
        </p:nvSpPr>
        <p:spPr>
          <a:xfrm>
            <a:off x="2411729" y="1928253"/>
            <a:ext cx="1243965" cy="353060"/>
          </a:xfrm>
          <a:custGeom>
            <a:avLst/>
            <a:gdLst/>
            <a:ahLst/>
            <a:cxnLst/>
            <a:rect l="l" t="t" r="r" b="b"/>
            <a:pathLst>
              <a:path w="1243964" h="353060">
                <a:moveTo>
                  <a:pt x="0" y="352793"/>
                </a:moveTo>
                <a:lnTo>
                  <a:pt x="1243457" y="352793"/>
                </a:lnTo>
                <a:lnTo>
                  <a:pt x="1243457" y="0"/>
                </a:lnTo>
                <a:lnTo>
                  <a:pt x="0" y="0"/>
                </a:lnTo>
                <a:lnTo>
                  <a:pt x="0" y="3527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5186" y="1928253"/>
            <a:ext cx="3005455" cy="353060"/>
          </a:xfrm>
          <a:custGeom>
            <a:avLst/>
            <a:gdLst/>
            <a:ahLst/>
            <a:cxnLst/>
            <a:rect l="l" t="t" r="r" b="b"/>
            <a:pathLst>
              <a:path w="3005454" h="353060">
                <a:moveTo>
                  <a:pt x="0" y="352793"/>
                </a:moveTo>
                <a:lnTo>
                  <a:pt x="3005074" y="352793"/>
                </a:lnTo>
                <a:lnTo>
                  <a:pt x="3005074" y="0"/>
                </a:lnTo>
                <a:lnTo>
                  <a:pt x="0" y="0"/>
                </a:lnTo>
                <a:lnTo>
                  <a:pt x="0" y="3527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1729" y="2641092"/>
            <a:ext cx="1243965" cy="360045"/>
          </a:xfrm>
          <a:custGeom>
            <a:avLst/>
            <a:gdLst/>
            <a:ahLst/>
            <a:cxnLst/>
            <a:rect l="l" t="t" r="r" b="b"/>
            <a:pathLst>
              <a:path w="1243964" h="360044">
                <a:moveTo>
                  <a:pt x="0" y="360044"/>
                </a:moveTo>
                <a:lnTo>
                  <a:pt x="1243457" y="360044"/>
                </a:lnTo>
                <a:lnTo>
                  <a:pt x="1243457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5186" y="2641092"/>
            <a:ext cx="3005455" cy="360045"/>
          </a:xfrm>
          <a:custGeom>
            <a:avLst/>
            <a:gdLst/>
            <a:ahLst/>
            <a:cxnLst/>
            <a:rect l="l" t="t" r="r" b="b"/>
            <a:pathLst>
              <a:path w="3005454" h="360044">
                <a:moveTo>
                  <a:pt x="0" y="360044"/>
                </a:moveTo>
                <a:lnTo>
                  <a:pt x="3005074" y="360044"/>
                </a:lnTo>
                <a:lnTo>
                  <a:pt x="3005074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1729" y="3361182"/>
            <a:ext cx="1243965" cy="360045"/>
          </a:xfrm>
          <a:custGeom>
            <a:avLst/>
            <a:gdLst/>
            <a:ahLst/>
            <a:cxnLst/>
            <a:rect l="l" t="t" r="r" b="b"/>
            <a:pathLst>
              <a:path w="1243964" h="360045">
                <a:moveTo>
                  <a:pt x="0" y="360045"/>
                </a:moveTo>
                <a:lnTo>
                  <a:pt x="1243457" y="360045"/>
                </a:lnTo>
                <a:lnTo>
                  <a:pt x="1243457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5186" y="3361182"/>
            <a:ext cx="3005455" cy="360045"/>
          </a:xfrm>
          <a:custGeom>
            <a:avLst/>
            <a:gdLst/>
            <a:ahLst/>
            <a:cxnLst/>
            <a:rect l="l" t="t" r="r" b="b"/>
            <a:pathLst>
              <a:path w="3005454" h="360045">
                <a:moveTo>
                  <a:pt x="0" y="360045"/>
                </a:moveTo>
                <a:lnTo>
                  <a:pt x="3005074" y="360045"/>
                </a:lnTo>
                <a:lnTo>
                  <a:pt x="3005074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1729" y="4081259"/>
            <a:ext cx="1243965" cy="320040"/>
          </a:xfrm>
          <a:custGeom>
            <a:avLst/>
            <a:gdLst/>
            <a:ahLst/>
            <a:cxnLst/>
            <a:rect l="l" t="t" r="r" b="b"/>
            <a:pathLst>
              <a:path w="1243964" h="320039">
                <a:moveTo>
                  <a:pt x="0" y="320040"/>
                </a:moveTo>
                <a:lnTo>
                  <a:pt x="1243457" y="320040"/>
                </a:lnTo>
                <a:lnTo>
                  <a:pt x="1243457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5186" y="4081259"/>
            <a:ext cx="3005455" cy="320040"/>
          </a:xfrm>
          <a:custGeom>
            <a:avLst/>
            <a:gdLst/>
            <a:ahLst/>
            <a:cxnLst/>
            <a:rect l="l" t="t" r="r" b="b"/>
            <a:pathLst>
              <a:path w="3005454" h="320039">
                <a:moveTo>
                  <a:pt x="0" y="320040"/>
                </a:moveTo>
                <a:lnTo>
                  <a:pt x="3005074" y="320040"/>
                </a:lnTo>
                <a:lnTo>
                  <a:pt x="3005074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25</a:t>
            </a:fld>
            <a:endParaRPr b="0" spc="-10" dirty="0">
              <a:latin typeface="Tahoma"/>
              <a:cs typeface="Tahom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405379" y="1059561"/>
          <a:ext cx="4248530" cy="3669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457"/>
                <a:gridCol w="3005073"/>
              </a:tblGrid>
              <a:tr h="5486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Imp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ntin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ag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3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ache.pi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3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.d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ata.Da</a:t>
                      </a: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</a:t>
                      </a:r>
                      <a:r>
                        <a:rPr sz="13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ag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5280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spc="-1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uple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3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ache.pi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3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.d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ata.</a:t>
                      </a:r>
                      <a:r>
                        <a:rPr sz="1300" spc="-1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uple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Map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3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.Ma</a:t>
                      </a:r>
                      <a:r>
                        <a:rPr sz="13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bject,</a:t>
                      </a:r>
                      <a:r>
                        <a:rPr sz="1300" spc="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bject&gt;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3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ng.</a:t>
                      </a:r>
                      <a:r>
                        <a:rPr sz="13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ng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3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ng.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ong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Fl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oat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3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ng.Fl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003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Doub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3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ng.Double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Cha</a:t>
                      </a:r>
                      <a:r>
                        <a:rPr sz="13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ar</a:t>
                      </a:r>
                      <a:r>
                        <a:rPr sz="13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3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3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ng.String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802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Bytear</a:t>
                      </a:r>
                      <a:r>
                        <a:rPr sz="13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3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3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3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te[]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Pig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tin 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el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tional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Ope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at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467537" y="2016379"/>
            <a:ext cx="1826260" cy="853440"/>
          </a:xfrm>
          <a:custGeom>
            <a:avLst/>
            <a:gdLst/>
            <a:ahLst/>
            <a:cxnLst/>
            <a:rect l="l" t="t" r="r" b="b"/>
            <a:pathLst>
              <a:path w="1826260" h="853439">
                <a:moveTo>
                  <a:pt x="0" y="853440"/>
                </a:moveTo>
                <a:lnTo>
                  <a:pt x="1825879" y="853440"/>
                </a:lnTo>
                <a:lnTo>
                  <a:pt x="1825879" y="0"/>
                </a:lnTo>
                <a:lnTo>
                  <a:pt x="0" y="0"/>
                </a:lnTo>
                <a:lnTo>
                  <a:pt x="0" y="853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3366" y="2016379"/>
            <a:ext cx="1750060" cy="853440"/>
          </a:xfrm>
          <a:custGeom>
            <a:avLst/>
            <a:gdLst/>
            <a:ahLst/>
            <a:cxnLst/>
            <a:rect l="l" t="t" r="r" b="b"/>
            <a:pathLst>
              <a:path w="1750060" h="853439">
                <a:moveTo>
                  <a:pt x="0" y="853440"/>
                </a:moveTo>
                <a:lnTo>
                  <a:pt x="1749806" y="853440"/>
                </a:lnTo>
                <a:lnTo>
                  <a:pt x="1749806" y="0"/>
                </a:lnTo>
                <a:lnTo>
                  <a:pt x="0" y="0"/>
                </a:lnTo>
                <a:lnTo>
                  <a:pt x="0" y="853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3171" y="2016379"/>
            <a:ext cx="4641215" cy="853440"/>
          </a:xfrm>
          <a:custGeom>
            <a:avLst/>
            <a:gdLst/>
            <a:ahLst/>
            <a:cxnLst/>
            <a:rect l="l" t="t" r="r" b="b"/>
            <a:pathLst>
              <a:path w="4641215" h="853439">
                <a:moveTo>
                  <a:pt x="0" y="853440"/>
                </a:moveTo>
                <a:lnTo>
                  <a:pt x="4640707" y="853440"/>
                </a:lnTo>
                <a:lnTo>
                  <a:pt x="4640707" y="0"/>
                </a:lnTo>
                <a:lnTo>
                  <a:pt x="0" y="0"/>
                </a:lnTo>
                <a:lnTo>
                  <a:pt x="0" y="853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537" y="3723246"/>
            <a:ext cx="1826260" cy="487680"/>
          </a:xfrm>
          <a:custGeom>
            <a:avLst/>
            <a:gdLst/>
            <a:ahLst/>
            <a:cxnLst/>
            <a:rect l="l" t="t" r="r" b="b"/>
            <a:pathLst>
              <a:path w="1826260" h="487679">
                <a:moveTo>
                  <a:pt x="0" y="487680"/>
                </a:moveTo>
                <a:lnTo>
                  <a:pt x="1825879" y="487680"/>
                </a:lnTo>
                <a:lnTo>
                  <a:pt x="1825879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3366" y="3723246"/>
            <a:ext cx="1750060" cy="487680"/>
          </a:xfrm>
          <a:custGeom>
            <a:avLst/>
            <a:gdLst/>
            <a:ahLst/>
            <a:cxnLst/>
            <a:rect l="l" t="t" r="r" b="b"/>
            <a:pathLst>
              <a:path w="1750060" h="487679">
                <a:moveTo>
                  <a:pt x="0" y="487680"/>
                </a:moveTo>
                <a:lnTo>
                  <a:pt x="1749806" y="487680"/>
                </a:lnTo>
                <a:lnTo>
                  <a:pt x="1749806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43171" y="3723246"/>
            <a:ext cx="4641215" cy="487680"/>
          </a:xfrm>
          <a:custGeom>
            <a:avLst/>
            <a:gdLst/>
            <a:ahLst/>
            <a:cxnLst/>
            <a:rect l="l" t="t" r="r" b="b"/>
            <a:pathLst>
              <a:path w="4641215" h="487679">
                <a:moveTo>
                  <a:pt x="0" y="487680"/>
                </a:moveTo>
                <a:lnTo>
                  <a:pt x="4640707" y="487680"/>
                </a:lnTo>
                <a:lnTo>
                  <a:pt x="4640707" y="0"/>
                </a:lnTo>
                <a:lnTo>
                  <a:pt x="0" y="0"/>
                </a:lnTo>
                <a:lnTo>
                  <a:pt x="0" y="487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26</a:t>
            </a:fld>
            <a:endParaRPr b="0" spc="-10" dirty="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61187" y="987552"/>
          <a:ext cx="8216341" cy="3711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5828"/>
                <a:gridCol w="1749806"/>
                <a:gridCol w="4640707"/>
              </a:tblGrid>
              <a:tr h="35826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eg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Ope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crip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6705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ding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nd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84910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OAD S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ORE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93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fro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ile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sy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em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or 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into a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 S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 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ile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sy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em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or 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ge.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Print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ole.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8534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Filteri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FI</a:t>
                      </a:r>
                      <a:r>
                        <a:rPr sz="1200" spc="-9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090" marR="12700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DISTINCT FOREACH..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.GENER</a:t>
                      </a:r>
                      <a:r>
                        <a:rPr sz="1200" spc="-7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 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REAM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64664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em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un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nted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row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fro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ion. 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em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ov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lic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fro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rela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n. Ad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em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ields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fro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ion.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spc="-114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ms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ing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ex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rna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uping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nd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Joining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95504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 COGRO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GROUP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CRO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Joins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 or more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rela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ions.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ups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 in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more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ions.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Gro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single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n.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Cre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cro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ss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duct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more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48766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5760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ORDER LIM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 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by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or more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ields.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Limi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si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z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 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ximum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number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uple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mbining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nd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Spli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UNION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SPLIT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mbines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 or more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ions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into one.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Spli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rela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rela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Pig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tin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Nulls</a:t>
            </a:r>
          </a:p>
        </p:txBody>
      </p:sp>
      <p:sp>
        <p:nvSpPr>
          <p:cNvPr id="5" name="object 5"/>
          <p:cNvSpPr/>
          <p:nvPr/>
        </p:nvSpPr>
        <p:spPr>
          <a:xfrm>
            <a:off x="6399276" y="2778251"/>
            <a:ext cx="998220" cy="970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7480" y="3028188"/>
            <a:ext cx="781812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5184" y="2804160"/>
            <a:ext cx="891539" cy="864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44385" y="3141726"/>
            <a:ext cx="4572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5560" y="3102864"/>
            <a:ext cx="4088891" cy="315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8994" y="3180588"/>
            <a:ext cx="3888740" cy="114300"/>
          </a:xfrm>
          <a:custGeom>
            <a:avLst/>
            <a:gdLst/>
            <a:ahLst/>
            <a:cxnLst/>
            <a:rect l="l" t="t" r="r" b="b"/>
            <a:pathLst>
              <a:path w="3888740" h="114300">
                <a:moveTo>
                  <a:pt x="3774185" y="0"/>
                </a:moveTo>
                <a:lnTo>
                  <a:pt x="3774185" y="114300"/>
                </a:lnTo>
                <a:lnTo>
                  <a:pt x="3850385" y="76200"/>
                </a:lnTo>
                <a:lnTo>
                  <a:pt x="3793235" y="76200"/>
                </a:lnTo>
                <a:lnTo>
                  <a:pt x="3793235" y="38100"/>
                </a:lnTo>
                <a:lnTo>
                  <a:pt x="3850385" y="38100"/>
                </a:lnTo>
                <a:lnTo>
                  <a:pt x="3774185" y="0"/>
                </a:lnTo>
                <a:close/>
              </a:path>
              <a:path w="3888740" h="114300">
                <a:moveTo>
                  <a:pt x="3774185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774185" y="76200"/>
                </a:lnTo>
                <a:lnTo>
                  <a:pt x="3774185" y="38100"/>
                </a:lnTo>
                <a:close/>
              </a:path>
              <a:path w="3888740" h="114300">
                <a:moveTo>
                  <a:pt x="3850385" y="38100"/>
                </a:moveTo>
                <a:lnTo>
                  <a:pt x="3793235" y="38100"/>
                </a:lnTo>
                <a:lnTo>
                  <a:pt x="3793235" y="76200"/>
                </a:lnTo>
                <a:lnTo>
                  <a:pt x="3850385" y="76200"/>
                </a:lnTo>
                <a:lnTo>
                  <a:pt x="3888485" y="57150"/>
                </a:lnTo>
                <a:lnTo>
                  <a:pt x="3850385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45282" y="3382149"/>
            <a:ext cx="276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Dat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6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6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600" spc="-2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yp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6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ca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NULL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0895" y="2989423"/>
            <a:ext cx="347091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ncludes</a:t>
            </a:r>
            <a:r>
              <a:rPr sz="13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ncept</a:t>
            </a:r>
            <a:r>
              <a:rPr sz="13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of a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3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element</a:t>
            </a:r>
            <a:r>
              <a:rPr sz="13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being…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3436" y="2906267"/>
            <a:ext cx="1258824" cy="716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3935" y="2936748"/>
            <a:ext cx="879348" cy="746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09344" y="2932176"/>
            <a:ext cx="1152144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70658" y="3092917"/>
            <a:ext cx="431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Pig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23788" y="1249680"/>
            <a:ext cx="2011680" cy="17175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49679" y="1275604"/>
            <a:ext cx="1905033" cy="16119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90030" y="1680241"/>
            <a:ext cx="1565275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P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ig,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wh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data el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ment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NULL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it mea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lue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unkn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wn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27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908" y="316939"/>
            <a:ext cx="7790892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1757" y="1706754"/>
            <a:ext cx="16179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6FC0"/>
                </a:solidFill>
                <a:latin typeface="Tahoma"/>
                <a:cs typeface="Tahoma"/>
              </a:rPr>
              <a:t>Fi</a:t>
            </a:r>
            <a:r>
              <a:rPr sz="1800" b="1" spc="-2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800" b="1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800" b="1" dirty="0">
                <a:solidFill>
                  <a:srgbClr val="006FC0"/>
                </a:solidFill>
                <a:latin typeface="Tahoma"/>
                <a:cs typeface="Tahoma"/>
              </a:rPr>
              <a:t> –</a:t>
            </a:r>
            <a:r>
              <a:rPr sz="18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Stu</a:t>
            </a:r>
            <a:r>
              <a:rPr sz="1800" b="1" spc="-10" dirty="0">
                <a:solidFill>
                  <a:srgbClr val="006FC0"/>
                </a:solidFill>
                <a:latin typeface="Tahoma"/>
                <a:cs typeface="Tahoma"/>
              </a:rPr>
              <a:t>dent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2686" y="1706754"/>
            <a:ext cx="21323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6FC0"/>
                </a:solidFill>
                <a:latin typeface="Tahoma"/>
                <a:cs typeface="Tahoma"/>
              </a:rPr>
              <a:t>Fi</a:t>
            </a:r>
            <a:r>
              <a:rPr sz="1800" b="1" spc="-2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800" b="1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ahoma"/>
                <a:cs typeface="Tahoma"/>
              </a:rPr>
              <a:t>–</a:t>
            </a:r>
            <a:r>
              <a:rPr sz="18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Stu</a:t>
            </a:r>
            <a:r>
              <a:rPr sz="1800" b="1" spc="-10" dirty="0">
                <a:solidFill>
                  <a:srgbClr val="006FC0"/>
                </a:solidFill>
                <a:latin typeface="Tahoma"/>
                <a:cs typeface="Tahoma"/>
              </a:rPr>
              <a:t>dent</a:t>
            </a:r>
            <a:r>
              <a:rPr sz="1800" b="1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800" b="1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b="1" spc="-10" dirty="0">
                <a:solidFill>
                  <a:srgbClr val="006FC0"/>
                </a:solidFill>
                <a:latin typeface="Tahoma"/>
                <a:cs typeface="Tahoma"/>
              </a:rPr>
              <a:t>ll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7667" y="2654045"/>
            <a:ext cx="1008380" cy="370840"/>
          </a:xfrm>
          <a:custGeom>
            <a:avLst/>
            <a:gdLst/>
            <a:ahLst/>
            <a:cxnLst/>
            <a:rect l="l" t="t" r="r" b="b"/>
            <a:pathLst>
              <a:path w="1008380" h="370839">
                <a:moveTo>
                  <a:pt x="0" y="370839"/>
                </a:moveTo>
                <a:lnTo>
                  <a:pt x="1008113" y="370839"/>
                </a:lnTo>
                <a:lnTo>
                  <a:pt x="10081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5883" y="2654045"/>
            <a:ext cx="720090" cy="370840"/>
          </a:xfrm>
          <a:custGeom>
            <a:avLst/>
            <a:gdLst/>
            <a:ahLst/>
            <a:cxnLst/>
            <a:rect l="l" t="t" r="r" b="b"/>
            <a:pathLst>
              <a:path w="720089" h="370839">
                <a:moveTo>
                  <a:pt x="0" y="370839"/>
                </a:moveTo>
                <a:lnTo>
                  <a:pt x="720077" y="370839"/>
                </a:lnTo>
                <a:lnTo>
                  <a:pt x="72007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7667" y="3395726"/>
            <a:ext cx="1008380" cy="370840"/>
          </a:xfrm>
          <a:custGeom>
            <a:avLst/>
            <a:gdLst/>
            <a:ahLst/>
            <a:cxnLst/>
            <a:rect l="l" t="t" r="r" b="b"/>
            <a:pathLst>
              <a:path w="1008380" h="370839">
                <a:moveTo>
                  <a:pt x="0" y="370840"/>
                </a:moveTo>
                <a:lnTo>
                  <a:pt x="1008113" y="370840"/>
                </a:lnTo>
                <a:lnTo>
                  <a:pt x="100811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5792" y="3395726"/>
            <a:ext cx="720090" cy="370840"/>
          </a:xfrm>
          <a:custGeom>
            <a:avLst/>
            <a:gdLst/>
            <a:ahLst/>
            <a:cxnLst/>
            <a:rect l="l" t="t" r="r" b="b"/>
            <a:pathLst>
              <a:path w="720089" h="370839">
                <a:moveTo>
                  <a:pt x="0" y="370840"/>
                </a:moveTo>
                <a:lnTo>
                  <a:pt x="720077" y="370840"/>
                </a:lnTo>
                <a:lnTo>
                  <a:pt x="72007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5883" y="3395726"/>
            <a:ext cx="720090" cy="370840"/>
          </a:xfrm>
          <a:custGeom>
            <a:avLst/>
            <a:gdLst/>
            <a:ahLst/>
            <a:cxnLst/>
            <a:rect l="l" t="t" r="r" b="b"/>
            <a:pathLst>
              <a:path w="720089" h="370839">
                <a:moveTo>
                  <a:pt x="0" y="370840"/>
                </a:moveTo>
                <a:lnTo>
                  <a:pt x="720077" y="370840"/>
                </a:lnTo>
                <a:lnTo>
                  <a:pt x="72007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6072" y="2654045"/>
            <a:ext cx="1344295" cy="370840"/>
          </a:xfrm>
          <a:custGeom>
            <a:avLst/>
            <a:gdLst/>
            <a:ahLst/>
            <a:cxnLst/>
            <a:rect l="l" t="t" r="r" b="b"/>
            <a:pathLst>
              <a:path w="1344295" h="370839">
                <a:moveTo>
                  <a:pt x="0" y="370839"/>
                </a:moveTo>
                <a:lnTo>
                  <a:pt x="1344168" y="370839"/>
                </a:lnTo>
                <a:lnTo>
                  <a:pt x="13441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0114" y="2654045"/>
            <a:ext cx="960119" cy="370840"/>
          </a:xfrm>
          <a:custGeom>
            <a:avLst/>
            <a:gdLst/>
            <a:ahLst/>
            <a:cxnLst/>
            <a:rect l="l" t="t" r="r" b="b"/>
            <a:pathLst>
              <a:path w="960120" h="370839">
                <a:moveTo>
                  <a:pt x="0" y="370839"/>
                </a:moveTo>
                <a:lnTo>
                  <a:pt x="960107" y="370839"/>
                </a:lnTo>
                <a:lnTo>
                  <a:pt x="96010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6072" y="3395726"/>
            <a:ext cx="1344295" cy="370840"/>
          </a:xfrm>
          <a:custGeom>
            <a:avLst/>
            <a:gdLst/>
            <a:ahLst/>
            <a:cxnLst/>
            <a:rect l="l" t="t" r="r" b="b"/>
            <a:pathLst>
              <a:path w="1344295" h="370839">
                <a:moveTo>
                  <a:pt x="0" y="370840"/>
                </a:moveTo>
                <a:lnTo>
                  <a:pt x="1344168" y="370840"/>
                </a:lnTo>
                <a:lnTo>
                  <a:pt x="1344168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00114" y="3395726"/>
            <a:ext cx="960119" cy="370840"/>
          </a:xfrm>
          <a:custGeom>
            <a:avLst/>
            <a:gdLst/>
            <a:ahLst/>
            <a:cxnLst/>
            <a:rect l="l" t="t" r="r" b="b"/>
            <a:pathLst>
              <a:path w="960120" h="370839">
                <a:moveTo>
                  <a:pt x="0" y="370840"/>
                </a:moveTo>
                <a:lnTo>
                  <a:pt x="960107" y="370840"/>
                </a:lnTo>
                <a:lnTo>
                  <a:pt x="96010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28</a:t>
            </a:fld>
            <a:endParaRPr b="0" spc="-10" dirty="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01317" y="1978405"/>
          <a:ext cx="2448305" cy="2159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26"/>
                <a:gridCol w="720090"/>
                <a:gridCol w="720089"/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Age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GPA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4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3.0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4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pc="-1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7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4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9.0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4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2.9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149722" y="1978405"/>
          <a:ext cx="2304160" cy="2159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4040"/>
                <a:gridCol w="960120"/>
              </a:tblGrid>
              <a:tr h="304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4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4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4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4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Pig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tin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>
                <a:latin typeface="Calibri"/>
                <a:cs typeface="Calibri"/>
              </a:rPr>
              <a:t>G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ou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Ope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at</a:t>
            </a:r>
            <a:r>
              <a:rPr spc="-5" dirty="0">
                <a:latin typeface="Calibri"/>
                <a:cs typeface="Calibri"/>
              </a:rPr>
              <a:t>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29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08" y="1055509"/>
            <a:ext cx="5315585" cy="321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Example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6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6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Ope</a:t>
            </a:r>
            <a:r>
              <a:rPr sz="1600" spc="-3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at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r: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=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 'st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'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me:c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2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int,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:fl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);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dump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A; </a:t>
            </a:r>
            <a:r>
              <a:rPr sz="1400" spc="3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18,2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5)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3.0)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l,21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110" dirty="0">
                <a:solidFill>
                  <a:srgbClr val="252525"/>
                </a:solidFill>
                <a:latin typeface="Tahoma"/>
                <a:cs typeface="Tahoma"/>
              </a:rPr>
              <a:t>7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9)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r>
              <a:rPr sz="1400" spc="-110" dirty="0">
                <a:solidFill>
                  <a:srgbClr val="252525"/>
                </a:solidFill>
                <a:latin typeface="Tahoma"/>
                <a:cs typeface="Tahoma"/>
              </a:rPr>
              <a:t>7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9.0)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19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9)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3538854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=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oup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me; dump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X;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{</a:t>
            </a:r>
            <a:r>
              <a:rPr sz="1400" spc="3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18,2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5),</a:t>
            </a:r>
            <a:r>
              <a:rPr sz="1400" spc="3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19,2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9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)})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{(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sam,,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3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0)})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n,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{</a:t>
            </a:r>
            <a:r>
              <a:rPr sz="1400" spc="3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r>
              <a:rPr sz="1400" spc="-110" dirty="0">
                <a:solidFill>
                  <a:srgbClr val="252525"/>
                </a:solidFill>
                <a:latin typeface="Tahoma"/>
                <a:cs typeface="Tahoma"/>
              </a:rPr>
              <a:t>7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9.0)})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l,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{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l,21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110" dirty="0">
                <a:solidFill>
                  <a:srgbClr val="252525"/>
                </a:solidFill>
                <a:latin typeface="Tahoma"/>
                <a:cs typeface="Tahoma"/>
              </a:rPr>
              <a:t>7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9)})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Need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Pig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7788" y="1049813"/>
            <a:ext cx="182435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ou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k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ow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9735" y="1074578"/>
            <a:ext cx="301434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10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lines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PI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 =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200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lines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9771" y="1775460"/>
            <a:ext cx="1944624" cy="1816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495" y="1781555"/>
            <a:ext cx="2161032" cy="1729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40552" y="1775460"/>
            <a:ext cx="2821305" cy="17316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257175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+ Bu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lt</a:t>
            </a:r>
            <a:r>
              <a:rPr sz="1400" b="1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 operation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ike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543560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4195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endParaRPr sz="1400">
              <a:latin typeface="Tahoma"/>
              <a:cs typeface="Tahoma"/>
            </a:endParaRPr>
          </a:p>
          <a:p>
            <a:pPr marL="543560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4195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oup</a:t>
            </a:r>
            <a:endParaRPr sz="1400">
              <a:latin typeface="Tahoma"/>
              <a:cs typeface="Tahoma"/>
            </a:endParaRPr>
          </a:p>
          <a:p>
            <a:pPr marL="543560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4195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Filt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  <a:p>
            <a:pPr marL="543560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4195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Sort</a:t>
            </a:r>
            <a:endParaRPr sz="1400">
              <a:latin typeface="Tahoma"/>
              <a:cs typeface="Tahoma"/>
            </a:endParaRPr>
          </a:p>
          <a:p>
            <a:pPr marL="543560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4195" algn="l"/>
              </a:tabLst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e…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5232" y="1269491"/>
            <a:ext cx="342900" cy="501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1139" y="1295400"/>
            <a:ext cx="236220" cy="3947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38828" y="1269491"/>
            <a:ext cx="342900" cy="501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4735" y="1295400"/>
            <a:ext cx="236219" cy="3947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3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908" y="1055509"/>
            <a:ext cx="4533265" cy="2551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Example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6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COG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6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Ope</a:t>
            </a:r>
            <a:r>
              <a:rPr sz="1600" spc="-3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at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r: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=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 'st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'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me:c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2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:fl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); B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=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'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'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me:c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2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ollno:int);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628775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=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oup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me,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me; dump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X;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{</a:t>
            </a:r>
            <a:r>
              <a:rPr sz="1400" spc="3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18,2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5),</a:t>
            </a:r>
            <a:r>
              <a:rPr sz="1400" spc="3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19,2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9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)}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{</a:t>
            </a:r>
            <a:r>
              <a:rPr sz="1400" spc="3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45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),</a:t>
            </a:r>
            <a:r>
              <a:rPr sz="1400" spc="3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9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)})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{(s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3.0)}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{(s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24)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})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n,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{</a:t>
            </a:r>
            <a:r>
              <a:rPr sz="1400" spc="3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r>
              <a:rPr sz="1400" spc="-110" dirty="0">
                <a:solidFill>
                  <a:srgbClr val="252525"/>
                </a:solidFill>
                <a:latin typeface="Tahoma"/>
                <a:cs typeface="Tahoma"/>
              </a:rPr>
              <a:t>7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9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0)}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{</a:t>
            </a:r>
            <a:r>
              <a:rPr sz="1400" spc="3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12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)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})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l,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{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l,21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110" dirty="0">
                <a:solidFill>
                  <a:srgbClr val="252525"/>
                </a:solidFill>
                <a:latin typeface="Tahoma"/>
                <a:cs typeface="Tahoma"/>
              </a:rPr>
              <a:t>7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9)},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{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l,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)})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30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Pig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tin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OG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ou</a:t>
            </a:r>
            <a:r>
              <a:rPr dirty="0">
                <a:latin typeface="Calibri"/>
                <a:cs typeface="Calibri"/>
              </a:rPr>
              <a:t>p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Ope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at</a:t>
            </a:r>
            <a:r>
              <a:rPr spc="-5" dirty="0">
                <a:latin typeface="Calibri"/>
                <a:cs typeface="Calibri"/>
              </a:rPr>
              <a:t>or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3944" y="1121663"/>
            <a:ext cx="3511550" cy="3898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200" b="1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b="1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33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868" y="1121663"/>
            <a:ext cx="3357372" cy="3826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9447" y="1183671"/>
            <a:ext cx="4288790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193040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JOIN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COGRO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similar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cti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</a:pP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JOIN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fla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put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while</a:t>
            </a:r>
            <a:endParaRPr sz="1400">
              <a:latin typeface="Tahoma"/>
              <a:cs typeface="Tahoma"/>
            </a:endParaRPr>
          </a:p>
          <a:p>
            <a:pPr marL="277495">
              <a:lnSpc>
                <a:spcPct val="100000"/>
              </a:lnSpc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GR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b="1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nested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 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utpu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792" y="4854821"/>
            <a:ext cx="2139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Sli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Joins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25" dirty="0">
                <a:latin typeface="Calibri"/>
                <a:cs typeface="Calibri"/>
              </a:rPr>
              <a:t> C</a:t>
            </a:r>
            <a:r>
              <a:rPr spc="-5" dirty="0">
                <a:latin typeface="Calibri"/>
                <a:cs typeface="Calibri"/>
              </a:rPr>
              <a:t>OG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OUP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Union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1063" y="996327"/>
            <a:ext cx="51873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5"/>
              </a:lnSpc>
            </a:pPr>
            <a:r>
              <a:rPr sz="1600" b="1" spc="-15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600" b="1" spc="-2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600" b="1" spc="-1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600" b="1" spc="-2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600" b="1" spc="-10" dirty="0">
                <a:solidFill>
                  <a:srgbClr val="006FC0"/>
                </a:solidFill>
                <a:latin typeface="Tahoma"/>
                <a:cs typeface="Tahoma"/>
              </a:rPr>
              <a:t>N:</a:t>
            </a:r>
            <a:r>
              <a:rPr sz="1600" b="1" spc="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7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6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me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ge</a:t>
            </a:r>
            <a:r>
              <a:rPr sz="16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he</a:t>
            </a:r>
            <a:r>
              <a:rPr sz="16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con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en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6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6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Tahoma"/>
                <a:cs typeface="Tahoma"/>
              </a:rPr>
              <a:t>tw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6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6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mo</a:t>
            </a:r>
            <a:r>
              <a:rPr sz="16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6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el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at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6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600" spc="-15" dirty="0">
                <a:solidFill>
                  <a:srgbClr val="252525"/>
                </a:solidFill>
                <a:latin typeface="Tahoma"/>
                <a:cs typeface="Tahoma"/>
              </a:rPr>
              <a:t>ns.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587" y="1347216"/>
            <a:ext cx="3803904" cy="3313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32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Fu</a:t>
            </a:r>
            <a:r>
              <a:rPr spc="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ther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eading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33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08" y="1099851"/>
            <a:ext cx="5909310" cy="9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eview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ollo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ing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gs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P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ig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Scripts: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37160" marR="5080">
              <a:lnSpc>
                <a:spcPct val="100000"/>
              </a:lnSpc>
            </a:pPr>
            <a:r>
              <a:rPr sz="1800" u="heavy" spc="-10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800" u="heavy" spc="-40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5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1800" u="heavy" spc="-10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://ww</a:t>
            </a:r>
            <a:r>
              <a:rPr sz="1800" u="heavy" spc="-140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5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5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u</a:t>
            </a:r>
            <a:r>
              <a:rPr sz="1800" u="heavy" spc="-40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800" u="heavy" spc="-10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50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a.in/blo</a:t>
            </a:r>
            <a:r>
              <a:rPr sz="1800" u="heavy" spc="60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800" u="heavy" spc="-35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800" u="heavy" spc="-5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op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50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800" u="heavy" spc="-15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-25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15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800" u="heavy" spc="-55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800" u="heavy" spc="20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5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n-apa</a:t>
            </a:r>
            <a:r>
              <a:rPr sz="1800" u="heavy" spc="-20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5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800" u="heavy" spc="-5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5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pi</a:t>
            </a:r>
            <a:r>
              <a:rPr sz="1800" u="heavy" spc="60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800" u="heavy" spc="-40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tp://</a:t>
            </a:r>
            <a:r>
              <a:rPr sz="1800" u="heavy" spc="5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spc="-10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spc="-140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spc="-5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5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d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40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800" u="heavy" spc="-10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50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a.in/blo</a:t>
            </a:r>
            <a:r>
              <a:rPr sz="1800" u="heavy" spc="60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g</a:t>
            </a:r>
            <a:r>
              <a:rPr sz="1800" u="heavy" spc="-5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/diag</a:t>
            </a:r>
            <a:r>
              <a:rPr sz="1800" u="heavy" spc="5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1800" u="heavy" spc="-5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1800" u="heavy" spc="-20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0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c-</a:t>
            </a:r>
            <a:r>
              <a:rPr sz="1800" u="heavy" spc="-5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op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50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800" u="heavy" spc="-15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800" u="heavy" spc="-25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5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1800" u="heavy" spc="-55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800" u="heavy" spc="5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-apa</a:t>
            </a:r>
            <a:r>
              <a:rPr sz="1800" u="heavy" spc="-20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-15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800" u="heavy" spc="-5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epi</a:t>
            </a:r>
            <a:r>
              <a:rPr sz="1800" u="heavy" spc="65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g</a:t>
            </a:r>
            <a:r>
              <a:rPr sz="1800" u="heavy" dirty="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Di</a:t>
            </a:r>
            <a:r>
              <a:rPr spc="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gno</a:t>
            </a:r>
            <a:r>
              <a:rPr spc="-3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tic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Ope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at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&amp;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UDF</a:t>
            </a:r>
            <a:r>
              <a:rPr spc="-5" dirty="0">
                <a:latin typeface="Calibri"/>
                <a:cs typeface="Calibri"/>
              </a:rPr>
              <a:t> S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spc="-25" dirty="0">
                <a:latin typeface="Calibri"/>
                <a:cs typeface="Calibri"/>
              </a:rPr>
              <a:t>at</a:t>
            </a:r>
            <a:r>
              <a:rPr dirty="0">
                <a:latin typeface="Calibri"/>
                <a:cs typeface="Calibri"/>
              </a:rPr>
              <a:t>eme</a:t>
            </a:r>
            <a:r>
              <a:rPr spc="-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05310" y="2479706"/>
            <a:ext cx="4011929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pl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ing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bset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input.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1395" y="3064764"/>
            <a:ext cx="2741676" cy="560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431" y="3142488"/>
            <a:ext cx="2162556" cy="454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7304" y="3090672"/>
            <a:ext cx="2634996" cy="454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9280" y="3235422"/>
            <a:ext cx="6588125" cy="1305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55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Pig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tin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UDF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Statements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Typ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f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g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Lati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n 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F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State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nts: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REG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ST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400" b="1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-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egi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ster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fil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ig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ru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ime.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EF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NE</a:t>
            </a:r>
            <a:r>
              <a:rPr sz="1400" b="1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-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UD</a:t>
            </a:r>
            <a:r>
              <a:rPr sz="1400" spc="-19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cri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cificati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1395" y="1010411"/>
            <a:ext cx="2782824" cy="560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80" y="1089660"/>
            <a:ext cx="2503932" cy="452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7304" y="1036319"/>
            <a:ext cx="2676144" cy="4541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4908" y="1180689"/>
            <a:ext cx="362013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Pig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tin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agnostic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ato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rs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f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Pi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g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Lati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Di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nosti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Operators: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34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4908" y="2052986"/>
            <a:ext cx="390588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ESCR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IBE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rints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elation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’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sc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EXPLA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rint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ical pl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LLUS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RAT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mple 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cutio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Tahoma"/>
                <a:cs typeface="Tahoma"/>
              </a:rPr>
              <a:t>Describe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3021" y="1049813"/>
            <a:ext cx="544068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ESCR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IBE</a:t>
            </a:r>
            <a:r>
              <a:rPr sz="1400" b="1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eview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elds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ype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7532" y="1491996"/>
            <a:ext cx="7478268" cy="1773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35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EXPLA</a:t>
            </a:r>
            <a:r>
              <a:rPr spc="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: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gi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 Plan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4370" y="973867"/>
            <a:ext cx="8255000" cy="104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 marR="118110" indent="-26479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813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EXPLA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eview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l, 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ical,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educe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cutio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pl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th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 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mpute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cifi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elation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Clr>
                <a:srgbClr val="252525"/>
              </a:buClr>
              <a:buFont typeface="Wingdings"/>
              <a:buChar char=""/>
            </a:pPr>
            <a:endParaRPr sz="1450">
              <a:latin typeface="Times New Roman"/>
              <a:cs typeface="Times New Roman"/>
            </a:endParaRPr>
          </a:p>
          <a:p>
            <a:pPr marL="277495" marR="5080" indent="-26479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813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pl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pip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line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cute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bui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elation.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4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ype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checkin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 bac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end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optimiz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ns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(such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 applying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filt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on)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lso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12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5904" y="2284476"/>
            <a:ext cx="6216396" cy="2357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36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EXPLA</a:t>
            </a:r>
            <a:r>
              <a:rPr spc="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:</a:t>
            </a:r>
            <a:r>
              <a:rPr dirty="0">
                <a:latin typeface="Calibri"/>
                <a:cs typeface="Calibri"/>
              </a:rPr>
              <a:t> P</a:t>
            </a:r>
            <a:r>
              <a:rPr spc="-55" dirty="0">
                <a:latin typeface="Calibri"/>
                <a:cs typeface="Calibri"/>
              </a:rPr>
              <a:t>h</a:t>
            </a:r>
            <a:r>
              <a:rPr spc="-30" dirty="0">
                <a:latin typeface="Calibri"/>
                <a:cs typeface="Calibri"/>
              </a:rPr>
              <a:t>y</a:t>
            </a:r>
            <a:r>
              <a:rPr spc="-5" dirty="0">
                <a:latin typeface="Calibri"/>
                <a:cs typeface="Calibri"/>
              </a:rPr>
              <a:t>si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Plan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4908" y="1049813"/>
            <a:ext cx="760603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" marR="5080" indent="-26543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8765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ical pl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how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gi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op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t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lated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bac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en</a:t>
            </a:r>
            <a:r>
              <a:rPr sz="1400" spc="3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-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sp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cifi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ical op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Som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bac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end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optimiz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ti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ns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lso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spc="-125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5904" y="1728216"/>
            <a:ext cx="3672840" cy="2859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37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EXPLA</a:t>
            </a:r>
            <a:r>
              <a:rPr spc="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:</a:t>
            </a:r>
            <a:r>
              <a:rPr dirty="0">
                <a:latin typeface="Calibri"/>
                <a:cs typeface="Calibri"/>
              </a:rPr>
              <a:t> Map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educe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Plan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4908" y="1030001"/>
            <a:ext cx="737870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" indent="-26543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8765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educe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pl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how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ical op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ouped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into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educe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jobs.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7532" y="1420367"/>
            <a:ext cx="3776472" cy="2924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38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Illu</a:t>
            </a:r>
            <a:r>
              <a:rPr spc="-1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at</a:t>
            </a:r>
            <a:r>
              <a:rPr dirty="0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3138" y="1019079"/>
            <a:ext cx="61664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LLUS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RAT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mon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"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good"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xam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ple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input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138" y="1445799"/>
            <a:ext cx="373316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b="1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three</a:t>
            </a:r>
            <a:r>
              <a:rPr sz="1400" b="1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asur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459355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Comple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	2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Conciseness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446" y="1872773"/>
            <a:ext cx="17208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3 –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De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" y="2325623"/>
            <a:ext cx="5977128" cy="2118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39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</a:t>
            </a:r>
            <a:r>
              <a:rPr spc="-5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y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8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Pig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at</a:t>
            </a:r>
            <a:r>
              <a:rPr dirty="0">
                <a:latin typeface="Calibri"/>
                <a:cs typeface="Calibri"/>
              </a:rPr>
              <a:t>ed?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4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491" y="1174273"/>
            <a:ext cx="6727825" cy="163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An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-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hoc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 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f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tin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cutin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-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educe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jobs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la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ge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sets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Clr>
                <a:srgbClr val="006FC0"/>
              </a:buClr>
              <a:buFont typeface="Wingdings"/>
              <a:buChar char=""/>
            </a:pPr>
            <a:endParaRPr sz="170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Ra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pid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el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pment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Clr>
                <a:srgbClr val="006FC0"/>
              </a:buClr>
              <a:buFont typeface="Wingdings"/>
              <a:buChar char=""/>
            </a:pPr>
            <a:endParaRPr sz="175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equi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ed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FC0"/>
              </a:buClr>
              <a:buFont typeface="Wingdings"/>
              <a:buChar char=""/>
            </a:pPr>
            <a:endParaRPr sz="180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De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el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by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ho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!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Pig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tin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5" dirty="0">
                <a:latin typeface="Calibri"/>
                <a:cs typeface="Calibri"/>
              </a:rPr>
              <a:t>Fil</a:t>
            </a: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oade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489204" y="1028700"/>
            <a:ext cx="2651760" cy="544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219" y="1051560"/>
            <a:ext cx="2392680" cy="560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5112" y="1054608"/>
            <a:ext cx="2545080" cy="4373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1187" y="1166695"/>
            <a:ext cx="205168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g L</a:t>
            </a:r>
            <a:r>
              <a:rPr sz="170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ti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7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Loa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700" spc="-5" dirty="0">
                <a:solidFill>
                  <a:srgbClr val="FFFFFF"/>
                </a:solidFill>
                <a:latin typeface="Tahoma"/>
                <a:cs typeface="Tahoma"/>
              </a:rPr>
              <a:t>ers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40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8307" y="1755171"/>
            <a:ext cx="10153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nS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ora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ge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8685" y="1755171"/>
            <a:ext cx="14116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"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"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sto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307" y="2181891"/>
            <a:ext cx="10090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PigS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ora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ge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8017" y="2181891"/>
            <a:ext cx="42557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th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limited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som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8307" y="2608358"/>
            <a:ext cx="103759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TextLoader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1545" y="2608358"/>
            <a:ext cx="47529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line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line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limited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by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cter)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307" y="3035585"/>
            <a:ext cx="247078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CSVLoade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r </a:t>
            </a:r>
            <a:r>
              <a:rPr sz="1400" b="1" spc="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-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Loads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fil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X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L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Loa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r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Loads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XML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Pig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tin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5" dirty="0">
                <a:latin typeface="Calibri"/>
                <a:cs typeface="Calibri"/>
              </a:rPr>
              <a:t>C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ting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UDF</a:t>
            </a:r>
          </a:p>
        </p:txBody>
      </p:sp>
      <p:sp>
        <p:nvSpPr>
          <p:cNvPr id="5" name="object 5"/>
          <p:cNvSpPr/>
          <p:nvPr/>
        </p:nvSpPr>
        <p:spPr>
          <a:xfrm>
            <a:off x="2451354" y="3156204"/>
            <a:ext cx="1600200" cy="143510"/>
          </a:xfrm>
          <a:custGeom>
            <a:avLst/>
            <a:gdLst/>
            <a:ahLst/>
            <a:cxnLst/>
            <a:rect l="l" t="t" r="r" b="b"/>
            <a:pathLst>
              <a:path w="1600200" h="143510">
                <a:moveTo>
                  <a:pt x="0" y="143256"/>
                </a:moveTo>
                <a:lnTo>
                  <a:pt x="1600199" y="143256"/>
                </a:lnTo>
                <a:lnTo>
                  <a:pt x="1600199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1553" y="3156204"/>
            <a:ext cx="76200" cy="143510"/>
          </a:xfrm>
          <a:custGeom>
            <a:avLst/>
            <a:gdLst/>
            <a:ahLst/>
            <a:cxnLst/>
            <a:rect l="l" t="t" r="r" b="b"/>
            <a:pathLst>
              <a:path w="76200" h="143510">
                <a:moveTo>
                  <a:pt x="0" y="143256"/>
                </a:moveTo>
                <a:lnTo>
                  <a:pt x="76200" y="143256"/>
                </a:lnTo>
                <a:lnTo>
                  <a:pt x="76200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51354" y="3308603"/>
            <a:ext cx="4114800" cy="143510"/>
          </a:xfrm>
          <a:custGeom>
            <a:avLst/>
            <a:gdLst/>
            <a:ahLst/>
            <a:cxnLst/>
            <a:rect l="l" t="t" r="r" b="b"/>
            <a:pathLst>
              <a:path w="4114800" h="143510">
                <a:moveTo>
                  <a:pt x="0" y="143256"/>
                </a:moveTo>
                <a:lnTo>
                  <a:pt x="4114800" y="143256"/>
                </a:lnTo>
                <a:lnTo>
                  <a:pt x="4114800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6154" y="3308603"/>
            <a:ext cx="76200" cy="143510"/>
          </a:xfrm>
          <a:custGeom>
            <a:avLst/>
            <a:gdLst/>
            <a:ahLst/>
            <a:cxnLst/>
            <a:rect l="l" t="t" r="r" b="b"/>
            <a:pathLst>
              <a:path w="76200" h="143510">
                <a:moveTo>
                  <a:pt x="0" y="143256"/>
                </a:moveTo>
                <a:lnTo>
                  <a:pt x="76200" y="143256"/>
                </a:lnTo>
                <a:lnTo>
                  <a:pt x="76200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4908" y="957992"/>
            <a:ext cx="6064250" cy="387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86385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P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og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m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UD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</a:pP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public class</a:t>
            </a:r>
            <a:r>
              <a:rPr sz="1000" b="1" spc="5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IsOfAge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extends</a:t>
            </a:r>
            <a:r>
              <a:rPr sz="1000" b="1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FilterFunc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716915">
              <a:lnSpc>
                <a:spcPct val="100000"/>
              </a:lnSpc>
            </a:pPr>
            <a:r>
              <a:rPr sz="1000" spc="-10" dirty="0">
                <a:solidFill>
                  <a:srgbClr val="636363"/>
                </a:solidFill>
                <a:latin typeface="Courier New"/>
                <a:cs typeface="Courier New"/>
              </a:rPr>
              <a:t>@Override</a:t>
            </a:r>
            <a:endParaRPr sz="1000">
              <a:latin typeface="Courier New"/>
              <a:cs typeface="Courier New"/>
            </a:endParaRPr>
          </a:p>
          <a:p>
            <a:pPr marL="1174750" marR="1299845" indent="-457834">
              <a:lnSpc>
                <a:spcPct val="100000"/>
              </a:lnSpc>
            </a:pP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public</a:t>
            </a:r>
            <a:r>
              <a:rPr sz="1000" b="1" spc="5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Boolean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exec(Tuple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tuple)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throws</a:t>
            </a:r>
            <a:r>
              <a:rPr sz="1000" b="1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IOException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{ </a:t>
            </a: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if</a:t>
            </a:r>
            <a:r>
              <a:rPr sz="1000" b="1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(tuple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==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null</a:t>
            </a:r>
            <a:r>
              <a:rPr sz="1000" b="1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||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tuple.size()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==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0)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{ </a:t>
            </a: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return</a:t>
            </a:r>
            <a:r>
              <a:rPr sz="1000" b="1" dirty="0">
                <a:solidFill>
                  <a:srgbClr val="7E0054"/>
                </a:solidFill>
                <a:latin typeface="Courier New"/>
                <a:cs typeface="Courier New"/>
              </a:rPr>
              <a:t> </a:t>
            </a: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false</a:t>
            </a:r>
            <a:r>
              <a:rPr sz="1000" b="1" spc="-1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117475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174750">
              <a:lnSpc>
                <a:spcPct val="100000"/>
              </a:lnSpc>
            </a:pP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try </a:t>
            </a:r>
            <a:r>
              <a:rPr sz="1000" b="1" spc="-1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63195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Object object = tuple.get(0);</a:t>
            </a:r>
            <a:endParaRPr sz="1000">
              <a:latin typeface="Courier New"/>
              <a:cs typeface="Courier New"/>
            </a:endParaRPr>
          </a:p>
          <a:p>
            <a:pPr marL="2089150" marR="2823845" indent="-457200">
              <a:lnSpc>
                <a:spcPct val="100000"/>
              </a:lnSpc>
            </a:pP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if </a:t>
            </a:r>
            <a:r>
              <a:rPr sz="1000" b="1" spc="-10" dirty="0">
                <a:latin typeface="Courier New"/>
                <a:cs typeface="Courier New"/>
              </a:rPr>
              <a:t>(object == </a:t>
            </a: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null</a:t>
            </a:r>
            <a:r>
              <a:rPr sz="1000" b="1" spc="-10" dirty="0">
                <a:latin typeface="Courier New"/>
                <a:cs typeface="Courier New"/>
              </a:rPr>
              <a:t>) { </a:t>
            </a: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return false</a:t>
            </a:r>
            <a:r>
              <a:rPr sz="1000" b="1" spc="-1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163195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631950">
              <a:lnSpc>
                <a:spcPct val="100000"/>
              </a:lnSpc>
            </a:pP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int </a:t>
            </a:r>
            <a:r>
              <a:rPr sz="1000" b="1" spc="-10" dirty="0">
                <a:latin typeface="Courier New"/>
                <a:cs typeface="Courier New"/>
              </a:rPr>
              <a:t>i = (Integer) object;</a:t>
            </a:r>
            <a:endParaRPr sz="1000">
              <a:latin typeface="Courier New"/>
              <a:cs typeface="Courier New"/>
            </a:endParaRPr>
          </a:p>
          <a:p>
            <a:pPr marL="2089150" marR="5080" indent="-457200">
              <a:lnSpc>
                <a:spcPct val="100000"/>
              </a:lnSpc>
            </a:pP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if </a:t>
            </a:r>
            <a:r>
              <a:rPr sz="1000" b="1" spc="-10" dirty="0">
                <a:latin typeface="Courier New"/>
                <a:cs typeface="Courier New"/>
              </a:rPr>
              <a:t>(i == 18 || i == 19 || i == 21 || i == 23 || i == 27) { </a:t>
            </a: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return true</a:t>
            </a:r>
            <a:r>
              <a:rPr sz="1000" b="1" spc="-1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163195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} </a:t>
            </a: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else </a:t>
            </a:r>
            <a:r>
              <a:rPr sz="1000" b="1" spc="-1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R="887094" algn="ctr">
              <a:lnSpc>
                <a:spcPct val="100000"/>
              </a:lnSpc>
            </a:pP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return false</a:t>
            </a:r>
            <a:r>
              <a:rPr sz="1000" b="1" spc="-1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163195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631950" marR="2519045" indent="-4572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} </a:t>
            </a: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catch </a:t>
            </a:r>
            <a:r>
              <a:rPr sz="1000" b="1" spc="-10" dirty="0">
                <a:latin typeface="Courier New"/>
                <a:cs typeface="Courier New"/>
              </a:rPr>
              <a:t>(ExecException e) { </a:t>
            </a:r>
            <a:r>
              <a:rPr sz="1000" b="1" spc="-10" dirty="0">
                <a:solidFill>
                  <a:srgbClr val="7E0054"/>
                </a:solidFill>
                <a:latin typeface="Courier New"/>
                <a:cs typeface="Courier New"/>
              </a:rPr>
              <a:t>throw new </a:t>
            </a:r>
            <a:r>
              <a:rPr sz="1000" b="1" spc="-10" dirty="0">
                <a:latin typeface="Courier New"/>
                <a:cs typeface="Courier New"/>
              </a:rPr>
              <a:t>IOException(e);</a:t>
            </a:r>
            <a:endParaRPr sz="1000">
              <a:latin typeface="Courier New"/>
              <a:cs typeface="Courier New"/>
            </a:endParaRPr>
          </a:p>
          <a:p>
            <a:pPr marL="117475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716915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59715">
              <a:lnSpc>
                <a:spcPct val="100000"/>
              </a:lnSpc>
              <a:spcBef>
                <a:spcPts val="35"/>
              </a:spcBef>
            </a:pPr>
            <a:r>
              <a:rPr sz="1000" spc="-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41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Pig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tin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5" dirty="0">
                <a:latin typeface="Calibri"/>
                <a:cs typeface="Calibri"/>
              </a:rPr>
              <a:t>Call</a:t>
            </a:r>
            <a:r>
              <a:rPr spc="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UDF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42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08" y="990631"/>
            <a:ext cx="2395855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ow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ll</a:t>
            </a:r>
            <a:r>
              <a:rPr sz="14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UD</a:t>
            </a:r>
            <a:r>
              <a:rPr sz="1400" spc="3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egi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1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r;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=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filt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IsOfAg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(age);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0492" y="1466088"/>
            <a:ext cx="2122932" cy="390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1283" y="1481327"/>
            <a:ext cx="1639823" cy="399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6400" y="1491996"/>
            <a:ext cx="2016252" cy="283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88566" y="1559675"/>
            <a:ext cx="13912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ne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ode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2515" y="1466088"/>
            <a:ext cx="2122932" cy="390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9571" y="1481327"/>
            <a:ext cx="1985772" cy="399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8423" y="1491996"/>
            <a:ext cx="2016252" cy="283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18123" y="1559675"/>
            <a:ext cx="17373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16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dev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lopm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1975" y="2057400"/>
            <a:ext cx="2664460" cy="1428115"/>
          </a:xfrm>
          <a:custGeom>
            <a:avLst/>
            <a:gdLst/>
            <a:ahLst/>
            <a:cxnLst/>
            <a:rect l="l" t="t" r="r" b="b"/>
            <a:pathLst>
              <a:path w="2664460" h="1428114">
                <a:moveTo>
                  <a:pt x="0" y="1427988"/>
                </a:moveTo>
                <a:lnTo>
                  <a:pt x="2663952" y="1427988"/>
                </a:lnTo>
                <a:lnTo>
                  <a:pt x="2663952" y="0"/>
                </a:lnTo>
                <a:lnTo>
                  <a:pt x="0" y="0"/>
                </a:lnTo>
                <a:lnTo>
                  <a:pt x="0" y="142798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1975" y="2057400"/>
            <a:ext cx="2664460" cy="1428115"/>
          </a:xfrm>
          <a:custGeom>
            <a:avLst/>
            <a:gdLst/>
            <a:ahLst/>
            <a:cxnLst/>
            <a:rect l="l" t="t" r="r" b="b"/>
            <a:pathLst>
              <a:path w="2664460" h="1428114">
                <a:moveTo>
                  <a:pt x="0" y="1427988"/>
                </a:moveTo>
                <a:lnTo>
                  <a:pt x="2663952" y="1427988"/>
                </a:lnTo>
                <a:lnTo>
                  <a:pt x="2663952" y="0"/>
                </a:lnTo>
                <a:lnTo>
                  <a:pt x="0" y="0"/>
                </a:lnTo>
                <a:lnTo>
                  <a:pt x="0" y="1427988"/>
                </a:lnTo>
                <a:close/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49680" y="2057400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612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7711" y="2215895"/>
            <a:ext cx="1727835" cy="0"/>
          </a:xfrm>
          <a:custGeom>
            <a:avLst/>
            <a:gdLst/>
            <a:ahLst/>
            <a:cxnLst/>
            <a:rect l="l" t="t" r="r" b="b"/>
            <a:pathLst>
              <a:path w="1727835">
                <a:moveTo>
                  <a:pt x="0" y="0"/>
                </a:moveTo>
                <a:lnTo>
                  <a:pt x="1727580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9680" y="2215895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67711" y="2372867"/>
            <a:ext cx="1727835" cy="0"/>
          </a:xfrm>
          <a:custGeom>
            <a:avLst/>
            <a:gdLst/>
            <a:ahLst/>
            <a:cxnLst/>
            <a:rect l="l" t="t" r="r" b="b"/>
            <a:pathLst>
              <a:path w="1727835">
                <a:moveTo>
                  <a:pt x="0" y="0"/>
                </a:moveTo>
                <a:lnTo>
                  <a:pt x="1727580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9680" y="2372867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7711" y="2531364"/>
            <a:ext cx="1727835" cy="0"/>
          </a:xfrm>
          <a:custGeom>
            <a:avLst/>
            <a:gdLst/>
            <a:ahLst/>
            <a:cxnLst/>
            <a:rect l="l" t="t" r="r" b="b"/>
            <a:pathLst>
              <a:path w="1727835">
                <a:moveTo>
                  <a:pt x="0" y="0"/>
                </a:moveTo>
                <a:lnTo>
                  <a:pt x="1727580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9680" y="2531364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67711" y="3005327"/>
            <a:ext cx="1727835" cy="0"/>
          </a:xfrm>
          <a:custGeom>
            <a:avLst/>
            <a:gdLst/>
            <a:ahLst/>
            <a:cxnLst/>
            <a:rect l="l" t="t" r="r" b="b"/>
            <a:pathLst>
              <a:path w="1727835">
                <a:moveTo>
                  <a:pt x="0" y="0"/>
                </a:moveTo>
                <a:lnTo>
                  <a:pt x="1727580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49680" y="3005327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67711" y="2688335"/>
            <a:ext cx="1727835" cy="0"/>
          </a:xfrm>
          <a:custGeom>
            <a:avLst/>
            <a:gdLst/>
            <a:ahLst/>
            <a:cxnLst/>
            <a:rect l="l" t="t" r="r" b="b"/>
            <a:pathLst>
              <a:path w="1727835">
                <a:moveTo>
                  <a:pt x="0" y="0"/>
                </a:moveTo>
                <a:lnTo>
                  <a:pt x="1727580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49680" y="2688335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7711" y="2846832"/>
            <a:ext cx="1727835" cy="0"/>
          </a:xfrm>
          <a:custGeom>
            <a:avLst/>
            <a:gdLst/>
            <a:ahLst/>
            <a:cxnLst/>
            <a:rect l="l" t="t" r="r" b="b"/>
            <a:pathLst>
              <a:path w="1727835">
                <a:moveTo>
                  <a:pt x="0" y="0"/>
                </a:moveTo>
                <a:lnTo>
                  <a:pt x="1727580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49680" y="2846832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67711" y="3162300"/>
            <a:ext cx="1727835" cy="0"/>
          </a:xfrm>
          <a:custGeom>
            <a:avLst/>
            <a:gdLst/>
            <a:ahLst/>
            <a:cxnLst/>
            <a:rect l="l" t="t" r="r" b="b"/>
            <a:pathLst>
              <a:path w="1727835">
                <a:moveTo>
                  <a:pt x="0" y="0"/>
                </a:moveTo>
                <a:lnTo>
                  <a:pt x="1727580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49680" y="3162300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67711" y="3320796"/>
            <a:ext cx="1727835" cy="0"/>
          </a:xfrm>
          <a:custGeom>
            <a:avLst/>
            <a:gdLst/>
            <a:ahLst/>
            <a:cxnLst/>
            <a:rect l="l" t="t" r="r" b="b"/>
            <a:pathLst>
              <a:path w="1727835">
                <a:moveTo>
                  <a:pt x="0" y="0"/>
                </a:moveTo>
                <a:lnTo>
                  <a:pt x="1727580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49680" y="3320796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50442" y="1983813"/>
            <a:ext cx="194945" cy="155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00" spc="5" dirty="0">
                <a:solidFill>
                  <a:srgbClr val="252525"/>
                </a:solidFill>
                <a:latin typeface="Tahoma"/>
                <a:cs typeface="Tahoma"/>
              </a:rPr>
              <a:t>180</a:t>
            </a:r>
            <a:endParaRPr sz="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800" spc="5" dirty="0">
                <a:solidFill>
                  <a:srgbClr val="252525"/>
                </a:solidFill>
                <a:latin typeface="Tahoma"/>
                <a:cs typeface="Tahoma"/>
              </a:rPr>
              <a:t>160</a:t>
            </a:r>
            <a:endParaRPr sz="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800" spc="5" dirty="0">
                <a:solidFill>
                  <a:srgbClr val="252525"/>
                </a:solidFill>
                <a:latin typeface="Tahoma"/>
                <a:cs typeface="Tahoma"/>
              </a:rPr>
              <a:t>140</a:t>
            </a:r>
            <a:endParaRPr sz="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800" spc="5" dirty="0">
                <a:solidFill>
                  <a:srgbClr val="252525"/>
                </a:solidFill>
                <a:latin typeface="Tahoma"/>
                <a:cs typeface="Tahoma"/>
              </a:rPr>
              <a:t>120</a:t>
            </a:r>
            <a:endParaRPr sz="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800" spc="5" dirty="0">
                <a:solidFill>
                  <a:srgbClr val="252525"/>
                </a:solidFill>
                <a:latin typeface="Tahoma"/>
                <a:cs typeface="Tahoma"/>
              </a:rPr>
              <a:t>100</a:t>
            </a:r>
            <a:endParaRPr sz="800">
              <a:latin typeface="Tahoma"/>
              <a:cs typeface="Tahoma"/>
            </a:endParaRPr>
          </a:p>
          <a:p>
            <a:pPr marL="68580">
              <a:lnSpc>
                <a:spcPct val="100000"/>
              </a:lnSpc>
              <a:spcBef>
                <a:spcPts val="245"/>
              </a:spcBef>
            </a:pPr>
            <a:r>
              <a:rPr sz="800" spc="5" dirty="0">
                <a:solidFill>
                  <a:srgbClr val="252525"/>
                </a:solidFill>
                <a:latin typeface="Tahoma"/>
                <a:cs typeface="Tahoma"/>
              </a:rPr>
              <a:t>80</a:t>
            </a:r>
            <a:endParaRPr sz="800">
              <a:latin typeface="Tahoma"/>
              <a:cs typeface="Tahoma"/>
            </a:endParaRPr>
          </a:p>
          <a:p>
            <a:pPr marL="68580">
              <a:lnSpc>
                <a:spcPct val="100000"/>
              </a:lnSpc>
              <a:spcBef>
                <a:spcPts val="320"/>
              </a:spcBef>
            </a:pPr>
            <a:r>
              <a:rPr sz="800" spc="5" dirty="0">
                <a:solidFill>
                  <a:srgbClr val="252525"/>
                </a:solidFill>
                <a:latin typeface="Tahoma"/>
                <a:cs typeface="Tahoma"/>
              </a:rPr>
              <a:t>60</a:t>
            </a:r>
            <a:endParaRPr sz="800">
              <a:latin typeface="Tahoma"/>
              <a:cs typeface="Tahoma"/>
            </a:endParaRPr>
          </a:p>
          <a:p>
            <a:pPr marL="68580">
              <a:lnSpc>
                <a:spcPct val="100000"/>
              </a:lnSpc>
              <a:spcBef>
                <a:spcPts val="300"/>
              </a:spcBef>
            </a:pPr>
            <a:r>
              <a:rPr sz="800" spc="5" dirty="0">
                <a:solidFill>
                  <a:srgbClr val="252525"/>
                </a:solidFill>
                <a:latin typeface="Tahoma"/>
                <a:cs typeface="Tahoma"/>
              </a:rPr>
              <a:t>40</a:t>
            </a:r>
            <a:endParaRPr sz="800">
              <a:latin typeface="Tahoma"/>
              <a:cs typeface="Tahoma"/>
            </a:endParaRPr>
          </a:p>
          <a:p>
            <a:pPr marL="68580">
              <a:lnSpc>
                <a:spcPct val="100000"/>
              </a:lnSpc>
              <a:spcBef>
                <a:spcPts val="265"/>
              </a:spcBef>
            </a:pPr>
            <a:r>
              <a:rPr sz="800" spc="5" dirty="0">
                <a:solidFill>
                  <a:srgbClr val="252525"/>
                </a:solidFill>
                <a:latin typeface="Tahoma"/>
                <a:cs typeface="Tahoma"/>
              </a:rPr>
              <a:t>20</a:t>
            </a:r>
            <a:endParaRPr sz="800">
              <a:latin typeface="Tahoma"/>
              <a:cs typeface="Tahoma"/>
            </a:endParaRPr>
          </a:p>
          <a:p>
            <a:pPr marL="113664" algn="ctr">
              <a:lnSpc>
                <a:spcPct val="100000"/>
              </a:lnSpc>
              <a:spcBef>
                <a:spcPts val="250"/>
              </a:spcBef>
            </a:pPr>
            <a:r>
              <a:rPr sz="800" dirty="0">
                <a:solidFill>
                  <a:srgbClr val="252525"/>
                </a:solidFill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63267" y="2150364"/>
            <a:ext cx="504825" cy="1335405"/>
          </a:xfrm>
          <a:custGeom>
            <a:avLst/>
            <a:gdLst/>
            <a:ahLst/>
            <a:cxnLst/>
            <a:rect l="l" t="t" r="r" b="b"/>
            <a:pathLst>
              <a:path w="504825" h="1335404">
                <a:moveTo>
                  <a:pt x="0" y="1335024"/>
                </a:moveTo>
                <a:lnTo>
                  <a:pt x="504444" y="1335024"/>
                </a:lnTo>
                <a:lnTo>
                  <a:pt x="504444" y="0"/>
                </a:lnTo>
                <a:lnTo>
                  <a:pt x="0" y="0"/>
                </a:lnTo>
                <a:lnTo>
                  <a:pt x="0" y="13350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60192" y="3372611"/>
            <a:ext cx="504825" cy="113030"/>
          </a:xfrm>
          <a:custGeom>
            <a:avLst/>
            <a:gdLst/>
            <a:ahLst/>
            <a:cxnLst/>
            <a:rect l="l" t="t" r="r" b="b"/>
            <a:pathLst>
              <a:path w="504825" h="113029">
                <a:moveTo>
                  <a:pt x="0" y="112775"/>
                </a:moveTo>
                <a:lnTo>
                  <a:pt x="504444" y="112775"/>
                </a:lnTo>
                <a:lnTo>
                  <a:pt x="504444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63951" y="3485388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033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49680" y="3485388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612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54885" y="3561322"/>
            <a:ext cx="5010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Ha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doop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97479" y="3561322"/>
            <a:ext cx="2127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Pig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94959" y="2057400"/>
            <a:ext cx="2664460" cy="1428115"/>
          </a:xfrm>
          <a:custGeom>
            <a:avLst/>
            <a:gdLst/>
            <a:ahLst/>
            <a:cxnLst/>
            <a:rect l="l" t="t" r="r" b="b"/>
            <a:pathLst>
              <a:path w="2664459" h="1428114">
                <a:moveTo>
                  <a:pt x="0" y="1427988"/>
                </a:moveTo>
                <a:lnTo>
                  <a:pt x="2663951" y="1427988"/>
                </a:lnTo>
                <a:lnTo>
                  <a:pt x="2663951" y="0"/>
                </a:lnTo>
                <a:lnTo>
                  <a:pt x="0" y="0"/>
                </a:lnTo>
                <a:lnTo>
                  <a:pt x="0" y="142798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94959" y="2057400"/>
            <a:ext cx="2664460" cy="1428115"/>
          </a:xfrm>
          <a:custGeom>
            <a:avLst/>
            <a:gdLst/>
            <a:ahLst/>
            <a:cxnLst/>
            <a:rect l="l" t="t" r="r" b="b"/>
            <a:pathLst>
              <a:path w="2664459" h="1428114">
                <a:moveTo>
                  <a:pt x="0" y="1427988"/>
                </a:moveTo>
                <a:lnTo>
                  <a:pt x="2663951" y="1427988"/>
                </a:lnTo>
                <a:lnTo>
                  <a:pt x="2663951" y="0"/>
                </a:lnTo>
                <a:lnTo>
                  <a:pt x="0" y="0"/>
                </a:lnTo>
                <a:lnTo>
                  <a:pt x="0" y="1427988"/>
                </a:lnTo>
                <a:close/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14188" y="2057400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613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30696" y="2296667"/>
            <a:ext cx="1729105" cy="0"/>
          </a:xfrm>
          <a:custGeom>
            <a:avLst/>
            <a:gdLst/>
            <a:ahLst/>
            <a:cxnLst/>
            <a:rect l="l" t="t" r="r" b="b"/>
            <a:pathLst>
              <a:path w="1729104">
                <a:moveTo>
                  <a:pt x="0" y="0"/>
                </a:moveTo>
                <a:lnTo>
                  <a:pt x="1729104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14188" y="2296667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30696" y="2534411"/>
            <a:ext cx="1729105" cy="0"/>
          </a:xfrm>
          <a:custGeom>
            <a:avLst/>
            <a:gdLst/>
            <a:ahLst/>
            <a:cxnLst/>
            <a:rect l="l" t="t" r="r" b="b"/>
            <a:pathLst>
              <a:path w="1729104">
                <a:moveTo>
                  <a:pt x="0" y="0"/>
                </a:moveTo>
                <a:lnTo>
                  <a:pt x="1729104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14188" y="2534411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30696" y="3009900"/>
            <a:ext cx="1729105" cy="0"/>
          </a:xfrm>
          <a:custGeom>
            <a:avLst/>
            <a:gdLst/>
            <a:ahLst/>
            <a:cxnLst/>
            <a:rect l="l" t="t" r="r" b="b"/>
            <a:pathLst>
              <a:path w="1729104">
                <a:moveTo>
                  <a:pt x="0" y="0"/>
                </a:moveTo>
                <a:lnTo>
                  <a:pt x="1729104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14188" y="3009900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30696" y="2772155"/>
            <a:ext cx="1729105" cy="0"/>
          </a:xfrm>
          <a:custGeom>
            <a:avLst/>
            <a:gdLst/>
            <a:ahLst/>
            <a:cxnLst/>
            <a:rect l="l" t="t" r="r" b="b"/>
            <a:pathLst>
              <a:path w="1729104">
                <a:moveTo>
                  <a:pt x="0" y="0"/>
                </a:moveTo>
                <a:lnTo>
                  <a:pt x="1729104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14188" y="2772155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30696" y="3247644"/>
            <a:ext cx="1729105" cy="0"/>
          </a:xfrm>
          <a:custGeom>
            <a:avLst/>
            <a:gdLst/>
            <a:ahLst/>
            <a:cxnLst/>
            <a:rect l="l" t="t" r="r" b="b"/>
            <a:pathLst>
              <a:path w="1729104">
                <a:moveTo>
                  <a:pt x="0" y="0"/>
                </a:moveTo>
                <a:lnTo>
                  <a:pt x="1729104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14188" y="3247644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27776" y="2150364"/>
            <a:ext cx="502920" cy="1335405"/>
          </a:xfrm>
          <a:custGeom>
            <a:avLst/>
            <a:gdLst/>
            <a:ahLst/>
            <a:cxnLst/>
            <a:rect l="l" t="t" r="r" b="b"/>
            <a:pathLst>
              <a:path w="502920" h="1335404">
                <a:moveTo>
                  <a:pt x="0" y="1335024"/>
                </a:moveTo>
                <a:lnTo>
                  <a:pt x="502920" y="1335024"/>
                </a:lnTo>
                <a:lnTo>
                  <a:pt x="502920" y="0"/>
                </a:lnTo>
                <a:lnTo>
                  <a:pt x="0" y="0"/>
                </a:lnTo>
                <a:lnTo>
                  <a:pt x="0" y="13350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23176" y="3372611"/>
            <a:ext cx="504825" cy="113030"/>
          </a:xfrm>
          <a:custGeom>
            <a:avLst/>
            <a:gdLst/>
            <a:ahLst/>
            <a:cxnLst/>
            <a:rect l="l" t="t" r="r" b="b"/>
            <a:pathLst>
              <a:path w="504825" h="113029">
                <a:moveTo>
                  <a:pt x="0" y="112775"/>
                </a:moveTo>
                <a:lnTo>
                  <a:pt x="504444" y="112775"/>
                </a:lnTo>
                <a:lnTo>
                  <a:pt x="504444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26935" y="3485388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033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14188" y="3485388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613" y="0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055234" y="1991033"/>
            <a:ext cx="231140" cy="157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300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250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200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150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100</a:t>
            </a:r>
            <a:endParaRPr sz="1000">
              <a:latin typeface="Tahoma"/>
              <a:cs typeface="Tahoma"/>
            </a:endParaRPr>
          </a:p>
          <a:p>
            <a:pPr marL="66040" algn="ctr">
              <a:lnSpc>
                <a:spcPct val="100000"/>
              </a:lnSpc>
              <a:spcBef>
                <a:spcPts val="670"/>
              </a:spcBef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50</a:t>
            </a:r>
            <a:endParaRPr sz="1000">
              <a:latin typeface="Tahoma"/>
              <a:cs typeface="Tahoma"/>
            </a:endParaRPr>
          </a:p>
          <a:p>
            <a:pPr marL="135255" algn="ctr">
              <a:lnSpc>
                <a:spcPct val="100000"/>
              </a:lnSpc>
              <a:spcBef>
                <a:spcPts val="670"/>
              </a:spcBef>
            </a:pP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19013" y="3561322"/>
            <a:ext cx="5010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52525"/>
                </a:solidFill>
                <a:latin typeface="Tahoma"/>
                <a:cs typeface="Tahoma"/>
              </a:rPr>
              <a:t>Ha</a:t>
            </a: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doop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261352" y="3561322"/>
            <a:ext cx="2127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52525"/>
                </a:solidFill>
                <a:latin typeface="Tahoma"/>
                <a:cs typeface="Tahoma"/>
              </a:rPr>
              <a:t>Pig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780873" y="2454283"/>
            <a:ext cx="215900" cy="678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5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500" spc="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5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50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092195" y="4123944"/>
            <a:ext cx="3287267" cy="466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71444" y="4146803"/>
            <a:ext cx="3127248" cy="4541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18104" y="4149852"/>
            <a:ext cx="3180588" cy="3596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284982" y="4239382"/>
            <a:ext cx="2847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ormance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ar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ith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ad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op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5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</a:t>
            </a:r>
            <a:r>
              <a:rPr spc="-5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y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</a:t>
            </a:r>
            <a:r>
              <a:rPr dirty="0">
                <a:latin typeface="Calibri"/>
                <a:cs typeface="Calibri"/>
              </a:rPr>
              <a:t>d I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Go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Pig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When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 MR?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</a:t>
            </a:r>
            <a:r>
              <a:rPr spc="-5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y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</a:t>
            </a:r>
            <a:r>
              <a:rPr dirty="0">
                <a:latin typeface="Calibri"/>
                <a:cs typeface="Calibri"/>
              </a:rPr>
              <a:t>d I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Go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Pig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When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 MR?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4908" y="1127266"/>
            <a:ext cx="4663440" cy="108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73050">
              <a:lnSpc>
                <a:spcPts val="1920"/>
              </a:lnSpc>
              <a:buClr>
                <a:srgbClr val="006FC0"/>
              </a:buClr>
              <a:buFont typeface="Wingdings"/>
              <a:buChar char=""/>
              <a:tabLst>
                <a:tab pos="286385" algn="l"/>
              </a:tabLst>
            </a:pPr>
            <a:r>
              <a:rPr sz="1600" spc="-25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ap</a:t>
            </a:r>
            <a:r>
              <a:rPr sz="1600" spc="-3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educ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  <a:p>
            <a:pPr marL="547370" lvl="1" indent="-267970">
              <a:lnSpc>
                <a:spcPts val="1680"/>
              </a:lnSpc>
              <a:buClr>
                <a:srgbClr val="252525"/>
              </a:buClr>
              <a:buFont typeface="Wingdings"/>
              <a:buChar char=""/>
              <a:tabLst>
                <a:tab pos="548005" algn="l"/>
              </a:tabLst>
            </a:pP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ul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model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lleli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547370" lvl="1" indent="-26797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8005" algn="l"/>
              </a:tabLst>
            </a:pP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ri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gid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edu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uct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e.</a:t>
            </a:r>
            <a:endParaRPr sz="1400">
              <a:latin typeface="Tahoma"/>
              <a:cs typeface="Tahoma"/>
            </a:endParaRPr>
          </a:p>
          <a:p>
            <a:pPr marL="547370" lvl="1" indent="-26797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8005" algn="l"/>
              </a:tabLst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vid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 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lleli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z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lgo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rithm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547370" lvl="1" indent="-26797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8005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av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higher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el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54623" y="2787395"/>
            <a:ext cx="1810512" cy="1421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1328" y="1203960"/>
            <a:ext cx="2737104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4908" y="2850673"/>
            <a:ext cx="4430395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80035" algn="l"/>
              </a:tabLst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IG</a:t>
            </a:r>
            <a:endParaRPr sz="1400">
              <a:latin typeface="Tahoma"/>
              <a:cs typeface="Tahoma"/>
            </a:endParaRPr>
          </a:p>
          <a:p>
            <a:pPr marL="547370" marR="168275" lvl="1" indent="-26797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48005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si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ble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higher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el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 la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547370" marR="5080" lvl="1" indent="-267970">
              <a:lnSpc>
                <a:spcPct val="98300"/>
              </a:lnSpc>
              <a:spcBef>
                <a:spcPts val="25"/>
              </a:spcBef>
              <a:buClr>
                <a:srgbClr val="252525"/>
              </a:buClr>
              <a:buFont typeface="Wingdings"/>
              <a:buChar char=""/>
              <a:tabLst>
                <a:tab pos="548005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ilar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SQ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query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spec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 “wh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”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av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 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“how”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rlying 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ing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engin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6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Whe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</a:t>
            </a:r>
            <a:r>
              <a:rPr dirty="0">
                <a:latin typeface="Calibri"/>
                <a:cs typeface="Calibri"/>
              </a:rPr>
              <a:t>d I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Pig?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04261" y="1288828"/>
            <a:ext cx="249364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Pi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g 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 dat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flo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anguag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408" y="3584447"/>
            <a:ext cx="1504188" cy="597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183" y="3599688"/>
            <a:ext cx="1275588" cy="64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331" y="3610355"/>
            <a:ext cx="1397492" cy="490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8095" y="1175003"/>
            <a:ext cx="1162812" cy="745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063" y="1207008"/>
            <a:ext cx="911351" cy="7741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4004" y="1200911"/>
            <a:ext cx="1056132" cy="6385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5860" y="1821179"/>
            <a:ext cx="315468" cy="18806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6444" y="1840229"/>
            <a:ext cx="114300" cy="1680845"/>
          </a:xfrm>
          <a:custGeom>
            <a:avLst/>
            <a:gdLst/>
            <a:ahLst/>
            <a:cxnLst/>
            <a:rect l="l" t="t" r="r" b="b"/>
            <a:pathLst>
              <a:path w="114300" h="1680845">
                <a:moveTo>
                  <a:pt x="38100" y="1566545"/>
                </a:moveTo>
                <a:lnTo>
                  <a:pt x="0" y="1566545"/>
                </a:lnTo>
                <a:lnTo>
                  <a:pt x="57150" y="1680845"/>
                </a:lnTo>
                <a:lnTo>
                  <a:pt x="104775" y="1585595"/>
                </a:lnTo>
                <a:lnTo>
                  <a:pt x="38100" y="1585595"/>
                </a:lnTo>
                <a:lnTo>
                  <a:pt x="38100" y="1566545"/>
                </a:lnTo>
                <a:close/>
              </a:path>
              <a:path w="114300" h="1680845">
                <a:moveTo>
                  <a:pt x="76200" y="0"/>
                </a:moveTo>
                <a:lnTo>
                  <a:pt x="38100" y="0"/>
                </a:lnTo>
                <a:lnTo>
                  <a:pt x="38100" y="1585595"/>
                </a:lnTo>
                <a:lnTo>
                  <a:pt x="76200" y="1585595"/>
                </a:lnTo>
                <a:lnTo>
                  <a:pt x="76200" y="0"/>
                </a:lnTo>
                <a:close/>
              </a:path>
              <a:path w="114300" h="1680845">
                <a:moveTo>
                  <a:pt x="114300" y="1566545"/>
                </a:moveTo>
                <a:lnTo>
                  <a:pt x="76200" y="1566545"/>
                </a:lnTo>
                <a:lnTo>
                  <a:pt x="76200" y="1585595"/>
                </a:lnTo>
                <a:lnTo>
                  <a:pt x="104775" y="1585595"/>
                </a:lnTo>
                <a:lnTo>
                  <a:pt x="114300" y="156654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7316" y="1716182"/>
            <a:ext cx="7331075" cy="2297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9264" marR="508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op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 it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ible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ex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jobs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la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ge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olu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quickly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fici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12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350">
              <a:latin typeface="Times New Roman"/>
              <a:cs typeface="Times New Roman"/>
            </a:endParaRPr>
          </a:p>
          <a:p>
            <a:pPr marL="1739264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Cas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1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Tim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e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nsi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tive</a:t>
            </a:r>
            <a:r>
              <a:rPr sz="1400" b="1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Lo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ds</a:t>
            </a:r>
            <a:endParaRPr sz="1400">
              <a:latin typeface="Tahoma"/>
              <a:cs typeface="Tahoma"/>
            </a:endParaRPr>
          </a:p>
          <a:p>
            <a:pPr marL="1739264" marR="1613535">
              <a:lnSpc>
                <a:spcPts val="2780"/>
              </a:lnSpc>
              <a:spcBef>
                <a:spcPts val="175"/>
              </a:spcBef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Cas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e 2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– 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oce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any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Da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ta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Sour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Cas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e 3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–  Ana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tic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nsi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hrou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Sam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ng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doop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7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7076" y="1369328"/>
            <a:ext cx="44958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5" dirty="0">
                <a:solidFill>
                  <a:srgbClr val="FFFFFF"/>
                </a:solidFill>
                <a:latin typeface="Tahoma"/>
                <a:cs typeface="Tahoma"/>
              </a:rPr>
              <a:t>Pig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210311"/>
            <a:ext cx="1714500" cy="345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Whe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</a:t>
            </a:r>
            <a:r>
              <a:rPr dirty="0">
                <a:latin typeface="Calibri"/>
                <a:cs typeface="Calibri"/>
              </a:rPr>
              <a:t>t 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 </a:t>
            </a:r>
            <a:r>
              <a:rPr spc="-5" dirty="0">
                <a:latin typeface="Calibri"/>
                <a:cs typeface="Calibri"/>
              </a:rPr>
              <a:t>us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Pig?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8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708" y="1224928"/>
            <a:ext cx="5821680" cy="1487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 indent="-2730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62585" algn="l"/>
              </a:tabLst>
            </a:pPr>
            <a:r>
              <a:rPr sz="1800" spc="-5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eal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ly</a:t>
            </a:r>
            <a:r>
              <a:rPr sz="18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na</a:t>
            </a: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ty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1800" spc="-35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orm</a:t>
            </a:r>
            <a:r>
              <a:rPr sz="1800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ts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om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800" b="1" spc="-2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00" b="1" spc="-3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ely</a:t>
            </a:r>
            <a:r>
              <a:rPr sz="18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un</a:t>
            </a:r>
            <a:r>
              <a:rPr sz="1800" b="1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tructu</a:t>
            </a:r>
            <a:r>
              <a:rPr sz="1800" b="1" spc="-4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d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800" b="1" spc="-3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361950">
              <a:lnSpc>
                <a:spcPct val="100000"/>
              </a:lnSpc>
            </a:pP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vide</a:t>
            </a:r>
            <a:r>
              <a:rPr sz="1800" spc="-4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18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audi</a:t>
            </a:r>
            <a:r>
              <a:rPr sz="1800" spc="-4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18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w</a:t>
            </a:r>
            <a:r>
              <a:rPr sz="18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huma</a:t>
            </a:r>
            <a:r>
              <a:rPr sz="1800" spc="10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sz="1800" spc="-3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eada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bl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-2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xt</a:t>
            </a: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)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06070" indent="-272415">
              <a:lnSpc>
                <a:spcPct val="100000"/>
              </a:lnSpc>
              <a:spcBef>
                <a:spcPts val="1080"/>
              </a:spcBef>
              <a:buClr>
                <a:srgbClr val="252525"/>
              </a:buClr>
              <a:buFont typeface="Wingdings"/>
              <a:buChar char=""/>
              <a:tabLst>
                <a:tab pos="306705" algn="l"/>
              </a:tabLst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ig</a:t>
            </a:r>
            <a:r>
              <a:rPr sz="18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s </a:t>
            </a: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de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fini</a:t>
            </a:r>
            <a:r>
              <a:rPr sz="1800" spc="-4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ely</a:t>
            </a:r>
            <a:r>
              <a:rPr sz="18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sl</a:t>
            </a: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ow</a:t>
            </a:r>
            <a:r>
              <a:rPr sz="18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omp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Map</a:t>
            </a:r>
            <a:r>
              <a:rPr sz="18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ed</a:t>
            </a: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uc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jo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sz="1800" spc="2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252525"/>
              </a:buClr>
              <a:buFont typeface="Wingdings"/>
              <a:buChar char=""/>
            </a:pPr>
            <a:endParaRPr sz="175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85750" algn="l"/>
              </a:tabLst>
            </a:pP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Whe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8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8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52525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oul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8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li</a:t>
            </a:r>
            <a:r>
              <a:rPr sz="1800" spc="-75" dirty="0">
                <a:solidFill>
                  <a:srgbClr val="252525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mo</a:t>
            </a:r>
            <a:r>
              <a:rPr sz="1800" spc="-4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 p</a:t>
            </a: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252525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er</a:t>
            </a:r>
            <a:r>
              <a:rPr sz="18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 o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mi</a:t>
            </a:r>
            <a:r>
              <a:rPr sz="1800" spc="-45" dirty="0">
                <a:solidFill>
                  <a:srgbClr val="252525"/>
                </a:solidFill>
                <a:latin typeface="Calibri"/>
                <a:cs typeface="Calibri"/>
              </a:rPr>
              <a:t>z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ou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od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210311"/>
            <a:ext cx="1714500" cy="345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90184" y="1835151"/>
            <a:ext cx="187960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Hel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e!!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tabLst>
                <a:tab pos="1218565" algn="l"/>
              </a:tabLst>
            </a:pP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My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 n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me	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ie.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8809" y="2384045"/>
            <a:ext cx="2560955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0680">
              <a:lnSpc>
                <a:spcPct val="100000"/>
              </a:lnSpc>
              <a:tabLst>
                <a:tab pos="815340" algn="l"/>
                <a:tab pos="1417955" algn="l"/>
              </a:tabLst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quizzes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d puz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am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18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gu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 thin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answer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questi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276" y="2394204"/>
            <a:ext cx="2601595" cy="1996439"/>
          </a:xfrm>
          <a:custGeom>
            <a:avLst/>
            <a:gdLst/>
            <a:ahLst/>
            <a:cxnLst/>
            <a:rect l="l" t="t" r="r" b="b"/>
            <a:pathLst>
              <a:path w="2601595" h="1996439">
                <a:moveTo>
                  <a:pt x="1301369" y="0"/>
                </a:moveTo>
                <a:lnTo>
                  <a:pt x="1234567" y="1143"/>
                </a:lnTo>
                <a:lnTo>
                  <a:pt x="1167892" y="5587"/>
                </a:lnTo>
                <a:lnTo>
                  <a:pt x="1102487" y="11175"/>
                </a:lnTo>
                <a:lnTo>
                  <a:pt x="1038351" y="20319"/>
                </a:lnTo>
                <a:lnTo>
                  <a:pt x="975741" y="31495"/>
                </a:lnTo>
                <a:lnTo>
                  <a:pt x="914400" y="44957"/>
                </a:lnTo>
                <a:lnTo>
                  <a:pt x="853058" y="60706"/>
                </a:lnTo>
                <a:lnTo>
                  <a:pt x="794511" y="78739"/>
                </a:lnTo>
                <a:lnTo>
                  <a:pt x="737235" y="97789"/>
                </a:lnTo>
                <a:lnTo>
                  <a:pt x="681355" y="120395"/>
                </a:lnTo>
                <a:lnTo>
                  <a:pt x="626871" y="143890"/>
                </a:lnTo>
                <a:lnTo>
                  <a:pt x="573697" y="169798"/>
                </a:lnTo>
                <a:lnTo>
                  <a:pt x="521919" y="197865"/>
                </a:lnTo>
                <a:lnTo>
                  <a:pt x="472846" y="228345"/>
                </a:lnTo>
                <a:lnTo>
                  <a:pt x="426516" y="258698"/>
                </a:lnTo>
                <a:lnTo>
                  <a:pt x="381558" y="292353"/>
                </a:lnTo>
                <a:lnTo>
                  <a:pt x="337959" y="327278"/>
                </a:lnTo>
                <a:lnTo>
                  <a:pt x="297078" y="363346"/>
                </a:lnTo>
                <a:lnTo>
                  <a:pt x="258914" y="400431"/>
                </a:lnTo>
                <a:lnTo>
                  <a:pt x="222110" y="439800"/>
                </a:lnTo>
                <a:lnTo>
                  <a:pt x="188048" y="480313"/>
                </a:lnTo>
                <a:lnTo>
                  <a:pt x="156705" y="521843"/>
                </a:lnTo>
                <a:lnTo>
                  <a:pt x="128092" y="564641"/>
                </a:lnTo>
                <a:lnTo>
                  <a:pt x="102209" y="609600"/>
                </a:lnTo>
                <a:lnTo>
                  <a:pt x="79032" y="654557"/>
                </a:lnTo>
                <a:lnTo>
                  <a:pt x="58597" y="700658"/>
                </a:lnTo>
                <a:lnTo>
                  <a:pt x="40881" y="747902"/>
                </a:lnTo>
                <a:lnTo>
                  <a:pt x="25895" y="796289"/>
                </a:lnTo>
                <a:lnTo>
                  <a:pt x="14985" y="845819"/>
                </a:lnTo>
                <a:lnTo>
                  <a:pt x="6807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07" y="1100073"/>
                </a:lnTo>
                <a:lnTo>
                  <a:pt x="14985" y="1149477"/>
                </a:lnTo>
                <a:lnTo>
                  <a:pt x="25895" y="1199007"/>
                </a:lnTo>
                <a:lnTo>
                  <a:pt x="40881" y="1247393"/>
                </a:lnTo>
                <a:lnTo>
                  <a:pt x="58597" y="1294637"/>
                </a:lnTo>
                <a:lnTo>
                  <a:pt x="79032" y="1341882"/>
                </a:lnTo>
                <a:lnTo>
                  <a:pt x="102209" y="1386839"/>
                </a:lnTo>
                <a:lnTo>
                  <a:pt x="128092" y="1430655"/>
                </a:lnTo>
                <a:lnTo>
                  <a:pt x="156705" y="1474596"/>
                </a:lnTo>
                <a:lnTo>
                  <a:pt x="188048" y="1516164"/>
                </a:lnTo>
                <a:lnTo>
                  <a:pt x="222110" y="1556651"/>
                </a:lnTo>
                <a:lnTo>
                  <a:pt x="258914" y="1596034"/>
                </a:lnTo>
                <a:lnTo>
                  <a:pt x="297078" y="1633143"/>
                </a:lnTo>
                <a:lnTo>
                  <a:pt x="337959" y="1669135"/>
                </a:lnTo>
                <a:lnTo>
                  <a:pt x="381558" y="1703997"/>
                </a:lnTo>
                <a:lnTo>
                  <a:pt x="426516" y="1737740"/>
                </a:lnTo>
                <a:lnTo>
                  <a:pt x="472846" y="1768106"/>
                </a:lnTo>
                <a:lnTo>
                  <a:pt x="521919" y="1798485"/>
                </a:lnTo>
                <a:lnTo>
                  <a:pt x="573697" y="1825485"/>
                </a:lnTo>
                <a:lnTo>
                  <a:pt x="626871" y="1852472"/>
                </a:lnTo>
                <a:lnTo>
                  <a:pt x="681355" y="1876082"/>
                </a:lnTo>
                <a:lnTo>
                  <a:pt x="737235" y="1898586"/>
                </a:lnTo>
                <a:lnTo>
                  <a:pt x="794511" y="1917712"/>
                </a:lnTo>
                <a:lnTo>
                  <a:pt x="853058" y="1935708"/>
                </a:lnTo>
                <a:lnTo>
                  <a:pt x="914400" y="1951443"/>
                </a:lnTo>
                <a:lnTo>
                  <a:pt x="975741" y="1964944"/>
                </a:lnTo>
                <a:lnTo>
                  <a:pt x="1038351" y="1976196"/>
                </a:lnTo>
                <a:lnTo>
                  <a:pt x="1102487" y="1985187"/>
                </a:lnTo>
                <a:lnTo>
                  <a:pt x="1167892" y="1990813"/>
                </a:lnTo>
                <a:lnTo>
                  <a:pt x="1234567" y="1995309"/>
                </a:lnTo>
                <a:lnTo>
                  <a:pt x="1301369" y="1996439"/>
                </a:lnTo>
                <a:lnTo>
                  <a:pt x="1368171" y="1995309"/>
                </a:lnTo>
                <a:lnTo>
                  <a:pt x="1434973" y="1990813"/>
                </a:lnTo>
                <a:lnTo>
                  <a:pt x="1498981" y="1985187"/>
                </a:lnTo>
                <a:lnTo>
                  <a:pt x="1562989" y="1976196"/>
                </a:lnTo>
                <a:lnTo>
                  <a:pt x="1625727" y="1964944"/>
                </a:lnTo>
                <a:lnTo>
                  <a:pt x="1688338" y="1951443"/>
                </a:lnTo>
                <a:lnTo>
                  <a:pt x="1748409" y="1935708"/>
                </a:lnTo>
                <a:lnTo>
                  <a:pt x="1806956" y="1917712"/>
                </a:lnTo>
                <a:lnTo>
                  <a:pt x="1865503" y="1898586"/>
                </a:lnTo>
                <a:lnTo>
                  <a:pt x="1921510" y="1876082"/>
                </a:lnTo>
                <a:lnTo>
                  <a:pt x="1975993" y="1852472"/>
                </a:lnTo>
                <a:lnTo>
                  <a:pt x="2079498" y="1798485"/>
                </a:lnTo>
                <a:lnTo>
                  <a:pt x="2128520" y="1768106"/>
                </a:lnTo>
                <a:lnTo>
                  <a:pt x="2174748" y="1737740"/>
                </a:lnTo>
                <a:lnTo>
                  <a:pt x="2221103" y="1703997"/>
                </a:lnTo>
                <a:lnTo>
                  <a:pt x="2263521" y="1669135"/>
                </a:lnTo>
                <a:lnTo>
                  <a:pt x="2304288" y="1633143"/>
                </a:lnTo>
                <a:lnTo>
                  <a:pt x="2343785" y="1596034"/>
                </a:lnTo>
                <a:lnTo>
                  <a:pt x="2379345" y="1556651"/>
                </a:lnTo>
                <a:lnTo>
                  <a:pt x="2413254" y="1516164"/>
                </a:lnTo>
                <a:lnTo>
                  <a:pt x="2444623" y="1474596"/>
                </a:lnTo>
                <a:lnTo>
                  <a:pt x="2473325" y="1430655"/>
                </a:lnTo>
                <a:lnTo>
                  <a:pt x="2499106" y="1386839"/>
                </a:lnTo>
                <a:lnTo>
                  <a:pt x="2522347" y="1341882"/>
                </a:lnTo>
                <a:lnTo>
                  <a:pt x="2542794" y="1294637"/>
                </a:lnTo>
                <a:lnTo>
                  <a:pt x="2560447" y="1247393"/>
                </a:lnTo>
                <a:lnTo>
                  <a:pt x="2575433" y="1199007"/>
                </a:lnTo>
                <a:lnTo>
                  <a:pt x="2586482" y="1149477"/>
                </a:lnTo>
                <a:lnTo>
                  <a:pt x="2594610" y="1100073"/>
                </a:lnTo>
                <a:lnTo>
                  <a:pt x="2599944" y="1049401"/>
                </a:lnTo>
                <a:lnTo>
                  <a:pt x="2601468" y="997584"/>
                </a:lnTo>
                <a:lnTo>
                  <a:pt x="2599944" y="945895"/>
                </a:lnTo>
                <a:lnTo>
                  <a:pt x="2594610" y="895350"/>
                </a:lnTo>
                <a:lnTo>
                  <a:pt x="2586482" y="845819"/>
                </a:lnTo>
                <a:lnTo>
                  <a:pt x="2575433" y="796289"/>
                </a:lnTo>
                <a:lnTo>
                  <a:pt x="2560447" y="747902"/>
                </a:lnTo>
                <a:lnTo>
                  <a:pt x="2542794" y="700658"/>
                </a:lnTo>
                <a:lnTo>
                  <a:pt x="2522347" y="654557"/>
                </a:lnTo>
                <a:lnTo>
                  <a:pt x="2499106" y="609600"/>
                </a:lnTo>
                <a:lnTo>
                  <a:pt x="2473325" y="564641"/>
                </a:lnTo>
                <a:lnTo>
                  <a:pt x="2444623" y="521843"/>
                </a:lnTo>
                <a:lnTo>
                  <a:pt x="2413254" y="480313"/>
                </a:lnTo>
                <a:lnTo>
                  <a:pt x="2379345" y="439800"/>
                </a:lnTo>
                <a:lnTo>
                  <a:pt x="2343785" y="400431"/>
                </a:lnTo>
                <a:lnTo>
                  <a:pt x="2304288" y="363346"/>
                </a:lnTo>
                <a:lnTo>
                  <a:pt x="2263521" y="327278"/>
                </a:lnTo>
                <a:lnTo>
                  <a:pt x="2221103" y="292353"/>
                </a:lnTo>
                <a:lnTo>
                  <a:pt x="2174748" y="258698"/>
                </a:lnTo>
                <a:lnTo>
                  <a:pt x="2128520" y="228345"/>
                </a:lnTo>
                <a:lnTo>
                  <a:pt x="2079498" y="197865"/>
                </a:lnTo>
                <a:lnTo>
                  <a:pt x="2027682" y="169798"/>
                </a:lnTo>
                <a:lnTo>
                  <a:pt x="1975993" y="143890"/>
                </a:lnTo>
                <a:lnTo>
                  <a:pt x="1921510" y="120395"/>
                </a:lnTo>
                <a:lnTo>
                  <a:pt x="1865503" y="97789"/>
                </a:lnTo>
                <a:lnTo>
                  <a:pt x="1806956" y="78739"/>
                </a:lnTo>
                <a:lnTo>
                  <a:pt x="1748409" y="60706"/>
                </a:lnTo>
                <a:lnTo>
                  <a:pt x="1688338" y="44957"/>
                </a:lnTo>
                <a:lnTo>
                  <a:pt x="1625727" y="31495"/>
                </a:lnTo>
                <a:lnTo>
                  <a:pt x="1562989" y="20319"/>
                </a:lnTo>
                <a:lnTo>
                  <a:pt x="1498981" y="11175"/>
                </a:lnTo>
                <a:lnTo>
                  <a:pt x="1434973" y="5587"/>
                </a:lnTo>
                <a:lnTo>
                  <a:pt x="1368171" y="1143"/>
                </a:lnTo>
                <a:lnTo>
                  <a:pt x="1301369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3544" y="2305811"/>
            <a:ext cx="1886712" cy="2209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6627" y="1025652"/>
            <a:ext cx="6448044" cy="1456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8420" y="1124711"/>
            <a:ext cx="3348228" cy="13121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9935" y="1048511"/>
            <a:ext cx="6362065" cy="137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36850" y="1216945"/>
            <a:ext cx="30753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Apac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P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ig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is 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pl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lysing?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t>9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6850" y="1430305"/>
            <a:ext cx="1961514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FFFFF"/>
              </a:buClr>
              <a:buFont typeface="Tahoma"/>
              <a:buChar char="-"/>
              <a:tabLst>
                <a:tab pos="299720" algn="l"/>
              </a:tabLst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endParaRPr sz="1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buClr>
                <a:srgbClr val="FFFFFF"/>
              </a:buClr>
              <a:buFont typeface="Tahoma"/>
              <a:buChar char="-"/>
              <a:tabLst>
                <a:tab pos="299720" algn="l"/>
              </a:tabLst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 l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GB</a:t>
            </a:r>
            <a:endParaRPr sz="1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buClr>
                <a:srgbClr val="FFFFFF"/>
              </a:buClr>
              <a:buFont typeface="Tahoma"/>
              <a:buChar char="-"/>
              <a:tabLst>
                <a:tab pos="299720" algn="l"/>
              </a:tabLst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ge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endParaRPr sz="1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buClr>
                <a:srgbClr val="FFFFFF"/>
              </a:buClr>
              <a:buFont typeface="Tahoma"/>
              <a:buChar char="-"/>
              <a:tabLst>
                <a:tab pos="299720" algn="l"/>
              </a:tabLst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All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Annie</a:t>
            </a:r>
            <a:r>
              <a:rPr spc="-155" dirty="0"/>
              <a:t>’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Que</a:t>
            </a:r>
            <a:r>
              <a:rPr spc="-25" dirty="0"/>
              <a:t>s</a:t>
            </a:r>
            <a:r>
              <a:rPr dirty="0"/>
              <a:t>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2039</Words>
  <Application>Microsoft Office PowerPoint</Application>
  <PresentationFormat>On-screen Show (16:9)</PresentationFormat>
  <Paragraphs>478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Courier New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Need Of Pig</vt:lpstr>
      <vt:lpstr>Why Was Pig Created?</vt:lpstr>
      <vt:lpstr>Why Should I Go For Pig When There Is MR?</vt:lpstr>
      <vt:lpstr>Why Should I Go For Pig When There Is MR?</vt:lpstr>
      <vt:lpstr>Where Should I use Pig?</vt:lpstr>
      <vt:lpstr>Where not to use Pig?</vt:lpstr>
      <vt:lpstr>Annie’s Question</vt:lpstr>
      <vt:lpstr>Annie’s Answer</vt:lpstr>
      <vt:lpstr>What is Pig?</vt:lpstr>
      <vt:lpstr>Use Cases Where Pig Is Used…</vt:lpstr>
      <vt:lpstr>Examples Of Data Analysis Task</vt:lpstr>
      <vt:lpstr>Conceptual Data Flow</vt:lpstr>
      <vt:lpstr>How Yahoo Uses Pig?</vt:lpstr>
      <vt:lpstr>Use Case In HealthCare</vt:lpstr>
      <vt:lpstr>Use Case In HealthCare</vt:lpstr>
      <vt:lpstr>Weather Data With Pig</vt:lpstr>
      <vt:lpstr>Pig - Basic Program Structure</vt:lpstr>
      <vt:lpstr>Pig Is made Up Of Two Components</vt:lpstr>
      <vt:lpstr>Pig Execution</vt:lpstr>
      <vt:lpstr>Pig Latin Program</vt:lpstr>
      <vt:lpstr>Four Basic Types Of Data Models</vt:lpstr>
      <vt:lpstr>Data Model</vt:lpstr>
      <vt:lpstr>Pig Data Types</vt:lpstr>
      <vt:lpstr>Pig Latin Relational Operators</vt:lpstr>
      <vt:lpstr>Pig Latin - Nulls</vt:lpstr>
      <vt:lpstr>Data</vt:lpstr>
      <vt:lpstr>Pig Latin – Group Operator</vt:lpstr>
      <vt:lpstr>Pig Latin – COGroup Operator</vt:lpstr>
      <vt:lpstr>Joins And COGROUP</vt:lpstr>
      <vt:lpstr>Union</vt:lpstr>
      <vt:lpstr>Further Reading</vt:lpstr>
      <vt:lpstr>Diagnostic Operators &amp; UDF Statements</vt:lpstr>
      <vt:lpstr>Describe</vt:lpstr>
      <vt:lpstr>EXPLAIN : Logical Plan</vt:lpstr>
      <vt:lpstr>EXPLAIN : Physical Plan</vt:lpstr>
      <vt:lpstr>EXPLAIN : MapReduce Plan</vt:lpstr>
      <vt:lpstr>Illustrate</vt:lpstr>
      <vt:lpstr>Pig Latin – File Loaders</vt:lpstr>
      <vt:lpstr>Pig Latin – Creating UDF</vt:lpstr>
      <vt:lpstr>Pig Latin – Calling A UDF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stuti</cp:lastModifiedBy>
  <cp:revision>4</cp:revision>
  <dcterms:created xsi:type="dcterms:W3CDTF">2014-08-22T12:31:44Z</dcterms:created>
  <dcterms:modified xsi:type="dcterms:W3CDTF">2016-07-15T13:02:24Z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2014-04-16T00:00:00Z</vt:filetime>
  </property>
  <property fmtid="{D5CDD505-2E9C-101B-9397-08002B2CF9AE}" pid="3" name="LastSaved">
    <vt:filetime>2014-08-22T00:00:00Z</vt:filetime>
  </property>
</Properties>
</file>