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C913-7CBF-48F1-8BCB-48270B6B6C1F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F272-E1F8-4670-A4A0-A994DA90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C913-7CBF-48F1-8BCB-48270B6B6C1F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F272-E1F8-4670-A4A0-A994DA90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0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C913-7CBF-48F1-8BCB-48270B6B6C1F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F272-E1F8-4670-A4A0-A994DA90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2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C913-7CBF-48F1-8BCB-48270B6B6C1F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F272-E1F8-4670-A4A0-A994DA90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05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C913-7CBF-48F1-8BCB-48270B6B6C1F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F272-E1F8-4670-A4A0-A994DA90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6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C913-7CBF-48F1-8BCB-48270B6B6C1F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F272-E1F8-4670-A4A0-A994DA90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7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C913-7CBF-48F1-8BCB-48270B6B6C1F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F272-E1F8-4670-A4A0-A994DA90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9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C913-7CBF-48F1-8BCB-48270B6B6C1F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F272-E1F8-4670-A4A0-A994DA90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4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C913-7CBF-48F1-8BCB-48270B6B6C1F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F272-E1F8-4670-A4A0-A994DA90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07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C913-7CBF-48F1-8BCB-48270B6B6C1F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F272-E1F8-4670-A4A0-A994DA90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7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C913-7CBF-48F1-8BCB-48270B6B6C1F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F272-E1F8-4670-A4A0-A994DA90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5C913-7CBF-48F1-8BCB-48270B6B6C1F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3F272-E1F8-4670-A4A0-A994DA90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5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4329"/>
            <a:ext cx="9144000" cy="8738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463911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571" y="2169890"/>
            <a:ext cx="3670480" cy="3058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4010" y="103981"/>
            <a:ext cx="1347989" cy="168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65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095"/>
            <a:ext cx="10515600" cy="716700"/>
          </a:xfrm>
        </p:spPr>
        <p:txBody>
          <a:bodyPr/>
          <a:lstStyle/>
          <a:p>
            <a:r>
              <a:rPr lang="en-US" dirty="0" smtClean="0"/>
              <a:t> 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8795"/>
            <a:ext cx="10515600" cy="51981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PIG was developed in 2006 at Yahoo.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PIG become an Apache project in 2007.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What is PIG?</a:t>
            </a:r>
          </a:p>
          <a:p>
            <a:pPr marL="0" indent="0">
              <a:buNone/>
            </a:pPr>
            <a:r>
              <a:rPr lang="en-US" sz="2400" dirty="0" smtClean="0"/>
              <a:t>PIG is a platform for constructing data flow for extract,Transform,and load(ETL) processing and analysis of large datasets. Pig generates Hadoop Map reduce jobs to perform the data flows.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It is a high-level language for data analysis.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/>
              <a:t>A</a:t>
            </a:r>
            <a:r>
              <a:rPr lang="en-US" sz="2400" dirty="0" smtClean="0"/>
              <a:t>llows developers to inspect HDFS-stored data without the need to learn the complexities of the </a:t>
            </a:r>
            <a:r>
              <a:rPr lang="en-US" sz="2400" dirty="0" err="1" smtClean="0"/>
              <a:t>mapReduce</a:t>
            </a:r>
            <a:r>
              <a:rPr lang="en-US" sz="2400" dirty="0" smtClean="0"/>
              <a:t> framework, thus it simplifying access to the data. 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4010" y="103981"/>
            <a:ext cx="1347989" cy="168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4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56" y="330695"/>
            <a:ext cx="10005811" cy="628489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Pig consist of a scripting language known as Pig Latin and Pig Latin compiler 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Scripting language is used to write the code to analyze the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And the compiler converts the code into the equivalent </a:t>
            </a:r>
            <a:r>
              <a:rPr lang="en-US" dirty="0" err="1" smtClean="0"/>
              <a:t>MapReduce</a:t>
            </a:r>
            <a:r>
              <a:rPr lang="en-US" dirty="0" smtClean="0"/>
              <a:t> code.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 can say Pig automates the process of designing and implementing </a:t>
            </a:r>
            <a:r>
              <a:rPr lang="en-US" dirty="0" err="1" smtClean="0"/>
              <a:t>MapReduce</a:t>
            </a:r>
            <a:r>
              <a:rPr lang="en-US" dirty="0" smtClean="0"/>
              <a:t> applications.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4011" y="0"/>
            <a:ext cx="1347989" cy="168618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185633" y="1223494"/>
            <a:ext cx="1506829" cy="669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PIG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185633" y="1901916"/>
            <a:ext cx="656822" cy="11250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842455" y="1901916"/>
            <a:ext cx="930500" cy="1116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65171" y="3103808"/>
            <a:ext cx="158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Pig Latin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22007" y="3215357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Pig Latin compiler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2950392">
            <a:off x="4970602" y="2374155"/>
            <a:ext cx="1449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4010" y="103981"/>
            <a:ext cx="1347989" cy="168618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17940579">
            <a:off x="3437060" y="2305876"/>
            <a:ext cx="125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71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87" y="360609"/>
            <a:ext cx="10972800" cy="611746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Pig has an optimizer that decides how to get the data quickly.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So, Pig is smart and intelligent in terms of data processing.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Benefits of Pig:</a:t>
            </a:r>
          </a:p>
          <a:p>
            <a:pPr marL="514350" indent="-514350">
              <a:buAutoNum type="arabicPeriod"/>
            </a:pPr>
            <a:r>
              <a:rPr lang="en-US" dirty="0" smtClean="0"/>
              <a:t>Ease of codding- Pig Latin lets us write complex programs.</a:t>
            </a:r>
          </a:p>
          <a:p>
            <a:pPr marL="514350" indent="-514350">
              <a:buAutoNum type="arabicPeriod"/>
            </a:pPr>
            <a:r>
              <a:rPr lang="en-US" dirty="0" smtClean="0"/>
              <a:t>Optimization-Pig Latin encode tasks in such a way that they can be easily optimized for execution.</a:t>
            </a:r>
          </a:p>
          <a:p>
            <a:pPr marL="514350" indent="-514350">
              <a:buAutoNum type="arabicPeriod"/>
            </a:pPr>
            <a:r>
              <a:rPr lang="en-US" dirty="0" smtClean="0"/>
              <a:t>Extensibility-We  can create own custom functions  also called user defined functions.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679" y="103981"/>
            <a:ext cx="1206320" cy="137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4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375" y="365126"/>
            <a:ext cx="7044744" cy="55932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                How to Run Pig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410" y="924453"/>
            <a:ext cx="10515600" cy="53491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Pig script can be run in the following two modes: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1.Local mode: </a:t>
            </a:r>
            <a:r>
              <a:rPr lang="en-US" dirty="0" smtClean="0"/>
              <a:t>In local mode of Pig execution, Input data  is taken from LFS. and generated output is also be part of LFS.</a:t>
            </a:r>
          </a:p>
          <a:p>
            <a:pPr marL="0" indent="0">
              <a:buNone/>
            </a:pPr>
            <a:r>
              <a:rPr lang="en-US" dirty="0" smtClean="0"/>
              <a:t>In local mode of execution, There is no intervention of HDFS.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4010" y="103981"/>
            <a:ext cx="1347989" cy="16861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26546" y="3997029"/>
            <a:ext cx="115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Pig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174068" y="3274281"/>
            <a:ext cx="114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Client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1777285" y="3734873"/>
            <a:ext cx="7331499" cy="2446986"/>
            <a:chOff x="553793" y="1664988"/>
            <a:chExt cx="8859058" cy="2391857"/>
          </a:xfrm>
        </p:grpSpPr>
        <p:sp>
          <p:nvSpPr>
            <p:cNvPr id="5" name="Rounded Rectangle 4"/>
            <p:cNvSpPr/>
            <p:nvPr/>
          </p:nvSpPr>
          <p:spPr>
            <a:xfrm>
              <a:off x="3850783" y="2562896"/>
              <a:ext cx="2266682" cy="4765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Pig Latin compiler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768957" y="2859110"/>
              <a:ext cx="10818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5" idx="1"/>
            </p:cNvCxnSpPr>
            <p:nvPr/>
          </p:nvCxnSpPr>
          <p:spPr>
            <a:xfrm>
              <a:off x="2897746" y="2090004"/>
              <a:ext cx="953037" cy="7111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2897745" y="2891307"/>
              <a:ext cx="953037" cy="789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553794" y="1778234"/>
              <a:ext cx="2343952" cy="6399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Grunt 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53793" y="2656459"/>
              <a:ext cx="2343952" cy="5761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Pig script </a:t>
              </a:r>
              <a:endParaRPr 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53793" y="3435248"/>
              <a:ext cx="2343952" cy="6215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Embedded  Pig Latin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6117467" y="2009851"/>
              <a:ext cx="953035" cy="6968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6117467" y="2842491"/>
              <a:ext cx="1171975" cy="749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7084182" y="1664988"/>
              <a:ext cx="2266683" cy="6196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Local </a:t>
              </a:r>
              <a:endParaRPr lang="en-US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7289442" y="3416144"/>
              <a:ext cx="2123409" cy="6196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Hadoop cluster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7598536" y="3164194"/>
            <a:ext cx="94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Hadoop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9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28790"/>
            <a:ext cx="12192000" cy="672921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2.HDFS mode: Input is from HDFS and is also into HDFS.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Different transformations or operators in Pig: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FOREACH                LOAD                      ILLUSTRETE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ASSERT                    GENERATE             FLATTEN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FILTER                      DUMP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GROUP                     STORE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ORDER BY               DESCRIBE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DISTINCT                GROUP BY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JOIN                          UNION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LIMIT                         CROSS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SAMPLE                    TOKENIZE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SPLIT                          EXPLAIN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4011" y="0"/>
            <a:ext cx="1347989" cy="168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5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7741" y="270457"/>
            <a:ext cx="5924282" cy="798490"/>
          </a:xfrm>
        </p:spPr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048" y="1068946"/>
            <a:ext cx="9889901" cy="5422005"/>
          </a:xfrm>
        </p:spPr>
        <p:txBody>
          <a:bodyPr/>
          <a:lstStyle/>
          <a:p>
            <a:r>
              <a:rPr lang="en-US" dirty="0" smtClean="0"/>
              <a:t>Normal Language                           Pig Latin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err="1" smtClean="0"/>
              <a:t>int</a:t>
            </a:r>
            <a:r>
              <a:rPr lang="en-US" dirty="0" smtClean="0"/>
              <a:t>                                                     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String                                               </a:t>
            </a:r>
            <a:r>
              <a:rPr lang="en-US" dirty="0" err="1" smtClean="0"/>
              <a:t>chararray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float                                                 </a:t>
            </a:r>
            <a:r>
              <a:rPr lang="en-US" dirty="0" err="1" smtClean="0"/>
              <a:t>float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long                                                </a:t>
            </a:r>
            <a:r>
              <a:rPr lang="en-US" dirty="0" err="1" smtClean="0"/>
              <a:t>long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double                                           </a:t>
            </a:r>
            <a:r>
              <a:rPr lang="en-US" dirty="0" err="1" smtClean="0"/>
              <a:t>double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dirty="0" err="1" smtClean="0"/>
              <a:t>boolean</a:t>
            </a:r>
            <a:r>
              <a:rPr lang="en-US" dirty="0" smtClean="0"/>
              <a:t>                                      </a:t>
            </a:r>
            <a:r>
              <a:rPr lang="en-US" dirty="0" err="1" smtClean="0"/>
              <a:t>boolean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4011" y="4506"/>
            <a:ext cx="1347989" cy="168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83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3042" y="365125"/>
            <a:ext cx="6091707" cy="6909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Pig execution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8" y="1056068"/>
            <a:ext cx="10328857" cy="580193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Grunt sell:  This is the default mode of execution.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Syntax: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local mode: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pig  -x local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HDFS mode: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pig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2. Script mode: Instead </a:t>
            </a:r>
            <a:r>
              <a:rPr lang="en-US" dirty="0"/>
              <a:t>o</a:t>
            </a:r>
            <a:r>
              <a:rPr lang="en-US" dirty="0" smtClean="0"/>
              <a:t>f writing  command one by one in grunt sell,</a:t>
            </a:r>
          </a:p>
          <a:p>
            <a:pPr marL="0" indent="0">
              <a:buNone/>
            </a:pPr>
            <a:r>
              <a:rPr lang="en-US" dirty="0" smtClean="0"/>
              <a:t>We can put all the command into one file and save that with extension like .pig or .txt or .</a:t>
            </a:r>
            <a:r>
              <a:rPr lang="en-US" dirty="0" err="1" smtClean="0"/>
              <a:t>sh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Syntax: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Local mode :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4010" y="103981"/>
            <a:ext cx="1347989" cy="168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525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425"/>
            <a:ext cx="11900079" cy="6563329"/>
          </a:xfrm>
        </p:spPr>
        <p:txBody>
          <a:bodyPr/>
          <a:lstStyle/>
          <a:p>
            <a:r>
              <a:rPr lang="en-US" dirty="0" smtClean="0"/>
              <a:t>Pig –x local &lt;&lt;script-name&gt;&gt;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HDFS  mode: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pig &lt;&lt;script-name&gt;&gt;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4010" y="103981"/>
            <a:ext cx="1347989" cy="168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16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465</Words>
  <Application>Microsoft Office PowerPoint</Application>
  <PresentationFormat>Widescreen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PIG</vt:lpstr>
      <vt:lpstr>  Introduction</vt:lpstr>
      <vt:lpstr>PowerPoint Presentation</vt:lpstr>
      <vt:lpstr>PowerPoint Presentation</vt:lpstr>
      <vt:lpstr>                How to Run Pig</vt:lpstr>
      <vt:lpstr>PowerPoint Presentation</vt:lpstr>
      <vt:lpstr>DATA TYPES</vt:lpstr>
      <vt:lpstr>  Pig execution mode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stuti</dc:creator>
  <cp:lastModifiedBy>stuti</cp:lastModifiedBy>
  <cp:revision>23</cp:revision>
  <dcterms:created xsi:type="dcterms:W3CDTF">2016-07-01T12:53:49Z</dcterms:created>
  <dcterms:modified xsi:type="dcterms:W3CDTF">2016-07-15T20:15:04Z</dcterms:modified>
</cp:coreProperties>
</file>