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16"/>
  </p:notesMasterIdLst>
  <p:sldIdLst>
    <p:sldId id="293" r:id="rId5"/>
    <p:sldId id="257" r:id="rId6"/>
    <p:sldId id="296" r:id="rId7"/>
    <p:sldId id="299" r:id="rId8"/>
    <p:sldId id="300" r:id="rId9"/>
    <p:sldId id="301" r:id="rId10"/>
    <p:sldId id="302" r:id="rId11"/>
    <p:sldId id="303" r:id="rId12"/>
    <p:sldId id="304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31179-BB41-4050-8237-58F13AC5299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497362A-71BB-4D7E-8760-36CD284A6CA1}">
      <dgm:prSet/>
      <dgm:spPr/>
      <dgm:t>
        <a:bodyPr/>
        <a:lstStyle/>
        <a:p>
          <a:r>
            <a:rPr lang="en-IN" b="1" i="1"/>
            <a:t>THANK  YOU !</a:t>
          </a:r>
          <a:endParaRPr lang="en-IN"/>
        </a:p>
      </dgm:t>
    </dgm:pt>
    <dgm:pt modelId="{6BF683B7-22DD-4A21-A5AF-EE4B4375C9E9}" type="parTrans" cxnId="{46E8610A-AFA2-44C3-BDB5-0A5C5677D155}">
      <dgm:prSet/>
      <dgm:spPr/>
      <dgm:t>
        <a:bodyPr/>
        <a:lstStyle/>
        <a:p>
          <a:endParaRPr lang="en-IN"/>
        </a:p>
      </dgm:t>
    </dgm:pt>
    <dgm:pt modelId="{E03A9382-D255-4FDB-B4D6-321513A09786}" type="sibTrans" cxnId="{46E8610A-AFA2-44C3-BDB5-0A5C5677D155}">
      <dgm:prSet/>
      <dgm:spPr/>
      <dgm:t>
        <a:bodyPr/>
        <a:lstStyle/>
        <a:p>
          <a:endParaRPr lang="en-IN"/>
        </a:p>
      </dgm:t>
    </dgm:pt>
    <dgm:pt modelId="{3870F3DE-7E9A-4E18-826D-53BEED79203C}" type="pres">
      <dgm:prSet presAssocID="{1D831179-BB41-4050-8237-58F13AC5299B}" presName="compositeShape" presStyleCnt="0">
        <dgm:presLayoutVars>
          <dgm:chMax val="7"/>
          <dgm:dir/>
          <dgm:resizeHandles val="exact"/>
        </dgm:presLayoutVars>
      </dgm:prSet>
      <dgm:spPr/>
    </dgm:pt>
    <dgm:pt modelId="{D6E9F2A3-1054-40D7-9528-A041079F06C2}" type="pres">
      <dgm:prSet presAssocID="{5497362A-71BB-4D7E-8760-36CD284A6CA1}" presName="circ1TxSh" presStyleLbl="vennNode1" presStyleIdx="0" presStyleCnt="1"/>
      <dgm:spPr/>
    </dgm:pt>
  </dgm:ptLst>
  <dgm:cxnLst>
    <dgm:cxn modelId="{46E8610A-AFA2-44C3-BDB5-0A5C5677D155}" srcId="{1D831179-BB41-4050-8237-58F13AC5299B}" destId="{5497362A-71BB-4D7E-8760-36CD284A6CA1}" srcOrd="0" destOrd="0" parTransId="{6BF683B7-22DD-4A21-A5AF-EE4B4375C9E9}" sibTransId="{E03A9382-D255-4FDB-B4D6-321513A09786}"/>
    <dgm:cxn modelId="{B2BA7248-B38C-4F1A-84C8-24350359261F}" type="presOf" srcId="{1D831179-BB41-4050-8237-58F13AC5299B}" destId="{3870F3DE-7E9A-4E18-826D-53BEED79203C}" srcOrd="0" destOrd="0" presId="urn:microsoft.com/office/officeart/2005/8/layout/venn1"/>
    <dgm:cxn modelId="{A4BA2078-16F6-40E5-88F9-E5CB056F3D9D}" type="presOf" srcId="{5497362A-71BB-4D7E-8760-36CD284A6CA1}" destId="{D6E9F2A3-1054-40D7-9528-A041079F06C2}" srcOrd="0" destOrd="0" presId="urn:microsoft.com/office/officeart/2005/8/layout/venn1"/>
    <dgm:cxn modelId="{482B90D7-B76E-42CA-BBA9-5A5CC5943473}" type="presParOf" srcId="{3870F3DE-7E9A-4E18-826D-53BEED79203C}" destId="{D6E9F2A3-1054-40D7-9528-A041079F06C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9F2A3-1054-40D7-9528-A041079F06C2}">
      <dsp:nvSpPr>
        <dsp:cNvPr id="0" name=""/>
        <dsp:cNvSpPr/>
      </dsp:nvSpPr>
      <dsp:spPr>
        <a:xfrm>
          <a:off x="2578100" y="0"/>
          <a:ext cx="5815013" cy="58150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i="1" kern="1200"/>
            <a:t>THANK  YOU !</a:t>
          </a:r>
          <a:endParaRPr lang="en-IN" sz="6500" kern="1200"/>
        </a:p>
      </dsp:txBody>
      <dsp:txXfrm>
        <a:off x="3429689" y="851589"/>
        <a:ext cx="4111835" cy="411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C9-72EE-4104-A260-9970CB44C01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9B4EC-54BE-4EBF-9232-5AA4A2D94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9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948C9-DE0B-B2C2-5FD4-3E03950261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0385F-8396-433D-A6AB-459566147FE1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8CDAC-42A8-1FD5-1314-CCC6B7649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0350" y="809625"/>
            <a:ext cx="7038975" cy="39608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D4983-F66F-2A1D-F1A4-B7CC23F177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5040000"/>
            <a:ext cx="6120000" cy="4680000"/>
          </a:xfrm>
        </p:spPr>
        <p:txBody>
          <a:bodyPr vert="horz">
            <a:spAutoFit/>
          </a:bodyPr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CEC2-364F-4435-91EE-BC6E3B2B7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09CD54-4CE5-45DB-A325-29952BE62D5E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832198-B229-3083-FC61-7D13CB4FB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17B2C-7739-9325-1D48-8DE6E20FF2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7C4F-9A78-E1C0-C993-7A8E054C69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3AE4E2-03F9-4302-8EA0-5B2BCACD2B71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9D334-8369-3BB0-F630-76A9B5B2B4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7034E-3D93-2795-00E7-4E7BF00C84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661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439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656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073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5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7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5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vercel-vector-logo-9512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RECIPE  APP</a:t>
            </a:r>
            <a:r>
              <a:rPr lang="en-IN" sz="4800" b="1" dirty="0">
                <a:cs typeface="Tahoma" pitchFamily="2"/>
              </a:rPr>
              <a:t>  (</a:t>
            </a:r>
            <a:r>
              <a:rPr lang="en-IN" sz="4800" b="1" dirty="0">
                <a:solidFill>
                  <a:schemeClr val="tx1">
                    <a:lumMod val="85000"/>
                  </a:schemeClr>
                </a:solidFill>
                <a:cs typeface="Tahoma" pitchFamily="2"/>
              </a:rPr>
              <a:t>Full Stack</a:t>
            </a:r>
            <a:r>
              <a:rPr lang="en-IN" sz="4800" b="1" dirty="0">
                <a:cs typeface="Tahoma" pitchFamily="2"/>
              </a:rPr>
              <a:t>)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HOSTING  THE  WEBSITE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BF1DD-F200-FDB1-7E11-F4F3529DD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69" y="4719754"/>
            <a:ext cx="4221691" cy="935808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7EF0C6A8-D9CE-AA1C-E501-4FEE0073318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55738"/>
            <a:ext cx="9294813" cy="24733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9BA136-238C-FAF3-1325-1620C1B220AC}"/>
              </a:ext>
            </a:extLst>
          </p:cNvPr>
          <p:cNvSpPr txBox="1"/>
          <p:nvPr/>
        </p:nvSpPr>
        <p:spPr>
          <a:xfrm>
            <a:off x="214" y="3837060"/>
            <a:ext cx="11998812" cy="1794226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>
            <a:noAutofit/>
          </a:bodyPr>
          <a:lstStyle/>
          <a:p>
            <a:pPr algn="ctr" hangingPunct="0"/>
            <a:r>
              <a:rPr lang="en-IN" sz="2177" b="1">
                <a:latin typeface="Liberation Sans" pitchFamily="18"/>
                <a:ea typeface="Segoe UI" pitchFamily="2"/>
                <a:cs typeface="Tahoma" pitchFamily="2"/>
              </a:rPr>
              <a:t>https://github.com/prince5sk/RECIPE-APP-Full-Stack-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A428-4963-933F-8A01-2E44F0AD0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A2CE21-AA3A-3547-E579-BD27D0BDC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326013"/>
              </p:ext>
            </p:extLst>
          </p:nvPr>
        </p:nvGraphicFramePr>
        <p:xfrm>
          <a:off x="0" y="521493"/>
          <a:ext cx="10971213" cy="581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1E36F2-CD47-C95B-D09C-201E941F6A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33811" y="6033587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E726-CA57-81AF-A151-F5281CD476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0050" y="411163"/>
            <a:ext cx="10521950" cy="649287"/>
          </a:xfrm>
        </p:spPr>
        <p:txBody>
          <a:bodyPr vert="horz" wrap="square">
            <a:spAutoFit/>
          </a:bodyPr>
          <a:lstStyle/>
          <a:p>
            <a:pPr algn="ctr">
              <a:spcBef>
                <a:spcPts val="1742"/>
              </a:spcBef>
              <a:spcAft>
                <a:spcPts val="1742"/>
              </a:spcAft>
            </a:pPr>
            <a:r>
              <a:rPr lang="en-IN" b="1" dirty="0">
                <a:latin typeface="Aptos" panose="020B0004020202020204" pitchFamily="34" charset="0"/>
                <a:cs typeface="Tahoma" pitchFamily="2"/>
              </a:rPr>
              <a:t>RECIPE  APP  (Full Stack)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CC14E0-EA6A-2A2B-D196-0B4BF44FF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94123"/>
              </p:ext>
            </p:extLst>
          </p:nvPr>
        </p:nvGraphicFramePr>
        <p:xfrm>
          <a:off x="513347" y="1387913"/>
          <a:ext cx="10714732" cy="42941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9327">
                  <a:extLst>
                    <a:ext uri="{9D8B030D-6E8A-4147-A177-3AD203B41FA5}">
                      <a16:colId xmlns:a16="http://schemas.microsoft.com/office/drawing/2014/main" val="3110872941"/>
                    </a:ext>
                  </a:extLst>
                </a:gridCol>
                <a:gridCol w="3651882">
                  <a:extLst>
                    <a:ext uri="{9D8B030D-6E8A-4147-A177-3AD203B41FA5}">
                      <a16:colId xmlns:a16="http://schemas.microsoft.com/office/drawing/2014/main" val="3041353304"/>
                    </a:ext>
                  </a:extLst>
                </a:gridCol>
                <a:gridCol w="3653523">
                  <a:extLst>
                    <a:ext uri="{9D8B030D-6E8A-4147-A177-3AD203B41FA5}">
                      <a16:colId xmlns:a16="http://schemas.microsoft.com/office/drawing/2014/main" val="1451990952"/>
                    </a:ext>
                  </a:extLst>
                </a:gridCol>
              </a:tblGrid>
              <a:tr h="955436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LMS  USERNAME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NAME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BATCH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004328478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911920104301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Haris </a:t>
                      </a: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kumar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        TK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491316783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911920104302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Subburaj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              S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2863061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911920104701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Siva Sakthi            M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204872186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911920104702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Barath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Pandian     K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180669355"/>
                  </a:ext>
                </a:extLst>
              </a:tr>
              <a:tr h="714997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911920104703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Ragu </a:t>
                      </a: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Annjaneyar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TS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41579339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D319A64-4AB4-D4A4-650E-DEDE01A6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F4EC-3D7E-D4B8-50B0-88FE2C58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0298"/>
            <a:ext cx="10058400" cy="1371600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Aptos" panose="020B0004020202020204" pitchFamily="34" charset="0"/>
                <a:cs typeface="Tahoma" pitchFamily="2"/>
              </a:rPr>
              <a:t>RECIPE  APP  (Full Stack)</a:t>
            </a:r>
            <a:endParaRPr lang="en-IN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BC984-06CE-83ED-1C3D-C5EA50EF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cs typeface="Tahoma" pitchFamily="2"/>
              </a:rPr>
              <a:t>TASK – 5</a:t>
            </a:r>
          </a:p>
          <a:p>
            <a:pPr marL="0" indent="0">
              <a:buNone/>
            </a:pPr>
            <a:r>
              <a:rPr lang="en-IN" sz="3200" b="1" dirty="0">
                <a:cs typeface="Tahoma" pitchFamily="2"/>
              </a:rPr>
              <a:t>                       HOSTING THE WEBSITE</a:t>
            </a:r>
          </a:p>
          <a:p>
            <a:pPr marL="0" indent="0">
              <a:buNone/>
            </a:pPr>
            <a:endParaRPr lang="en-IN" sz="3200" b="1" dirty="0">
              <a:cs typeface="Tahoma" pitchFamily="2"/>
            </a:endParaRPr>
          </a:p>
          <a:p>
            <a:pPr marL="0" indent="0">
              <a:buNone/>
            </a:pPr>
            <a:endParaRPr lang="en-IN" sz="2400" b="1" dirty="0"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Project Name:</a:t>
            </a:r>
            <a:r>
              <a:rPr lang="en-IN" sz="24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RECIPE  APP  (Full Stack)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Version:</a:t>
            </a:r>
            <a:r>
              <a:rPr lang="en-IN" sz="24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1.0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Date:</a:t>
            </a:r>
            <a:r>
              <a:rPr lang="en-IN" sz="24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2023-11-11</a:t>
            </a:r>
            <a:endParaRPr lang="en-IN" sz="2400" b="1" dirty="0">
              <a:cs typeface="Tahoma" pitchFamily="2"/>
            </a:endParaRPr>
          </a:p>
          <a:p>
            <a:endParaRPr lang="en-IN" sz="3200" b="1" dirty="0">
              <a:cs typeface="Tahoma" pitchFamily="2"/>
            </a:endParaRPr>
          </a:p>
          <a:p>
            <a:endParaRPr lang="en-IN" sz="3200" b="1" dirty="0">
              <a:cs typeface="Tahoma" pitchFamily="2"/>
            </a:endParaRPr>
          </a:p>
          <a:p>
            <a:pPr marL="0" indent="0">
              <a:buNone/>
            </a:pPr>
            <a:endParaRPr lang="en-IN" sz="3200" b="1" dirty="0">
              <a:cs typeface="Tahoma" pitchFamily="2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C7CFC-3158-0B33-938C-5F05E38F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506107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VARIOUS SITES FOR HOSTING OUR APP OR WEBSITE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360948" y="1145478"/>
            <a:ext cx="94728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Heroku :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Create a Heroku account: 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Sign up for a Heroku account if you don't already have one.</a:t>
            </a:r>
          </a:p>
          <a:p>
            <a:pPr algn="l"/>
            <a:endParaRPr lang="en-US" sz="16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Connect your Git repository: 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Connect your Recipe APP's Git repository to Heroku.</a:t>
            </a:r>
          </a:p>
          <a:p>
            <a:pPr algn="l"/>
            <a:endParaRPr lang="en-US" sz="16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Deploy your application: 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Deploy your application to Heroku using the Heroku CLI or the Heroku dashboard.</a:t>
            </a:r>
          </a:p>
          <a:p>
            <a:pPr algn="l"/>
            <a:endParaRPr lang="en-US" sz="16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Access your application: 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Once deployed, your application will be accessible at a Heroku.</a:t>
            </a:r>
          </a:p>
          <a:p>
            <a:pPr algn="l"/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/>
            <a:r>
              <a:rPr lang="en-US" b="1" i="0" dirty="0" err="1">
                <a:solidFill>
                  <a:srgbClr val="002060"/>
                </a:solidFill>
                <a:effectLst/>
                <a:latin typeface="Google Sans"/>
              </a:rPr>
              <a:t>Vercel</a:t>
            </a: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 :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Create a </a:t>
            </a:r>
            <a:r>
              <a:rPr lang="en-US" sz="16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Vercel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account: 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Sign up for a </a:t>
            </a:r>
            <a:r>
              <a:rPr lang="en-US" sz="16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Vercel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account if you don't already have one.</a:t>
            </a:r>
          </a:p>
          <a:p>
            <a:pPr algn="l"/>
            <a:endParaRPr lang="en-US" sz="16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Connect your Git repository: 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Connect your Recipe APP's Git repository to </a:t>
            </a:r>
            <a:r>
              <a:rPr lang="en-US" sz="16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Vercel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.</a:t>
            </a:r>
          </a:p>
          <a:p>
            <a:pPr algn="l"/>
            <a:endParaRPr lang="en-US" sz="16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Deploy your application: 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Deploy your application to </a:t>
            </a:r>
            <a:r>
              <a:rPr lang="en-US" sz="16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Vercel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using the </a:t>
            </a:r>
            <a:r>
              <a:rPr lang="en-US" sz="16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Vercel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CLI or the </a:t>
            </a:r>
            <a:r>
              <a:rPr lang="en-US" sz="16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Vercel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dashboard.</a:t>
            </a:r>
          </a:p>
          <a:p>
            <a:pPr algn="l"/>
            <a:endParaRPr lang="en-US" sz="16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Access your application: 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Once deployed, your application will be accessible at a </a:t>
            </a:r>
            <a:r>
              <a:rPr lang="en-US" sz="16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Vercel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8070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HOSTING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409772" y="1079687"/>
            <a:ext cx="9472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Choose a Web Hosting Service: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Consider your website's needs: Analyze your website's traffic volume, storage requirements, and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desired features to select a suitable hosting plan.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Evaluate hosting providers: Research and compare different hosting providers based on factors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like uptime, customer support, and pricing.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Read reviews and testimonials: Check online reviews and feedback from other users to gain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insights into the provider's performance and reliability.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2. </a:t>
            </a: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Register a Domain Name (Optional):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If you don't have a domain name, register one from a domain registrar.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A domain name serves as your website's address on the internet, making it easy for visitors to find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and access your site.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Choose a memorable and relevant domain name that reflects your website's content or brand.</a:t>
            </a:r>
          </a:p>
        </p:txBody>
      </p:sp>
    </p:spTree>
    <p:extLst>
      <p:ext uri="{BB962C8B-B14F-4D97-AF65-F5344CB8AC3E}">
        <p14:creationId xmlns:p14="http://schemas.microsoft.com/office/powerpoint/2010/main" val="23323923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HOSTING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409772" y="1079687"/>
            <a:ext cx="94728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Sign Up for a Web Hosting Account: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Create an account with the chosen web hosting provider and select a hosting plan that aligns with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your website's needs.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Provide your contact information, billing details, and any required domain name registration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information.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Complete the account setup process and finalize your subscription.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Upload Your Website Files: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Transfer your website's files, including HTML, CSS, JavaScript, and any other relevant content, to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the web hosting provider's servers.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 a File Transfer Protocol (FTP) client or the provider's file management tool to upload the files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to the designated directory.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Ensure that your website's files are properly organized and structured for efficient access and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display.</a:t>
            </a:r>
          </a:p>
        </p:txBody>
      </p:sp>
    </p:spTree>
    <p:extLst>
      <p:ext uri="{BB962C8B-B14F-4D97-AF65-F5344CB8AC3E}">
        <p14:creationId xmlns:p14="http://schemas.microsoft.com/office/powerpoint/2010/main" val="21045239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HOSTING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417793" y="1304276"/>
            <a:ext cx="9472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Update DNS Settings 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If you registered a domain name through a different registrar, update the DNS settings to point to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the new web hosting provider's servers.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This step ensures that when visitors type your domain name into their browser, they are directed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to the correct web server hosting your website.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Test Your Website: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Once your website files are uploaded and DNS settings are updated, access your website using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your domain name or the web hosting provider's temporary URL.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Test all pages, links, and functionalities to ensure your website is working properly and displaying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correctly.</a:t>
            </a:r>
          </a:p>
        </p:txBody>
      </p:sp>
    </p:spTree>
    <p:extLst>
      <p:ext uri="{BB962C8B-B14F-4D97-AF65-F5344CB8AC3E}">
        <p14:creationId xmlns:p14="http://schemas.microsoft.com/office/powerpoint/2010/main" val="19296649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HOSTING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409772" y="1079687"/>
            <a:ext cx="9472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Monitor and Maintain Your Website :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Regularly monitor your website's performance and uptime using tools provided by your hosting provider or third-party services.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Keep your website's content updated, maintain software and security patches, and address any technical issues promptly.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/>
            <a:endParaRPr lang="en-US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endParaRPr lang="en-US" b="1" i="0" dirty="0">
              <a:solidFill>
                <a:schemeClr val="accent5">
                  <a:lumMod val="75000"/>
                </a:schemeClr>
              </a:solidFill>
              <a:effectLst/>
              <a:latin typeface="Google Sans"/>
            </a:endParaRPr>
          </a:p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</a:rPr>
              <a:t>Remember, hosting your website is an ongoing process that requires regular maintenance and attention to ensure your site remains accessible, secure, and up-to-date..</a:t>
            </a:r>
          </a:p>
        </p:txBody>
      </p:sp>
    </p:spTree>
    <p:extLst>
      <p:ext uri="{BB962C8B-B14F-4D97-AF65-F5344CB8AC3E}">
        <p14:creationId xmlns:p14="http://schemas.microsoft.com/office/powerpoint/2010/main" val="27559702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6B55-79A5-5202-F4C3-1E3922A6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VERCEL  LINK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04612-13A8-048E-063B-A0DBDF8B7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4105" y="1270000"/>
            <a:ext cx="6962274" cy="3532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39B8A-E5C5-9AD3-E564-22A4B7316B37}"/>
              </a:ext>
            </a:extLst>
          </p:cNvPr>
          <p:cNvSpPr txBox="1"/>
          <p:nvPr/>
        </p:nvSpPr>
        <p:spPr>
          <a:xfrm>
            <a:off x="537411" y="4347411"/>
            <a:ext cx="873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https://recipe-frontend-seven.vercel.app/</a:t>
            </a:r>
          </a:p>
        </p:txBody>
      </p:sp>
    </p:spTree>
    <p:extLst>
      <p:ext uri="{BB962C8B-B14F-4D97-AF65-F5344CB8AC3E}">
        <p14:creationId xmlns:p14="http://schemas.microsoft.com/office/powerpoint/2010/main" val="75433561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726</Words>
  <Application>Microsoft Office PowerPoint</Application>
  <PresentationFormat>Widescreen</PresentationFormat>
  <Paragraphs>137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Arial</vt:lpstr>
      <vt:lpstr>Arial Black</vt:lpstr>
      <vt:lpstr>Arial Rounded MT Bold</vt:lpstr>
      <vt:lpstr>Calibri</vt:lpstr>
      <vt:lpstr>Google Sans</vt:lpstr>
      <vt:lpstr>Liberation Sans</vt:lpstr>
      <vt:lpstr>Trebuchet MS</vt:lpstr>
      <vt:lpstr>Wingdings</vt:lpstr>
      <vt:lpstr>Wingdings 3</vt:lpstr>
      <vt:lpstr>Facet</vt:lpstr>
      <vt:lpstr>RECIPE  APP  (Full Stack)</vt:lpstr>
      <vt:lpstr>RECIPE  APP  (Full Stack)</vt:lpstr>
      <vt:lpstr>RECIPE  APP  (Full Stack)</vt:lpstr>
      <vt:lpstr>VARIOUS SITES FOR HOSTING OUR APP OR WEBSITE </vt:lpstr>
      <vt:lpstr>HOSTING </vt:lpstr>
      <vt:lpstr>HOSTING </vt:lpstr>
      <vt:lpstr>HOSTING </vt:lpstr>
      <vt:lpstr>HOSTING </vt:lpstr>
      <vt:lpstr>VERCEL  LINK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 APP  (Full Stack)</dc:title>
  <dc:creator>prince sk</dc:creator>
  <cp:lastModifiedBy>prince sk</cp:lastModifiedBy>
  <cp:revision>3</cp:revision>
  <dcterms:created xsi:type="dcterms:W3CDTF">2023-11-18T06:01:16Z</dcterms:created>
  <dcterms:modified xsi:type="dcterms:W3CDTF">2023-11-19T07:04:18Z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