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773" r:id="rId2"/>
  </p:sldMasterIdLst>
  <p:sldIdLst>
    <p:sldId id="256" r:id="rId3"/>
    <p:sldId id="267" r:id="rId4"/>
    <p:sldId id="262" r:id="rId5"/>
    <p:sldId id="268" r:id="rId6"/>
    <p:sldId id="265" r:id="rId7"/>
    <p:sldId id="266" r:id="rId8"/>
    <p:sldId id="272" r:id="rId9"/>
    <p:sldId id="273" r:id="rId10"/>
    <p:sldId id="274" r:id="rId11"/>
    <p:sldId id="275" r:id="rId12"/>
    <p:sldId id="276" r:id="rId13"/>
    <p:sldId id="279" r:id="rId14"/>
    <p:sldId id="280" r:id="rId15"/>
    <p:sldId id="258" r:id="rId16"/>
    <p:sldId id="259" r:id="rId17"/>
    <p:sldId id="261" r:id="rId18"/>
    <p:sldId id="277" r:id="rId19"/>
    <p:sldId id="278" r:id="rId20"/>
    <p:sldId id="263" r:id="rId21"/>
    <p:sldId id="264"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1D2C12"/>
    <a:srgbClr val="F5FD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2AED77-0E71-4D95-B45C-BCE2C0FAEA2E}" v="18" dt="2023-04-16T07:09:40.8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78" autoAdjust="0"/>
    <p:restoredTop sz="94660"/>
  </p:normalViewPr>
  <p:slideViewPr>
    <p:cSldViewPr snapToGrid="0">
      <p:cViewPr varScale="1">
        <p:scale>
          <a:sx n="82" d="100"/>
          <a:sy n="82"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930C-83EA-4D9C-0256-517482A05C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A940F2-1037-FC76-2CF7-54866B8657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FDE931-AEC2-0C90-6F40-9A223213BEC8}"/>
              </a:ext>
            </a:extLst>
          </p:cNvPr>
          <p:cNvSpPr>
            <a:spLocks noGrp="1"/>
          </p:cNvSpPr>
          <p:nvPr>
            <p:ph type="dt" sz="half" idx="10"/>
          </p:nvPr>
        </p:nvSpPr>
        <p:spPr/>
        <p:txBody>
          <a:bodyPr/>
          <a:lstStyle/>
          <a:p>
            <a:fld id="{47B0E9CD-0F0F-4834-AF8A-C6A811D217B2}" type="datetimeFigureOut">
              <a:rPr lang="en-IN" smtClean="0"/>
              <a:t>16-04-2023</a:t>
            </a:fld>
            <a:endParaRPr lang="en-IN"/>
          </a:p>
        </p:txBody>
      </p:sp>
      <p:sp>
        <p:nvSpPr>
          <p:cNvPr id="5" name="Footer Placeholder 4">
            <a:extLst>
              <a:ext uri="{FF2B5EF4-FFF2-40B4-BE49-F238E27FC236}">
                <a16:creationId xmlns:a16="http://schemas.microsoft.com/office/drawing/2014/main" id="{FE5FE9B7-C504-8703-6176-1E90E65CF6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AB1A76-D7D0-FE1C-2492-9651FD3C5CF8}"/>
              </a:ext>
            </a:extLst>
          </p:cNvPr>
          <p:cNvSpPr>
            <a:spLocks noGrp="1"/>
          </p:cNvSpPr>
          <p:nvPr>
            <p:ph type="sldNum" sz="quarter" idx="12"/>
          </p:nvPr>
        </p:nvSpPr>
        <p:spPr/>
        <p:txBody>
          <a:bodyPr/>
          <a:lstStyle/>
          <a:p>
            <a:fld id="{D0323B2A-E9E7-4FCA-9780-E295D78B201C}" type="slidenum">
              <a:rPr lang="en-IN" smtClean="0"/>
              <a:t>‹#›</a:t>
            </a:fld>
            <a:endParaRPr lang="en-IN"/>
          </a:p>
        </p:txBody>
      </p:sp>
    </p:spTree>
    <p:extLst>
      <p:ext uri="{BB962C8B-B14F-4D97-AF65-F5344CB8AC3E}">
        <p14:creationId xmlns:p14="http://schemas.microsoft.com/office/powerpoint/2010/main" val="1833839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5B49D-0BDE-4B15-F649-D5D8E392DF6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9268A6-FBE7-6DE9-0E7E-33D7CA9BA9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6E83-F9FF-3B36-806C-E7A2AC4D60F2}"/>
              </a:ext>
            </a:extLst>
          </p:cNvPr>
          <p:cNvSpPr>
            <a:spLocks noGrp="1"/>
          </p:cNvSpPr>
          <p:nvPr>
            <p:ph type="dt" sz="half" idx="10"/>
          </p:nvPr>
        </p:nvSpPr>
        <p:spPr/>
        <p:txBody>
          <a:bodyPr/>
          <a:lstStyle/>
          <a:p>
            <a:fld id="{47B0E9CD-0F0F-4834-AF8A-C6A811D217B2}" type="datetimeFigureOut">
              <a:rPr lang="en-IN" smtClean="0"/>
              <a:t>16-04-2023</a:t>
            </a:fld>
            <a:endParaRPr lang="en-IN"/>
          </a:p>
        </p:txBody>
      </p:sp>
      <p:sp>
        <p:nvSpPr>
          <p:cNvPr id="5" name="Footer Placeholder 4">
            <a:extLst>
              <a:ext uri="{FF2B5EF4-FFF2-40B4-BE49-F238E27FC236}">
                <a16:creationId xmlns:a16="http://schemas.microsoft.com/office/drawing/2014/main" id="{D488A7B5-1B31-F5E2-BF1B-42AA1253FD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F7933D-FD12-4942-221B-3EA602392242}"/>
              </a:ext>
            </a:extLst>
          </p:cNvPr>
          <p:cNvSpPr>
            <a:spLocks noGrp="1"/>
          </p:cNvSpPr>
          <p:nvPr>
            <p:ph type="sldNum" sz="quarter" idx="12"/>
          </p:nvPr>
        </p:nvSpPr>
        <p:spPr/>
        <p:txBody>
          <a:bodyPr/>
          <a:lstStyle/>
          <a:p>
            <a:fld id="{D0323B2A-E9E7-4FCA-9780-E295D78B201C}" type="slidenum">
              <a:rPr lang="en-IN" smtClean="0"/>
              <a:t>‹#›</a:t>
            </a:fld>
            <a:endParaRPr lang="en-IN"/>
          </a:p>
        </p:txBody>
      </p:sp>
    </p:spTree>
    <p:extLst>
      <p:ext uri="{BB962C8B-B14F-4D97-AF65-F5344CB8AC3E}">
        <p14:creationId xmlns:p14="http://schemas.microsoft.com/office/powerpoint/2010/main" val="32150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A61E4E-CBB5-BF9A-FAAA-92FEE9BA9B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F0506A-F231-317B-D1E2-E4F5067BE3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7A4DE3-0A9D-630E-3E38-035FED9A4E43}"/>
              </a:ext>
            </a:extLst>
          </p:cNvPr>
          <p:cNvSpPr>
            <a:spLocks noGrp="1"/>
          </p:cNvSpPr>
          <p:nvPr>
            <p:ph type="dt" sz="half" idx="10"/>
          </p:nvPr>
        </p:nvSpPr>
        <p:spPr/>
        <p:txBody>
          <a:bodyPr/>
          <a:lstStyle/>
          <a:p>
            <a:fld id="{47B0E9CD-0F0F-4834-AF8A-C6A811D217B2}" type="datetimeFigureOut">
              <a:rPr lang="en-IN" smtClean="0"/>
              <a:t>16-04-2023</a:t>
            </a:fld>
            <a:endParaRPr lang="en-IN"/>
          </a:p>
        </p:txBody>
      </p:sp>
      <p:sp>
        <p:nvSpPr>
          <p:cNvPr id="5" name="Footer Placeholder 4">
            <a:extLst>
              <a:ext uri="{FF2B5EF4-FFF2-40B4-BE49-F238E27FC236}">
                <a16:creationId xmlns:a16="http://schemas.microsoft.com/office/drawing/2014/main" id="{6F6F13B1-0586-F43D-00A9-01EEC74A39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ADCB53-406B-B060-BD4A-EE15642E1188}"/>
              </a:ext>
            </a:extLst>
          </p:cNvPr>
          <p:cNvSpPr>
            <a:spLocks noGrp="1"/>
          </p:cNvSpPr>
          <p:nvPr>
            <p:ph type="sldNum" sz="quarter" idx="12"/>
          </p:nvPr>
        </p:nvSpPr>
        <p:spPr/>
        <p:txBody>
          <a:bodyPr/>
          <a:lstStyle/>
          <a:p>
            <a:fld id="{D0323B2A-E9E7-4FCA-9780-E295D78B201C}" type="slidenum">
              <a:rPr lang="en-IN" smtClean="0"/>
              <a:t>‹#›</a:t>
            </a:fld>
            <a:endParaRPr lang="en-IN"/>
          </a:p>
        </p:txBody>
      </p:sp>
    </p:spTree>
    <p:extLst>
      <p:ext uri="{BB962C8B-B14F-4D97-AF65-F5344CB8AC3E}">
        <p14:creationId xmlns:p14="http://schemas.microsoft.com/office/powerpoint/2010/main" val="1383062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ED506D-86DD-4A1E-BFC5-8DB399CDF674}"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614227-657F-4E93-85C6-AD703FEEE931}" type="slidenum">
              <a:rPr lang="en-IN" smtClean="0"/>
              <a:t>‹#›</a:t>
            </a:fld>
            <a:endParaRPr lang="en-IN"/>
          </a:p>
        </p:txBody>
      </p:sp>
    </p:spTree>
    <p:extLst>
      <p:ext uri="{BB962C8B-B14F-4D97-AF65-F5344CB8AC3E}">
        <p14:creationId xmlns:p14="http://schemas.microsoft.com/office/powerpoint/2010/main" val="1680449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ED506D-86DD-4A1E-BFC5-8DB399CDF674}"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614227-657F-4E93-85C6-AD703FEEE931}" type="slidenum">
              <a:rPr lang="en-IN" smtClean="0"/>
              <a:t>‹#›</a:t>
            </a:fld>
            <a:endParaRPr lang="en-IN"/>
          </a:p>
        </p:txBody>
      </p:sp>
    </p:spTree>
    <p:extLst>
      <p:ext uri="{BB962C8B-B14F-4D97-AF65-F5344CB8AC3E}">
        <p14:creationId xmlns:p14="http://schemas.microsoft.com/office/powerpoint/2010/main" val="828929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ED506D-86DD-4A1E-BFC5-8DB399CDF674}"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614227-657F-4E93-85C6-AD703FEEE931}" type="slidenum">
              <a:rPr lang="en-IN" smtClean="0"/>
              <a:t>‹#›</a:t>
            </a:fld>
            <a:endParaRPr lang="en-IN"/>
          </a:p>
        </p:txBody>
      </p:sp>
    </p:spTree>
    <p:extLst>
      <p:ext uri="{BB962C8B-B14F-4D97-AF65-F5344CB8AC3E}">
        <p14:creationId xmlns:p14="http://schemas.microsoft.com/office/powerpoint/2010/main" val="1600091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ED506D-86DD-4A1E-BFC5-8DB399CDF674}"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614227-657F-4E93-85C6-AD703FEEE931}" type="slidenum">
              <a:rPr lang="en-IN" smtClean="0"/>
              <a:t>‹#›</a:t>
            </a:fld>
            <a:endParaRPr lang="en-IN"/>
          </a:p>
        </p:txBody>
      </p:sp>
    </p:spTree>
    <p:extLst>
      <p:ext uri="{BB962C8B-B14F-4D97-AF65-F5344CB8AC3E}">
        <p14:creationId xmlns:p14="http://schemas.microsoft.com/office/powerpoint/2010/main" val="1858239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ED506D-86DD-4A1E-BFC5-8DB399CDF674}" type="datetimeFigureOut">
              <a:rPr lang="en-IN" smtClean="0"/>
              <a:t>16-04-2023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614227-657F-4E93-85C6-AD703FEEE931}" type="slidenum">
              <a:rPr lang="en-IN" smtClean="0"/>
              <a:t>‹#›</a:t>
            </a:fld>
            <a:endParaRPr lang="en-IN"/>
          </a:p>
        </p:txBody>
      </p:sp>
    </p:spTree>
    <p:extLst>
      <p:ext uri="{BB962C8B-B14F-4D97-AF65-F5344CB8AC3E}">
        <p14:creationId xmlns:p14="http://schemas.microsoft.com/office/powerpoint/2010/main" val="21521451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ED506D-86DD-4A1E-BFC5-8DB399CDF674}" type="datetimeFigureOut">
              <a:rPr lang="en-IN" smtClean="0"/>
              <a:t>16-04-2023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614227-657F-4E93-85C6-AD703FEEE931}" type="slidenum">
              <a:rPr lang="en-IN" smtClean="0"/>
              <a:t>‹#›</a:t>
            </a:fld>
            <a:endParaRPr lang="en-IN"/>
          </a:p>
        </p:txBody>
      </p:sp>
    </p:spTree>
    <p:extLst>
      <p:ext uri="{BB962C8B-B14F-4D97-AF65-F5344CB8AC3E}">
        <p14:creationId xmlns:p14="http://schemas.microsoft.com/office/powerpoint/2010/main" val="36930375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ED506D-86DD-4A1E-BFC5-8DB399CDF674}" type="datetimeFigureOut">
              <a:rPr lang="en-IN" smtClean="0"/>
              <a:t>16-04-2023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614227-657F-4E93-85C6-AD703FEEE931}" type="slidenum">
              <a:rPr lang="en-IN" smtClean="0"/>
              <a:t>‹#›</a:t>
            </a:fld>
            <a:endParaRPr lang="en-IN"/>
          </a:p>
        </p:txBody>
      </p:sp>
    </p:spTree>
    <p:extLst>
      <p:ext uri="{BB962C8B-B14F-4D97-AF65-F5344CB8AC3E}">
        <p14:creationId xmlns:p14="http://schemas.microsoft.com/office/powerpoint/2010/main" val="290277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ED506D-86DD-4A1E-BFC5-8DB399CDF674}"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614227-657F-4E93-85C6-AD703FEEE931}" type="slidenum">
              <a:rPr lang="en-IN" smtClean="0"/>
              <a:t>‹#›</a:t>
            </a:fld>
            <a:endParaRPr lang="en-IN"/>
          </a:p>
        </p:txBody>
      </p:sp>
    </p:spTree>
    <p:extLst>
      <p:ext uri="{BB962C8B-B14F-4D97-AF65-F5344CB8AC3E}">
        <p14:creationId xmlns:p14="http://schemas.microsoft.com/office/powerpoint/2010/main" val="13983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82489-9993-A3BE-919D-20F3F77EBA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09CDAD-FD33-3FB4-FAD0-7E427633B5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BFAFE5-03E5-FB66-3744-063EA5718F78}"/>
              </a:ext>
            </a:extLst>
          </p:cNvPr>
          <p:cNvSpPr>
            <a:spLocks noGrp="1"/>
          </p:cNvSpPr>
          <p:nvPr>
            <p:ph type="dt" sz="half" idx="10"/>
          </p:nvPr>
        </p:nvSpPr>
        <p:spPr/>
        <p:txBody>
          <a:bodyPr/>
          <a:lstStyle/>
          <a:p>
            <a:fld id="{47B0E9CD-0F0F-4834-AF8A-C6A811D217B2}" type="datetimeFigureOut">
              <a:rPr lang="en-IN" smtClean="0"/>
              <a:t>16-04-2023</a:t>
            </a:fld>
            <a:endParaRPr lang="en-IN"/>
          </a:p>
        </p:txBody>
      </p:sp>
      <p:sp>
        <p:nvSpPr>
          <p:cNvPr id="5" name="Footer Placeholder 4">
            <a:extLst>
              <a:ext uri="{FF2B5EF4-FFF2-40B4-BE49-F238E27FC236}">
                <a16:creationId xmlns:a16="http://schemas.microsoft.com/office/drawing/2014/main" id="{F90FB4C7-97E5-F013-5AAB-2211EB29C0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846ACD-ECC5-EEE2-7BDE-D539EED1867A}"/>
              </a:ext>
            </a:extLst>
          </p:cNvPr>
          <p:cNvSpPr>
            <a:spLocks noGrp="1"/>
          </p:cNvSpPr>
          <p:nvPr>
            <p:ph type="sldNum" sz="quarter" idx="12"/>
          </p:nvPr>
        </p:nvSpPr>
        <p:spPr/>
        <p:txBody>
          <a:bodyPr/>
          <a:lstStyle/>
          <a:p>
            <a:fld id="{D0323B2A-E9E7-4FCA-9780-E295D78B201C}" type="slidenum">
              <a:rPr lang="en-IN" smtClean="0"/>
              <a:t>‹#›</a:t>
            </a:fld>
            <a:endParaRPr lang="en-IN"/>
          </a:p>
        </p:txBody>
      </p:sp>
    </p:spTree>
    <p:extLst>
      <p:ext uri="{BB962C8B-B14F-4D97-AF65-F5344CB8AC3E}">
        <p14:creationId xmlns:p14="http://schemas.microsoft.com/office/powerpoint/2010/main" val="29589321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ED506D-86DD-4A1E-BFC5-8DB399CDF674}"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614227-657F-4E93-85C6-AD703FEEE931}" type="slidenum">
              <a:rPr lang="en-IN" smtClean="0"/>
              <a:t>‹#›</a:t>
            </a:fld>
            <a:endParaRPr lang="en-IN"/>
          </a:p>
        </p:txBody>
      </p:sp>
    </p:spTree>
    <p:extLst>
      <p:ext uri="{BB962C8B-B14F-4D97-AF65-F5344CB8AC3E}">
        <p14:creationId xmlns:p14="http://schemas.microsoft.com/office/powerpoint/2010/main" val="40198731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B0E9CD-0F0F-4834-AF8A-C6A811D217B2}"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323B2A-E9E7-4FCA-9780-E295D78B201C}" type="slidenum">
              <a:rPr lang="en-IN" smtClean="0"/>
              <a:t>‹#›</a:t>
            </a:fld>
            <a:endParaRPr lang="en-IN"/>
          </a:p>
        </p:txBody>
      </p:sp>
    </p:spTree>
    <p:extLst>
      <p:ext uri="{BB962C8B-B14F-4D97-AF65-F5344CB8AC3E}">
        <p14:creationId xmlns:p14="http://schemas.microsoft.com/office/powerpoint/2010/main" val="33745771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B0E9CD-0F0F-4834-AF8A-C6A811D217B2}"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323B2A-E9E7-4FCA-9780-E295D78B201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544826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ED506D-86DD-4A1E-BFC5-8DB399CDF674}"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614227-657F-4E93-85C6-AD703FEEE931}" type="slidenum">
              <a:rPr lang="en-IN" smtClean="0"/>
              <a:t>‹#›</a:t>
            </a:fld>
            <a:endParaRPr lang="en-IN"/>
          </a:p>
        </p:txBody>
      </p:sp>
    </p:spTree>
    <p:extLst>
      <p:ext uri="{BB962C8B-B14F-4D97-AF65-F5344CB8AC3E}">
        <p14:creationId xmlns:p14="http://schemas.microsoft.com/office/powerpoint/2010/main" val="34157247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B0E9CD-0F0F-4834-AF8A-C6A811D217B2}"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323B2A-E9E7-4FCA-9780-E295D78B201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46048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B0E9CD-0F0F-4834-AF8A-C6A811D217B2}"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323B2A-E9E7-4FCA-9780-E295D78B201C}" type="slidenum">
              <a:rPr lang="en-IN" smtClean="0"/>
              <a:t>‹#›</a:t>
            </a:fld>
            <a:endParaRPr lang="en-IN"/>
          </a:p>
        </p:txBody>
      </p:sp>
    </p:spTree>
    <p:extLst>
      <p:ext uri="{BB962C8B-B14F-4D97-AF65-F5344CB8AC3E}">
        <p14:creationId xmlns:p14="http://schemas.microsoft.com/office/powerpoint/2010/main" val="15962263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ED506D-86DD-4A1E-BFC5-8DB399CDF674}"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614227-657F-4E93-85C6-AD703FEEE931}" type="slidenum">
              <a:rPr lang="en-IN" smtClean="0"/>
              <a:t>‹#›</a:t>
            </a:fld>
            <a:endParaRPr lang="en-IN"/>
          </a:p>
        </p:txBody>
      </p:sp>
    </p:spTree>
    <p:extLst>
      <p:ext uri="{BB962C8B-B14F-4D97-AF65-F5344CB8AC3E}">
        <p14:creationId xmlns:p14="http://schemas.microsoft.com/office/powerpoint/2010/main" val="3574198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ED506D-86DD-4A1E-BFC5-8DB399CDF674}"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614227-657F-4E93-85C6-AD703FEEE931}" type="slidenum">
              <a:rPr lang="en-IN" smtClean="0"/>
              <a:t>‹#›</a:t>
            </a:fld>
            <a:endParaRPr lang="en-IN"/>
          </a:p>
        </p:txBody>
      </p:sp>
    </p:spTree>
    <p:extLst>
      <p:ext uri="{BB962C8B-B14F-4D97-AF65-F5344CB8AC3E}">
        <p14:creationId xmlns:p14="http://schemas.microsoft.com/office/powerpoint/2010/main" val="923833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65915-5605-FBEC-015E-3BBE1C3955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0D4594-9BA6-1839-8F15-DF91BF8E8D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67C6A1-94BD-AE9A-F988-1A0392E2B007}"/>
              </a:ext>
            </a:extLst>
          </p:cNvPr>
          <p:cNvSpPr>
            <a:spLocks noGrp="1"/>
          </p:cNvSpPr>
          <p:nvPr>
            <p:ph type="dt" sz="half" idx="10"/>
          </p:nvPr>
        </p:nvSpPr>
        <p:spPr/>
        <p:txBody>
          <a:bodyPr/>
          <a:lstStyle/>
          <a:p>
            <a:fld id="{47B0E9CD-0F0F-4834-AF8A-C6A811D217B2}" type="datetimeFigureOut">
              <a:rPr lang="en-IN" smtClean="0"/>
              <a:t>16-04-2023</a:t>
            </a:fld>
            <a:endParaRPr lang="en-IN"/>
          </a:p>
        </p:txBody>
      </p:sp>
      <p:sp>
        <p:nvSpPr>
          <p:cNvPr id="5" name="Footer Placeholder 4">
            <a:extLst>
              <a:ext uri="{FF2B5EF4-FFF2-40B4-BE49-F238E27FC236}">
                <a16:creationId xmlns:a16="http://schemas.microsoft.com/office/drawing/2014/main" id="{957474FF-13AC-3A80-1172-4CD0E966DF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8EB6C-13C4-8B92-A334-7AE866E7CD77}"/>
              </a:ext>
            </a:extLst>
          </p:cNvPr>
          <p:cNvSpPr>
            <a:spLocks noGrp="1"/>
          </p:cNvSpPr>
          <p:nvPr>
            <p:ph type="sldNum" sz="quarter" idx="12"/>
          </p:nvPr>
        </p:nvSpPr>
        <p:spPr/>
        <p:txBody>
          <a:bodyPr/>
          <a:lstStyle/>
          <a:p>
            <a:fld id="{D0323B2A-E9E7-4FCA-9780-E295D78B201C}" type="slidenum">
              <a:rPr lang="en-IN" smtClean="0"/>
              <a:t>‹#›</a:t>
            </a:fld>
            <a:endParaRPr lang="en-IN"/>
          </a:p>
        </p:txBody>
      </p:sp>
    </p:spTree>
    <p:extLst>
      <p:ext uri="{BB962C8B-B14F-4D97-AF65-F5344CB8AC3E}">
        <p14:creationId xmlns:p14="http://schemas.microsoft.com/office/powerpoint/2010/main" val="4185532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753FE-650B-C3D8-05F1-8AF7DCEACF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9D0203-0052-76D0-0CA7-3ABDA8B0F0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7D5195-692B-49A7-240B-2BE28DCB63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8E96B1F-7A78-608D-8FBF-EF111AEAF72F}"/>
              </a:ext>
            </a:extLst>
          </p:cNvPr>
          <p:cNvSpPr>
            <a:spLocks noGrp="1"/>
          </p:cNvSpPr>
          <p:nvPr>
            <p:ph type="dt" sz="half" idx="10"/>
          </p:nvPr>
        </p:nvSpPr>
        <p:spPr/>
        <p:txBody>
          <a:bodyPr/>
          <a:lstStyle/>
          <a:p>
            <a:fld id="{47B0E9CD-0F0F-4834-AF8A-C6A811D217B2}" type="datetimeFigureOut">
              <a:rPr lang="en-IN" smtClean="0"/>
              <a:t>16-04-2023</a:t>
            </a:fld>
            <a:endParaRPr lang="en-IN"/>
          </a:p>
        </p:txBody>
      </p:sp>
      <p:sp>
        <p:nvSpPr>
          <p:cNvPr id="6" name="Footer Placeholder 5">
            <a:extLst>
              <a:ext uri="{FF2B5EF4-FFF2-40B4-BE49-F238E27FC236}">
                <a16:creationId xmlns:a16="http://schemas.microsoft.com/office/drawing/2014/main" id="{6766001C-BA99-B41B-D605-3D3B590169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E304B2-3DB6-4989-1346-A1AB989AF704}"/>
              </a:ext>
            </a:extLst>
          </p:cNvPr>
          <p:cNvSpPr>
            <a:spLocks noGrp="1"/>
          </p:cNvSpPr>
          <p:nvPr>
            <p:ph type="sldNum" sz="quarter" idx="12"/>
          </p:nvPr>
        </p:nvSpPr>
        <p:spPr/>
        <p:txBody>
          <a:bodyPr/>
          <a:lstStyle/>
          <a:p>
            <a:fld id="{D0323B2A-E9E7-4FCA-9780-E295D78B201C}" type="slidenum">
              <a:rPr lang="en-IN" smtClean="0"/>
              <a:t>‹#›</a:t>
            </a:fld>
            <a:endParaRPr lang="en-IN"/>
          </a:p>
        </p:txBody>
      </p:sp>
    </p:spTree>
    <p:extLst>
      <p:ext uri="{BB962C8B-B14F-4D97-AF65-F5344CB8AC3E}">
        <p14:creationId xmlns:p14="http://schemas.microsoft.com/office/powerpoint/2010/main" val="3369244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2C7E7-74E7-E226-3481-B56113E322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923DA2-47B1-80F2-57BF-86E2542FAF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2C68E5-C842-C58C-6489-4852DAAC7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65262D-D4EC-A392-F62A-2CC484D043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541274-29C6-D2B2-2E62-AA83DD995D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EB63C29-E909-F663-99A3-4100B32FD550}"/>
              </a:ext>
            </a:extLst>
          </p:cNvPr>
          <p:cNvSpPr>
            <a:spLocks noGrp="1"/>
          </p:cNvSpPr>
          <p:nvPr>
            <p:ph type="dt" sz="half" idx="10"/>
          </p:nvPr>
        </p:nvSpPr>
        <p:spPr/>
        <p:txBody>
          <a:bodyPr/>
          <a:lstStyle/>
          <a:p>
            <a:fld id="{47B0E9CD-0F0F-4834-AF8A-C6A811D217B2}" type="datetimeFigureOut">
              <a:rPr lang="en-IN" smtClean="0"/>
              <a:t>16-04-2023</a:t>
            </a:fld>
            <a:endParaRPr lang="en-IN"/>
          </a:p>
        </p:txBody>
      </p:sp>
      <p:sp>
        <p:nvSpPr>
          <p:cNvPr id="8" name="Footer Placeholder 7">
            <a:extLst>
              <a:ext uri="{FF2B5EF4-FFF2-40B4-BE49-F238E27FC236}">
                <a16:creationId xmlns:a16="http://schemas.microsoft.com/office/drawing/2014/main" id="{E976B9E6-8F8C-49B2-25D9-C60D2DF74D3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7B7BDFD-1FE9-1CB4-EE9A-55711FBC85C5}"/>
              </a:ext>
            </a:extLst>
          </p:cNvPr>
          <p:cNvSpPr>
            <a:spLocks noGrp="1"/>
          </p:cNvSpPr>
          <p:nvPr>
            <p:ph type="sldNum" sz="quarter" idx="12"/>
          </p:nvPr>
        </p:nvSpPr>
        <p:spPr/>
        <p:txBody>
          <a:bodyPr/>
          <a:lstStyle/>
          <a:p>
            <a:fld id="{D0323B2A-E9E7-4FCA-9780-E295D78B201C}" type="slidenum">
              <a:rPr lang="en-IN" smtClean="0"/>
              <a:t>‹#›</a:t>
            </a:fld>
            <a:endParaRPr lang="en-IN"/>
          </a:p>
        </p:txBody>
      </p:sp>
    </p:spTree>
    <p:extLst>
      <p:ext uri="{BB962C8B-B14F-4D97-AF65-F5344CB8AC3E}">
        <p14:creationId xmlns:p14="http://schemas.microsoft.com/office/powerpoint/2010/main" val="175279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9D72B-1FBE-00E0-1F98-F27756EAD6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EF0CC5-09B7-E5EF-ABD3-81ECF05ED483}"/>
              </a:ext>
            </a:extLst>
          </p:cNvPr>
          <p:cNvSpPr>
            <a:spLocks noGrp="1"/>
          </p:cNvSpPr>
          <p:nvPr>
            <p:ph type="dt" sz="half" idx="10"/>
          </p:nvPr>
        </p:nvSpPr>
        <p:spPr/>
        <p:txBody>
          <a:bodyPr/>
          <a:lstStyle/>
          <a:p>
            <a:fld id="{47B0E9CD-0F0F-4834-AF8A-C6A811D217B2}" type="datetimeFigureOut">
              <a:rPr lang="en-IN" smtClean="0"/>
              <a:t>16-04-2023</a:t>
            </a:fld>
            <a:endParaRPr lang="en-IN"/>
          </a:p>
        </p:txBody>
      </p:sp>
      <p:sp>
        <p:nvSpPr>
          <p:cNvPr id="4" name="Footer Placeholder 3">
            <a:extLst>
              <a:ext uri="{FF2B5EF4-FFF2-40B4-BE49-F238E27FC236}">
                <a16:creationId xmlns:a16="http://schemas.microsoft.com/office/drawing/2014/main" id="{B32B1428-B736-8992-E519-6FEC454CEF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25E617-60A9-26E0-F199-C13DF3B19430}"/>
              </a:ext>
            </a:extLst>
          </p:cNvPr>
          <p:cNvSpPr>
            <a:spLocks noGrp="1"/>
          </p:cNvSpPr>
          <p:nvPr>
            <p:ph type="sldNum" sz="quarter" idx="12"/>
          </p:nvPr>
        </p:nvSpPr>
        <p:spPr/>
        <p:txBody>
          <a:bodyPr/>
          <a:lstStyle/>
          <a:p>
            <a:fld id="{D0323B2A-E9E7-4FCA-9780-E295D78B201C}" type="slidenum">
              <a:rPr lang="en-IN" smtClean="0"/>
              <a:t>‹#›</a:t>
            </a:fld>
            <a:endParaRPr lang="en-IN"/>
          </a:p>
        </p:txBody>
      </p:sp>
    </p:spTree>
    <p:extLst>
      <p:ext uri="{BB962C8B-B14F-4D97-AF65-F5344CB8AC3E}">
        <p14:creationId xmlns:p14="http://schemas.microsoft.com/office/powerpoint/2010/main" val="20032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E596F8-B99F-D941-82F7-FB1FE3C6E14B}"/>
              </a:ext>
            </a:extLst>
          </p:cNvPr>
          <p:cNvSpPr>
            <a:spLocks noGrp="1"/>
          </p:cNvSpPr>
          <p:nvPr>
            <p:ph type="dt" sz="half" idx="10"/>
          </p:nvPr>
        </p:nvSpPr>
        <p:spPr/>
        <p:txBody>
          <a:bodyPr/>
          <a:lstStyle/>
          <a:p>
            <a:fld id="{47B0E9CD-0F0F-4834-AF8A-C6A811D217B2}" type="datetimeFigureOut">
              <a:rPr lang="en-IN" smtClean="0"/>
              <a:t>16-04-2023</a:t>
            </a:fld>
            <a:endParaRPr lang="en-IN"/>
          </a:p>
        </p:txBody>
      </p:sp>
      <p:sp>
        <p:nvSpPr>
          <p:cNvPr id="3" name="Footer Placeholder 2">
            <a:extLst>
              <a:ext uri="{FF2B5EF4-FFF2-40B4-BE49-F238E27FC236}">
                <a16:creationId xmlns:a16="http://schemas.microsoft.com/office/drawing/2014/main" id="{246EE65A-C8B8-6FA6-DA2D-10BFF3FB33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BE3BC5-4381-64A4-18DB-F9C19302092A}"/>
              </a:ext>
            </a:extLst>
          </p:cNvPr>
          <p:cNvSpPr>
            <a:spLocks noGrp="1"/>
          </p:cNvSpPr>
          <p:nvPr>
            <p:ph type="sldNum" sz="quarter" idx="12"/>
          </p:nvPr>
        </p:nvSpPr>
        <p:spPr/>
        <p:txBody>
          <a:bodyPr/>
          <a:lstStyle/>
          <a:p>
            <a:fld id="{D0323B2A-E9E7-4FCA-9780-E295D78B201C}" type="slidenum">
              <a:rPr lang="en-IN" smtClean="0"/>
              <a:t>‹#›</a:t>
            </a:fld>
            <a:endParaRPr lang="en-IN"/>
          </a:p>
        </p:txBody>
      </p:sp>
    </p:spTree>
    <p:extLst>
      <p:ext uri="{BB962C8B-B14F-4D97-AF65-F5344CB8AC3E}">
        <p14:creationId xmlns:p14="http://schemas.microsoft.com/office/powerpoint/2010/main" val="1826590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627C-7361-E1A9-BF1F-3346225D68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E8318B-61CA-875A-9A6A-4D9CA24273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775AC1-EE18-2EF8-569A-C27F5C9511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B99107-7134-E6E1-E99B-683B9BEDFA40}"/>
              </a:ext>
            </a:extLst>
          </p:cNvPr>
          <p:cNvSpPr>
            <a:spLocks noGrp="1"/>
          </p:cNvSpPr>
          <p:nvPr>
            <p:ph type="dt" sz="half" idx="10"/>
          </p:nvPr>
        </p:nvSpPr>
        <p:spPr/>
        <p:txBody>
          <a:bodyPr/>
          <a:lstStyle/>
          <a:p>
            <a:fld id="{47B0E9CD-0F0F-4834-AF8A-C6A811D217B2}" type="datetimeFigureOut">
              <a:rPr lang="en-IN" smtClean="0"/>
              <a:t>16-04-2023</a:t>
            </a:fld>
            <a:endParaRPr lang="en-IN"/>
          </a:p>
        </p:txBody>
      </p:sp>
      <p:sp>
        <p:nvSpPr>
          <p:cNvPr id="6" name="Footer Placeholder 5">
            <a:extLst>
              <a:ext uri="{FF2B5EF4-FFF2-40B4-BE49-F238E27FC236}">
                <a16:creationId xmlns:a16="http://schemas.microsoft.com/office/drawing/2014/main" id="{ABEF1903-0FE2-2091-8A30-B009077CBE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1CB510-C58E-37BC-C4D0-D63055293CC9}"/>
              </a:ext>
            </a:extLst>
          </p:cNvPr>
          <p:cNvSpPr>
            <a:spLocks noGrp="1"/>
          </p:cNvSpPr>
          <p:nvPr>
            <p:ph type="sldNum" sz="quarter" idx="12"/>
          </p:nvPr>
        </p:nvSpPr>
        <p:spPr/>
        <p:txBody>
          <a:bodyPr/>
          <a:lstStyle/>
          <a:p>
            <a:fld id="{D0323B2A-E9E7-4FCA-9780-E295D78B201C}" type="slidenum">
              <a:rPr lang="en-IN" smtClean="0"/>
              <a:t>‹#›</a:t>
            </a:fld>
            <a:endParaRPr lang="en-IN"/>
          </a:p>
        </p:txBody>
      </p:sp>
    </p:spTree>
    <p:extLst>
      <p:ext uri="{BB962C8B-B14F-4D97-AF65-F5344CB8AC3E}">
        <p14:creationId xmlns:p14="http://schemas.microsoft.com/office/powerpoint/2010/main" val="3392781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DFE83-822D-34BD-52AF-8B6CE6415C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C22F35-E27B-A7CB-0B19-066BFBB0C8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01BC69-32C8-6107-DDCA-0CAE69A57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7B45BC-8317-EA81-7DE2-11B708318CDF}"/>
              </a:ext>
            </a:extLst>
          </p:cNvPr>
          <p:cNvSpPr>
            <a:spLocks noGrp="1"/>
          </p:cNvSpPr>
          <p:nvPr>
            <p:ph type="dt" sz="half" idx="10"/>
          </p:nvPr>
        </p:nvSpPr>
        <p:spPr/>
        <p:txBody>
          <a:bodyPr/>
          <a:lstStyle/>
          <a:p>
            <a:fld id="{47B0E9CD-0F0F-4834-AF8A-C6A811D217B2}" type="datetimeFigureOut">
              <a:rPr lang="en-IN" smtClean="0"/>
              <a:t>16-04-2023</a:t>
            </a:fld>
            <a:endParaRPr lang="en-IN"/>
          </a:p>
        </p:txBody>
      </p:sp>
      <p:sp>
        <p:nvSpPr>
          <p:cNvPr id="6" name="Footer Placeholder 5">
            <a:extLst>
              <a:ext uri="{FF2B5EF4-FFF2-40B4-BE49-F238E27FC236}">
                <a16:creationId xmlns:a16="http://schemas.microsoft.com/office/drawing/2014/main" id="{EF7597CC-E456-B766-C8DF-FCCCDBE0A1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1632CB-3559-A576-450B-A17B15ED1D0A}"/>
              </a:ext>
            </a:extLst>
          </p:cNvPr>
          <p:cNvSpPr>
            <a:spLocks noGrp="1"/>
          </p:cNvSpPr>
          <p:nvPr>
            <p:ph type="sldNum" sz="quarter" idx="12"/>
          </p:nvPr>
        </p:nvSpPr>
        <p:spPr/>
        <p:txBody>
          <a:bodyPr/>
          <a:lstStyle/>
          <a:p>
            <a:fld id="{D0323B2A-E9E7-4FCA-9780-E295D78B201C}" type="slidenum">
              <a:rPr lang="en-IN" smtClean="0"/>
              <a:t>‹#›</a:t>
            </a:fld>
            <a:endParaRPr lang="en-IN"/>
          </a:p>
        </p:txBody>
      </p:sp>
    </p:spTree>
    <p:extLst>
      <p:ext uri="{BB962C8B-B14F-4D97-AF65-F5344CB8AC3E}">
        <p14:creationId xmlns:p14="http://schemas.microsoft.com/office/powerpoint/2010/main" val="3793207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35CACD-C5D0-0357-B278-4D8616AFCE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4D7BE8-0ABE-EB8F-A3A5-D202129913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73BA4-0973-AA06-811C-B8775A5645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B0E9CD-0F0F-4834-AF8A-C6A811D217B2}" type="datetimeFigureOut">
              <a:rPr lang="en-IN" smtClean="0"/>
              <a:t>16-04-2023</a:t>
            </a:fld>
            <a:endParaRPr lang="en-IN"/>
          </a:p>
        </p:txBody>
      </p:sp>
      <p:sp>
        <p:nvSpPr>
          <p:cNvPr id="5" name="Footer Placeholder 4">
            <a:extLst>
              <a:ext uri="{FF2B5EF4-FFF2-40B4-BE49-F238E27FC236}">
                <a16:creationId xmlns:a16="http://schemas.microsoft.com/office/drawing/2014/main" id="{85A278AC-1DB9-AFFB-DF92-A84ADCAD66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28DC273-1B9C-051F-8B30-D12198D030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323B2A-E9E7-4FCA-9780-E295D78B201C}" type="slidenum">
              <a:rPr lang="en-IN" smtClean="0"/>
              <a:t>‹#›</a:t>
            </a:fld>
            <a:endParaRPr lang="en-IN"/>
          </a:p>
        </p:txBody>
      </p:sp>
    </p:spTree>
    <p:extLst>
      <p:ext uri="{BB962C8B-B14F-4D97-AF65-F5344CB8AC3E}">
        <p14:creationId xmlns:p14="http://schemas.microsoft.com/office/powerpoint/2010/main" val="65098810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7B0E9CD-0F0F-4834-AF8A-C6A811D217B2}" type="datetimeFigureOut">
              <a:rPr lang="en-IN" smtClean="0"/>
              <a:t>16-04-2023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0323B2A-E9E7-4FCA-9780-E295D78B201C}" type="slidenum">
              <a:rPr lang="en-IN" smtClean="0"/>
              <a:t>‹#›</a:t>
            </a:fld>
            <a:endParaRPr lang="en-IN"/>
          </a:p>
        </p:txBody>
      </p:sp>
    </p:spTree>
    <p:extLst>
      <p:ext uri="{BB962C8B-B14F-4D97-AF65-F5344CB8AC3E}">
        <p14:creationId xmlns:p14="http://schemas.microsoft.com/office/powerpoint/2010/main" val="336850575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teachonline.ca/tools-trends/how-teach-online-student-success/understanding-building-blocks-online-learning/how-faculty-assure-quality-online-learning-environment"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8.xml"/><Relationship Id="rId5" Type="http://schemas.openxmlformats.org/officeDocument/2006/relationships/image" Target="../media/image29.sv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7.sv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6.png"/><Relationship Id="rId5" Type="http://schemas.openxmlformats.org/officeDocument/2006/relationships/image" Target="../media/image13.sv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17.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image" Target="../media/image5.svg"/></Relationships>
</file>

<file path=ppt/slides/_rels/slide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 uri="{837473B0-CC2E-450A-ABE3-18F120FF3D39}">
                <a1611:picAttrSrcUrl xmlns:a1611="http://schemas.microsoft.com/office/drawing/2016/11/main" r:id="rId4"/>
              </a:ext>
            </a:extLst>
          </a:blip>
          <a:srcRect/>
          <a:stretch>
            <a:fillRect l="-30000" r="-3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E4560-6C13-07B0-991C-31E0D18A168E}"/>
              </a:ext>
            </a:extLst>
          </p:cNvPr>
          <p:cNvSpPr>
            <a:spLocks noGrp="1"/>
          </p:cNvSpPr>
          <p:nvPr>
            <p:ph type="ctrTitle"/>
          </p:nvPr>
        </p:nvSpPr>
        <p:spPr>
          <a:xfrm>
            <a:off x="1524000" y="674494"/>
            <a:ext cx="9144000" cy="2387600"/>
          </a:xfrm>
        </p:spPr>
        <p:txBody>
          <a:bodyPr>
            <a:normAutofit/>
          </a:bodyPr>
          <a:lstStyle/>
          <a:p>
            <a:pPr algn="l"/>
            <a:r>
              <a:rPr lang="en-IN" sz="9600" dirty="0">
                <a:latin typeface="Imprint MT Shadow" panose="04020605060303030202" pitchFamily="82" charset="0"/>
              </a:rPr>
              <a:t>QuizNia</a:t>
            </a:r>
          </a:p>
        </p:txBody>
      </p:sp>
      <p:sp>
        <p:nvSpPr>
          <p:cNvPr id="3" name="Subtitle 2">
            <a:extLst>
              <a:ext uri="{FF2B5EF4-FFF2-40B4-BE49-F238E27FC236}">
                <a16:creationId xmlns:a16="http://schemas.microsoft.com/office/drawing/2014/main" id="{FB18C16F-F7EA-4C6B-146F-2C5C4F6CEF3E}"/>
              </a:ext>
            </a:extLst>
          </p:cNvPr>
          <p:cNvSpPr>
            <a:spLocks noGrp="1"/>
          </p:cNvSpPr>
          <p:nvPr>
            <p:ph type="subTitle" idx="1"/>
          </p:nvPr>
        </p:nvSpPr>
        <p:spPr>
          <a:xfrm>
            <a:off x="1757265" y="2855589"/>
            <a:ext cx="9144000" cy="1655762"/>
          </a:xfrm>
        </p:spPr>
        <p:txBody>
          <a:bodyPr>
            <a:normAutofit/>
          </a:bodyPr>
          <a:lstStyle/>
          <a:p>
            <a:pPr algn="l"/>
            <a:r>
              <a:rPr lang="en-IN" sz="2800" dirty="0">
                <a:latin typeface="Brush Script MT" panose="03060802040406070304" pitchFamily="66" charset="0"/>
              </a:rPr>
              <a:t>            “Do The Best You Can…”</a:t>
            </a:r>
          </a:p>
        </p:txBody>
      </p:sp>
    </p:spTree>
    <p:extLst>
      <p:ext uri="{BB962C8B-B14F-4D97-AF65-F5344CB8AC3E}">
        <p14:creationId xmlns:p14="http://schemas.microsoft.com/office/powerpoint/2010/main" val="3179813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7CCF-6BED-41D7-CB42-A23523599777}"/>
              </a:ext>
            </a:extLst>
          </p:cNvPr>
          <p:cNvSpPr>
            <a:spLocks noGrp="1"/>
          </p:cNvSpPr>
          <p:nvPr>
            <p:ph type="title"/>
          </p:nvPr>
        </p:nvSpPr>
        <p:spPr/>
        <p:txBody>
          <a:bodyPr>
            <a:normAutofit/>
          </a:bodyPr>
          <a:lstStyle/>
          <a:p>
            <a:pPr marL="457200" indent="-457200">
              <a:buFont typeface="Wingdings" panose="05000000000000000000" pitchFamily="2" charset="2"/>
              <a:buChar char="Ø"/>
            </a:pPr>
            <a:r>
              <a:rPr lang="en-IN" sz="2800" dirty="0">
                <a:solidFill>
                  <a:schemeClr val="accent2">
                    <a:lumMod val="75000"/>
                  </a:schemeClr>
                </a:solidFill>
                <a:latin typeface="Baskerville Old Face" panose="02020602080505020303" pitchFamily="18" charset="0"/>
              </a:rPr>
              <a:t>QUIZ SAMPLE</a:t>
            </a:r>
          </a:p>
        </p:txBody>
      </p:sp>
      <p:pic>
        <p:nvPicPr>
          <p:cNvPr id="4" name="Picture 3">
            <a:extLst>
              <a:ext uri="{FF2B5EF4-FFF2-40B4-BE49-F238E27FC236}">
                <a16:creationId xmlns:a16="http://schemas.microsoft.com/office/drawing/2014/main" id="{B25D0BB1-53AD-736A-5C6F-7A0B4C946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077" y="1199216"/>
            <a:ext cx="9528111" cy="5280660"/>
          </a:xfrm>
          <a:prstGeom prst="rect">
            <a:avLst/>
          </a:prstGeom>
        </p:spPr>
      </p:pic>
    </p:spTree>
    <p:extLst>
      <p:ext uri="{BB962C8B-B14F-4D97-AF65-F5344CB8AC3E}">
        <p14:creationId xmlns:p14="http://schemas.microsoft.com/office/powerpoint/2010/main" val="451345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A3D2D-A83B-2003-27CD-3F14FE70BBF2}"/>
              </a:ext>
            </a:extLst>
          </p:cNvPr>
          <p:cNvSpPr>
            <a:spLocks noGrp="1"/>
          </p:cNvSpPr>
          <p:nvPr>
            <p:ph type="title"/>
          </p:nvPr>
        </p:nvSpPr>
        <p:spPr/>
        <p:txBody>
          <a:bodyPr>
            <a:normAutofit/>
          </a:bodyPr>
          <a:lstStyle/>
          <a:p>
            <a:pPr marL="571500" indent="-571500">
              <a:buFont typeface="Wingdings" panose="05000000000000000000" pitchFamily="2" charset="2"/>
              <a:buChar char="Ø"/>
            </a:pPr>
            <a:r>
              <a:rPr lang="en-IN" sz="2800" dirty="0">
                <a:solidFill>
                  <a:schemeClr val="accent2">
                    <a:lumMod val="75000"/>
                  </a:schemeClr>
                </a:solidFill>
                <a:latin typeface="Baskerville Old Face" panose="02020602080505020303" pitchFamily="18" charset="0"/>
              </a:rPr>
              <a:t>BLOG SAMPLE</a:t>
            </a:r>
          </a:p>
        </p:txBody>
      </p:sp>
      <p:pic>
        <p:nvPicPr>
          <p:cNvPr id="4" name="Picture 3">
            <a:extLst>
              <a:ext uri="{FF2B5EF4-FFF2-40B4-BE49-F238E27FC236}">
                <a16:creationId xmlns:a16="http://schemas.microsoft.com/office/drawing/2014/main" id="{897534E4-E11A-5D77-C984-52B866671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494" y="1190275"/>
            <a:ext cx="9483012" cy="5242560"/>
          </a:xfrm>
          <a:prstGeom prst="rect">
            <a:avLst/>
          </a:prstGeom>
        </p:spPr>
      </p:pic>
    </p:spTree>
    <p:extLst>
      <p:ext uri="{BB962C8B-B14F-4D97-AF65-F5344CB8AC3E}">
        <p14:creationId xmlns:p14="http://schemas.microsoft.com/office/powerpoint/2010/main" val="38948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69DE-D3AE-3C9A-6915-45879AE32431}"/>
              </a:ext>
            </a:extLst>
          </p:cNvPr>
          <p:cNvSpPr>
            <a:spLocks noGrp="1"/>
          </p:cNvSpPr>
          <p:nvPr>
            <p:ph type="title"/>
          </p:nvPr>
        </p:nvSpPr>
        <p:spPr>
          <a:xfrm>
            <a:off x="582471" y="216597"/>
            <a:ext cx="3164633" cy="746449"/>
          </a:xfrm>
        </p:spPr>
        <p:txBody>
          <a:bodyPr>
            <a:normAutofit/>
          </a:bodyPr>
          <a:lstStyle/>
          <a:p>
            <a:r>
              <a:rPr lang="en-IN" sz="3600" b="1" u="sng" dirty="0">
                <a:solidFill>
                  <a:schemeClr val="accent2">
                    <a:lumMod val="75000"/>
                  </a:schemeClr>
                </a:solidFill>
                <a:latin typeface="Baskerville Old Face" panose="02020602080505020303" pitchFamily="18" charset="0"/>
              </a:rPr>
              <a:t>ER DIAGRAM</a:t>
            </a:r>
          </a:p>
        </p:txBody>
      </p:sp>
      <p:sp>
        <p:nvSpPr>
          <p:cNvPr id="3" name="Rectangle 2">
            <a:extLst>
              <a:ext uri="{FF2B5EF4-FFF2-40B4-BE49-F238E27FC236}">
                <a16:creationId xmlns:a16="http://schemas.microsoft.com/office/drawing/2014/main" id="{A49EBF14-C8FA-ABC7-3C37-362B707D85CE}"/>
              </a:ext>
            </a:extLst>
          </p:cNvPr>
          <p:cNvSpPr/>
          <p:nvPr/>
        </p:nvSpPr>
        <p:spPr>
          <a:xfrm>
            <a:off x="4142813" y="1744807"/>
            <a:ext cx="914400" cy="4292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a:t>
            </a:r>
          </a:p>
        </p:txBody>
      </p:sp>
      <p:sp>
        <p:nvSpPr>
          <p:cNvPr id="4" name="Rectangle 3">
            <a:extLst>
              <a:ext uri="{FF2B5EF4-FFF2-40B4-BE49-F238E27FC236}">
                <a16:creationId xmlns:a16="http://schemas.microsoft.com/office/drawing/2014/main" id="{608CD81D-5E57-F73E-0F9C-A7AA0A8840CE}"/>
              </a:ext>
            </a:extLst>
          </p:cNvPr>
          <p:cNvSpPr/>
          <p:nvPr/>
        </p:nvSpPr>
        <p:spPr>
          <a:xfrm>
            <a:off x="7775537" y="1735476"/>
            <a:ext cx="914400" cy="4292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login</a:t>
            </a:r>
          </a:p>
        </p:txBody>
      </p:sp>
      <p:sp>
        <p:nvSpPr>
          <p:cNvPr id="5" name="Rectangle 4">
            <a:extLst>
              <a:ext uri="{FF2B5EF4-FFF2-40B4-BE49-F238E27FC236}">
                <a16:creationId xmlns:a16="http://schemas.microsoft.com/office/drawing/2014/main" id="{B95B92FF-A460-AAA7-A428-724BDD78B9F9}"/>
              </a:ext>
            </a:extLst>
          </p:cNvPr>
          <p:cNvSpPr/>
          <p:nvPr/>
        </p:nvSpPr>
        <p:spPr>
          <a:xfrm>
            <a:off x="6226657" y="1076143"/>
            <a:ext cx="914400" cy="4292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register</a:t>
            </a:r>
          </a:p>
        </p:txBody>
      </p:sp>
      <p:sp>
        <p:nvSpPr>
          <p:cNvPr id="6" name="Rectangle 5">
            <a:extLst>
              <a:ext uri="{FF2B5EF4-FFF2-40B4-BE49-F238E27FC236}">
                <a16:creationId xmlns:a16="http://schemas.microsoft.com/office/drawing/2014/main" id="{06440ED1-BA70-84F6-799F-DE5E3DB7DCD9}"/>
              </a:ext>
            </a:extLst>
          </p:cNvPr>
          <p:cNvSpPr/>
          <p:nvPr/>
        </p:nvSpPr>
        <p:spPr>
          <a:xfrm>
            <a:off x="4142813" y="3436765"/>
            <a:ext cx="914400" cy="4292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quizzes</a:t>
            </a:r>
          </a:p>
        </p:txBody>
      </p:sp>
      <p:sp>
        <p:nvSpPr>
          <p:cNvPr id="7" name="Rectangle 6">
            <a:extLst>
              <a:ext uri="{FF2B5EF4-FFF2-40B4-BE49-F238E27FC236}">
                <a16:creationId xmlns:a16="http://schemas.microsoft.com/office/drawing/2014/main" id="{A3F6DDD4-3EF6-A1EC-8A54-8508AE5A5A10}"/>
              </a:ext>
            </a:extLst>
          </p:cNvPr>
          <p:cNvSpPr/>
          <p:nvPr/>
        </p:nvSpPr>
        <p:spPr>
          <a:xfrm>
            <a:off x="4142813" y="5346451"/>
            <a:ext cx="914400" cy="4292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quiz question</a:t>
            </a:r>
          </a:p>
        </p:txBody>
      </p:sp>
      <p:sp>
        <p:nvSpPr>
          <p:cNvPr id="8" name="Rectangle 7">
            <a:extLst>
              <a:ext uri="{FF2B5EF4-FFF2-40B4-BE49-F238E27FC236}">
                <a16:creationId xmlns:a16="http://schemas.microsoft.com/office/drawing/2014/main" id="{FEFF8B18-8F27-4E9A-2991-E77D23E56836}"/>
              </a:ext>
            </a:extLst>
          </p:cNvPr>
          <p:cNvSpPr/>
          <p:nvPr/>
        </p:nvSpPr>
        <p:spPr>
          <a:xfrm>
            <a:off x="8260749" y="3455426"/>
            <a:ext cx="914400" cy="4292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Quiz</a:t>
            </a:r>
          </a:p>
          <a:p>
            <a:pPr algn="ctr"/>
            <a:r>
              <a:rPr lang="en-IN" sz="1400" dirty="0"/>
              <a:t>attempt</a:t>
            </a:r>
          </a:p>
        </p:txBody>
      </p:sp>
      <p:sp>
        <p:nvSpPr>
          <p:cNvPr id="9" name="Rectangle 8">
            <a:extLst>
              <a:ext uri="{FF2B5EF4-FFF2-40B4-BE49-F238E27FC236}">
                <a16:creationId xmlns:a16="http://schemas.microsoft.com/office/drawing/2014/main" id="{81E26141-0435-C28A-BF96-EB2C5306627D}"/>
              </a:ext>
            </a:extLst>
          </p:cNvPr>
          <p:cNvSpPr/>
          <p:nvPr/>
        </p:nvSpPr>
        <p:spPr>
          <a:xfrm>
            <a:off x="2307792" y="4528465"/>
            <a:ext cx="914400" cy="4292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Question answer</a:t>
            </a:r>
          </a:p>
        </p:txBody>
      </p:sp>
      <p:sp>
        <p:nvSpPr>
          <p:cNvPr id="10" name="Rectangle 9">
            <a:extLst>
              <a:ext uri="{FF2B5EF4-FFF2-40B4-BE49-F238E27FC236}">
                <a16:creationId xmlns:a16="http://schemas.microsoft.com/office/drawing/2014/main" id="{15D0E6F5-09AE-1713-A477-2081E4336A6C}"/>
              </a:ext>
            </a:extLst>
          </p:cNvPr>
          <p:cNvSpPr/>
          <p:nvPr/>
        </p:nvSpPr>
        <p:spPr>
          <a:xfrm>
            <a:off x="6375949" y="4519133"/>
            <a:ext cx="914400" cy="4292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User</a:t>
            </a:r>
          </a:p>
          <a:p>
            <a:pPr algn="ctr"/>
            <a:r>
              <a:rPr lang="en-IN" sz="1400" dirty="0"/>
              <a:t>answer</a:t>
            </a:r>
          </a:p>
        </p:txBody>
      </p:sp>
      <p:sp>
        <p:nvSpPr>
          <p:cNvPr id="11" name="Flowchart: Decision 10">
            <a:extLst>
              <a:ext uri="{FF2B5EF4-FFF2-40B4-BE49-F238E27FC236}">
                <a16:creationId xmlns:a16="http://schemas.microsoft.com/office/drawing/2014/main" id="{5248D866-EB15-6DFA-8005-5B703AEEA934}"/>
              </a:ext>
            </a:extLst>
          </p:cNvPr>
          <p:cNvSpPr/>
          <p:nvPr/>
        </p:nvSpPr>
        <p:spPr>
          <a:xfrm>
            <a:off x="3816241" y="2418169"/>
            <a:ext cx="1567543" cy="74644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could attempt</a:t>
            </a:r>
          </a:p>
        </p:txBody>
      </p:sp>
      <p:sp>
        <p:nvSpPr>
          <p:cNvPr id="12" name="Flowchart: Decision 11">
            <a:extLst>
              <a:ext uri="{FF2B5EF4-FFF2-40B4-BE49-F238E27FC236}">
                <a16:creationId xmlns:a16="http://schemas.microsoft.com/office/drawing/2014/main" id="{12638FBE-7C3B-E89D-FE7B-2BEC0267D33F}"/>
              </a:ext>
            </a:extLst>
          </p:cNvPr>
          <p:cNvSpPr/>
          <p:nvPr/>
        </p:nvSpPr>
        <p:spPr>
          <a:xfrm>
            <a:off x="3816241" y="4363622"/>
            <a:ext cx="1567543" cy="74644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Made of</a:t>
            </a:r>
          </a:p>
        </p:txBody>
      </p:sp>
      <p:sp>
        <p:nvSpPr>
          <p:cNvPr id="13" name="Flowchart: Decision 12">
            <a:extLst>
              <a:ext uri="{FF2B5EF4-FFF2-40B4-BE49-F238E27FC236}">
                <a16:creationId xmlns:a16="http://schemas.microsoft.com/office/drawing/2014/main" id="{18AC642D-B089-AF7A-D13B-73E617CB5F3F}"/>
              </a:ext>
            </a:extLst>
          </p:cNvPr>
          <p:cNvSpPr/>
          <p:nvPr/>
        </p:nvSpPr>
        <p:spPr>
          <a:xfrm>
            <a:off x="6091368" y="1639075"/>
            <a:ext cx="1191208" cy="6469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Has to</a:t>
            </a:r>
          </a:p>
        </p:txBody>
      </p:sp>
      <p:sp>
        <p:nvSpPr>
          <p:cNvPr id="25" name="Flowchart: Decision 24">
            <a:extLst>
              <a:ext uri="{FF2B5EF4-FFF2-40B4-BE49-F238E27FC236}">
                <a16:creationId xmlns:a16="http://schemas.microsoft.com/office/drawing/2014/main" id="{A29F1260-AA42-B5D5-C5F0-B6112CF6E0B0}"/>
              </a:ext>
            </a:extLst>
          </p:cNvPr>
          <p:cNvSpPr/>
          <p:nvPr/>
        </p:nvSpPr>
        <p:spPr>
          <a:xfrm>
            <a:off x="6240656" y="3337238"/>
            <a:ext cx="1191208" cy="6469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Has </a:t>
            </a:r>
          </a:p>
        </p:txBody>
      </p:sp>
      <p:cxnSp>
        <p:nvCxnSpPr>
          <p:cNvPr id="27" name="Straight Connector 26">
            <a:extLst>
              <a:ext uri="{FF2B5EF4-FFF2-40B4-BE49-F238E27FC236}">
                <a16:creationId xmlns:a16="http://schemas.microsoft.com/office/drawing/2014/main" id="{A258E4FA-1E17-FAD3-EE86-3D8F3BE78BD4}"/>
              </a:ext>
            </a:extLst>
          </p:cNvPr>
          <p:cNvCxnSpPr>
            <a:stCxn id="11" idx="0"/>
            <a:endCxn id="3" idx="2"/>
          </p:cNvCxnSpPr>
          <p:nvPr/>
        </p:nvCxnSpPr>
        <p:spPr>
          <a:xfrm flipV="1">
            <a:off x="4600013" y="2174016"/>
            <a:ext cx="0" cy="244153"/>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CD8075CA-0609-44BC-E1F0-610E436CA7AB}"/>
              </a:ext>
            </a:extLst>
          </p:cNvPr>
          <p:cNvCxnSpPr>
            <a:stCxn id="13" idx="0"/>
            <a:endCxn id="5" idx="2"/>
          </p:cNvCxnSpPr>
          <p:nvPr/>
        </p:nvCxnSpPr>
        <p:spPr>
          <a:xfrm flipH="1" flipV="1">
            <a:off x="6683857" y="1505352"/>
            <a:ext cx="3115" cy="133723"/>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7AFA38BE-7843-4714-B473-1071666BD8D4}"/>
              </a:ext>
            </a:extLst>
          </p:cNvPr>
          <p:cNvCxnSpPr>
            <a:stCxn id="25" idx="2"/>
            <a:endCxn id="10" idx="0"/>
          </p:cNvCxnSpPr>
          <p:nvPr/>
        </p:nvCxnSpPr>
        <p:spPr>
          <a:xfrm flipH="1">
            <a:off x="6833149" y="3984160"/>
            <a:ext cx="3111" cy="534973"/>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BB75676-0F04-10DD-D66E-CD6AB8E91484}"/>
              </a:ext>
            </a:extLst>
          </p:cNvPr>
          <p:cNvCxnSpPr>
            <a:cxnSpLocks/>
            <a:stCxn id="11" idx="2"/>
            <a:endCxn id="6" idx="0"/>
          </p:cNvCxnSpPr>
          <p:nvPr/>
        </p:nvCxnSpPr>
        <p:spPr>
          <a:xfrm>
            <a:off x="4600013" y="3164618"/>
            <a:ext cx="0" cy="272147"/>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F09A84E-46B7-8820-90E6-8DFCE8F93DA0}"/>
              </a:ext>
            </a:extLst>
          </p:cNvPr>
          <p:cNvCxnSpPr>
            <a:stCxn id="12" idx="1"/>
            <a:endCxn id="9" idx="3"/>
          </p:cNvCxnSpPr>
          <p:nvPr/>
        </p:nvCxnSpPr>
        <p:spPr>
          <a:xfrm flipH="1">
            <a:off x="3222192" y="4736847"/>
            <a:ext cx="594049" cy="6223"/>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1B5A1839-E41F-A846-C86E-67938E94DA1C}"/>
              </a:ext>
            </a:extLst>
          </p:cNvPr>
          <p:cNvCxnSpPr>
            <a:stCxn id="12" idx="0"/>
            <a:endCxn id="6" idx="2"/>
          </p:cNvCxnSpPr>
          <p:nvPr/>
        </p:nvCxnSpPr>
        <p:spPr>
          <a:xfrm flipV="1">
            <a:off x="4600013" y="3865974"/>
            <a:ext cx="0" cy="497648"/>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BCCB71CC-E5AA-7898-B25D-0AD21FEE1D55}"/>
              </a:ext>
            </a:extLst>
          </p:cNvPr>
          <p:cNvCxnSpPr>
            <a:stCxn id="25" idx="1"/>
            <a:endCxn id="6" idx="3"/>
          </p:cNvCxnSpPr>
          <p:nvPr/>
        </p:nvCxnSpPr>
        <p:spPr>
          <a:xfrm flipH="1" flipV="1">
            <a:off x="5057213" y="3651370"/>
            <a:ext cx="1183443" cy="9329"/>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84BE014-0DEF-A6F2-1F78-2CE2BD5DAB38}"/>
              </a:ext>
            </a:extLst>
          </p:cNvPr>
          <p:cNvCxnSpPr>
            <a:stCxn id="25" idx="3"/>
            <a:endCxn id="8" idx="1"/>
          </p:cNvCxnSpPr>
          <p:nvPr/>
        </p:nvCxnSpPr>
        <p:spPr>
          <a:xfrm>
            <a:off x="7431864" y="3660699"/>
            <a:ext cx="828885" cy="9332"/>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20B067C6-C881-4518-4B05-00421074D7BB}"/>
              </a:ext>
            </a:extLst>
          </p:cNvPr>
          <p:cNvCxnSpPr>
            <a:stCxn id="13" idx="1"/>
            <a:endCxn id="3" idx="3"/>
          </p:cNvCxnSpPr>
          <p:nvPr/>
        </p:nvCxnSpPr>
        <p:spPr>
          <a:xfrm flipH="1" flipV="1">
            <a:off x="5057213" y="1959412"/>
            <a:ext cx="1034155" cy="3124"/>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42012F87-D7EF-E70A-A202-D854D42C1A72}"/>
              </a:ext>
            </a:extLst>
          </p:cNvPr>
          <p:cNvCxnSpPr>
            <a:stCxn id="13" idx="3"/>
            <a:endCxn id="4" idx="1"/>
          </p:cNvCxnSpPr>
          <p:nvPr/>
        </p:nvCxnSpPr>
        <p:spPr>
          <a:xfrm flipV="1">
            <a:off x="7282576" y="1950081"/>
            <a:ext cx="492961" cy="12455"/>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6EDEC63F-2584-D66F-8C47-3E5005966AE6}"/>
              </a:ext>
            </a:extLst>
          </p:cNvPr>
          <p:cNvCxnSpPr>
            <a:stCxn id="12" idx="2"/>
            <a:endCxn id="7" idx="0"/>
          </p:cNvCxnSpPr>
          <p:nvPr/>
        </p:nvCxnSpPr>
        <p:spPr>
          <a:xfrm>
            <a:off x="4600013" y="5110071"/>
            <a:ext cx="0" cy="236380"/>
          </a:xfrm>
          <a:prstGeom prst="line">
            <a:avLst/>
          </a:prstGeom>
        </p:spPr>
        <p:style>
          <a:lnRef idx="1">
            <a:schemeClr val="dk1"/>
          </a:lnRef>
          <a:fillRef idx="0">
            <a:schemeClr val="dk1"/>
          </a:fillRef>
          <a:effectRef idx="0">
            <a:schemeClr val="dk1"/>
          </a:effectRef>
          <a:fontRef idx="minor">
            <a:schemeClr val="tx1"/>
          </a:fontRef>
        </p:style>
      </p:cxnSp>
      <p:sp>
        <p:nvSpPr>
          <p:cNvPr id="57" name="Oval 56">
            <a:extLst>
              <a:ext uri="{FF2B5EF4-FFF2-40B4-BE49-F238E27FC236}">
                <a16:creationId xmlns:a16="http://schemas.microsoft.com/office/drawing/2014/main" id="{61AFD92E-CBF8-2CB0-1F69-3E75A83922FD}"/>
              </a:ext>
            </a:extLst>
          </p:cNvPr>
          <p:cNvSpPr/>
          <p:nvPr/>
        </p:nvSpPr>
        <p:spPr>
          <a:xfrm>
            <a:off x="1698656" y="3729393"/>
            <a:ext cx="1247191" cy="429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quiz_id</a:t>
            </a:r>
          </a:p>
        </p:txBody>
      </p:sp>
      <p:sp>
        <p:nvSpPr>
          <p:cNvPr id="58" name="Oval 57">
            <a:extLst>
              <a:ext uri="{FF2B5EF4-FFF2-40B4-BE49-F238E27FC236}">
                <a16:creationId xmlns:a16="http://schemas.microsoft.com/office/drawing/2014/main" id="{F51F2200-E986-49B0-5DF9-76971535F5F9}"/>
              </a:ext>
            </a:extLst>
          </p:cNvPr>
          <p:cNvSpPr/>
          <p:nvPr/>
        </p:nvSpPr>
        <p:spPr>
          <a:xfrm>
            <a:off x="4486114" y="1129003"/>
            <a:ext cx="1247191" cy="429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first_</a:t>
            </a:r>
          </a:p>
          <a:p>
            <a:pPr algn="ctr"/>
            <a:r>
              <a:rPr lang="en-IN" sz="1400" dirty="0"/>
              <a:t>name</a:t>
            </a:r>
          </a:p>
        </p:txBody>
      </p:sp>
      <p:sp>
        <p:nvSpPr>
          <p:cNvPr id="59" name="Oval 58">
            <a:extLst>
              <a:ext uri="{FF2B5EF4-FFF2-40B4-BE49-F238E27FC236}">
                <a16:creationId xmlns:a16="http://schemas.microsoft.com/office/drawing/2014/main" id="{E3237616-9201-B2CC-61B1-A82FEE27E102}"/>
              </a:ext>
            </a:extLst>
          </p:cNvPr>
          <p:cNvSpPr/>
          <p:nvPr/>
        </p:nvSpPr>
        <p:spPr>
          <a:xfrm>
            <a:off x="4900535" y="612719"/>
            <a:ext cx="1247191" cy="429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last_</a:t>
            </a:r>
          </a:p>
          <a:p>
            <a:pPr algn="ctr"/>
            <a:r>
              <a:rPr lang="en-IN" sz="1400" dirty="0"/>
              <a:t>name</a:t>
            </a:r>
          </a:p>
        </p:txBody>
      </p:sp>
      <p:sp>
        <p:nvSpPr>
          <p:cNvPr id="60" name="Oval 59">
            <a:extLst>
              <a:ext uri="{FF2B5EF4-FFF2-40B4-BE49-F238E27FC236}">
                <a16:creationId xmlns:a16="http://schemas.microsoft.com/office/drawing/2014/main" id="{3E3AD07D-889B-34A1-EEC4-F649964A1EE9}"/>
              </a:ext>
            </a:extLst>
          </p:cNvPr>
          <p:cNvSpPr/>
          <p:nvPr/>
        </p:nvSpPr>
        <p:spPr>
          <a:xfrm>
            <a:off x="5870906" y="287343"/>
            <a:ext cx="1247191" cy="429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email</a:t>
            </a:r>
          </a:p>
        </p:txBody>
      </p:sp>
      <p:sp>
        <p:nvSpPr>
          <p:cNvPr id="61" name="Oval 60">
            <a:extLst>
              <a:ext uri="{FF2B5EF4-FFF2-40B4-BE49-F238E27FC236}">
                <a16:creationId xmlns:a16="http://schemas.microsoft.com/office/drawing/2014/main" id="{045B71CB-3140-0592-9842-FEDF33C6774F}"/>
              </a:ext>
            </a:extLst>
          </p:cNvPr>
          <p:cNvSpPr/>
          <p:nvPr/>
        </p:nvSpPr>
        <p:spPr>
          <a:xfrm>
            <a:off x="7595192" y="1110291"/>
            <a:ext cx="1247191" cy="429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contact</a:t>
            </a:r>
          </a:p>
        </p:txBody>
      </p:sp>
      <p:sp>
        <p:nvSpPr>
          <p:cNvPr id="62" name="Oval 61">
            <a:extLst>
              <a:ext uri="{FF2B5EF4-FFF2-40B4-BE49-F238E27FC236}">
                <a16:creationId xmlns:a16="http://schemas.microsoft.com/office/drawing/2014/main" id="{0A6D8906-76D1-7FC8-22D4-2455D7C99AED}"/>
              </a:ext>
            </a:extLst>
          </p:cNvPr>
          <p:cNvSpPr/>
          <p:nvPr/>
        </p:nvSpPr>
        <p:spPr>
          <a:xfrm>
            <a:off x="9813121" y="3246840"/>
            <a:ext cx="1247191" cy="429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started_</a:t>
            </a:r>
          </a:p>
          <a:p>
            <a:pPr algn="ctr"/>
            <a:r>
              <a:rPr lang="en-IN" sz="1400" dirty="0"/>
              <a:t>time</a:t>
            </a:r>
          </a:p>
        </p:txBody>
      </p:sp>
      <p:sp>
        <p:nvSpPr>
          <p:cNvPr id="63" name="Oval 62">
            <a:extLst>
              <a:ext uri="{FF2B5EF4-FFF2-40B4-BE49-F238E27FC236}">
                <a16:creationId xmlns:a16="http://schemas.microsoft.com/office/drawing/2014/main" id="{6ECFF244-983E-351A-1BF8-B38D4D3943BE}"/>
              </a:ext>
            </a:extLst>
          </p:cNvPr>
          <p:cNvSpPr/>
          <p:nvPr/>
        </p:nvSpPr>
        <p:spPr>
          <a:xfrm>
            <a:off x="2781723" y="1094389"/>
            <a:ext cx="1247191" cy="429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user_id</a:t>
            </a:r>
          </a:p>
        </p:txBody>
      </p:sp>
      <p:sp>
        <p:nvSpPr>
          <p:cNvPr id="64" name="Oval 63">
            <a:extLst>
              <a:ext uri="{FF2B5EF4-FFF2-40B4-BE49-F238E27FC236}">
                <a16:creationId xmlns:a16="http://schemas.microsoft.com/office/drawing/2014/main" id="{E544EA96-396F-4D8E-4B76-F4417AC3B9DB}"/>
              </a:ext>
            </a:extLst>
          </p:cNvPr>
          <p:cNvSpPr/>
          <p:nvPr/>
        </p:nvSpPr>
        <p:spPr>
          <a:xfrm>
            <a:off x="2978817" y="3956156"/>
            <a:ext cx="1247191" cy="429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name</a:t>
            </a:r>
          </a:p>
        </p:txBody>
      </p:sp>
      <p:sp>
        <p:nvSpPr>
          <p:cNvPr id="65" name="Oval 64">
            <a:extLst>
              <a:ext uri="{FF2B5EF4-FFF2-40B4-BE49-F238E27FC236}">
                <a16:creationId xmlns:a16="http://schemas.microsoft.com/office/drawing/2014/main" id="{A60CCB00-49EB-5127-BBDE-28681A678631}"/>
              </a:ext>
            </a:extLst>
          </p:cNvPr>
          <p:cNvSpPr/>
          <p:nvPr/>
        </p:nvSpPr>
        <p:spPr>
          <a:xfrm>
            <a:off x="8953529" y="1267028"/>
            <a:ext cx="1247191" cy="429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user_</a:t>
            </a:r>
          </a:p>
          <a:p>
            <a:pPr algn="ctr"/>
            <a:r>
              <a:rPr lang="en-IN" sz="1400" dirty="0"/>
              <a:t>name</a:t>
            </a:r>
          </a:p>
        </p:txBody>
      </p:sp>
      <p:sp>
        <p:nvSpPr>
          <p:cNvPr id="66" name="Oval 65">
            <a:extLst>
              <a:ext uri="{FF2B5EF4-FFF2-40B4-BE49-F238E27FC236}">
                <a16:creationId xmlns:a16="http://schemas.microsoft.com/office/drawing/2014/main" id="{ED368B0A-CDE3-E86C-BB51-DAC830F2FB9A}"/>
              </a:ext>
            </a:extLst>
          </p:cNvPr>
          <p:cNvSpPr/>
          <p:nvPr/>
        </p:nvSpPr>
        <p:spPr>
          <a:xfrm>
            <a:off x="9144805" y="1941536"/>
            <a:ext cx="1247191" cy="429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password</a:t>
            </a:r>
          </a:p>
        </p:txBody>
      </p:sp>
      <p:sp>
        <p:nvSpPr>
          <p:cNvPr id="67" name="Oval 66">
            <a:extLst>
              <a:ext uri="{FF2B5EF4-FFF2-40B4-BE49-F238E27FC236}">
                <a16:creationId xmlns:a16="http://schemas.microsoft.com/office/drawing/2014/main" id="{F4175366-482A-F9A0-A69E-8B649E7E51F3}"/>
              </a:ext>
            </a:extLst>
          </p:cNvPr>
          <p:cNvSpPr/>
          <p:nvPr/>
        </p:nvSpPr>
        <p:spPr>
          <a:xfrm>
            <a:off x="723927" y="5063416"/>
            <a:ext cx="1247191" cy="429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answer_</a:t>
            </a:r>
          </a:p>
          <a:p>
            <a:pPr algn="ctr"/>
            <a:r>
              <a:rPr lang="en-IN" sz="1400" dirty="0"/>
              <a:t>text</a:t>
            </a:r>
          </a:p>
        </p:txBody>
      </p:sp>
      <p:sp>
        <p:nvSpPr>
          <p:cNvPr id="68" name="Oval 67">
            <a:extLst>
              <a:ext uri="{FF2B5EF4-FFF2-40B4-BE49-F238E27FC236}">
                <a16:creationId xmlns:a16="http://schemas.microsoft.com/office/drawing/2014/main" id="{5660F077-F5D0-D976-2427-80031C97B54E}"/>
              </a:ext>
            </a:extLst>
          </p:cNvPr>
          <p:cNvSpPr/>
          <p:nvPr/>
        </p:nvSpPr>
        <p:spPr>
          <a:xfrm>
            <a:off x="1750068" y="3247327"/>
            <a:ext cx="1247191" cy="429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status</a:t>
            </a:r>
          </a:p>
        </p:txBody>
      </p:sp>
      <p:sp>
        <p:nvSpPr>
          <p:cNvPr id="69" name="Oval 68">
            <a:extLst>
              <a:ext uri="{FF2B5EF4-FFF2-40B4-BE49-F238E27FC236}">
                <a16:creationId xmlns:a16="http://schemas.microsoft.com/office/drawing/2014/main" id="{6BBC030C-99DC-6DD2-DFB6-E409DDA16C8E}"/>
              </a:ext>
            </a:extLst>
          </p:cNvPr>
          <p:cNvSpPr/>
          <p:nvPr/>
        </p:nvSpPr>
        <p:spPr>
          <a:xfrm>
            <a:off x="5109709" y="5962237"/>
            <a:ext cx="1247191" cy="429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question_answer</a:t>
            </a:r>
          </a:p>
        </p:txBody>
      </p:sp>
      <p:sp>
        <p:nvSpPr>
          <p:cNvPr id="70" name="Oval 69">
            <a:extLst>
              <a:ext uri="{FF2B5EF4-FFF2-40B4-BE49-F238E27FC236}">
                <a16:creationId xmlns:a16="http://schemas.microsoft.com/office/drawing/2014/main" id="{9D2463F7-3F41-2E59-4ED7-41504882FD81}"/>
              </a:ext>
            </a:extLst>
          </p:cNvPr>
          <p:cNvSpPr/>
          <p:nvPr/>
        </p:nvSpPr>
        <p:spPr>
          <a:xfrm>
            <a:off x="2606255" y="5178501"/>
            <a:ext cx="1247191" cy="429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err="1"/>
              <a:t>question_id</a:t>
            </a:r>
            <a:endParaRPr lang="en-IN" sz="1400" dirty="0"/>
          </a:p>
        </p:txBody>
      </p:sp>
      <p:sp>
        <p:nvSpPr>
          <p:cNvPr id="71" name="Oval 70">
            <a:extLst>
              <a:ext uri="{FF2B5EF4-FFF2-40B4-BE49-F238E27FC236}">
                <a16:creationId xmlns:a16="http://schemas.microsoft.com/office/drawing/2014/main" id="{048D95E4-FBF1-52D9-C5BC-10B18C41901C}"/>
              </a:ext>
            </a:extLst>
          </p:cNvPr>
          <p:cNvSpPr/>
          <p:nvPr/>
        </p:nvSpPr>
        <p:spPr>
          <a:xfrm>
            <a:off x="1561221" y="5538674"/>
            <a:ext cx="1247191" cy="429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answer_</a:t>
            </a:r>
          </a:p>
          <a:p>
            <a:pPr algn="ctr"/>
            <a:r>
              <a:rPr lang="en-IN" sz="1400" dirty="0"/>
              <a:t>id</a:t>
            </a:r>
          </a:p>
        </p:txBody>
      </p:sp>
      <p:sp>
        <p:nvSpPr>
          <p:cNvPr id="72" name="Oval 71">
            <a:extLst>
              <a:ext uri="{FF2B5EF4-FFF2-40B4-BE49-F238E27FC236}">
                <a16:creationId xmlns:a16="http://schemas.microsoft.com/office/drawing/2014/main" id="{6C5F9D8D-4F21-58DD-886C-4FFAD4013FA1}"/>
              </a:ext>
            </a:extLst>
          </p:cNvPr>
          <p:cNvSpPr/>
          <p:nvPr/>
        </p:nvSpPr>
        <p:spPr>
          <a:xfrm>
            <a:off x="9912261" y="3757120"/>
            <a:ext cx="1247191" cy="429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ended_</a:t>
            </a:r>
          </a:p>
          <a:p>
            <a:pPr algn="ctr"/>
            <a:r>
              <a:rPr lang="en-IN" sz="1400" dirty="0"/>
              <a:t>time</a:t>
            </a:r>
          </a:p>
        </p:txBody>
      </p:sp>
      <p:sp>
        <p:nvSpPr>
          <p:cNvPr id="73" name="Oval 72">
            <a:extLst>
              <a:ext uri="{FF2B5EF4-FFF2-40B4-BE49-F238E27FC236}">
                <a16:creationId xmlns:a16="http://schemas.microsoft.com/office/drawing/2014/main" id="{4B178286-518A-EFF1-2C53-099EFC7FA0B7}"/>
              </a:ext>
            </a:extLst>
          </p:cNvPr>
          <p:cNvSpPr/>
          <p:nvPr/>
        </p:nvSpPr>
        <p:spPr>
          <a:xfrm>
            <a:off x="8963265" y="2788236"/>
            <a:ext cx="1247191" cy="429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user_id</a:t>
            </a:r>
          </a:p>
        </p:txBody>
      </p:sp>
      <p:sp>
        <p:nvSpPr>
          <p:cNvPr id="74" name="Oval 73">
            <a:extLst>
              <a:ext uri="{FF2B5EF4-FFF2-40B4-BE49-F238E27FC236}">
                <a16:creationId xmlns:a16="http://schemas.microsoft.com/office/drawing/2014/main" id="{1A238CAD-6935-8AF8-ECDF-8BCF7B686B6A}"/>
              </a:ext>
            </a:extLst>
          </p:cNvPr>
          <p:cNvSpPr/>
          <p:nvPr/>
        </p:nvSpPr>
        <p:spPr>
          <a:xfrm>
            <a:off x="7862641" y="2539804"/>
            <a:ext cx="1247191" cy="429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attempt_id</a:t>
            </a:r>
          </a:p>
        </p:txBody>
      </p:sp>
      <p:sp>
        <p:nvSpPr>
          <p:cNvPr id="75" name="Oval 74">
            <a:extLst>
              <a:ext uri="{FF2B5EF4-FFF2-40B4-BE49-F238E27FC236}">
                <a16:creationId xmlns:a16="http://schemas.microsoft.com/office/drawing/2014/main" id="{72698010-B3FA-1F53-38A4-5BC7EAA46194}"/>
              </a:ext>
            </a:extLst>
          </p:cNvPr>
          <p:cNvSpPr/>
          <p:nvPr/>
        </p:nvSpPr>
        <p:spPr>
          <a:xfrm>
            <a:off x="6983821" y="2914253"/>
            <a:ext cx="1247191" cy="429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quiz_id</a:t>
            </a:r>
          </a:p>
        </p:txBody>
      </p:sp>
      <p:sp>
        <p:nvSpPr>
          <p:cNvPr id="76" name="Oval 75">
            <a:extLst>
              <a:ext uri="{FF2B5EF4-FFF2-40B4-BE49-F238E27FC236}">
                <a16:creationId xmlns:a16="http://schemas.microsoft.com/office/drawing/2014/main" id="{FDA58E9D-69CF-69F8-DCEF-3649D397AF24}"/>
              </a:ext>
            </a:extLst>
          </p:cNvPr>
          <p:cNvSpPr/>
          <p:nvPr/>
        </p:nvSpPr>
        <p:spPr>
          <a:xfrm>
            <a:off x="9280097" y="4292072"/>
            <a:ext cx="1247191" cy="429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score</a:t>
            </a:r>
          </a:p>
        </p:txBody>
      </p:sp>
      <p:sp>
        <p:nvSpPr>
          <p:cNvPr id="77" name="Oval 76">
            <a:extLst>
              <a:ext uri="{FF2B5EF4-FFF2-40B4-BE49-F238E27FC236}">
                <a16:creationId xmlns:a16="http://schemas.microsoft.com/office/drawing/2014/main" id="{51798583-E0B1-445C-5245-385B79069890}"/>
              </a:ext>
            </a:extLst>
          </p:cNvPr>
          <p:cNvSpPr/>
          <p:nvPr/>
        </p:nvSpPr>
        <p:spPr>
          <a:xfrm>
            <a:off x="6921785" y="3964876"/>
            <a:ext cx="1247191" cy="429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selected_id</a:t>
            </a:r>
          </a:p>
        </p:txBody>
      </p:sp>
      <p:sp>
        <p:nvSpPr>
          <p:cNvPr id="78" name="Oval 77">
            <a:extLst>
              <a:ext uri="{FF2B5EF4-FFF2-40B4-BE49-F238E27FC236}">
                <a16:creationId xmlns:a16="http://schemas.microsoft.com/office/drawing/2014/main" id="{FEC8C3E6-69BF-8103-73E2-6D36B539DF01}"/>
              </a:ext>
            </a:extLst>
          </p:cNvPr>
          <p:cNvSpPr/>
          <p:nvPr/>
        </p:nvSpPr>
        <p:spPr>
          <a:xfrm>
            <a:off x="7665127" y="4377279"/>
            <a:ext cx="1247191" cy="429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question_id</a:t>
            </a:r>
          </a:p>
        </p:txBody>
      </p:sp>
      <p:sp>
        <p:nvSpPr>
          <p:cNvPr id="79" name="Oval 78">
            <a:extLst>
              <a:ext uri="{FF2B5EF4-FFF2-40B4-BE49-F238E27FC236}">
                <a16:creationId xmlns:a16="http://schemas.microsoft.com/office/drawing/2014/main" id="{9644114B-E25A-41C0-5693-0F697B30AC79}"/>
              </a:ext>
            </a:extLst>
          </p:cNvPr>
          <p:cNvSpPr/>
          <p:nvPr/>
        </p:nvSpPr>
        <p:spPr>
          <a:xfrm>
            <a:off x="7637153" y="4893548"/>
            <a:ext cx="1247191" cy="429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attempt_id</a:t>
            </a:r>
          </a:p>
        </p:txBody>
      </p:sp>
      <p:sp>
        <p:nvSpPr>
          <p:cNvPr id="80" name="Oval 79">
            <a:extLst>
              <a:ext uri="{FF2B5EF4-FFF2-40B4-BE49-F238E27FC236}">
                <a16:creationId xmlns:a16="http://schemas.microsoft.com/office/drawing/2014/main" id="{E2387175-5AB1-7382-B9DF-67098765AF44}"/>
              </a:ext>
            </a:extLst>
          </p:cNvPr>
          <p:cNvSpPr/>
          <p:nvPr/>
        </p:nvSpPr>
        <p:spPr>
          <a:xfrm>
            <a:off x="6743145" y="5229489"/>
            <a:ext cx="1247191" cy="429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answer_</a:t>
            </a:r>
          </a:p>
          <a:p>
            <a:pPr algn="ctr"/>
            <a:r>
              <a:rPr lang="en-IN" sz="1400" dirty="0"/>
              <a:t>id</a:t>
            </a:r>
          </a:p>
        </p:txBody>
      </p:sp>
      <p:sp>
        <p:nvSpPr>
          <p:cNvPr id="81" name="Oval 80">
            <a:extLst>
              <a:ext uri="{FF2B5EF4-FFF2-40B4-BE49-F238E27FC236}">
                <a16:creationId xmlns:a16="http://schemas.microsoft.com/office/drawing/2014/main" id="{0974EA47-5E22-3389-F8AB-CEC18E8DDD79}"/>
              </a:ext>
            </a:extLst>
          </p:cNvPr>
          <p:cNvSpPr/>
          <p:nvPr/>
        </p:nvSpPr>
        <p:spPr>
          <a:xfrm>
            <a:off x="2670708" y="2818533"/>
            <a:ext cx="1247191" cy="429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time_</a:t>
            </a:r>
          </a:p>
          <a:p>
            <a:pPr algn="ctr"/>
            <a:r>
              <a:rPr lang="en-IN" sz="1400" dirty="0"/>
              <a:t>limit</a:t>
            </a:r>
          </a:p>
        </p:txBody>
      </p:sp>
      <p:sp>
        <p:nvSpPr>
          <p:cNvPr id="82" name="Oval 81">
            <a:extLst>
              <a:ext uri="{FF2B5EF4-FFF2-40B4-BE49-F238E27FC236}">
                <a16:creationId xmlns:a16="http://schemas.microsoft.com/office/drawing/2014/main" id="{ECB4B1FC-8C79-1A15-BC11-6FFF6DB3087F}"/>
              </a:ext>
            </a:extLst>
          </p:cNvPr>
          <p:cNvSpPr/>
          <p:nvPr/>
        </p:nvSpPr>
        <p:spPr>
          <a:xfrm>
            <a:off x="713797" y="4517497"/>
            <a:ext cx="1247191" cy="429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is_</a:t>
            </a:r>
          </a:p>
          <a:p>
            <a:pPr algn="ctr"/>
            <a:r>
              <a:rPr lang="en-IN" sz="1400" dirty="0"/>
              <a:t>correct</a:t>
            </a:r>
          </a:p>
        </p:txBody>
      </p:sp>
      <p:cxnSp>
        <p:nvCxnSpPr>
          <p:cNvPr id="28" name="Straight Connector 27">
            <a:extLst>
              <a:ext uri="{FF2B5EF4-FFF2-40B4-BE49-F238E27FC236}">
                <a16:creationId xmlns:a16="http://schemas.microsoft.com/office/drawing/2014/main" id="{2024A5D7-2411-1A0D-BC2A-A327B9A8064C}"/>
              </a:ext>
            </a:extLst>
          </p:cNvPr>
          <p:cNvCxnSpPr>
            <a:stCxn id="58" idx="6"/>
            <a:endCxn id="5" idx="1"/>
          </p:cNvCxnSpPr>
          <p:nvPr/>
        </p:nvCxnSpPr>
        <p:spPr>
          <a:xfrm flipV="1">
            <a:off x="5733305" y="1290748"/>
            <a:ext cx="493352" cy="5286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A6B5D4C-DF60-F1C6-1B9C-CADC228B9366}"/>
              </a:ext>
            </a:extLst>
          </p:cNvPr>
          <p:cNvCxnSpPr>
            <a:cxnSpLocks/>
            <a:stCxn id="59" idx="4"/>
            <a:endCxn id="5" idx="1"/>
          </p:cNvCxnSpPr>
          <p:nvPr/>
        </p:nvCxnSpPr>
        <p:spPr>
          <a:xfrm>
            <a:off x="5524131" y="1041928"/>
            <a:ext cx="702526" cy="24882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F3801FFC-A81A-1D3B-7D9D-63649BA5D27E}"/>
              </a:ext>
            </a:extLst>
          </p:cNvPr>
          <p:cNvCxnSpPr>
            <a:cxnSpLocks/>
            <a:stCxn id="60" idx="4"/>
            <a:endCxn id="5" idx="0"/>
          </p:cNvCxnSpPr>
          <p:nvPr/>
        </p:nvCxnSpPr>
        <p:spPr>
          <a:xfrm>
            <a:off x="6494502" y="716552"/>
            <a:ext cx="189355" cy="359591"/>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3DA1F3E7-E7B6-DEAF-3A0A-52AC8E5A308B}"/>
              </a:ext>
            </a:extLst>
          </p:cNvPr>
          <p:cNvCxnSpPr>
            <a:stCxn id="5" idx="3"/>
            <a:endCxn id="61" idx="2"/>
          </p:cNvCxnSpPr>
          <p:nvPr/>
        </p:nvCxnSpPr>
        <p:spPr>
          <a:xfrm>
            <a:off x="7141057" y="1290748"/>
            <a:ext cx="454135" cy="3414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A5D518B3-8928-AE07-B66D-2959A98904F0}"/>
              </a:ext>
            </a:extLst>
          </p:cNvPr>
          <p:cNvCxnSpPr>
            <a:cxnSpLocks/>
            <a:stCxn id="63" idx="5"/>
            <a:endCxn id="3" idx="0"/>
          </p:cNvCxnSpPr>
          <p:nvPr/>
        </p:nvCxnSpPr>
        <p:spPr>
          <a:xfrm>
            <a:off x="3846267" y="1460742"/>
            <a:ext cx="753746" cy="284065"/>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079406D-0E96-C83A-A4FC-7759374F6D0F}"/>
              </a:ext>
            </a:extLst>
          </p:cNvPr>
          <p:cNvCxnSpPr>
            <a:stCxn id="4" idx="0"/>
            <a:endCxn id="65" idx="2"/>
          </p:cNvCxnSpPr>
          <p:nvPr/>
        </p:nvCxnSpPr>
        <p:spPr>
          <a:xfrm flipV="1">
            <a:off x="8232737" y="1481633"/>
            <a:ext cx="720792" cy="25384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52CAC18-B2BE-065A-87CB-859A77429A6E}"/>
              </a:ext>
            </a:extLst>
          </p:cNvPr>
          <p:cNvCxnSpPr>
            <a:stCxn id="4" idx="3"/>
            <a:endCxn id="66" idx="2"/>
          </p:cNvCxnSpPr>
          <p:nvPr/>
        </p:nvCxnSpPr>
        <p:spPr>
          <a:xfrm>
            <a:off x="8689937" y="1950081"/>
            <a:ext cx="454868" cy="206060"/>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8E461B6-FC37-790A-B3CA-086A747E6742}"/>
              </a:ext>
            </a:extLst>
          </p:cNvPr>
          <p:cNvCxnSpPr>
            <a:stCxn id="74" idx="4"/>
            <a:endCxn id="8" idx="0"/>
          </p:cNvCxnSpPr>
          <p:nvPr/>
        </p:nvCxnSpPr>
        <p:spPr>
          <a:xfrm>
            <a:off x="8486237" y="2969013"/>
            <a:ext cx="231712" cy="4864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B5B74878-684C-A908-D0CC-F7CE15B6A612}"/>
              </a:ext>
            </a:extLst>
          </p:cNvPr>
          <p:cNvCxnSpPr>
            <a:cxnSpLocks/>
            <a:stCxn id="75" idx="4"/>
          </p:cNvCxnSpPr>
          <p:nvPr/>
        </p:nvCxnSpPr>
        <p:spPr>
          <a:xfrm>
            <a:off x="7607417" y="3343462"/>
            <a:ext cx="653332" cy="209011"/>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3DD29FBD-E823-B966-58CE-99DF8701AF2E}"/>
              </a:ext>
            </a:extLst>
          </p:cNvPr>
          <p:cNvCxnSpPr>
            <a:cxnSpLocks/>
            <a:stCxn id="73" idx="4"/>
          </p:cNvCxnSpPr>
          <p:nvPr/>
        </p:nvCxnSpPr>
        <p:spPr>
          <a:xfrm flipH="1">
            <a:off x="9144805" y="3217445"/>
            <a:ext cx="442056" cy="230522"/>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7C78671E-AAA7-9515-CD3F-9CF10FACF2F4}"/>
              </a:ext>
            </a:extLst>
          </p:cNvPr>
          <p:cNvCxnSpPr>
            <a:stCxn id="62" idx="2"/>
            <a:endCxn id="8" idx="3"/>
          </p:cNvCxnSpPr>
          <p:nvPr/>
        </p:nvCxnSpPr>
        <p:spPr>
          <a:xfrm flipH="1">
            <a:off x="9175149" y="3461445"/>
            <a:ext cx="637972" cy="208586"/>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D24C40DC-14E8-CC99-5577-E5A3834CCC0A}"/>
              </a:ext>
            </a:extLst>
          </p:cNvPr>
          <p:cNvCxnSpPr>
            <a:cxnSpLocks/>
            <a:stCxn id="72" idx="2"/>
          </p:cNvCxnSpPr>
          <p:nvPr/>
        </p:nvCxnSpPr>
        <p:spPr>
          <a:xfrm flipH="1" flipV="1">
            <a:off x="9175149" y="3884635"/>
            <a:ext cx="737112" cy="87090"/>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1E82B41C-D835-207C-AA99-025348A858FB}"/>
              </a:ext>
            </a:extLst>
          </p:cNvPr>
          <p:cNvCxnSpPr>
            <a:cxnSpLocks/>
            <a:stCxn id="76" idx="0"/>
            <a:endCxn id="8" idx="2"/>
          </p:cNvCxnSpPr>
          <p:nvPr/>
        </p:nvCxnSpPr>
        <p:spPr>
          <a:xfrm flipH="1" flipV="1">
            <a:off x="8717949" y="3884635"/>
            <a:ext cx="1185744" cy="407437"/>
          </a:xfrm>
          <a:prstGeom prst="line">
            <a:avLst/>
          </a:prstGeom>
        </p:spPr>
        <p:style>
          <a:lnRef idx="1">
            <a:schemeClr val="dk1"/>
          </a:lnRef>
          <a:fillRef idx="0">
            <a:schemeClr val="dk1"/>
          </a:fillRef>
          <a:effectRef idx="0">
            <a:schemeClr val="dk1"/>
          </a:effectRef>
          <a:fontRef idx="minor">
            <a:schemeClr val="tx1"/>
          </a:fontRef>
        </p:style>
      </p:cxnSp>
      <p:sp>
        <p:nvSpPr>
          <p:cNvPr id="112" name="Oval 111">
            <a:extLst>
              <a:ext uri="{FF2B5EF4-FFF2-40B4-BE49-F238E27FC236}">
                <a16:creationId xmlns:a16="http://schemas.microsoft.com/office/drawing/2014/main" id="{659D0C17-3077-9F2C-AEB0-378F03566F24}"/>
              </a:ext>
            </a:extLst>
          </p:cNvPr>
          <p:cNvSpPr/>
          <p:nvPr/>
        </p:nvSpPr>
        <p:spPr>
          <a:xfrm>
            <a:off x="4926586" y="4901693"/>
            <a:ext cx="1344980" cy="416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is_</a:t>
            </a:r>
          </a:p>
          <a:p>
            <a:pPr algn="ctr"/>
            <a:r>
              <a:rPr lang="en-IN" sz="1400" dirty="0"/>
              <a:t>multiple</a:t>
            </a:r>
          </a:p>
        </p:txBody>
      </p:sp>
      <p:sp>
        <p:nvSpPr>
          <p:cNvPr id="113" name="Oval 112">
            <a:extLst>
              <a:ext uri="{FF2B5EF4-FFF2-40B4-BE49-F238E27FC236}">
                <a16:creationId xmlns:a16="http://schemas.microsoft.com/office/drawing/2014/main" id="{C127632F-000F-536F-074B-0590D2C0DB94}"/>
              </a:ext>
            </a:extLst>
          </p:cNvPr>
          <p:cNvSpPr/>
          <p:nvPr/>
        </p:nvSpPr>
        <p:spPr>
          <a:xfrm>
            <a:off x="3880000" y="6226623"/>
            <a:ext cx="1247191" cy="429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question_time</a:t>
            </a:r>
          </a:p>
        </p:txBody>
      </p:sp>
      <p:sp>
        <p:nvSpPr>
          <p:cNvPr id="114" name="Oval 113">
            <a:extLst>
              <a:ext uri="{FF2B5EF4-FFF2-40B4-BE49-F238E27FC236}">
                <a16:creationId xmlns:a16="http://schemas.microsoft.com/office/drawing/2014/main" id="{1F1CB228-ACCC-AD54-2642-DEDD080F7812}"/>
              </a:ext>
            </a:extLst>
          </p:cNvPr>
          <p:cNvSpPr/>
          <p:nvPr/>
        </p:nvSpPr>
        <p:spPr>
          <a:xfrm>
            <a:off x="3035585" y="5816103"/>
            <a:ext cx="1247191" cy="429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quiz_id</a:t>
            </a:r>
          </a:p>
        </p:txBody>
      </p:sp>
      <p:sp>
        <p:nvSpPr>
          <p:cNvPr id="115" name="Oval 114">
            <a:extLst>
              <a:ext uri="{FF2B5EF4-FFF2-40B4-BE49-F238E27FC236}">
                <a16:creationId xmlns:a16="http://schemas.microsoft.com/office/drawing/2014/main" id="{27AD2D5F-D612-E828-0766-F673425D2DCC}"/>
              </a:ext>
            </a:extLst>
          </p:cNvPr>
          <p:cNvSpPr/>
          <p:nvPr/>
        </p:nvSpPr>
        <p:spPr>
          <a:xfrm>
            <a:off x="5335296" y="5417977"/>
            <a:ext cx="1247191" cy="429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question_id</a:t>
            </a:r>
          </a:p>
        </p:txBody>
      </p:sp>
      <p:cxnSp>
        <p:nvCxnSpPr>
          <p:cNvPr id="129" name="Straight Connector 128">
            <a:extLst>
              <a:ext uri="{FF2B5EF4-FFF2-40B4-BE49-F238E27FC236}">
                <a16:creationId xmlns:a16="http://schemas.microsoft.com/office/drawing/2014/main" id="{D93FF34B-A685-9B5B-2E60-81723853FFAA}"/>
              </a:ext>
            </a:extLst>
          </p:cNvPr>
          <p:cNvCxnSpPr>
            <a:stCxn id="80" idx="0"/>
            <a:endCxn id="10" idx="2"/>
          </p:cNvCxnSpPr>
          <p:nvPr/>
        </p:nvCxnSpPr>
        <p:spPr>
          <a:xfrm flipH="1" flipV="1">
            <a:off x="6833149" y="4948342"/>
            <a:ext cx="533592" cy="281147"/>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04C4186D-EA91-EB91-963B-32137B1BC993}"/>
              </a:ext>
            </a:extLst>
          </p:cNvPr>
          <p:cNvCxnSpPr>
            <a:stCxn id="77" idx="3"/>
          </p:cNvCxnSpPr>
          <p:nvPr/>
        </p:nvCxnSpPr>
        <p:spPr>
          <a:xfrm flipH="1">
            <a:off x="6907301" y="4331229"/>
            <a:ext cx="197131" cy="178457"/>
          </a:xfrm>
          <a:prstGeom prst="line">
            <a:avLst/>
          </a:prstGeom>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174B82DB-C2FC-E17D-3C96-3E63FF0468D6}"/>
              </a:ext>
            </a:extLst>
          </p:cNvPr>
          <p:cNvCxnSpPr>
            <a:cxnSpLocks/>
            <a:stCxn id="78" idx="2"/>
            <a:endCxn id="10" idx="3"/>
          </p:cNvCxnSpPr>
          <p:nvPr/>
        </p:nvCxnSpPr>
        <p:spPr>
          <a:xfrm flipH="1">
            <a:off x="7290349" y="4591884"/>
            <a:ext cx="374778" cy="141854"/>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C4E5D5EA-B95E-8628-DDC2-C95B30562DB5}"/>
              </a:ext>
            </a:extLst>
          </p:cNvPr>
          <p:cNvCxnSpPr>
            <a:cxnSpLocks/>
            <a:stCxn id="79" idx="2"/>
          </p:cNvCxnSpPr>
          <p:nvPr/>
        </p:nvCxnSpPr>
        <p:spPr>
          <a:xfrm flipH="1" flipV="1">
            <a:off x="7279089" y="4946706"/>
            <a:ext cx="358064" cy="161447"/>
          </a:xfrm>
          <a:prstGeom prst="line">
            <a:avLst/>
          </a:prstGeom>
        </p:spPr>
        <p:style>
          <a:lnRef idx="1">
            <a:schemeClr val="dk1"/>
          </a:lnRef>
          <a:fillRef idx="0">
            <a:schemeClr val="dk1"/>
          </a:fillRef>
          <a:effectRef idx="0">
            <a:schemeClr val="dk1"/>
          </a:effectRef>
          <a:fontRef idx="minor">
            <a:schemeClr val="tx1"/>
          </a:fontRef>
        </p:style>
      </p:cxnSp>
      <p:cxnSp>
        <p:nvCxnSpPr>
          <p:cNvPr id="170" name="Straight Connector 169">
            <a:extLst>
              <a:ext uri="{FF2B5EF4-FFF2-40B4-BE49-F238E27FC236}">
                <a16:creationId xmlns:a16="http://schemas.microsoft.com/office/drawing/2014/main" id="{631FF6EE-5EF4-A7A8-9327-788E682731B9}"/>
              </a:ext>
            </a:extLst>
          </p:cNvPr>
          <p:cNvCxnSpPr>
            <a:cxnSpLocks/>
            <a:stCxn id="112" idx="3"/>
            <a:endCxn id="7" idx="0"/>
          </p:cNvCxnSpPr>
          <p:nvPr/>
        </p:nvCxnSpPr>
        <p:spPr>
          <a:xfrm flipH="1">
            <a:off x="4600013" y="5257419"/>
            <a:ext cx="523541" cy="89032"/>
          </a:xfrm>
          <a:prstGeom prst="line">
            <a:avLst/>
          </a:prstGeom>
        </p:spPr>
        <p:style>
          <a:lnRef idx="1">
            <a:schemeClr val="dk1"/>
          </a:lnRef>
          <a:fillRef idx="0">
            <a:schemeClr val="dk1"/>
          </a:fillRef>
          <a:effectRef idx="0">
            <a:schemeClr val="dk1"/>
          </a:effectRef>
          <a:fontRef idx="minor">
            <a:schemeClr val="tx1"/>
          </a:fontRef>
        </p:style>
      </p:cxnSp>
      <p:cxnSp>
        <p:nvCxnSpPr>
          <p:cNvPr id="172" name="Straight Connector 171">
            <a:extLst>
              <a:ext uri="{FF2B5EF4-FFF2-40B4-BE49-F238E27FC236}">
                <a16:creationId xmlns:a16="http://schemas.microsoft.com/office/drawing/2014/main" id="{4968C613-77A2-36F6-DA34-424208CAA1AB}"/>
              </a:ext>
            </a:extLst>
          </p:cNvPr>
          <p:cNvCxnSpPr>
            <a:stCxn id="115" idx="2"/>
            <a:endCxn id="7" idx="3"/>
          </p:cNvCxnSpPr>
          <p:nvPr/>
        </p:nvCxnSpPr>
        <p:spPr>
          <a:xfrm flipH="1" flipV="1">
            <a:off x="5057213" y="5561056"/>
            <a:ext cx="278083" cy="71526"/>
          </a:xfrm>
          <a:prstGeom prst="line">
            <a:avLst/>
          </a:prstGeom>
        </p:spPr>
        <p:style>
          <a:lnRef idx="1">
            <a:schemeClr val="dk1"/>
          </a:lnRef>
          <a:fillRef idx="0">
            <a:schemeClr val="dk1"/>
          </a:fillRef>
          <a:effectRef idx="0">
            <a:schemeClr val="dk1"/>
          </a:effectRef>
          <a:fontRef idx="minor">
            <a:schemeClr val="tx1"/>
          </a:fontRef>
        </p:style>
      </p:cxnSp>
      <p:cxnSp>
        <p:nvCxnSpPr>
          <p:cNvPr id="180" name="Straight Connector 179">
            <a:extLst>
              <a:ext uri="{FF2B5EF4-FFF2-40B4-BE49-F238E27FC236}">
                <a16:creationId xmlns:a16="http://schemas.microsoft.com/office/drawing/2014/main" id="{9B9546A0-9D65-18B6-4C1C-9F7955913027}"/>
              </a:ext>
            </a:extLst>
          </p:cNvPr>
          <p:cNvCxnSpPr>
            <a:stCxn id="69" idx="2"/>
            <a:endCxn id="7" idx="2"/>
          </p:cNvCxnSpPr>
          <p:nvPr/>
        </p:nvCxnSpPr>
        <p:spPr>
          <a:xfrm flipH="1" flipV="1">
            <a:off x="4600013" y="5775660"/>
            <a:ext cx="509696" cy="401182"/>
          </a:xfrm>
          <a:prstGeom prst="line">
            <a:avLst/>
          </a:prstGeom>
        </p:spPr>
        <p:style>
          <a:lnRef idx="1">
            <a:schemeClr val="dk1"/>
          </a:lnRef>
          <a:fillRef idx="0">
            <a:schemeClr val="dk1"/>
          </a:fillRef>
          <a:effectRef idx="0">
            <a:schemeClr val="dk1"/>
          </a:effectRef>
          <a:fontRef idx="minor">
            <a:schemeClr val="tx1"/>
          </a:fontRef>
        </p:style>
      </p:cxnSp>
      <p:cxnSp>
        <p:nvCxnSpPr>
          <p:cNvPr id="182" name="Straight Connector 181">
            <a:extLst>
              <a:ext uri="{FF2B5EF4-FFF2-40B4-BE49-F238E27FC236}">
                <a16:creationId xmlns:a16="http://schemas.microsoft.com/office/drawing/2014/main" id="{EB4D29C8-5F7C-E69A-669B-7BE6C2C36C73}"/>
              </a:ext>
            </a:extLst>
          </p:cNvPr>
          <p:cNvCxnSpPr>
            <a:stCxn id="113" idx="0"/>
            <a:endCxn id="7" idx="2"/>
          </p:cNvCxnSpPr>
          <p:nvPr/>
        </p:nvCxnSpPr>
        <p:spPr>
          <a:xfrm flipV="1">
            <a:off x="4503596" y="5775660"/>
            <a:ext cx="96417" cy="450963"/>
          </a:xfrm>
          <a:prstGeom prst="line">
            <a:avLst/>
          </a:prstGeom>
        </p:spPr>
        <p:style>
          <a:lnRef idx="1">
            <a:schemeClr val="dk1"/>
          </a:lnRef>
          <a:fillRef idx="0">
            <a:schemeClr val="dk1"/>
          </a:fillRef>
          <a:effectRef idx="0">
            <a:schemeClr val="dk1"/>
          </a:effectRef>
          <a:fontRef idx="minor">
            <a:schemeClr val="tx1"/>
          </a:fontRef>
        </p:style>
      </p:cxnSp>
      <p:cxnSp>
        <p:nvCxnSpPr>
          <p:cNvPr id="184" name="Straight Connector 183">
            <a:extLst>
              <a:ext uri="{FF2B5EF4-FFF2-40B4-BE49-F238E27FC236}">
                <a16:creationId xmlns:a16="http://schemas.microsoft.com/office/drawing/2014/main" id="{1876DC93-9E5C-A6A2-7C10-83B1767AC74C}"/>
              </a:ext>
            </a:extLst>
          </p:cNvPr>
          <p:cNvCxnSpPr>
            <a:stCxn id="114" idx="0"/>
            <a:endCxn id="7" idx="1"/>
          </p:cNvCxnSpPr>
          <p:nvPr/>
        </p:nvCxnSpPr>
        <p:spPr>
          <a:xfrm flipV="1">
            <a:off x="3659181" y="5561056"/>
            <a:ext cx="483632" cy="255047"/>
          </a:xfrm>
          <a:prstGeom prst="line">
            <a:avLst/>
          </a:prstGeom>
        </p:spPr>
        <p:style>
          <a:lnRef idx="1">
            <a:schemeClr val="dk1"/>
          </a:lnRef>
          <a:fillRef idx="0">
            <a:schemeClr val="dk1"/>
          </a:fillRef>
          <a:effectRef idx="0">
            <a:schemeClr val="dk1"/>
          </a:effectRef>
          <a:fontRef idx="minor">
            <a:schemeClr val="tx1"/>
          </a:fontRef>
        </p:style>
      </p:cxnSp>
      <p:cxnSp>
        <p:nvCxnSpPr>
          <p:cNvPr id="186" name="Straight Connector 185">
            <a:extLst>
              <a:ext uri="{FF2B5EF4-FFF2-40B4-BE49-F238E27FC236}">
                <a16:creationId xmlns:a16="http://schemas.microsoft.com/office/drawing/2014/main" id="{48393322-6023-2299-F8DC-414FF915EB00}"/>
              </a:ext>
            </a:extLst>
          </p:cNvPr>
          <p:cNvCxnSpPr>
            <a:stCxn id="82" idx="6"/>
            <a:endCxn id="9" idx="1"/>
          </p:cNvCxnSpPr>
          <p:nvPr/>
        </p:nvCxnSpPr>
        <p:spPr>
          <a:xfrm>
            <a:off x="1960988" y="4732102"/>
            <a:ext cx="346804" cy="10968"/>
          </a:xfrm>
          <a:prstGeom prst="line">
            <a:avLst/>
          </a:prstGeom>
        </p:spPr>
        <p:style>
          <a:lnRef idx="1">
            <a:schemeClr val="dk1"/>
          </a:lnRef>
          <a:fillRef idx="0">
            <a:schemeClr val="dk1"/>
          </a:fillRef>
          <a:effectRef idx="0">
            <a:schemeClr val="dk1"/>
          </a:effectRef>
          <a:fontRef idx="minor">
            <a:schemeClr val="tx1"/>
          </a:fontRef>
        </p:style>
      </p:cxnSp>
      <p:cxnSp>
        <p:nvCxnSpPr>
          <p:cNvPr id="188" name="Straight Connector 187">
            <a:extLst>
              <a:ext uri="{FF2B5EF4-FFF2-40B4-BE49-F238E27FC236}">
                <a16:creationId xmlns:a16="http://schemas.microsoft.com/office/drawing/2014/main" id="{C178B8F5-BBD8-D391-8E3B-1EA417F3E35F}"/>
              </a:ext>
            </a:extLst>
          </p:cNvPr>
          <p:cNvCxnSpPr>
            <a:stCxn id="67" idx="7"/>
          </p:cNvCxnSpPr>
          <p:nvPr/>
        </p:nvCxnSpPr>
        <p:spPr>
          <a:xfrm flipV="1">
            <a:off x="1788471" y="4964246"/>
            <a:ext cx="519321" cy="162026"/>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032ED595-0BE0-48C7-D4EC-3A0DEF26891F}"/>
              </a:ext>
            </a:extLst>
          </p:cNvPr>
          <p:cNvCxnSpPr>
            <a:stCxn id="71" idx="0"/>
            <a:endCxn id="9" idx="2"/>
          </p:cNvCxnSpPr>
          <p:nvPr/>
        </p:nvCxnSpPr>
        <p:spPr>
          <a:xfrm flipV="1">
            <a:off x="2184817" y="4957674"/>
            <a:ext cx="580175" cy="581000"/>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a:extLst>
              <a:ext uri="{FF2B5EF4-FFF2-40B4-BE49-F238E27FC236}">
                <a16:creationId xmlns:a16="http://schemas.microsoft.com/office/drawing/2014/main" id="{40A8AC38-D3A9-056C-3616-BDCEEAE5820F}"/>
              </a:ext>
            </a:extLst>
          </p:cNvPr>
          <p:cNvCxnSpPr>
            <a:stCxn id="9" idx="2"/>
            <a:endCxn id="70" idx="0"/>
          </p:cNvCxnSpPr>
          <p:nvPr/>
        </p:nvCxnSpPr>
        <p:spPr>
          <a:xfrm>
            <a:off x="2764992" y="4957674"/>
            <a:ext cx="464859" cy="220827"/>
          </a:xfrm>
          <a:prstGeom prst="line">
            <a:avLst/>
          </a:prstGeom>
        </p:spPr>
        <p:style>
          <a:lnRef idx="1">
            <a:schemeClr val="dk1"/>
          </a:lnRef>
          <a:fillRef idx="0">
            <a:schemeClr val="dk1"/>
          </a:fillRef>
          <a:effectRef idx="0">
            <a:schemeClr val="dk1"/>
          </a:effectRef>
          <a:fontRef idx="minor">
            <a:schemeClr val="tx1"/>
          </a:fontRef>
        </p:style>
      </p:cxnSp>
      <p:cxnSp>
        <p:nvCxnSpPr>
          <p:cNvPr id="201" name="Straight Connector 200">
            <a:extLst>
              <a:ext uri="{FF2B5EF4-FFF2-40B4-BE49-F238E27FC236}">
                <a16:creationId xmlns:a16="http://schemas.microsoft.com/office/drawing/2014/main" id="{12679E95-42BA-C989-A140-979CC60D64B0}"/>
              </a:ext>
            </a:extLst>
          </p:cNvPr>
          <p:cNvCxnSpPr>
            <a:cxnSpLocks/>
            <a:stCxn id="6" idx="1"/>
            <a:endCxn id="81" idx="5"/>
          </p:cNvCxnSpPr>
          <p:nvPr/>
        </p:nvCxnSpPr>
        <p:spPr>
          <a:xfrm flipH="1" flipV="1">
            <a:off x="3735252" y="3184886"/>
            <a:ext cx="407561" cy="466484"/>
          </a:xfrm>
          <a:prstGeom prst="line">
            <a:avLst/>
          </a:prstGeom>
        </p:spPr>
        <p:style>
          <a:lnRef idx="1">
            <a:schemeClr val="dk1"/>
          </a:lnRef>
          <a:fillRef idx="0">
            <a:schemeClr val="dk1"/>
          </a:fillRef>
          <a:effectRef idx="0">
            <a:schemeClr val="dk1"/>
          </a:effectRef>
          <a:fontRef idx="minor">
            <a:schemeClr val="tx1"/>
          </a:fontRef>
        </p:style>
      </p:cxnSp>
      <p:cxnSp>
        <p:nvCxnSpPr>
          <p:cNvPr id="204" name="Straight Connector 203">
            <a:extLst>
              <a:ext uri="{FF2B5EF4-FFF2-40B4-BE49-F238E27FC236}">
                <a16:creationId xmlns:a16="http://schemas.microsoft.com/office/drawing/2014/main" id="{B87D0D0D-3054-6A0F-7A81-0A395B596CAD}"/>
              </a:ext>
            </a:extLst>
          </p:cNvPr>
          <p:cNvCxnSpPr>
            <a:stCxn id="68" idx="6"/>
            <a:endCxn id="6" idx="1"/>
          </p:cNvCxnSpPr>
          <p:nvPr/>
        </p:nvCxnSpPr>
        <p:spPr>
          <a:xfrm>
            <a:off x="2997259" y="3461932"/>
            <a:ext cx="1145554" cy="189438"/>
          </a:xfrm>
          <a:prstGeom prst="line">
            <a:avLst/>
          </a:prstGeom>
        </p:spPr>
        <p:style>
          <a:lnRef idx="1">
            <a:schemeClr val="dk1"/>
          </a:lnRef>
          <a:fillRef idx="0">
            <a:schemeClr val="dk1"/>
          </a:fillRef>
          <a:effectRef idx="0">
            <a:schemeClr val="dk1"/>
          </a:effectRef>
          <a:fontRef idx="minor">
            <a:schemeClr val="tx1"/>
          </a:fontRef>
        </p:style>
      </p:cxnSp>
      <p:cxnSp>
        <p:nvCxnSpPr>
          <p:cNvPr id="206" name="Straight Connector 205">
            <a:extLst>
              <a:ext uri="{FF2B5EF4-FFF2-40B4-BE49-F238E27FC236}">
                <a16:creationId xmlns:a16="http://schemas.microsoft.com/office/drawing/2014/main" id="{F1970E6E-79BF-BD7E-88F5-02AA0BA39763}"/>
              </a:ext>
            </a:extLst>
          </p:cNvPr>
          <p:cNvCxnSpPr>
            <a:stCxn id="57" idx="6"/>
            <a:endCxn id="6" idx="1"/>
          </p:cNvCxnSpPr>
          <p:nvPr/>
        </p:nvCxnSpPr>
        <p:spPr>
          <a:xfrm flipV="1">
            <a:off x="2945847" y="3651370"/>
            <a:ext cx="1196966" cy="292628"/>
          </a:xfrm>
          <a:prstGeom prst="line">
            <a:avLst/>
          </a:prstGeom>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D16245D3-DCB3-E320-8196-A71420E19766}"/>
              </a:ext>
            </a:extLst>
          </p:cNvPr>
          <p:cNvCxnSpPr>
            <a:stCxn id="64" idx="0"/>
            <a:endCxn id="6" idx="1"/>
          </p:cNvCxnSpPr>
          <p:nvPr/>
        </p:nvCxnSpPr>
        <p:spPr>
          <a:xfrm flipV="1">
            <a:off x="3602413" y="3651370"/>
            <a:ext cx="540400" cy="304786"/>
          </a:xfrm>
          <a:prstGeom prst="line">
            <a:avLst/>
          </a:prstGeom>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a16="http://schemas.microsoft.com/office/drawing/2014/main" id="{65EDE6D1-250B-CC83-B63D-ABDFEFEAD109}"/>
              </a:ext>
            </a:extLst>
          </p:cNvPr>
          <p:cNvSpPr/>
          <p:nvPr/>
        </p:nvSpPr>
        <p:spPr>
          <a:xfrm>
            <a:off x="7211445" y="208565"/>
            <a:ext cx="1247191" cy="429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user_</a:t>
            </a:r>
          </a:p>
          <a:p>
            <a:pPr algn="ctr"/>
            <a:r>
              <a:rPr lang="en-IN" sz="1400" dirty="0"/>
              <a:t>name</a:t>
            </a:r>
          </a:p>
        </p:txBody>
      </p:sp>
      <p:sp>
        <p:nvSpPr>
          <p:cNvPr id="22" name="Oval 21">
            <a:extLst>
              <a:ext uri="{FF2B5EF4-FFF2-40B4-BE49-F238E27FC236}">
                <a16:creationId xmlns:a16="http://schemas.microsoft.com/office/drawing/2014/main" id="{E674D889-6096-F2CE-55AE-2B9E86CC321E}"/>
              </a:ext>
            </a:extLst>
          </p:cNvPr>
          <p:cNvSpPr/>
          <p:nvPr/>
        </p:nvSpPr>
        <p:spPr>
          <a:xfrm>
            <a:off x="7595187" y="654564"/>
            <a:ext cx="1247191" cy="429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password</a:t>
            </a:r>
          </a:p>
        </p:txBody>
      </p:sp>
      <p:cxnSp>
        <p:nvCxnSpPr>
          <p:cNvPr id="42" name="Straight Connector 41">
            <a:extLst>
              <a:ext uri="{FF2B5EF4-FFF2-40B4-BE49-F238E27FC236}">
                <a16:creationId xmlns:a16="http://schemas.microsoft.com/office/drawing/2014/main" id="{B1769E0D-C859-E67F-435F-878D0E14F744}"/>
              </a:ext>
            </a:extLst>
          </p:cNvPr>
          <p:cNvCxnSpPr>
            <a:stCxn id="16" idx="3"/>
            <a:endCxn id="5" idx="0"/>
          </p:cNvCxnSpPr>
          <p:nvPr/>
        </p:nvCxnSpPr>
        <p:spPr>
          <a:xfrm flipH="1">
            <a:off x="6683857" y="574918"/>
            <a:ext cx="710235" cy="501225"/>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9C7003B5-08D6-3787-616C-4A8CD2748477}"/>
              </a:ext>
            </a:extLst>
          </p:cNvPr>
          <p:cNvCxnSpPr>
            <a:stCxn id="22" idx="2"/>
            <a:endCxn id="5" idx="0"/>
          </p:cNvCxnSpPr>
          <p:nvPr/>
        </p:nvCxnSpPr>
        <p:spPr>
          <a:xfrm flipH="1">
            <a:off x="6683857" y="869169"/>
            <a:ext cx="911330" cy="20697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9988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C8CB4-8C0A-A2F8-4259-3C8FD6AF8206}"/>
              </a:ext>
            </a:extLst>
          </p:cNvPr>
          <p:cNvSpPr>
            <a:spLocks noGrp="1"/>
          </p:cNvSpPr>
          <p:nvPr>
            <p:ph type="title"/>
          </p:nvPr>
        </p:nvSpPr>
        <p:spPr>
          <a:xfrm>
            <a:off x="646333" y="242113"/>
            <a:ext cx="2470093" cy="1253414"/>
          </a:xfrm>
        </p:spPr>
        <p:txBody>
          <a:bodyPr>
            <a:normAutofit fontScale="90000"/>
          </a:bodyPr>
          <a:lstStyle/>
          <a:p>
            <a:r>
              <a:rPr lang="en-IN" sz="4000" u="sng" dirty="0">
                <a:solidFill>
                  <a:schemeClr val="accent1"/>
                </a:solidFill>
                <a:latin typeface="Bookman Old Style" panose="02050604050505020204" pitchFamily="18" charset="0"/>
              </a:rPr>
              <a:t>DFD</a:t>
            </a:r>
            <a:r>
              <a:rPr lang="en-IN" dirty="0"/>
              <a:t> </a:t>
            </a:r>
            <a:br>
              <a:rPr lang="en-IN" dirty="0"/>
            </a:br>
            <a:endParaRPr lang="en-IN" dirty="0"/>
          </a:p>
        </p:txBody>
      </p:sp>
      <p:sp>
        <p:nvSpPr>
          <p:cNvPr id="3" name="Oval 2">
            <a:extLst>
              <a:ext uri="{FF2B5EF4-FFF2-40B4-BE49-F238E27FC236}">
                <a16:creationId xmlns:a16="http://schemas.microsoft.com/office/drawing/2014/main" id="{A666D9DB-511B-1DC7-4282-308A78B961F0}"/>
              </a:ext>
            </a:extLst>
          </p:cNvPr>
          <p:cNvSpPr/>
          <p:nvPr/>
        </p:nvSpPr>
        <p:spPr>
          <a:xfrm>
            <a:off x="5116285" y="2662947"/>
            <a:ext cx="1816347" cy="182024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lumOff val="5000"/>
                  </a:schemeClr>
                </a:solidFill>
              </a:rPr>
              <a:t>Online Quiz Web App</a:t>
            </a:r>
          </a:p>
        </p:txBody>
      </p:sp>
      <p:sp>
        <p:nvSpPr>
          <p:cNvPr id="4" name="Rectangle 3">
            <a:extLst>
              <a:ext uri="{FF2B5EF4-FFF2-40B4-BE49-F238E27FC236}">
                <a16:creationId xmlns:a16="http://schemas.microsoft.com/office/drawing/2014/main" id="{033DF143-6E3B-8075-AF12-415F4C8B9D7B}"/>
              </a:ext>
            </a:extLst>
          </p:cNvPr>
          <p:cNvSpPr/>
          <p:nvPr/>
        </p:nvSpPr>
        <p:spPr>
          <a:xfrm>
            <a:off x="1092911" y="2929979"/>
            <a:ext cx="2122889" cy="144412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 </a:t>
            </a:r>
          </a:p>
          <a:p>
            <a:pPr algn="ctr"/>
            <a:r>
              <a:rPr lang="en-IN" dirty="0"/>
              <a:t>management</a:t>
            </a:r>
          </a:p>
        </p:txBody>
      </p:sp>
      <p:sp>
        <p:nvSpPr>
          <p:cNvPr id="5" name="Rectangle 4">
            <a:extLst>
              <a:ext uri="{FF2B5EF4-FFF2-40B4-BE49-F238E27FC236}">
                <a16:creationId xmlns:a16="http://schemas.microsoft.com/office/drawing/2014/main" id="{9A350B3B-BF11-8A1C-8166-E698126F52FF}"/>
              </a:ext>
            </a:extLst>
          </p:cNvPr>
          <p:cNvSpPr/>
          <p:nvPr/>
        </p:nvSpPr>
        <p:spPr>
          <a:xfrm>
            <a:off x="9050695" y="2929979"/>
            <a:ext cx="2025072" cy="144412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Quiz </a:t>
            </a:r>
          </a:p>
          <a:p>
            <a:pPr algn="ctr"/>
            <a:r>
              <a:rPr lang="en-IN" dirty="0"/>
              <a:t>management</a:t>
            </a:r>
          </a:p>
        </p:txBody>
      </p:sp>
      <p:cxnSp>
        <p:nvCxnSpPr>
          <p:cNvPr id="7" name="Straight Arrow Connector 6">
            <a:extLst>
              <a:ext uri="{FF2B5EF4-FFF2-40B4-BE49-F238E27FC236}">
                <a16:creationId xmlns:a16="http://schemas.microsoft.com/office/drawing/2014/main" id="{C58DDA99-9CBE-1873-9050-04D48C3EB8FE}"/>
              </a:ext>
            </a:extLst>
          </p:cNvPr>
          <p:cNvCxnSpPr>
            <a:cxnSpLocks/>
          </p:cNvCxnSpPr>
          <p:nvPr/>
        </p:nvCxnSpPr>
        <p:spPr>
          <a:xfrm>
            <a:off x="3276676" y="3135116"/>
            <a:ext cx="18599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C93473E7-26A4-75E5-46B1-58E6A3ACF652}"/>
              </a:ext>
            </a:extLst>
          </p:cNvPr>
          <p:cNvCxnSpPr>
            <a:cxnSpLocks/>
          </p:cNvCxnSpPr>
          <p:nvPr/>
        </p:nvCxnSpPr>
        <p:spPr>
          <a:xfrm>
            <a:off x="6848669" y="3097792"/>
            <a:ext cx="22020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0119F201-0CC7-9CC3-F3A7-18C41D557D8A}"/>
              </a:ext>
            </a:extLst>
          </p:cNvPr>
          <p:cNvSpPr txBox="1"/>
          <p:nvPr/>
        </p:nvSpPr>
        <p:spPr>
          <a:xfrm>
            <a:off x="3362501" y="2873994"/>
            <a:ext cx="806801" cy="307777"/>
          </a:xfrm>
          <a:prstGeom prst="rect">
            <a:avLst/>
          </a:prstGeom>
          <a:noFill/>
        </p:spPr>
        <p:txBody>
          <a:bodyPr wrap="square" rtlCol="0">
            <a:spAutoFit/>
          </a:bodyPr>
          <a:lstStyle/>
          <a:p>
            <a:r>
              <a:rPr lang="en-IN" sz="1400" dirty="0"/>
              <a:t>Register</a:t>
            </a:r>
          </a:p>
        </p:txBody>
      </p:sp>
      <p:cxnSp>
        <p:nvCxnSpPr>
          <p:cNvPr id="16" name="Straight Arrow Connector 15">
            <a:extLst>
              <a:ext uri="{FF2B5EF4-FFF2-40B4-BE49-F238E27FC236}">
                <a16:creationId xmlns:a16="http://schemas.microsoft.com/office/drawing/2014/main" id="{96A685F1-1CB2-4771-62DD-60237189B01A}"/>
              </a:ext>
            </a:extLst>
          </p:cNvPr>
          <p:cNvCxnSpPr>
            <a:cxnSpLocks/>
          </p:cNvCxnSpPr>
          <p:nvPr/>
        </p:nvCxnSpPr>
        <p:spPr>
          <a:xfrm flipV="1">
            <a:off x="6960625" y="3516049"/>
            <a:ext cx="2019177" cy="7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62857154-077A-1FA9-E50B-6F32B15240FF}"/>
              </a:ext>
            </a:extLst>
          </p:cNvPr>
          <p:cNvCxnSpPr>
            <a:cxnSpLocks/>
          </p:cNvCxnSpPr>
          <p:nvPr/>
        </p:nvCxnSpPr>
        <p:spPr>
          <a:xfrm flipH="1">
            <a:off x="6969956" y="3312297"/>
            <a:ext cx="19818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5DB9A64A-8D2B-FD19-C865-DE4B2CBC4AF0}"/>
              </a:ext>
            </a:extLst>
          </p:cNvPr>
          <p:cNvCxnSpPr>
            <a:cxnSpLocks/>
          </p:cNvCxnSpPr>
          <p:nvPr/>
        </p:nvCxnSpPr>
        <p:spPr>
          <a:xfrm flipH="1">
            <a:off x="3267345" y="3796318"/>
            <a:ext cx="18599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939A0A73-4887-2E1A-DE8D-C200D5A67F6C}"/>
              </a:ext>
            </a:extLst>
          </p:cNvPr>
          <p:cNvCxnSpPr>
            <a:cxnSpLocks/>
          </p:cNvCxnSpPr>
          <p:nvPr/>
        </p:nvCxnSpPr>
        <p:spPr>
          <a:xfrm flipH="1" flipV="1">
            <a:off x="6932632" y="3764757"/>
            <a:ext cx="2047170" cy="67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DBF8415-DDC6-FAA3-5485-6B4D8A9C45C7}"/>
              </a:ext>
            </a:extLst>
          </p:cNvPr>
          <p:cNvCxnSpPr>
            <a:cxnSpLocks/>
          </p:cNvCxnSpPr>
          <p:nvPr/>
        </p:nvCxnSpPr>
        <p:spPr>
          <a:xfrm>
            <a:off x="3276676" y="3361035"/>
            <a:ext cx="17928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36FF176A-D453-37FE-8AAF-EFEF46D83BD0}"/>
              </a:ext>
            </a:extLst>
          </p:cNvPr>
          <p:cNvCxnSpPr>
            <a:cxnSpLocks/>
          </p:cNvCxnSpPr>
          <p:nvPr/>
        </p:nvCxnSpPr>
        <p:spPr>
          <a:xfrm>
            <a:off x="3276676" y="3582381"/>
            <a:ext cx="17928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B9FFCF75-566E-EAA5-685D-A5C406C9432C}"/>
              </a:ext>
            </a:extLst>
          </p:cNvPr>
          <p:cNvCxnSpPr>
            <a:cxnSpLocks/>
          </p:cNvCxnSpPr>
          <p:nvPr/>
        </p:nvCxnSpPr>
        <p:spPr>
          <a:xfrm>
            <a:off x="3269069" y="4022286"/>
            <a:ext cx="18751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55BAEC33-29BD-5844-50B0-85C8CD6AAD45}"/>
              </a:ext>
            </a:extLst>
          </p:cNvPr>
          <p:cNvSpPr txBox="1"/>
          <p:nvPr/>
        </p:nvSpPr>
        <p:spPr>
          <a:xfrm>
            <a:off x="3419699" y="3107160"/>
            <a:ext cx="920523" cy="307777"/>
          </a:xfrm>
          <a:prstGeom prst="rect">
            <a:avLst/>
          </a:prstGeom>
          <a:noFill/>
        </p:spPr>
        <p:txBody>
          <a:bodyPr wrap="square" rtlCol="0">
            <a:spAutoFit/>
          </a:bodyPr>
          <a:lstStyle/>
          <a:p>
            <a:r>
              <a:rPr lang="en-IN" sz="1400" dirty="0"/>
              <a:t>login</a:t>
            </a:r>
          </a:p>
        </p:txBody>
      </p:sp>
      <p:sp>
        <p:nvSpPr>
          <p:cNvPr id="36" name="TextBox 35">
            <a:extLst>
              <a:ext uri="{FF2B5EF4-FFF2-40B4-BE49-F238E27FC236}">
                <a16:creationId xmlns:a16="http://schemas.microsoft.com/office/drawing/2014/main" id="{7C2B59EE-57F9-3DCC-0033-9E7C92AD5ED6}"/>
              </a:ext>
            </a:extLst>
          </p:cNvPr>
          <p:cNvSpPr txBox="1"/>
          <p:nvPr/>
        </p:nvSpPr>
        <p:spPr>
          <a:xfrm flipH="1">
            <a:off x="6798801" y="2850698"/>
            <a:ext cx="1282319" cy="307777"/>
          </a:xfrm>
          <a:prstGeom prst="rect">
            <a:avLst/>
          </a:prstGeom>
          <a:noFill/>
        </p:spPr>
        <p:txBody>
          <a:bodyPr wrap="square" rtlCol="0">
            <a:spAutoFit/>
          </a:bodyPr>
          <a:lstStyle/>
          <a:p>
            <a:r>
              <a:rPr lang="en-IN" sz="1400" dirty="0"/>
              <a:t>Show user info</a:t>
            </a:r>
          </a:p>
        </p:txBody>
      </p:sp>
      <p:sp>
        <p:nvSpPr>
          <p:cNvPr id="38" name="TextBox 37">
            <a:extLst>
              <a:ext uri="{FF2B5EF4-FFF2-40B4-BE49-F238E27FC236}">
                <a16:creationId xmlns:a16="http://schemas.microsoft.com/office/drawing/2014/main" id="{431DECDE-889B-6B80-4487-231D9F50BB49}"/>
              </a:ext>
            </a:extLst>
          </p:cNvPr>
          <p:cNvSpPr txBox="1"/>
          <p:nvPr/>
        </p:nvSpPr>
        <p:spPr>
          <a:xfrm>
            <a:off x="3291732" y="3323710"/>
            <a:ext cx="1580663" cy="307777"/>
          </a:xfrm>
          <a:prstGeom prst="rect">
            <a:avLst/>
          </a:prstGeom>
          <a:noFill/>
        </p:spPr>
        <p:txBody>
          <a:bodyPr wrap="square" rtlCol="0">
            <a:spAutoFit/>
          </a:bodyPr>
          <a:lstStyle/>
          <a:p>
            <a:r>
              <a:rPr lang="en-IN" sz="1400" dirty="0"/>
              <a:t>Select quiz topic</a:t>
            </a:r>
          </a:p>
        </p:txBody>
      </p:sp>
      <p:sp>
        <p:nvSpPr>
          <p:cNvPr id="44" name="TextBox 43">
            <a:extLst>
              <a:ext uri="{FF2B5EF4-FFF2-40B4-BE49-F238E27FC236}">
                <a16:creationId xmlns:a16="http://schemas.microsoft.com/office/drawing/2014/main" id="{BBC478F8-95EE-2368-BB2F-D9ADEDAC98E2}"/>
              </a:ext>
            </a:extLst>
          </p:cNvPr>
          <p:cNvSpPr txBox="1"/>
          <p:nvPr/>
        </p:nvSpPr>
        <p:spPr>
          <a:xfrm>
            <a:off x="7082831" y="3267248"/>
            <a:ext cx="1231640" cy="307777"/>
          </a:xfrm>
          <a:prstGeom prst="rect">
            <a:avLst/>
          </a:prstGeom>
          <a:noFill/>
        </p:spPr>
        <p:txBody>
          <a:bodyPr wrap="square" rtlCol="0">
            <a:spAutoFit/>
          </a:bodyPr>
          <a:lstStyle/>
          <a:p>
            <a:r>
              <a:rPr lang="en-IN" sz="1400" dirty="0"/>
              <a:t>Quiz info</a:t>
            </a:r>
          </a:p>
        </p:txBody>
      </p:sp>
      <p:sp>
        <p:nvSpPr>
          <p:cNvPr id="45" name="TextBox 44">
            <a:extLst>
              <a:ext uri="{FF2B5EF4-FFF2-40B4-BE49-F238E27FC236}">
                <a16:creationId xmlns:a16="http://schemas.microsoft.com/office/drawing/2014/main" id="{E3DA371C-EBFD-0DA2-E39C-AA942356F3F6}"/>
              </a:ext>
            </a:extLst>
          </p:cNvPr>
          <p:cNvSpPr txBox="1"/>
          <p:nvPr/>
        </p:nvSpPr>
        <p:spPr>
          <a:xfrm>
            <a:off x="3431298" y="3540959"/>
            <a:ext cx="1296955" cy="307777"/>
          </a:xfrm>
          <a:prstGeom prst="rect">
            <a:avLst/>
          </a:prstGeom>
          <a:noFill/>
        </p:spPr>
        <p:txBody>
          <a:bodyPr wrap="square" rtlCol="0">
            <a:spAutoFit/>
          </a:bodyPr>
          <a:lstStyle/>
          <a:p>
            <a:r>
              <a:rPr lang="en-IN" sz="1400" dirty="0"/>
              <a:t>Show quiz</a:t>
            </a:r>
          </a:p>
        </p:txBody>
      </p:sp>
      <p:sp>
        <p:nvSpPr>
          <p:cNvPr id="46" name="TextBox 45">
            <a:extLst>
              <a:ext uri="{FF2B5EF4-FFF2-40B4-BE49-F238E27FC236}">
                <a16:creationId xmlns:a16="http://schemas.microsoft.com/office/drawing/2014/main" id="{181AE73F-AB21-9A8D-8703-D1ECAD207508}"/>
              </a:ext>
            </a:extLst>
          </p:cNvPr>
          <p:cNvSpPr txBox="1"/>
          <p:nvPr/>
        </p:nvSpPr>
        <p:spPr>
          <a:xfrm>
            <a:off x="646333" y="868820"/>
            <a:ext cx="2298442" cy="523220"/>
          </a:xfrm>
          <a:prstGeom prst="rect">
            <a:avLst/>
          </a:prstGeom>
          <a:noFill/>
        </p:spPr>
        <p:txBody>
          <a:bodyPr wrap="square" rtlCol="0">
            <a:spAutoFit/>
          </a:bodyPr>
          <a:lstStyle/>
          <a:p>
            <a:pPr marL="457200" indent="-457200">
              <a:buFont typeface="Wingdings" panose="05000000000000000000" pitchFamily="2" charset="2"/>
              <a:buChar char="Ø"/>
            </a:pPr>
            <a:r>
              <a:rPr lang="en-IN" sz="2800" b="1" u="sng" dirty="0">
                <a:solidFill>
                  <a:schemeClr val="accent2">
                    <a:lumMod val="75000"/>
                  </a:schemeClr>
                </a:solidFill>
                <a:latin typeface="Baskerville Old Face" panose="02020602080505020303" pitchFamily="18" charset="0"/>
              </a:rPr>
              <a:t>LEVEL</a:t>
            </a:r>
            <a:r>
              <a:rPr lang="en-IN" sz="2800" u="sng" dirty="0">
                <a:solidFill>
                  <a:schemeClr val="accent2">
                    <a:lumMod val="75000"/>
                  </a:schemeClr>
                </a:solidFill>
                <a:latin typeface="Baskerville Old Face" panose="02020602080505020303" pitchFamily="18" charset="0"/>
              </a:rPr>
              <a:t> </a:t>
            </a:r>
            <a:r>
              <a:rPr lang="en-IN" sz="2800" b="1" u="sng" dirty="0">
                <a:solidFill>
                  <a:schemeClr val="accent2">
                    <a:lumMod val="75000"/>
                  </a:schemeClr>
                </a:solidFill>
                <a:latin typeface="Baskerville Old Face" panose="02020602080505020303" pitchFamily="18" charset="0"/>
              </a:rPr>
              <a:t>0</a:t>
            </a:r>
          </a:p>
        </p:txBody>
      </p:sp>
      <p:sp>
        <p:nvSpPr>
          <p:cNvPr id="71" name="TextBox 70">
            <a:extLst>
              <a:ext uri="{FF2B5EF4-FFF2-40B4-BE49-F238E27FC236}">
                <a16:creationId xmlns:a16="http://schemas.microsoft.com/office/drawing/2014/main" id="{A3C8D5CC-61CE-FDC2-A185-7DB022908174}"/>
              </a:ext>
            </a:extLst>
          </p:cNvPr>
          <p:cNvSpPr txBox="1"/>
          <p:nvPr/>
        </p:nvSpPr>
        <p:spPr>
          <a:xfrm>
            <a:off x="6798801" y="3057475"/>
            <a:ext cx="1665870" cy="307777"/>
          </a:xfrm>
          <a:prstGeom prst="rect">
            <a:avLst/>
          </a:prstGeom>
          <a:noFill/>
        </p:spPr>
        <p:txBody>
          <a:bodyPr wrap="square" rtlCol="0">
            <a:spAutoFit/>
          </a:bodyPr>
          <a:lstStyle/>
          <a:p>
            <a:r>
              <a:rPr lang="en-IN" sz="1400" dirty="0"/>
              <a:t>Generate response</a:t>
            </a:r>
          </a:p>
        </p:txBody>
      </p:sp>
      <p:sp>
        <p:nvSpPr>
          <p:cNvPr id="75" name="TextBox 74">
            <a:extLst>
              <a:ext uri="{FF2B5EF4-FFF2-40B4-BE49-F238E27FC236}">
                <a16:creationId xmlns:a16="http://schemas.microsoft.com/office/drawing/2014/main" id="{E818C086-F9B8-4749-3319-209FAFAB5154}"/>
              </a:ext>
            </a:extLst>
          </p:cNvPr>
          <p:cNvSpPr txBox="1"/>
          <p:nvPr/>
        </p:nvSpPr>
        <p:spPr>
          <a:xfrm>
            <a:off x="6889732" y="3514402"/>
            <a:ext cx="1943385" cy="307777"/>
          </a:xfrm>
          <a:prstGeom prst="rect">
            <a:avLst/>
          </a:prstGeom>
          <a:noFill/>
        </p:spPr>
        <p:txBody>
          <a:bodyPr wrap="square" rtlCol="0">
            <a:spAutoFit/>
          </a:bodyPr>
          <a:lstStyle/>
          <a:p>
            <a:r>
              <a:rPr lang="en-IN" sz="1400" dirty="0"/>
              <a:t>Create/edit/delete quiz</a:t>
            </a:r>
          </a:p>
        </p:txBody>
      </p:sp>
      <p:cxnSp>
        <p:nvCxnSpPr>
          <p:cNvPr id="78" name="Straight Arrow Connector 77">
            <a:extLst>
              <a:ext uri="{FF2B5EF4-FFF2-40B4-BE49-F238E27FC236}">
                <a16:creationId xmlns:a16="http://schemas.microsoft.com/office/drawing/2014/main" id="{5521DF68-D5F5-F86C-4CBB-4914634DA939}"/>
              </a:ext>
            </a:extLst>
          </p:cNvPr>
          <p:cNvCxnSpPr>
            <a:cxnSpLocks/>
          </p:cNvCxnSpPr>
          <p:nvPr/>
        </p:nvCxnSpPr>
        <p:spPr>
          <a:xfrm flipH="1">
            <a:off x="3269191" y="4249006"/>
            <a:ext cx="2086751" cy="37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30C00432-DAC5-C8C2-7284-4860791D6A02}"/>
              </a:ext>
            </a:extLst>
          </p:cNvPr>
          <p:cNvCxnSpPr>
            <a:cxnSpLocks/>
          </p:cNvCxnSpPr>
          <p:nvPr/>
        </p:nvCxnSpPr>
        <p:spPr>
          <a:xfrm>
            <a:off x="6848669" y="4000889"/>
            <a:ext cx="21311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82B186EC-C27B-46A1-8499-93E4BDBFF23A}"/>
              </a:ext>
            </a:extLst>
          </p:cNvPr>
          <p:cNvSpPr txBox="1"/>
          <p:nvPr/>
        </p:nvSpPr>
        <p:spPr>
          <a:xfrm>
            <a:off x="3225499" y="3740611"/>
            <a:ext cx="1323791" cy="307777"/>
          </a:xfrm>
          <a:prstGeom prst="rect">
            <a:avLst/>
          </a:prstGeom>
          <a:noFill/>
        </p:spPr>
        <p:txBody>
          <a:bodyPr wrap="square" rtlCol="0">
            <a:spAutoFit/>
          </a:bodyPr>
          <a:lstStyle/>
          <a:p>
            <a:r>
              <a:rPr lang="en-IN" sz="1400" dirty="0"/>
              <a:t>Take quiz</a:t>
            </a:r>
          </a:p>
        </p:txBody>
      </p:sp>
      <p:sp>
        <p:nvSpPr>
          <p:cNvPr id="86" name="TextBox 85">
            <a:extLst>
              <a:ext uri="{FF2B5EF4-FFF2-40B4-BE49-F238E27FC236}">
                <a16:creationId xmlns:a16="http://schemas.microsoft.com/office/drawing/2014/main" id="{12F905DE-188B-AAA2-AB0E-3E6C5A77482A}"/>
              </a:ext>
            </a:extLst>
          </p:cNvPr>
          <p:cNvSpPr txBox="1"/>
          <p:nvPr/>
        </p:nvSpPr>
        <p:spPr>
          <a:xfrm>
            <a:off x="7013243" y="3749214"/>
            <a:ext cx="1555604" cy="307777"/>
          </a:xfrm>
          <a:prstGeom prst="rect">
            <a:avLst/>
          </a:prstGeom>
          <a:noFill/>
        </p:spPr>
        <p:txBody>
          <a:bodyPr wrap="square" rtlCol="0">
            <a:spAutoFit/>
          </a:bodyPr>
          <a:lstStyle/>
          <a:p>
            <a:r>
              <a:rPr lang="en-IN" sz="1400" dirty="0"/>
              <a:t>Check answer</a:t>
            </a:r>
          </a:p>
        </p:txBody>
      </p:sp>
      <p:sp>
        <p:nvSpPr>
          <p:cNvPr id="111" name="TextBox 110">
            <a:extLst>
              <a:ext uri="{FF2B5EF4-FFF2-40B4-BE49-F238E27FC236}">
                <a16:creationId xmlns:a16="http://schemas.microsoft.com/office/drawing/2014/main" id="{7F104A90-52C1-9B15-8D08-5A90DF350991}"/>
              </a:ext>
            </a:extLst>
          </p:cNvPr>
          <p:cNvSpPr txBox="1"/>
          <p:nvPr/>
        </p:nvSpPr>
        <p:spPr>
          <a:xfrm>
            <a:off x="3194183" y="3989671"/>
            <a:ext cx="1278294" cy="307777"/>
          </a:xfrm>
          <a:prstGeom prst="rect">
            <a:avLst/>
          </a:prstGeom>
          <a:noFill/>
        </p:spPr>
        <p:txBody>
          <a:bodyPr wrap="square" rtlCol="0">
            <a:spAutoFit/>
          </a:bodyPr>
          <a:lstStyle/>
          <a:p>
            <a:r>
              <a:rPr lang="en-IN" sz="1400" dirty="0"/>
              <a:t>Show Result</a:t>
            </a:r>
          </a:p>
        </p:txBody>
      </p:sp>
      <p:cxnSp>
        <p:nvCxnSpPr>
          <p:cNvPr id="112" name="Straight Arrow Connector 111">
            <a:extLst>
              <a:ext uri="{FF2B5EF4-FFF2-40B4-BE49-F238E27FC236}">
                <a16:creationId xmlns:a16="http://schemas.microsoft.com/office/drawing/2014/main" id="{80B94D82-F48E-D38C-78E0-7AB4BFA57E4D}"/>
              </a:ext>
            </a:extLst>
          </p:cNvPr>
          <p:cNvCxnSpPr>
            <a:cxnSpLocks/>
          </p:cNvCxnSpPr>
          <p:nvPr/>
        </p:nvCxnSpPr>
        <p:spPr>
          <a:xfrm flipH="1">
            <a:off x="6672192" y="4232131"/>
            <a:ext cx="23076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8" name="TextBox 117">
            <a:extLst>
              <a:ext uri="{FF2B5EF4-FFF2-40B4-BE49-F238E27FC236}">
                <a16:creationId xmlns:a16="http://schemas.microsoft.com/office/drawing/2014/main" id="{D1C0140D-DFB5-6407-1B3F-18607BD90154}"/>
              </a:ext>
            </a:extLst>
          </p:cNvPr>
          <p:cNvSpPr txBox="1"/>
          <p:nvPr/>
        </p:nvSpPr>
        <p:spPr>
          <a:xfrm>
            <a:off x="7125228" y="3980593"/>
            <a:ext cx="1132376" cy="307777"/>
          </a:xfrm>
          <a:prstGeom prst="rect">
            <a:avLst/>
          </a:prstGeom>
          <a:noFill/>
        </p:spPr>
        <p:txBody>
          <a:bodyPr wrap="square" rtlCol="0">
            <a:spAutoFit/>
          </a:bodyPr>
          <a:lstStyle/>
          <a:p>
            <a:r>
              <a:rPr lang="en-IN" sz="1400" dirty="0"/>
              <a:t>Result</a:t>
            </a:r>
          </a:p>
        </p:txBody>
      </p:sp>
    </p:spTree>
    <p:extLst>
      <p:ext uri="{BB962C8B-B14F-4D97-AF65-F5344CB8AC3E}">
        <p14:creationId xmlns:p14="http://schemas.microsoft.com/office/powerpoint/2010/main" val="3015448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3162B-296A-E877-0B13-FD2DC82D5038}"/>
              </a:ext>
            </a:extLst>
          </p:cNvPr>
          <p:cNvSpPr>
            <a:spLocks noGrp="1"/>
          </p:cNvSpPr>
          <p:nvPr>
            <p:ph type="title"/>
          </p:nvPr>
        </p:nvSpPr>
        <p:spPr>
          <a:xfrm>
            <a:off x="562889" y="267368"/>
            <a:ext cx="6483192" cy="409812"/>
          </a:xfrm>
        </p:spPr>
        <p:txBody>
          <a:bodyPr>
            <a:normAutofit fontScale="90000"/>
          </a:bodyPr>
          <a:lstStyle/>
          <a:p>
            <a:pPr marL="457200" indent="-457200">
              <a:buFont typeface="Wingdings" panose="05000000000000000000" pitchFamily="2" charset="2"/>
              <a:buChar char="Ø"/>
            </a:pPr>
            <a:r>
              <a:rPr lang="en-IN" sz="2800" b="1" u="sng" dirty="0">
                <a:solidFill>
                  <a:schemeClr val="accent2">
                    <a:lumMod val="75000"/>
                  </a:schemeClr>
                </a:solidFill>
                <a:latin typeface="Baskerville Old Face" panose="02020602080505020303" pitchFamily="18" charset="0"/>
              </a:rPr>
              <a:t>LEVEL 1 FOR USER MANAGEMENT</a:t>
            </a:r>
          </a:p>
        </p:txBody>
      </p:sp>
      <p:sp>
        <p:nvSpPr>
          <p:cNvPr id="3" name="Oval 2">
            <a:extLst>
              <a:ext uri="{FF2B5EF4-FFF2-40B4-BE49-F238E27FC236}">
                <a16:creationId xmlns:a16="http://schemas.microsoft.com/office/drawing/2014/main" id="{4B6203A8-369F-D88D-8D1F-209C0369A475}"/>
              </a:ext>
            </a:extLst>
          </p:cNvPr>
          <p:cNvSpPr/>
          <p:nvPr/>
        </p:nvSpPr>
        <p:spPr>
          <a:xfrm>
            <a:off x="5130127" y="784491"/>
            <a:ext cx="1287524" cy="1242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a:t>
            </a:r>
          </a:p>
          <a:p>
            <a:pPr algn="ctr"/>
            <a:r>
              <a:rPr lang="en-IN" dirty="0"/>
              <a:t>registration</a:t>
            </a:r>
          </a:p>
        </p:txBody>
      </p:sp>
      <p:sp>
        <p:nvSpPr>
          <p:cNvPr id="4" name="Oval 3">
            <a:extLst>
              <a:ext uri="{FF2B5EF4-FFF2-40B4-BE49-F238E27FC236}">
                <a16:creationId xmlns:a16="http://schemas.microsoft.com/office/drawing/2014/main" id="{51336C7D-EACB-A9FB-141B-05C5844ED69C}"/>
              </a:ext>
            </a:extLst>
          </p:cNvPr>
          <p:cNvSpPr/>
          <p:nvPr/>
        </p:nvSpPr>
        <p:spPr>
          <a:xfrm>
            <a:off x="5116541" y="2336566"/>
            <a:ext cx="1287524" cy="1242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Login</a:t>
            </a:r>
          </a:p>
          <a:p>
            <a:pPr algn="ctr"/>
            <a:r>
              <a:rPr lang="en-IN" dirty="0"/>
              <a:t>process</a:t>
            </a:r>
          </a:p>
        </p:txBody>
      </p:sp>
      <p:sp>
        <p:nvSpPr>
          <p:cNvPr id="5" name="Rectangle 4">
            <a:extLst>
              <a:ext uri="{FF2B5EF4-FFF2-40B4-BE49-F238E27FC236}">
                <a16:creationId xmlns:a16="http://schemas.microsoft.com/office/drawing/2014/main" id="{734C14E3-CFE3-EACD-F516-50453DFD7945}"/>
              </a:ext>
            </a:extLst>
          </p:cNvPr>
          <p:cNvSpPr/>
          <p:nvPr/>
        </p:nvSpPr>
        <p:spPr>
          <a:xfrm>
            <a:off x="1531890" y="1038667"/>
            <a:ext cx="1578759" cy="662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 management</a:t>
            </a:r>
          </a:p>
        </p:txBody>
      </p:sp>
      <p:cxnSp>
        <p:nvCxnSpPr>
          <p:cNvPr id="7" name="Straight Connector 6">
            <a:extLst>
              <a:ext uri="{FF2B5EF4-FFF2-40B4-BE49-F238E27FC236}">
                <a16:creationId xmlns:a16="http://schemas.microsoft.com/office/drawing/2014/main" id="{D2E18F25-3B96-BF59-548B-A273F3BFA123}"/>
              </a:ext>
            </a:extLst>
          </p:cNvPr>
          <p:cNvCxnSpPr>
            <a:cxnSpLocks/>
          </p:cNvCxnSpPr>
          <p:nvPr/>
        </p:nvCxnSpPr>
        <p:spPr>
          <a:xfrm>
            <a:off x="8617378" y="1046576"/>
            <a:ext cx="143644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a:extLst>
              <a:ext uri="{FF2B5EF4-FFF2-40B4-BE49-F238E27FC236}">
                <a16:creationId xmlns:a16="http://schemas.microsoft.com/office/drawing/2014/main" id="{64983982-B784-BDA0-BDEC-BB52407967ED}"/>
              </a:ext>
            </a:extLst>
          </p:cNvPr>
          <p:cNvCxnSpPr>
            <a:cxnSpLocks/>
          </p:cNvCxnSpPr>
          <p:nvPr/>
        </p:nvCxnSpPr>
        <p:spPr>
          <a:xfrm>
            <a:off x="8650680" y="1547030"/>
            <a:ext cx="1455575" cy="0"/>
          </a:xfrm>
          <a:prstGeom prst="line">
            <a:avLst/>
          </a:prstGeom>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2C47ACBF-8116-1A5C-A552-8B611FD52613}"/>
              </a:ext>
            </a:extLst>
          </p:cNvPr>
          <p:cNvSpPr txBox="1"/>
          <p:nvPr/>
        </p:nvSpPr>
        <p:spPr>
          <a:xfrm>
            <a:off x="8737828" y="1121082"/>
            <a:ext cx="1368427" cy="369332"/>
          </a:xfrm>
          <a:prstGeom prst="rect">
            <a:avLst/>
          </a:prstGeom>
          <a:noFill/>
        </p:spPr>
        <p:txBody>
          <a:bodyPr wrap="square" rtlCol="0">
            <a:spAutoFit/>
          </a:bodyPr>
          <a:lstStyle/>
          <a:p>
            <a:r>
              <a:rPr lang="en-IN" dirty="0"/>
              <a:t>User_table</a:t>
            </a:r>
          </a:p>
        </p:txBody>
      </p:sp>
      <p:cxnSp>
        <p:nvCxnSpPr>
          <p:cNvPr id="18" name="Straight Arrow Connector 17">
            <a:extLst>
              <a:ext uri="{FF2B5EF4-FFF2-40B4-BE49-F238E27FC236}">
                <a16:creationId xmlns:a16="http://schemas.microsoft.com/office/drawing/2014/main" id="{FA7FB645-E28C-646F-5FC6-9C990D0DF625}"/>
              </a:ext>
            </a:extLst>
          </p:cNvPr>
          <p:cNvCxnSpPr>
            <a:cxnSpLocks/>
          </p:cNvCxnSpPr>
          <p:nvPr/>
        </p:nvCxnSpPr>
        <p:spPr>
          <a:xfrm>
            <a:off x="2853445" y="1746526"/>
            <a:ext cx="2195729" cy="1156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8E9DF367-D93A-C3D2-75B3-F609BD826A3A}"/>
              </a:ext>
            </a:extLst>
          </p:cNvPr>
          <p:cNvCxnSpPr>
            <a:cxnSpLocks/>
          </p:cNvCxnSpPr>
          <p:nvPr/>
        </p:nvCxnSpPr>
        <p:spPr>
          <a:xfrm flipH="1">
            <a:off x="3202732" y="1547030"/>
            <a:ext cx="18479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020752CB-1A79-7F29-1A15-C089856508E6}"/>
              </a:ext>
            </a:extLst>
          </p:cNvPr>
          <p:cNvCxnSpPr>
            <a:cxnSpLocks/>
          </p:cNvCxnSpPr>
          <p:nvPr/>
        </p:nvCxnSpPr>
        <p:spPr>
          <a:xfrm>
            <a:off x="3202732" y="1164939"/>
            <a:ext cx="19064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DF892BF6-5C94-F4AD-AD76-35A2DD5C0F44}"/>
              </a:ext>
            </a:extLst>
          </p:cNvPr>
          <p:cNvSpPr txBox="1"/>
          <p:nvPr/>
        </p:nvSpPr>
        <p:spPr>
          <a:xfrm>
            <a:off x="3608616" y="879347"/>
            <a:ext cx="1155525" cy="307777"/>
          </a:xfrm>
          <a:prstGeom prst="rect">
            <a:avLst/>
          </a:prstGeom>
          <a:noFill/>
        </p:spPr>
        <p:txBody>
          <a:bodyPr wrap="square" rtlCol="0">
            <a:spAutoFit/>
          </a:bodyPr>
          <a:lstStyle/>
          <a:p>
            <a:r>
              <a:rPr lang="en-IN" sz="1400" dirty="0"/>
              <a:t>Register</a:t>
            </a:r>
          </a:p>
        </p:txBody>
      </p:sp>
      <p:sp>
        <p:nvSpPr>
          <p:cNvPr id="32" name="TextBox 31">
            <a:extLst>
              <a:ext uri="{FF2B5EF4-FFF2-40B4-BE49-F238E27FC236}">
                <a16:creationId xmlns:a16="http://schemas.microsoft.com/office/drawing/2014/main" id="{CB461B9C-E5D9-DC3E-CAB1-70BA6710420B}"/>
              </a:ext>
            </a:extLst>
          </p:cNvPr>
          <p:cNvSpPr txBox="1"/>
          <p:nvPr/>
        </p:nvSpPr>
        <p:spPr>
          <a:xfrm>
            <a:off x="3469177" y="1200171"/>
            <a:ext cx="1634880" cy="307777"/>
          </a:xfrm>
          <a:prstGeom prst="rect">
            <a:avLst/>
          </a:prstGeom>
          <a:noFill/>
        </p:spPr>
        <p:txBody>
          <a:bodyPr wrap="square" rtlCol="0">
            <a:spAutoFit/>
          </a:bodyPr>
          <a:lstStyle/>
          <a:p>
            <a:r>
              <a:rPr lang="en-IN" sz="1400" dirty="0"/>
              <a:t>Get id/password</a:t>
            </a:r>
          </a:p>
        </p:txBody>
      </p:sp>
      <p:cxnSp>
        <p:nvCxnSpPr>
          <p:cNvPr id="34" name="Straight Arrow Connector 33">
            <a:extLst>
              <a:ext uri="{FF2B5EF4-FFF2-40B4-BE49-F238E27FC236}">
                <a16:creationId xmlns:a16="http://schemas.microsoft.com/office/drawing/2014/main" id="{58B21340-2170-76FF-BA2D-3C33DA82E35B}"/>
              </a:ext>
            </a:extLst>
          </p:cNvPr>
          <p:cNvCxnSpPr>
            <a:cxnSpLocks/>
          </p:cNvCxnSpPr>
          <p:nvPr/>
        </p:nvCxnSpPr>
        <p:spPr>
          <a:xfrm>
            <a:off x="6394599" y="1107109"/>
            <a:ext cx="199657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3A878E5D-99AB-E3A0-2E7B-FCDC30A5C128}"/>
              </a:ext>
            </a:extLst>
          </p:cNvPr>
          <p:cNvSpPr txBox="1"/>
          <p:nvPr/>
        </p:nvSpPr>
        <p:spPr>
          <a:xfrm>
            <a:off x="6742861" y="803549"/>
            <a:ext cx="1757170" cy="307777"/>
          </a:xfrm>
          <a:prstGeom prst="rect">
            <a:avLst/>
          </a:prstGeom>
          <a:noFill/>
        </p:spPr>
        <p:txBody>
          <a:bodyPr wrap="square" rtlCol="0">
            <a:spAutoFit/>
          </a:bodyPr>
          <a:lstStyle/>
          <a:p>
            <a:r>
              <a:rPr lang="en-IN" sz="1400" dirty="0"/>
              <a:t>Show user info</a:t>
            </a:r>
          </a:p>
        </p:txBody>
      </p:sp>
      <p:cxnSp>
        <p:nvCxnSpPr>
          <p:cNvPr id="37" name="Straight Arrow Connector 36">
            <a:extLst>
              <a:ext uri="{FF2B5EF4-FFF2-40B4-BE49-F238E27FC236}">
                <a16:creationId xmlns:a16="http://schemas.microsoft.com/office/drawing/2014/main" id="{0C0BE155-505E-68F1-7D3E-E3D2065F55F4}"/>
              </a:ext>
            </a:extLst>
          </p:cNvPr>
          <p:cNvCxnSpPr>
            <a:cxnSpLocks/>
          </p:cNvCxnSpPr>
          <p:nvPr/>
        </p:nvCxnSpPr>
        <p:spPr>
          <a:xfrm flipH="1">
            <a:off x="6475687" y="1547742"/>
            <a:ext cx="19613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7FE31770-4CBA-2BD4-B041-D3FD03686E14}"/>
              </a:ext>
            </a:extLst>
          </p:cNvPr>
          <p:cNvSpPr txBox="1"/>
          <p:nvPr/>
        </p:nvSpPr>
        <p:spPr>
          <a:xfrm>
            <a:off x="6792895" y="1073694"/>
            <a:ext cx="1287524" cy="523220"/>
          </a:xfrm>
          <a:prstGeom prst="rect">
            <a:avLst/>
          </a:prstGeom>
          <a:noFill/>
        </p:spPr>
        <p:txBody>
          <a:bodyPr wrap="square" rtlCol="0">
            <a:spAutoFit/>
          </a:bodyPr>
          <a:lstStyle/>
          <a:p>
            <a:r>
              <a:rPr lang="en-IN" sz="1400" dirty="0"/>
              <a:t>Generate id/password</a:t>
            </a:r>
          </a:p>
        </p:txBody>
      </p:sp>
      <p:cxnSp>
        <p:nvCxnSpPr>
          <p:cNvPr id="41" name="Straight Arrow Connector 40">
            <a:extLst>
              <a:ext uri="{FF2B5EF4-FFF2-40B4-BE49-F238E27FC236}">
                <a16:creationId xmlns:a16="http://schemas.microsoft.com/office/drawing/2014/main" id="{ACF98A1D-13F7-B4E5-AC74-AF092E383012}"/>
              </a:ext>
            </a:extLst>
          </p:cNvPr>
          <p:cNvCxnSpPr>
            <a:cxnSpLocks/>
          </p:cNvCxnSpPr>
          <p:nvPr/>
        </p:nvCxnSpPr>
        <p:spPr>
          <a:xfrm flipV="1">
            <a:off x="6433651" y="1586728"/>
            <a:ext cx="2183727" cy="12821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5D70539E-0678-8F64-C5B2-3ED4D66DD414}"/>
              </a:ext>
            </a:extLst>
          </p:cNvPr>
          <p:cNvCxnSpPr>
            <a:cxnSpLocks/>
          </p:cNvCxnSpPr>
          <p:nvPr/>
        </p:nvCxnSpPr>
        <p:spPr>
          <a:xfrm flipH="1">
            <a:off x="6447408" y="1673461"/>
            <a:ext cx="2649940" cy="15650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7A77731E-68AE-13B7-0E2A-F7AAA72CEEBD}"/>
              </a:ext>
            </a:extLst>
          </p:cNvPr>
          <p:cNvSpPr txBox="1"/>
          <p:nvPr/>
        </p:nvSpPr>
        <p:spPr>
          <a:xfrm rot="1652894">
            <a:off x="3081234" y="2062006"/>
            <a:ext cx="2084183" cy="307777"/>
          </a:xfrm>
          <a:prstGeom prst="rect">
            <a:avLst/>
          </a:prstGeom>
          <a:noFill/>
        </p:spPr>
        <p:txBody>
          <a:bodyPr wrap="square" rtlCol="0">
            <a:spAutoFit/>
          </a:bodyPr>
          <a:lstStyle/>
          <a:p>
            <a:r>
              <a:rPr lang="en-IN" sz="1400" dirty="0"/>
              <a:t>Enter id/password</a:t>
            </a:r>
          </a:p>
        </p:txBody>
      </p:sp>
      <p:sp>
        <p:nvSpPr>
          <p:cNvPr id="52" name="TextBox 51">
            <a:extLst>
              <a:ext uri="{FF2B5EF4-FFF2-40B4-BE49-F238E27FC236}">
                <a16:creationId xmlns:a16="http://schemas.microsoft.com/office/drawing/2014/main" id="{5D217311-A6D9-53BF-7004-6AF60DECEAD1}"/>
              </a:ext>
            </a:extLst>
          </p:cNvPr>
          <p:cNvSpPr txBox="1"/>
          <p:nvPr/>
        </p:nvSpPr>
        <p:spPr>
          <a:xfrm rot="19845586">
            <a:off x="6430216" y="2049976"/>
            <a:ext cx="1893593" cy="307777"/>
          </a:xfrm>
          <a:prstGeom prst="rect">
            <a:avLst/>
          </a:prstGeom>
          <a:noFill/>
        </p:spPr>
        <p:txBody>
          <a:bodyPr wrap="square" rtlCol="0">
            <a:spAutoFit/>
          </a:bodyPr>
          <a:lstStyle/>
          <a:p>
            <a:r>
              <a:rPr lang="en-IN" sz="1400" dirty="0"/>
              <a:t>Check id/password</a:t>
            </a:r>
          </a:p>
        </p:txBody>
      </p:sp>
      <p:sp>
        <p:nvSpPr>
          <p:cNvPr id="53" name="TextBox 52">
            <a:extLst>
              <a:ext uri="{FF2B5EF4-FFF2-40B4-BE49-F238E27FC236}">
                <a16:creationId xmlns:a16="http://schemas.microsoft.com/office/drawing/2014/main" id="{44B9CACE-ECBD-5250-AD9F-39D8DC9C9EC2}"/>
              </a:ext>
            </a:extLst>
          </p:cNvPr>
          <p:cNvSpPr txBox="1"/>
          <p:nvPr/>
        </p:nvSpPr>
        <p:spPr>
          <a:xfrm rot="19777944">
            <a:off x="6880391" y="2049976"/>
            <a:ext cx="2267339" cy="307777"/>
          </a:xfrm>
          <a:prstGeom prst="rect">
            <a:avLst/>
          </a:prstGeom>
          <a:noFill/>
        </p:spPr>
        <p:txBody>
          <a:bodyPr wrap="square" rtlCol="0">
            <a:spAutoFit/>
          </a:bodyPr>
          <a:lstStyle/>
          <a:p>
            <a:r>
              <a:rPr lang="en-IN" sz="1400" dirty="0"/>
              <a:t>Confirm login</a:t>
            </a:r>
          </a:p>
        </p:txBody>
      </p:sp>
      <p:sp>
        <p:nvSpPr>
          <p:cNvPr id="12" name="Oval 11">
            <a:extLst>
              <a:ext uri="{FF2B5EF4-FFF2-40B4-BE49-F238E27FC236}">
                <a16:creationId xmlns:a16="http://schemas.microsoft.com/office/drawing/2014/main" id="{2E43F781-C993-C018-D0FC-C8824DCF9FD4}"/>
              </a:ext>
            </a:extLst>
          </p:cNvPr>
          <p:cNvSpPr/>
          <p:nvPr/>
        </p:nvSpPr>
        <p:spPr>
          <a:xfrm>
            <a:off x="5107075" y="3749305"/>
            <a:ext cx="1287524" cy="1288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Take quiz</a:t>
            </a:r>
          </a:p>
        </p:txBody>
      </p:sp>
      <p:sp>
        <p:nvSpPr>
          <p:cNvPr id="14" name="Oval 13">
            <a:extLst>
              <a:ext uri="{FF2B5EF4-FFF2-40B4-BE49-F238E27FC236}">
                <a16:creationId xmlns:a16="http://schemas.microsoft.com/office/drawing/2014/main" id="{33BD1763-C02B-66F6-08D9-DAA436A879C2}"/>
              </a:ext>
            </a:extLst>
          </p:cNvPr>
          <p:cNvSpPr/>
          <p:nvPr/>
        </p:nvSpPr>
        <p:spPr>
          <a:xfrm>
            <a:off x="5132692" y="5264056"/>
            <a:ext cx="1287524" cy="1288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Result</a:t>
            </a:r>
          </a:p>
        </p:txBody>
      </p:sp>
      <p:cxnSp>
        <p:nvCxnSpPr>
          <p:cNvPr id="16" name="Straight Arrow Connector 15">
            <a:extLst>
              <a:ext uri="{FF2B5EF4-FFF2-40B4-BE49-F238E27FC236}">
                <a16:creationId xmlns:a16="http://schemas.microsoft.com/office/drawing/2014/main" id="{B45C533F-E5A2-02F1-5A40-87CE1E8537B8}"/>
              </a:ext>
            </a:extLst>
          </p:cNvPr>
          <p:cNvCxnSpPr>
            <a:cxnSpLocks/>
          </p:cNvCxnSpPr>
          <p:nvPr/>
        </p:nvCxnSpPr>
        <p:spPr>
          <a:xfrm>
            <a:off x="2420369" y="1740741"/>
            <a:ext cx="2768233" cy="22061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AC4B6699-341B-763C-F6ED-7EFB7A92B0F1}"/>
              </a:ext>
            </a:extLst>
          </p:cNvPr>
          <p:cNvCxnSpPr>
            <a:cxnSpLocks/>
          </p:cNvCxnSpPr>
          <p:nvPr/>
        </p:nvCxnSpPr>
        <p:spPr>
          <a:xfrm flipH="1" flipV="1">
            <a:off x="2177456" y="1740741"/>
            <a:ext cx="3062596" cy="37736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9F3E8564-0453-59FB-3E23-6343874E9F26}"/>
              </a:ext>
            </a:extLst>
          </p:cNvPr>
          <p:cNvCxnSpPr>
            <a:cxnSpLocks/>
          </p:cNvCxnSpPr>
          <p:nvPr/>
        </p:nvCxnSpPr>
        <p:spPr>
          <a:xfrm>
            <a:off x="6433651" y="4394725"/>
            <a:ext cx="20570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FB7A9CF4-48E3-ECEE-E716-D979394AB231}"/>
              </a:ext>
            </a:extLst>
          </p:cNvPr>
          <p:cNvCxnSpPr>
            <a:endCxn id="14" idx="6"/>
          </p:cNvCxnSpPr>
          <p:nvPr/>
        </p:nvCxnSpPr>
        <p:spPr>
          <a:xfrm flipH="1">
            <a:off x="6420216" y="5908426"/>
            <a:ext cx="207048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C0BFB1AE-3358-EF38-2660-50A4460E8BBE}"/>
              </a:ext>
            </a:extLst>
          </p:cNvPr>
          <p:cNvSpPr txBox="1"/>
          <p:nvPr/>
        </p:nvSpPr>
        <p:spPr>
          <a:xfrm>
            <a:off x="6545342" y="4111788"/>
            <a:ext cx="2192486" cy="307777"/>
          </a:xfrm>
          <a:prstGeom prst="rect">
            <a:avLst/>
          </a:prstGeom>
          <a:noFill/>
        </p:spPr>
        <p:txBody>
          <a:bodyPr wrap="square" rtlCol="0">
            <a:spAutoFit/>
          </a:bodyPr>
          <a:lstStyle/>
          <a:p>
            <a:r>
              <a:rPr lang="en-IN" sz="1400" dirty="0"/>
              <a:t>Start quizzing</a:t>
            </a:r>
          </a:p>
        </p:txBody>
      </p:sp>
      <p:sp>
        <p:nvSpPr>
          <p:cNvPr id="46" name="TextBox 45">
            <a:extLst>
              <a:ext uri="{FF2B5EF4-FFF2-40B4-BE49-F238E27FC236}">
                <a16:creationId xmlns:a16="http://schemas.microsoft.com/office/drawing/2014/main" id="{F82251FC-3EB8-96FD-C3EE-0C0E37B6A5D2}"/>
              </a:ext>
            </a:extLst>
          </p:cNvPr>
          <p:cNvSpPr txBox="1"/>
          <p:nvPr/>
        </p:nvSpPr>
        <p:spPr>
          <a:xfrm>
            <a:off x="6545342" y="5645027"/>
            <a:ext cx="2649940" cy="307777"/>
          </a:xfrm>
          <a:prstGeom prst="rect">
            <a:avLst/>
          </a:prstGeom>
          <a:noFill/>
        </p:spPr>
        <p:txBody>
          <a:bodyPr wrap="square" rtlCol="0">
            <a:spAutoFit/>
          </a:bodyPr>
          <a:lstStyle/>
          <a:p>
            <a:r>
              <a:rPr lang="en-IN" sz="1400" dirty="0"/>
              <a:t>Result after taking quiz</a:t>
            </a:r>
          </a:p>
        </p:txBody>
      </p:sp>
      <p:sp>
        <p:nvSpPr>
          <p:cNvPr id="47" name="TextBox 46">
            <a:extLst>
              <a:ext uri="{FF2B5EF4-FFF2-40B4-BE49-F238E27FC236}">
                <a16:creationId xmlns:a16="http://schemas.microsoft.com/office/drawing/2014/main" id="{C5D18642-6FE6-48FA-7A5A-2B971CFC63B9}"/>
              </a:ext>
            </a:extLst>
          </p:cNvPr>
          <p:cNvSpPr txBox="1"/>
          <p:nvPr/>
        </p:nvSpPr>
        <p:spPr>
          <a:xfrm rot="3107365">
            <a:off x="2677728" y="3390602"/>
            <a:ext cx="1528408" cy="307777"/>
          </a:xfrm>
          <a:prstGeom prst="rect">
            <a:avLst/>
          </a:prstGeom>
          <a:noFill/>
        </p:spPr>
        <p:txBody>
          <a:bodyPr wrap="square" rtlCol="0">
            <a:spAutoFit/>
          </a:bodyPr>
          <a:lstStyle/>
          <a:p>
            <a:r>
              <a:rPr lang="en-IN" sz="1400" dirty="0"/>
              <a:t>Show result</a:t>
            </a:r>
          </a:p>
        </p:txBody>
      </p:sp>
    </p:spTree>
    <p:extLst>
      <p:ext uri="{BB962C8B-B14F-4D97-AF65-F5344CB8AC3E}">
        <p14:creationId xmlns:p14="http://schemas.microsoft.com/office/powerpoint/2010/main" val="2150269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25775-F409-B15B-B082-72CB49F74B53}"/>
              </a:ext>
            </a:extLst>
          </p:cNvPr>
          <p:cNvSpPr>
            <a:spLocks noGrp="1"/>
          </p:cNvSpPr>
          <p:nvPr>
            <p:ph type="title"/>
          </p:nvPr>
        </p:nvSpPr>
        <p:spPr>
          <a:xfrm>
            <a:off x="437590" y="158808"/>
            <a:ext cx="6427919" cy="727941"/>
          </a:xfrm>
        </p:spPr>
        <p:txBody>
          <a:bodyPr>
            <a:normAutofit fontScale="90000"/>
          </a:bodyPr>
          <a:lstStyle/>
          <a:p>
            <a:pPr marL="457200" indent="-457200">
              <a:buFont typeface="Wingdings" panose="05000000000000000000" pitchFamily="2" charset="2"/>
              <a:buChar char="Ø"/>
            </a:pPr>
            <a:r>
              <a:rPr lang="en-IN" sz="2800" b="1" u="sng" dirty="0">
                <a:solidFill>
                  <a:schemeClr val="accent2">
                    <a:lumMod val="75000"/>
                  </a:schemeClr>
                </a:solidFill>
                <a:latin typeface="Baskerville Old Face" panose="02020602080505020303" pitchFamily="18" charset="0"/>
              </a:rPr>
              <a:t>LEVEL 1 FOR QUIZ MANAGEMENT</a:t>
            </a:r>
          </a:p>
        </p:txBody>
      </p:sp>
      <p:sp>
        <p:nvSpPr>
          <p:cNvPr id="3" name="Oval 2">
            <a:extLst>
              <a:ext uri="{FF2B5EF4-FFF2-40B4-BE49-F238E27FC236}">
                <a16:creationId xmlns:a16="http://schemas.microsoft.com/office/drawing/2014/main" id="{A4F531F8-C1B3-DBBE-0BD7-B8F7561ECFFC}"/>
              </a:ext>
            </a:extLst>
          </p:cNvPr>
          <p:cNvSpPr/>
          <p:nvPr/>
        </p:nvSpPr>
        <p:spPr>
          <a:xfrm>
            <a:off x="5639619" y="992158"/>
            <a:ext cx="1175657" cy="11383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Select quiz topic</a:t>
            </a:r>
          </a:p>
        </p:txBody>
      </p:sp>
      <p:sp>
        <p:nvSpPr>
          <p:cNvPr id="4" name="Oval 3">
            <a:extLst>
              <a:ext uri="{FF2B5EF4-FFF2-40B4-BE49-F238E27FC236}">
                <a16:creationId xmlns:a16="http://schemas.microsoft.com/office/drawing/2014/main" id="{5E973C12-9F54-678B-D180-DA77DCC2C38E}"/>
              </a:ext>
            </a:extLst>
          </p:cNvPr>
          <p:cNvSpPr/>
          <p:nvPr/>
        </p:nvSpPr>
        <p:spPr>
          <a:xfrm>
            <a:off x="5639619" y="2477085"/>
            <a:ext cx="1175657" cy="11383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Create/edit/</a:t>
            </a:r>
          </a:p>
          <a:p>
            <a:pPr algn="ctr"/>
            <a:r>
              <a:rPr lang="en-IN" sz="1600" dirty="0"/>
              <a:t>delete quiz</a:t>
            </a:r>
          </a:p>
        </p:txBody>
      </p:sp>
      <p:sp>
        <p:nvSpPr>
          <p:cNvPr id="5" name="Oval 4">
            <a:extLst>
              <a:ext uri="{FF2B5EF4-FFF2-40B4-BE49-F238E27FC236}">
                <a16:creationId xmlns:a16="http://schemas.microsoft.com/office/drawing/2014/main" id="{02EA4F4E-96F8-4D4F-304C-ABB4251B2C39}"/>
              </a:ext>
            </a:extLst>
          </p:cNvPr>
          <p:cNvSpPr/>
          <p:nvPr/>
        </p:nvSpPr>
        <p:spPr>
          <a:xfrm>
            <a:off x="5639619" y="3850046"/>
            <a:ext cx="1175657" cy="11383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Attempt quiz</a:t>
            </a:r>
          </a:p>
        </p:txBody>
      </p:sp>
      <p:sp>
        <p:nvSpPr>
          <p:cNvPr id="6" name="Rectangle 5">
            <a:extLst>
              <a:ext uri="{FF2B5EF4-FFF2-40B4-BE49-F238E27FC236}">
                <a16:creationId xmlns:a16="http://schemas.microsoft.com/office/drawing/2014/main" id="{7A3F37A7-A03C-EF9B-92CE-68B143752F04}"/>
              </a:ext>
            </a:extLst>
          </p:cNvPr>
          <p:cNvSpPr/>
          <p:nvPr/>
        </p:nvSpPr>
        <p:spPr>
          <a:xfrm>
            <a:off x="3043351" y="2857182"/>
            <a:ext cx="1901186" cy="592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Quiz management</a:t>
            </a:r>
          </a:p>
        </p:txBody>
      </p:sp>
      <p:sp>
        <p:nvSpPr>
          <p:cNvPr id="7" name="Oval 6">
            <a:extLst>
              <a:ext uri="{FF2B5EF4-FFF2-40B4-BE49-F238E27FC236}">
                <a16:creationId xmlns:a16="http://schemas.microsoft.com/office/drawing/2014/main" id="{4ED57BDB-C9AA-65B1-BF04-8AD1A1993957}"/>
              </a:ext>
            </a:extLst>
          </p:cNvPr>
          <p:cNvSpPr/>
          <p:nvPr/>
        </p:nvSpPr>
        <p:spPr>
          <a:xfrm>
            <a:off x="3173157" y="1061879"/>
            <a:ext cx="1175657" cy="11383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Take quiz</a:t>
            </a:r>
          </a:p>
        </p:txBody>
      </p:sp>
      <p:sp>
        <p:nvSpPr>
          <p:cNvPr id="8" name="Oval 7">
            <a:extLst>
              <a:ext uri="{FF2B5EF4-FFF2-40B4-BE49-F238E27FC236}">
                <a16:creationId xmlns:a16="http://schemas.microsoft.com/office/drawing/2014/main" id="{955BDCB0-7482-528A-C8E0-4D83340DD751}"/>
              </a:ext>
            </a:extLst>
          </p:cNvPr>
          <p:cNvSpPr/>
          <p:nvPr/>
        </p:nvSpPr>
        <p:spPr>
          <a:xfrm>
            <a:off x="5633774" y="5296674"/>
            <a:ext cx="1175657" cy="11383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Check answer</a:t>
            </a:r>
          </a:p>
        </p:txBody>
      </p:sp>
      <p:cxnSp>
        <p:nvCxnSpPr>
          <p:cNvPr id="10" name="Straight Arrow Connector 9">
            <a:extLst>
              <a:ext uri="{FF2B5EF4-FFF2-40B4-BE49-F238E27FC236}">
                <a16:creationId xmlns:a16="http://schemas.microsoft.com/office/drawing/2014/main" id="{161B8420-FA2E-4B82-B6F3-0F33E7189641}"/>
              </a:ext>
            </a:extLst>
          </p:cNvPr>
          <p:cNvCxnSpPr/>
          <p:nvPr/>
        </p:nvCxnSpPr>
        <p:spPr>
          <a:xfrm>
            <a:off x="4411054" y="1580827"/>
            <a:ext cx="12227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42B07D53-6743-9075-BACE-2D3C314ECACB}"/>
              </a:ext>
            </a:extLst>
          </p:cNvPr>
          <p:cNvCxnSpPr/>
          <p:nvPr/>
        </p:nvCxnSpPr>
        <p:spPr>
          <a:xfrm flipH="1">
            <a:off x="4225386" y="1933381"/>
            <a:ext cx="1476687" cy="9103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A0041537-974A-A8AD-68C9-B270D171DAB2}"/>
              </a:ext>
            </a:extLst>
          </p:cNvPr>
          <p:cNvCxnSpPr>
            <a:cxnSpLocks/>
          </p:cNvCxnSpPr>
          <p:nvPr/>
        </p:nvCxnSpPr>
        <p:spPr>
          <a:xfrm>
            <a:off x="4950382" y="3069649"/>
            <a:ext cx="6833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17BEF86E-401B-FD99-5F75-F5BE453A199B}"/>
              </a:ext>
            </a:extLst>
          </p:cNvPr>
          <p:cNvCxnSpPr>
            <a:cxnSpLocks/>
          </p:cNvCxnSpPr>
          <p:nvPr/>
        </p:nvCxnSpPr>
        <p:spPr>
          <a:xfrm flipH="1">
            <a:off x="8435858" y="1135616"/>
            <a:ext cx="1324947"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9B5EA7C4-73EB-CDA3-50C3-89524D32C14F}"/>
              </a:ext>
            </a:extLst>
          </p:cNvPr>
          <p:cNvCxnSpPr>
            <a:cxnSpLocks/>
          </p:cNvCxnSpPr>
          <p:nvPr/>
        </p:nvCxnSpPr>
        <p:spPr>
          <a:xfrm flipH="1">
            <a:off x="8435858" y="1473690"/>
            <a:ext cx="1324947"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a:extLst>
              <a:ext uri="{FF2B5EF4-FFF2-40B4-BE49-F238E27FC236}">
                <a16:creationId xmlns:a16="http://schemas.microsoft.com/office/drawing/2014/main" id="{FF226873-178C-1D76-1573-B3210EB9AE61}"/>
              </a:ext>
            </a:extLst>
          </p:cNvPr>
          <p:cNvCxnSpPr>
            <a:cxnSpLocks/>
          </p:cNvCxnSpPr>
          <p:nvPr/>
        </p:nvCxnSpPr>
        <p:spPr>
          <a:xfrm flipH="1">
            <a:off x="8393875" y="2143075"/>
            <a:ext cx="1324947"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11F7ADF5-E430-94CC-1389-9619D49B9C48}"/>
              </a:ext>
            </a:extLst>
          </p:cNvPr>
          <p:cNvCxnSpPr>
            <a:cxnSpLocks/>
          </p:cNvCxnSpPr>
          <p:nvPr/>
        </p:nvCxnSpPr>
        <p:spPr>
          <a:xfrm flipH="1">
            <a:off x="8407862" y="2512394"/>
            <a:ext cx="1324947"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Straight Connector 20">
            <a:extLst>
              <a:ext uri="{FF2B5EF4-FFF2-40B4-BE49-F238E27FC236}">
                <a16:creationId xmlns:a16="http://schemas.microsoft.com/office/drawing/2014/main" id="{1DDA8303-9A6B-67E8-9DA4-9BF11EF70A22}"/>
              </a:ext>
            </a:extLst>
          </p:cNvPr>
          <p:cNvCxnSpPr>
            <a:cxnSpLocks/>
          </p:cNvCxnSpPr>
          <p:nvPr/>
        </p:nvCxnSpPr>
        <p:spPr>
          <a:xfrm flipH="1">
            <a:off x="8384540" y="3209339"/>
            <a:ext cx="1324947"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a:extLst>
              <a:ext uri="{FF2B5EF4-FFF2-40B4-BE49-F238E27FC236}">
                <a16:creationId xmlns:a16="http://schemas.microsoft.com/office/drawing/2014/main" id="{E1CA504B-397F-EA2C-6126-07AC65B7D0D7}"/>
              </a:ext>
            </a:extLst>
          </p:cNvPr>
          <p:cNvCxnSpPr>
            <a:cxnSpLocks/>
          </p:cNvCxnSpPr>
          <p:nvPr/>
        </p:nvCxnSpPr>
        <p:spPr>
          <a:xfrm flipH="1">
            <a:off x="8393876" y="3594418"/>
            <a:ext cx="1324947"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Connector 22">
            <a:extLst>
              <a:ext uri="{FF2B5EF4-FFF2-40B4-BE49-F238E27FC236}">
                <a16:creationId xmlns:a16="http://schemas.microsoft.com/office/drawing/2014/main" id="{79B79C97-E8CD-3047-A151-FD3C1BF019F3}"/>
              </a:ext>
            </a:extLst>
          </p:cNvPr>
          <p:cNvCxnSpPr>
            <a:cxnSpLocks/>
          </p:cNvCxnSpPr>
          <p:nvPr/>
        </p:nvCxnSpPr>
        <p:spPr>
          <a:xfrm flipH="1">
            <a:off x="8393876" y="5620140"/>
            <a:ext cx="1324947"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Straight Connector 23">
            <a:extLst>
              <a:ext uri="{FF2B5EF4-FFF2-40B4-BE49-F238E27FC236}">
                <a16:creationId xmlns:a16="http://schemas.microsoft.com/office/drawing/2014/main" id="{1F49D552-C655-90E3-C929-3D5A283C08BF}"/>
              </a:ext>
            </a:extLst>
          </p:cNvPr>
          <p:cNvCxnSpPr>
            <a:cxnSpLocks/>
          </p:cNvCxnSpPr>
          <p:nvPr/>
        </p:nvCxnSpPr>
        <p:spPr>
          <a:xfrm flipH="1">
            <a:off x="8435857" y="5994399"/>
            <a:ext cx="1324947"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6" name="Straight Arrow Connector 25">
            <a:extLst>
              <a:ext uri="{FF2B5EF4-FFF2-40B4-BE49-F238E27FC236}">
                <a16:creationId xmlns:a16="http://schemas.microsoft.com/office/drawing/2014/main" id="{FC7AAF9E-211C-FC4D-7BCA-514CF6FE02F7}"/>
              </a:ext>
            </a:extLst>
          </p:cNvPr>
          <p:cNvCxnSpPr>
            <a:cxnSpLocks/>
          </p:cNvCxnSpPr>
          <p:nvPr/>
        </p:nvCxnSpPr>
        <p:spPr>
          <a:xfrm>
            <a:off x="1730600" y="1584781"/>
            <a:ext cx="14425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F708C134-B1DF-B302-2576-7474B792BC3B}"/>
              </a:ext>
            </a:extLst>
          </p:cNvPr>
          <p:cNvSpPr txBox="1"/>
          <p:nvPr/>
        </p:nvSpPr>
        <p:spPr>
          <a:xfrm>
            <a:off x="8548734" y="1146047"/>
            <a:ext cx="1069252" cy="307777"/>
          </a:xfrm>
          <a:prstGeom prst="rect">
            <a:avLst/>
          </a:prstGeom>
          <a:noFill/>
        </p:spPr>
        <p:txBody>
          <a:bodyPr wrap="square" rtlCol="0">
            <a:spAutoFit/>
          </a:bodyPr>
          <a:lstStyle/>
          <a:p>
            <a:r>
              <a:rPr lang="en-IN" sz="1400" dirty="0"/>
              <a:t>Quiz_table</a:t>
            </a:r>
          </a:p>
        </p:txBody>
      </p:sp>
      <p:sp>
        <p:nvSpPr>
          <p:cNvPr id="28" name="TextBox 27">
            <a:extLst>
              <a:ext uri="{FF2B5EF4-FFF2-40B4-BE49-F238E27FC236}">
                <a16:creationId xmlns:a16="http://schemas.microsoft.com/office/drawing/2014/main" id="{E8CFE2E4-DA6F-586F-3D73-9DE12D6882B1}"/>
              </a:ext>
            </a:extLst>
          </p:cNvPr>
          <p:cNvSpPr txBox="1"/>
          <p:nvPr/>
        </p:nvSpPr>
        <p:spPr>
          <a:xfrm>
            <a:off x="8482510" y="2177229"/>
            <a:ext cx="1352943" cy="307777"/>
          </a:xfrm>
          <a:prstGeom prst="rect">
            <a:avLst/>
          </a:prstGeom>
          <a:noFill/>
        </p:spPr>
        <p:txBody>
          <a:bodyPr wrap="square" rtlCol="0">
            <a:spAutoFit/>
          </a:bodyPr>
          <a:lstStyle/>
          <a:p>
            <a:r>
              <a:rPr lang="en-IN" sz="1400" dirty="0"/>
              <a:t>Quiz_question</a:t>
            </a:r>
          </a:p>
        </p:txBody>
      </p:sp>
      <p:sp>
        <p:nvSpPr>
          <p:cNvPr id="29" name="TextBox 28">
            <a:extLst>
              <a:ext uri="{FF2B5EF4-FFF2-40B4-BE49-F238E27FC236}">
                <a16:creationId xmlns:a16="http://schemas.microsoft.com/office/drawing/2014/main" id="{3DA9ECEF-BB19-91D6-C943-EC6C2A0369EA}"/>
              </a:ext>
            </a:extLst>
          </p:cNvPr>
          <p:cNvSpPr txBox="1"/>
          <p:nvPr/>
        </p:nvSpPr>
        <p:spPr>
          <a:xfrm>
            <a:off x="8435858" y="3261957"/>
            <a:ext cx="1446249" cy="307777"/>
          </a:xfrm>
          <a:prstGeom prst="rect">
            <a:avLst/>
          </a:prstGeom>
          <a:noFill/>
        </p:spPr>
        <p:txBody>
          <a:bodyPr wrap="square" rtlCol="0">
            <a:spAutoFit/>
          </a:bodyPr>
          <a:lstStyle/>
          <a:p>
            <a:r>
              <a:rPr lang="en-IN" sz="1400" dirty="0"/>
              <a:t>Quiz_attempt</a:t>
            </a:r>
          </a:p>
        </p:txBody>
      </p:sp>
      <p:cxnSp>
        <p:nvCxnSpPr>
          <p:cNvPr id="30" name="Straight Connector 29">
            <a:extLst>
              <a:ext uri="{FF2B5EF4-FFF2-40B4-BE49-F238E27FC236}">
                <a16:creationId xmlns:a16="http://schemas.microsoft.com/office/drawing/2014/main" id="{CE6B10DD-603D-3A3E-2711-128588BB60EE}"/>
              </a:ext>
            </a:extLst>
          </p:cNvPr>
          <p:cNvCxnSpPr>
            <a:cxnSpLocks/>
          </p:cNvCxnSpPr>
          <p:nvPr/>
        </p:nvCxnSpPr>
        <p:spPr>
          <a:xfrm flipH="1">
            <a:off x="8394758" y="4384480"/>
            <a:ext cx="1324947"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1" name="Straight Connector 30">
            <a:extLst>
              <a:ext uri="{FF2B5EF4-FFF2-40B4-BE49-F238E27FC236}">
                <a16:creationId xmlns:a16="http://schemas.microsoft.com/office/drawing/2014/main" id="{4A5ABC0A-190F-22BA-FA76-E3D75E3C6173}"/>
              </a:ext>
            </a:extLst>
          </p:cNvPr>
          <p:cNvCxnSpPr>
            <a:cxnSpLocks/>
          </p:cNvCxnSpPr>
          <p:nvPr/>
        </p:nvCxnSpPr>
        <p:spPr>
          <a:xfrm flipH="1">
            <a:off x="8394758" y="4746299"/>
            <a:ext cx="1324947" cy="0"/>
          </a:xfrm>
          <a:prstGeom prst="line">
            <a:avLst/>
          </a:prstGeom>
        </p:spPr>
        <p:style>
          <a:lnRef idx="3">
            <a:schemeClr val="accent2"/>
          </a:lnRef>
          <a:fillRef idx="0">
            <a:schemeClr val="accent2"/>
          </a:fillRef>
          <a:effectRef idx="2">
            <a:schemeClr val="accent2"/>
          </a:effectRef>
          <a:fontRef idx="minor">
            <a:schemeClr val="tx1"/>
          </a:fontRef>
        </p:style>
      </p:cxnSp>
      <p:sp>
        <p:nvSpPr>
          <p:cNvPr id="32" name="TextBox 31">
            <a:extLst>
              <a:ext uri="{FF2B5EF4-FFF2-40B4-BE49-F238E27FC236}">
                <a16:creationId xmlns:a16="http://schemas.microsoft.com/office/drawing/2014/main" id="{1932DB1A-909B-3F37-5B71-36CBC57FE6C9}"/>
              </a:ext>
            </a:extLst>
          </p:cNvPr>
          <p:cNvSpPr txBox="1"/>
          <p:nvPr/>
        </p:nvSpPr>
        <p:spPr>
          <a:xfrm>
            <a:off x="8435858" y="4402886"/>
            <a:ext cx="1324947" cy="307777"/>
          </a:xfrm>
          <a:prstGeom prst="rect">
            <a:avLst/>
          </a:prstGeom>
          <a:noFill/>
        </p:spPr>
        <p:txBody>
          <a:bodyPr wrap="square" rtlCol="0">
            <a:spAutoFit/>
          </a:bodyPr>
          <a:lstStyle/>
          <a:p>
            <a:r>
              <a:rPr lang="en-IN" sz="1400" dirty="0"/>
              <a:t>User_answer</a:t>
            </a:r>
          </a:p>
        </p:txBody>
      </p:sp>
      <p:sp>
        <p:nvSpPr>
          <p:cNvPr id="33" name="TextBox 32">
            <a:extLst>
              <a:ext uri="{FF2B5EF4-FFF2-40B4-BE49-F238E27FC236}">
                <a16:creationId xmlns:a16="http://schemas.microsoft.com/office/drawing/2014/main" id="{B76F520A-6EE8-A015-07EC-276EA5ACB246}"/>
              </a:ext>
            </a:extLst>
          </p:cNvPr>
          <p:cNvSpPr txBox="1"/>
          <p:nvPr/>
        </p:nvSpPr>
        <p:spPr>
          <a:xfrm>
            <a:off x="8373295" y="5668218"/>
            <a:ext cx="1508811" cy="307777"/>
          </a:xfrm>
          <a:prstGeom prst="rect">
            <a:avLst/>
          </a:prstGeom>
          <a:noFill/>
        </p:spPr>
        <p:txBody>
          <a:bodyPr wrap="square" rtlCol="0">
            <a:spAutoFit/>
          </a:bodyPr>
          <a:lstStyle/>
          <a:p>
            <a:r>
              <a:rPr lang="en-IN" sz="1400" dirty="0"/>
              <a:t>Question_answer</a:t>
            </a:r>
          </a:p>
        </p:txBody>
      </p:sp>
      <p:cxnSp>
        <p:nvCxnSpPr>
          <p:cNvPr id="35" name="Straight Arrow Connector 34">
            <a:extLst>
              <a:ext uri="{FF2B5EF4-FFF2-40B4-BE49-F238E27FC236}">
                <a16:creationId xmlns:a16="http://schemas.microsoft.com/office/drawing/2014/main" id="{A0BE3B5F-1BFF-4BCA-0B29-DB480A6BDF7C}"/>
              </a:ext>
            </a:extLst>
          </p:cNvPr>
          <p:cNvCxnSpPr>
            <a:cxnSpLocks/>
          </p:cNvCxnSpPr>
          <p:nvPr/>
        </p:nvCxnSpPr>
        <p:spPr>
          <a:xfrm flipV="1">
            <a:off x="6883574" y="1308167"/>
            <a:ext cx="1500966" cy="2114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942D4305-2C03-1DA2-C6F2-D25600EF3041}"/>
              </a:ext>
            </a:extLst>
          </p:cNvPr>
          <p:cNvCxnSpPr>
            <a:cxnSpLocks/>
            <a:stCxn id="5" idx="4"/>
            <a:endCxn id="8" idx="0"/>
          </p:cNvCxnSpPr>
          <p:nvPr/>
        </p:nvCxnSpPr>
        <p:spPr>
          <a:xfrm flipH="1">
            <a:off x="6221603" y="4988380"/>
            <a:ext cx="5845" cy="3082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F1082A56-BD8C-DEF0-FCBE-D1759E686B37}"/>
              </a:ext>
            </a:extLst>
          </p:cNvPr>
          <p:cNvCxnSpPr>
            <a:cxnSpLocks/>
          </p:cNvCxnSpPr>
          <p:nvPr/>
        </p:nvCxnSpPr>
        <p:spPr>
          <a:xfrm flipV="1">
            <a:off x="6784751" y="2308813"/>
            <a:ext cx="1588544" cy="4442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6FBCF812-37BF-16F7-D46D-3776B05DCC18}"/>
              </a:ext>
            </a:extLst>
          </p:cNvPr>
          <p:cNvCxnSpPr>
            <a:cxnSpLocks/>
          </p:cNvCxnSpPr>
          <p:nvPr/>
        </p:nvCxnSpPr>
        <p:spPr>
          <a:xfrm flipH="1">
            <a:off x="6579481" y="2420842"/>
            <a:ext cx="1760082" cy="15699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E37D18D6-EEBB-1BAE-6E4C-BAC9B3A9A02A}"/>
              </a:ext>
            </a:extLst>
          </p:cNvPr>
          <p:cNvCxnSpPr>
            <a:cxnSpLocks/>
          </p:cNvCxnSpPr>
          <p:nvPr/>
        </p:nvCxnSpPr>
        <p:spPr>
          <a:xfrm flipV="1">
            <a:off x="6797684" y="3434864"/>
            <a:ext cx="1575611" cy="7632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30391A96-3117-40F2-D7A1-D725EA660E87}"/>
              </a:ext>
            </a:extLst>
          </p:cNvPr>
          <p:cNvCxnSpPr>
            <a:cxnSpLocks/>
            <a:endCxn id="32" idx="1"/>
          </p:cNvCxnSpPr>
          <p:nvPr/>
        </p:nvCxnSpPr>
        <p:spPr>
          <a:xfrm>
            <a:off x="6855975" y="4556774"/>
            <a:ext cx="157988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F664A9EF-310A-D875-2960-2D72EA3AE380}"/>
              </a:ext>
            </a:extLst>
          </p:cNvPr>
          <p:cNvCxnSpPr>
            <a:cxnSpLocks/>
          </p:cNvCxnSpPr>
          <p:nvPr/>
        </p:nvCxnSpPr>
        <p:spPr>
          <a:xfrm flipH="1">
            <a:off x="6593467" y="4662820"/>
            <a:ext cx="1814395" cy="715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9594BEDF-05B9-738A-C00F-C19D955EA34C}"/>
              </a:ext>
            </a:extLst>
          </p:cNvPr>
          <p:cNvCxnSpPr>
            <a:cxnSpLocks/>
          </p:cNvCxnSpPr>
          <p:nvPr/>
        </p:nvCxnSpPr>
        <p:spPr>
          <a:xfrm>
            <a:off x="6840286" y="5710077"/>
            <a:ext cx="14992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B8E57589-C9B2-E469-85D1-56C6E656D134}"/>
              </a:ext>
            </a:extLst>
          </p:cNvPr>
          <p:cNvCxnSpPr>
            <a:cxnSpLocks/>
          </p:cNvCxnSpPr>
          <p:nvPr/>
        </p:nvCxnSpPr>
        <p:spPr>
          <a:xfrm flipH="1">
            <a:off x="6865509" y="5888905"/>
            <a:ext cx="14740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365E21EA-12A5-6603-3034-7722622DE8CB}"/>
              </a:ext>
            </a:extLst>
          </p:cNvPr>
          <p:cNvCxnSpPr/>
          <p:nvPr/>
        </p:nvCxnSpPr>
        <p:spPr>
          <a:xfrm flipH="1" flipV="1">
            <a:off x="3930051" y="3476567"/>
            <a:ext cx="1706469" cy="21916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0A50DF75-A3A5-9441-994D-80FA3D9B7756}"/>
              </a:ext>
            </a:extLst>
          </p:cNvPr>
          <p:cNvCxnSpPr/>
          <p:nvPr/>
        </p:nvCxnSpPr>
        <p:spPr>
          <a:xfrm flipH="1">
            <a:off x="2451878" y="3081561"/>
            <a:ext cx="5691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E81D169F-9E8D-353A-9C60-292808506D63}"/>
              </a:ext>
            </a:extLst>
          </p:cNvPr>
          <p:cNvSpPr/>
          <p:nvPr/>
        </p:nvSpPr>
        <p:spPr>
          <a:xfrm>
            <a:off x="1273122" y="2512394"/>
            <a:ext cx="1175657" cy="11383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Result</a:t>
            </a:r>
          </a:p>
        </p:txBody>
      </p:sp>
      <p:cxnSp>
        <p:nvCxnSpPr>
          <p:cNvPr id="11" name="Straight Arrow Connector 10">
            <a:extLst>
              <a:ext uri="{FF2B5EF4-FFF2-40B4-BE49-F238E27FC236}">
                <a16:creationId xmlns:a16="http://schemas.microsoft.com/office/drawing/2014/main" id="{C1E9B855-F38D-4573-2255-FA489FB4C3A7}"/>
              </a:ext>
            </a:extLst>
          </p:cNvPr>
          <p:cNvCxnSpPr/>
          <p:nvPr/>
        </p:nvCxnSpPr>
        <p:spPr>
          <a:xfrm flipH="1">
            <a:off x="703955" y="3081561"/>
            <a:ext cx="5691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65C43766-FC4C-C9B6-95F1-8CAE4DFA64AD}"/>
              </a:ext>
            </a:extLst>
          </p:cNvPr>
          <p:cNvSpPr txBox="1"/>
          <p:nvPr/>
        </p:nvSpPr>
        <p:spPr>
          <a:xfrm>
            <a:off x="1719567" y="1296763"/>
            <a:ext cx="1175657" cy="584775"/>
          </a:xfrm>
          <a:prstGeom prst="rect">
            <a:avLst/>
          </a:prstGeom>
          <a:noFill/>
        </p:spPr>
        <p:txBody>
          <a:bodyPr wrap="square" rtlCol="0">
            <a:spAutoFit/>
          </a:bodyPr>
          <a:lstStyle/>
          <a:p>
            <a:r>
              <a:rPr lang="en-IN" sz="1400" dirty="0"/>
              <a:t>Start quizzing</a:t>
            </a:r>
          </a:p>
          <a:p>
            <a:endParaRPr lang="en-IN" dirty="0"/>
          </a:p>
        </p:txBody>
      </p:sp>
      <p:sp>
        <p:nvSpPr>
          <p:cNvPr id="36" name="TextBox 35">
            <a:extLst>
              <a:ext uri="{FF2B5EF4-FFF2-40B4-BE49-F238E27FC236}">
                <a16:creationId xmlns:a16="http://schemas.microsoft.com/office/drawing/2014/main" id="{3EBE407F-0924-B33D-3794-B418E34DD6C9}"/>
              </a:ext>
            </a:extLst>
          </p:cNvPr>
          <p:cNvSpPr txBox="1"/>
          <p:nvPr/>
        </p:nvSpPr>
        <p:spPr>
          <a:xfrm rot="21079390">
            <a:off x="6985133" y="905265"/>
            <a:ext cx="1242131" cy="523220"/>
          </a:xfrm>
          <a:prstGeom prst="rect">
            <a:avLst/>
          </a:prstGeom>
          <a:noFill/>
        </p:spPr>
        <p:txBody>
          <a:bodyPr wrap="square" rtlCol="0">
            <a:spAutoFit/>
          </a:bodyPr>
          <a:lstStyle/>
          <a:p>
            <a:r>
              <a:rPr lang="en-IN" sz="1400" dirty="0"/>
              <a:t>Choose topic/subject</a:t>
            </a:r>
          </a:p>
        </p:txBody>
      </p:sp>
      <p:sp>
        <p:nvSpPr>
          <p:cNvPr id="38" name="TextBox 37">
            <a:extLst>
              <a:ext uri="{FF2B5EF4-FFF2-40B4-BE49-F238E27FC236}">
                <a16:creationId xmlns:a16="http://schemas.microsoft.com/office/drawing/2014/main" id="{F46B289A-5A9E-226C-7DA4-11103E3172E5}"/>
              </a:ext>
            </a:extLst>
          </p:cNvPr>
          <p:cNvSpPr txBox="1"/>
          <p:nvPr/>
        </p:nvSpPr>
        <p:spPr>
          <a:xfrm rot="20740512">
            <a:off x="6911712" y="2277500"/>
            <a:ext cx="1125293" cy="307777"/>
          </a:xfrm>
          <a:prstGeom prst="rect">
            <a:avLst/>
          </a:prstGeom>
          <a:noFill/>
        </p:spPr>
        <p:txBody>
          <a:bodyPr wrap="square" rtlCol="0">
            <a:spAutoFit/>
          </a:bodyPr>
          <a:lstStyle/>
          <a:p>
            <a:r>
              <a:rPr lang="en-IN" sz="1400" dirty="0"/>
              <a:t>Update quiz</a:t>
            </a:r>
          </a:p>
        </p:txBody>
      </p:sp>
      <p:cxnSp>
        <p:nvCxnSpPr>
          <p:cNvPr id="40" name="Straight Arrow Connector 39">
            <a:extLst>
              <a:ext uri="{FF2B5EF4-FFF2-40B4-BE49-F238E27FC236}">
                <a16:creationId xmlns:a16="http://schemas.microsoft.com/office/drawing/2014/main" id="{B2FE65D8-8E4A-6054-8230-9374E0A0705C}"/>
              </a:ext>
            </a:extLst>
          </p:cNvPr>
          <p:cNvCxnSpPr>
            <a:cxnSpLocks/>
          </p:cNvCxnSpPr>
          <p:nvPr/>
        </p:nvCxnSpPr>
        <p:spPr>
          <a:xfrm>
            <a:off x="4544008" y="3476567"/>
            <a:ext cx="1137564" cy="6375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25AA5690-F6CD-56A4-7B64-BB1E5CC11352}"/>
              </a:ext>
            </a:extLst>
          </p:cNvPr>
          <p:cNvCxnSpPr>
            <a:cxnSpLocks/>
          </p:cNvCxnSpPr>
          <p:nvPr/>
        </p:nvCxnSpPr>
        <p:spPr>
          <a:xfrm flipH="1">
            <a:off x="6840662" y="1418702"/>
            <a:ext cx="1543878" cy="2207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02DF6A73-9B2C-0C13-7EEE-0B19875A31F8}"/>
              </a:ext>
            </a:extLst>
          </p:cNvPr>
          <p:cNvSpPr txBox="1"/>
          <p:nvPr/>
        </p:nvSpPr>
        <p:spPr>
          <a:xfrm rot="19161169">
            <a:off x="6590998" y="3007206"/>
            <a:ext cx="1508811" cy="307777"/>
          </a:xfrm>
          <a:prstGeom prst="rect">
            <a:avLst/>
          </a:prstGeom>
          <a:noFill/>
        </p:spPr>
        <p:txBody>
          <a:bodyPr wrap="square" rtlCol="0">
            <a:spAutoFit/>
          </a:bodyPr>
          <a:lstStyle/>
          <a:p>
            <a:r>
              <a:rPr lang="en-IN" sz="1400" dirty="0"/>
              <a:t>Question for quiz</a:t>
            </a:r>
          </a:p>
        </p:txBody>
      </p:sp>
      <p:sp>
        <p:nvSpPr>
          <p:cNvPr id="84" name="TextBox 83">
            <a:extLst>
              <a:ext uri="{FF2B5EF4-FFF2-40B4-BE49-F238E27FC236}">
                <a16:creationId xmlns:a16="http://schemas.microsoft.com/office/drawing/2014/main" id="{78575238-7C37-2A96-389C-966F3B68E9BE}"/>
              </a:ext>
            </a:extLst>
          </p:cNvPr>
          <p:cNvSpPr txBox="1"/>
          <p:nvPr/>
        </p:nvSpPr>
        <p:spPr>
          <a:xfrm rot="19998119" flipH="1">
            <a:off x="6988899" y="3608111"/>
            <a:ext cx="920082" cy="307777"/>
          </a:xfrm>
          <a:prstGeom prst="rect">
            <a:avLst/>
          </a:prstGeom>
          <a:noFill/>
        </p:spPr>
        <p:txBody>
          <a:bodyPr wrap="square" rtlCol="0">
            <a:spAutoFit/>
          </a:bodyPr>
          <a:lstStyle/>
          <a:p>
            <a:r>
              <a:rPr lang="en-IN" sz="1400" dirty="0"/>
              <a:t>Attempt</a:t>
            </a:r>
          </a:p>
        </p:txBody>
      </p:sp>
      <p:sp>
        <p:nvSpPr>
          <p:cNvPr id="85" name="TextBox 84">
            <a:extLst>
              <a:ext uri="{FF2B5EF4-FFF2-40B4-BE49-F238E27FC236}">
                <a16:creationId xmlns:a16="http://schemas.microsoft.com/office/drawing/2014/main" id="{A9BD6FF4-E536-8DFC-EBC7-D47F0A074060}"/>
              </a:ext>
            </a:extLst>
          </p:cNvPr>
          <p:cNvSpPr txBox="1"/>
          <p:nvPr/>
        </p:nvSpPr>
        <p:spPr>
          <a:xfrm>
            <a:off x="6904908" y="4310428"/>
            <a:ext cx="1575611" cy="307777"/>
          </a:xfrm>
          <a:prstGeom prst="rect">
            <a:avLst/>
          </a:prstGeom>
          <a:noFill/>
        </p:spPr>
        <p:txBody>
          <a:bodyPr wrap="square" rtlCol="0">
            <a:spAutoFit/>
          </a:bodyPr>
          <a:lstStyle/>
          <a:p>
            <a:r>
              <a:rPr lang="en-IN" sz="1400" dirty="0"/>
              <a:t>Answer by user</a:t>
            </a:r>
          </a:p>
        </p:txBody>
      </p:sp>
      <p:sp>
        <p:nvSpPr>
          <p:cNvPr id="86" name="TextBox 85">
            <a:extLst>
              <a:ext uri="{FF2B5EF4-FFF2-40B4-BE49-F238E27FC236}">
                <a16:creationId xmlns:a16="http://schemas.microsoft.com/office/drawing/2014/main" id="{32F076C9-6AE9-332E-6B83-1CF7A07333BF}"/>
              </a:ext>
            </a:extLst>
          </p:cNvPr>
          <p:cNvSpPr txBox="1"/>
          <p:nvPr/>
        </p:nvSpPr>
        <p:spPr>
          <a:xfrm>
            <a:off x="6902904" y="5846539"/>
            <a:ext cx="1474054" cy="307777"/>
          </a:xfrm>
          <a:prstGeom prst="rect">
            <a:avLst/>
          </a:prstGeom>
          <a:noFill/>
        </p:spPr>
        <p:txBody>
          <a:bodyPr wrap="square" rtlCol="0">
            <a:spAutoFit/>
          </a:bodyPr>
          <a:lstStyle/>
          <a:p>
            <a:r>
              <a:rPr lang="en-IN" sz="1400" dirty="0"/>
              <a:t>Correct answer</a:t>
            </a:r>
          </a:p>
        </p:txBody>
      </p:sp>
    </p:spTree>
    <p:extLst>
      <p:ext uri="{BB962C8B-B14F-4D97-AF65-F5344CB8AC3E}">
        <p14:creationId xmlns:p14="http://schemas.microsoft.com/office/powerpoint/2010/main" val="1847246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F5C22-E686-89DC-6CDD-2C616DBA885A}"/>
              </a:ext>
            </a:extLst>
          </p:cNvPr>
          <p:cNvSpPr>
            <a:spLocks noGrp="1"/>
          </p:cNvSpPr>
          <p:nvPr>
            <p:ph type="title"/>
          </p:nvPr>
        </p:nvSpPr>
        <p:spPr>
          <a:xfrm>
            <a:off x="983809" y="541053"/>
            <a:ext cx="8466666" cy="817266"/>
          </a:xfrm>
        </p:spPr>
        <p:txBody>
          <a:bodyPr/>
          <a:lstStyle/>
          <a:p>
            <a:r>
              <a:rPr lang="en-IN" dirty="0">
                <a:latin typeface="Bookman Old Style" panose="02050604050505020204" pitchFamily="18" charset="0"/>
              </a:rPr>
              <a:t>PURPOSE AND BENEFITS</a:t>
            </a:r>
          </a:p>
        </p:txBody>
      </p:sp>
      <p:sp>
        <p:nvSpPr>
          <p:cNvPr id="8" name="TextBox 7">
            <a:extLst>
              <a:ext uri="{FF2B5EF4-FFF2-40B4-BE49-F238E27FC236}">
                <a16:creationId xmlns:a16="http://schemas.microsoft.com/office/drawing/2014/main" id="{781F3E7D-6A26-506A-CAFD-CE651AA039FF}"/>
              </a:ext>
            </a:extLst>
          </p:cNvPr>
          <p:cNvSpPr txBox="1"/>
          <p:nvPr/>
        </p:nvSpPr>
        <p:spPr>
          <a:xfrm>
            <a:off x="1058453" y="1299611"/>
            <a:ext cx="9153833" cy="461665"/>
          </a:xfrm>
          <a:prstGeom prst="rect">
            <a:avLst/>
          </a:prstGeom>
          <a:noFill/>
        </p:spPr>
        <p:txBody>
          <a:bodyPr wrap="square" rtlCol="0">
            <a:spAutoFit/>
          </a:bodyPr>
          <a:lstStyle/>
          <a:p>
            <a:r>
              <a:rPr lang="en-IN" sz="2000" i="1" dirty="0">
                <a:latin typeface="Arial Black" panose="020B0A04020102020204" pitchFamily="34" charset="0"/>
              </a:rPr>
              <a:t>EMPOWER LEARNER THROUGH INTERACTIVE QUIZZING...</a:t>
            </a:r>
            <a:r>
              <a:rPr lang="en-IN" sz="2400" i="1" dirty="0">
                <a:latin typeface="Arial Black" panose="020B0A04020102020204" pitchFamily="34" charset="0"/>
              </a:rPr>
              <a:t>.</a:t>
            </a:r>
          </a:p>
        </p:txBody>
      </p:sp>
      <p:sp>
        <p:nvSpPr>
          <p:cNvPr id="9" name="TextBox 8">
            <a:extLst>
              <a:ext uri="{FF2B5EF4-FFF2-40B4-BE49-F238E27FC236}">
                <a16:creationId xmlns:a16="http://schemas.microsoft.com/office/drawing/2014/main" id="{40D7FAF1-9889-3725-E72B-B65F21A3BD57}"/>
              </a:ext>
            </a:extLst>
          </p:cNvPr>
          <p:cNvSpPr txBox="1"/>
          <p:nvPr/>
        </p:nvSpPr>
        <p:spPr>
          <a:xfrm>
            <a:off x="1170421" y="1915742"/>
            <a:ext cx="9153833" cy="4401205"/>
          </a:xfrm>
          <a:prstGeom prst="rect">
            <a:avLst/>
          </a:prstGeom>
          <a:noFill/>
        </p:spPr>
        <p:txBody>
          <a:bodyPr wrap="square" rtlCol="0">
            <a:spAutoFit/>
          </a:bodyPr>
          <a:lstStyle/>
          <a:p>
            <a:pPr marL="342900" indent="-342900">
              <a:buFont typeface="Wingdings" panose="05000000000000000000" pitchFamily="2" charset="2"/>
              <a:buChar char="v"/>
            </a:pPr>
            <a:r>
              <a:rPr lang="en-IN" sz="2000" dirty="0">
                <a:latin typeface="Bookman Old Style" panose="02050604050505020204" pitchFamily="18" charset="0"/>
              </a:rPr>
              <a:t>QuizNia is designed with a mission to provide a better learning experience for all learners.</a:t>
            </a:r>
          </a:p>
          <a:p>
            <a:pPr marL="342900" indent="-342900">
              <a:buFont typeface="Wingdings" panose="05000000000000000000" pitchFamily="2" charset="2"/>
              <a:buChar char="v"/>
            </a:pPr>
            <a:r>
              <a:rPr lang="en-IN" sz="2000" dirty="0">
                <a:latin typeface="Bookman Old Style" panose="02050604050505020204" pitchFamily="18" charset="0"/>
              </a:rPr>
              <a:t>Determined to help all learners to enhance their knowledge through interactive quiz with concept.</a:t>
            </a:r>
          </a:p>
          <a:p>
            <a:pPr marL="342900" indent="-342900">
              <a:buFont typeface="Wingdings" panose="05000000000000000000" pitchFamily="2" charset="2"/>
              <a:buChar char="v"/>
            </a:pPr>
            <a:r>
              <a:rPr lang="en-IN" sz="2000" b="1" u="sng" dirty="0">
                <a:latin typeface="Bookman Old Style" panose="02050604050505020204" pitchFamily="18" charset="0"/>
              </a:rPr>
              <a:t>User benefit</a:t>
            </a:r>
            <a:r>
              <a:rPr lang="en-IN" sz="2000" b="1" dirty="0">
                <a:latin typeface="Bookman Old Style" panose="02050604050505020204" pitchFamily="18" charset="0"/>
              </a:rPr>
              <a:t>: </a:t>
            </a:r>
          </a:p>
          <a:p>
            <a:pPr marL="342900" indent="-342900">
              <a:buFont typeface="Wingdings" panose="05000000000000000000" pitchFamily="2" charset="2"/>
              <a:buChar char="Ø"/>
            </a:pPr>
            <a:r>
              <a:rPr lang="en-IN" sz="2000" i="1" u="sng" dirty="0">
                <a:latin typeface="Bookman Old Style" panose="02050604050505020204" pitchFamily="18" charset="0"/>
              </a:rPr>
              <a:t>Learning</a:t>
            </a:r>
            <a:r>
              <a:rPr lang="en-IN" sz="2000" i="1" dirty="0">
                <a:latin typeface="Bookman Old Style" panose="02050604050505020204" pitchFamily="18" charset="0"/>
              </a:rPr>
              <a:t>: </a:t>
            </a:r>
            <a:r>
              <a:rPr lang="en-IN" sz="2000" dirty="0">
                <a:latin typeface="Bookman Old Style" panose="02050604050505020204" pitchFamily="18" charset="0"/>
              </a:rPr>
              <a:t>Quizzes are designed to teach users about a variety of topics including from Science to History, Mathematics etc.</a:t>
            </a:r>
          </a:p>
          <a:p>
            <a:pPr marL="342900" indent="-342900">
              <a:buFont typeface="Wingdings" panose="05000000000000000000" pitchFamily="2" charset="2"/>
              <a:buChar char="Ø"/>
            </a:pPr>
            <a:r>
              <a:rPr lang="en-IN" sz="2000" i="1" u="sng" dirty="0">
                <a:latin typeface="Bookman Old Style" panose="02050604050505020204" pitchFamily="18" charset="0"/>
              </a:rPr>
              <a:t>Self-assessment</a:t>
            </a:r>
            <a:r>
              <a:rPr lang="en-IN" sz="2000" i="1" dirty="0">
                <a:latin typeface="Bookman Old Style" panose="02050604050505020204" pitchFamily="18" charset="0"/>
              </a:rPr>
              <a:t>: </a:t>
            </a:r>
            <a:r>
              <a:rPr lang="en-IN" sz="2000" dirty="0">
                <a:latin typeface="Bookman Old Style" panose="02050604050505020204" pitchFamily="18" charset="0"/>
              </a:rPr>
              <a:t>Quizzes can be used to assess user’s knowledge or understanding of a particular topic. This can be a valuable tool for personal growth and development, as users can identify in which area of knowledge they are lagging behind and need improvement.</a:t>
            </a:r>
          </a:p>
          <a:p>
            <a:pPr marL="342900" indent="-342900">
              <a:buFont typeface="Wingdings" panose="05000000000000000000" pitchFamily="2" charset="2"/>
              <a:buChar char="Ø"/>
            </a:pPr>
            <a:r>
              <a:rPr lang="en-IN" sz="2000" i="1" u="sng" dirty="0">
                <a:latin typeface="Bookman Old Style" panose="02050604050505020204" pitchFamily="18" charset="0"/>
              </a:rPr>
              <a:t>Challenge</a:t>
            </a:r>
            <a:r>
              <a:rPr lang="en-IN" sz="2000" i="1" dirty="0">
                <a:latin typeface="Bookman Old Style" panose="02050604050505020204" pitchFamily="18" charset="0"/>
              </a:rPr>
              <a:t>: </a:t>
            </a:r>
            <a:r>
              <a:rPr lang="en-IN" sz="2000" dirty="0">
                <a:latin typeface="Bookman Old Style" panose="02050604050505020204" pitchFamily="18" charset="0"/>
              </a:rPr>
              <a:t>By participating in quizzes on various topics users can feel  a sense of accomplishment when they complete them successfully.</a:t>
            </a:r>
          </a:p>
        </p:txBody>
      </p:sp>
    </p:spTree>
    <p:extLst>
      <p:ext uri="{BB962C8B-B14F-4D97-AF65-F5344CB8AC3E}">
        <p14:creationId xmlns:p14="http://schemas.microsoft.com/office/powerpoint/2010/main" val="162386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17D31-9BBB-A81C-AB8B-78F97F3653FF}"/>
              </a:ext>
            </a:extLst>
          </p:cNvPr>
          <p:cNvSpPr>
            <a:spLocks noGrp="1"/>
          </p:cNvSpPr>
          <p:nvPr>
            <p:ph type="title"/>
          </p:nvPr>
        </p:nvSpPr>
        <p:spPr>
          <a:xfrm>
            <a:off x="894245" y="752113"/>
            <a:ext cx="8596668" cy="1320800"/>
          </a:xfrm>
        </p:spPr>
        <p:txBody>
          <a:bodyPr/>
          <a:lstStyle/>
          <a:p>
            <a:r>
              <a:rPr lang="en-IN" dirty="0">
                <a:latin typeface="Bookman Old Style" panose="02050604050505020204" pitchFamily="18" charset="0"/>
              </a:rPr>
              <a:t>FUTURE SCOPE</a:t>
            </a:r>
          </a:p>
        </p:txBody>
      </p:sp>
      <p:sp>
        <p:nvSpPr>
          <p:cNvPr id="7" name="TextBox 6">
            <a:extLst>
              <a:ext uri="{FF2B5EF4-FFF2-40B4-BE49-F238E27FC236}">
                <a16:creationId xmlns:a16="http://schemas.microsoft.com/office/drawing/2014/main" id="{70DF70DA-6BC5-8EA0-972B-04F6105F54AE}"/>
              </a:ext>
            </a:extLst>
          </p:cNvPr>
          <p:cNvSpPr txBox="1"/>
          <p:nvPr/>
        </p:nvSpPr>
        <p:spPr>
          <a:xfrm>
            <a:off x="894245" y="2260600"/>
            <a:ext cx="9825135" cy="4093428"/>
          </a:xfrm>
          <a:prstGeom prst="rect">
            <a:avLst/>
          </a:prstGeom>
          <a:noFill/>
        </p:spPr>
        <p:txBody>
          <a:bodyPr wrap="square" rtlCol="0">
            <a:spAutoFit/>
          </a:bodyPr>
          <a:lstStyle/>
          <a:p>
            <a:pPr marL="285750" indent="-285750">
              <a:buFont typeface="Wingdings" panose="05000000000000000000" pitchFamily="2" charset="2"/>
              <a:buChar char="v"/>
            </a:pPr>
            <a:r>
              <a:rPr lang="en-IN" sz="2000" b="1" u="sng" dirty="0">
                <a:latin typeface="Bookman Old Style" panose="02050604050505020204" pitchFamily="18" charset="0"/>
              </a:rPr>
              <a:t>PERSONALIZATION</a:t>
            </a:r>
            <a:r>
              <a:rPr lang="en-IN" sz="2000" b="1" dirty="0">
                <a:latin typeface="Bookman Old Style" panose="02050604050505020204" pitchFamily="18" charset="0"/>
              </a:rPr>
              <a:t>:</a:t>
            </a:r>
            <a:r>
              <a:rPr lang="en-IN" sz="2000" dirty="0">
                <a:latin typeface="Bookman Old Style" panose="02050604050505020204" pitchFamily="18" charset="0"/>
              </a:rPr>
              <a:t> A quiz web app can be personalized to suit the user preferences and needs. This can include customized quiz content, recommendations based on quiz results, and personalized learning paths.</a:t>
            </a:r>
          </a:p>
          <a:p>
            <a:pPr marL="285750" indent="-285750">
              <a:buFont typeface="Wingdings" panose="05000000000000000000" pitchFamily="2" charset="2"/>
              <a:buChar char="v"/>
            </a:pPr>
            <a:r>
              <a:rPr lang="en-IN" sz="2000" b="1" u="sng" dirty="0">
                <a:latin typeface="Bookman Old Style" panose="02050604050505020204" pitchFamily="18" charset="0"/>
              </a:rPr>
              <a:t>GAMIFICATION</a:t>
            </a:r>
            <a:r>
              <a:rPr lang="en-IN" sz="2000" b="1" dirty="0">
                <a:latin typeface="Bookman Old Style" panose="02050604050505020204" pitchFamily="18" charset="0"/>
              </a:rPr>
              <a:t>:</a:t>
            </a:r>
            <a:r>
              <a:rPr lang="en-IN" sz="2000" dirty="0">
                <a:latin typeface="Bookman Old Style" panose="02050604050505020204" pitchFamily="18" charset="0"/>
              </a:rPr>
              <a:t> A quiz web app can incorporate game elements, such as points, levels, and rewards, to enhance user engagement and motivation. This can make learning and self-improvement more fun and enjoyable for users. </a:t>
            </a:r>
          </a:p>
          <a:p>
            <a:pPr marL="285750" indent="-285750">
              <a:buFont typeface="Wingdings" panose="05000000000000000000" pitchFamily="2" charset="2"/>
              <a:buChar char="v"/>
            </a:pPr>
            <a:r>
              <a:rPr lang="en-IN" sz="2000" b="1" u="sng" dirty="0">
                <a:latin typeface="Bookman Old Style" panose="02050604050505020204" pitchFamily="18" charset="0"/>
              </a:rPr>
              <a:t>INTEGRATION</a:t>
            </a:r>
            <a:r>
              <a:rPr lang="en-IN" sz="2000" u="sng" dirty="0">
                <a:latin typeface="Bookman Old Style" panose="02050604050505020204" pitchFamily="18" charset="0"/>
              </a:rPr>
              <a:t> </a:t>
            </a:r>
            <a:r>
              <a:rPr lang="en-IN" sz="2000" b="1" u="sng" dirty="0">
                <a:latin typeface="Bookman Old Style" panose="02050604050505020204" pitchFamily="18" charset="0"/>
              </a:rPr>
              <a:t>OF</a:t>
            </a:r>
            <a:r>
              <a:rPr lang="en-IN" sz="2000" u="sng" dirty="0">
                <a:latin typeface="Bookman Old Style" panose="02050604050505020204" pitchFamily="18" charset="0"/>
              </a:rPr>
              <a:t> </a:t>
            </a:r>
            <a:r>
              <a:rPr lang="en-IN" sz="2000" b="1" u="sng" dirty="0">
                <a:latin typeface="Bookman Old Style" panose="02050604050505020204" pitchFamily="18" charset="0"/>
              </a:rPr>
              <a:t>CHATBOTS</a:t>
            </a:r>
            <a:r>
              <a:rPr lang="en-IN" sz="2000" b="1" dirty="0">
                <a:latin typeface="Bookman Old Style" panose="02050604050505020204" pitchFamily="18" charset="0"/>
              </a:rPr>
              <a:t>:</a:t>
            </a:r>
            <a:r>
              <a:rPr lang="en-IN" sz="2000" dirty="0">
                <a:latin typeface="Bookman Old Style" panose="02050604050505020204" pitchFamily="18" charset="0"/>
              </a:rPr>
              <a:t> A quiz web app can integrate chatbots which are AI powered tools that can simulate conversations with users and provide personalized support and assistance. By integrating chatbots into quiz web app, users can receive real-time feedback and assistance about their problems, making the using and learning process more efficient, effective and easy.</a:t>
            </a:r>
          </a:p>
        </p:txBody>
      </p:sp>
      <p:sp>
        <p:nvSpPr>
          <p:cNvPr id="8" name="TextBox 7">
            <a:extLst>
              <a:ext uri="{FF2B5EF4-FFF2-40B4-BE49-F238E27FC236}">
                <a16:creationId xmlns:a16="http://schemas.microsoft.com/office/drawing/2014/main" id="{A69449C3-AF4B-A465-0F6C-EA7F858102FD}"/>
              </a:ext>
            </a:extLst>
          </p:cNvPr>
          <p:cNvSpPr txBox="1"/>
          <p:nvPr/>
        </p:nvSpPr>
        <p:spPr>
          <a:xfrm>
            <a:off x="1014151" y="1462235"/>
            <a:ext cx="8629918" cy="707886"/>
          </a:xfrm>
          <a:prstGeom prst="rect">
            <a:avLst/>
          </a:prstGeom>
          <a:noFill/>
        </p:spPr>
        <p:txBody>
          <a:bodyPr wrap="square" rtlCol="0">
            <a:spAutoFit/>
          </a:bodyPr>
          <a:lstStyle/>
          <a:p>
            <a:r>
              <a:rPr lang="en-IN" sz="2000" i="1" dirty="0">
                <a:latin typeface="Arial Black" panose="020B0A04020102020204" pitchFamily="34" charset="0"/>
              </a:rPr>
              <a:t>THE FUTURE IS NOW: Advanced quiz technology for smarter learning.</a:t>
            </a:r>
          </a:p>
        </p:txBody>
      </p:sp>
    </p:spTree>
    <p:extLst>
      <p:ext uri="{BB962C8B-B14F-4D97-AF65-F5344CB8AC3E}">
        <p14:creationId xmlns:p14="http://schemas.microsoft.com/office/powerpoint/2010/main" val="883533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A7EA49-231E-BDD5-F5D5-65EE11B1CF33}"/>
              </a:ext>
            </a:extLst>
          </p:cNvPr>
          <p:cNvSpPr txBox="1"/>
          <p:nvPr/>
        </p:nvSpPr>
        <p:spPr>
          <a:xfrm rot="10800000" flipH="1" flipV="1">
            <a:off x="989272" y="592618"/>
            <a:ext cx="9626137" cy="3477875"/>
          </a:xfrm>
          <a:prstGeom prst="rect">
            <a:avLst/>
          </a:prstGeom>
          <a:noFill/>
        </p:spPr>
        <p:txBody>
          <a:bodyPr wrap="square" rtlCol="0">
            <a:spAutoFit/>
          </a:bodyPr>
          <a:lstStyle/>
          <a:p>
            <a:pPr marL="285750" indent="-285750">
              <a:buFont typeface="Wingdings" panose="05000000000000000000" pitchFamily="2" charset="2"/>
              <a:buChar char="v"/>
            </a:pPr>
            <a:r>
              <a:rPr lang="en-IN" sz="2000" b="1" u="sng" dirty="0">
                <a:latin typeface="Bookman Old Style" panose="02050604050505020204" pitchFamily="18" charset="0"/>
              </a:rPr>
              <a:t>INTEGRATION</a:t>
            </a:r>
            <a:r>
              <a:rPr lang="en-IN" sz="2000" u="sng" dirty="0">
                <a:latin typeface="Bookman Old Style" panose="02050604050505020204" pitchFamily="18" charset="0"/>
              </a:rPr>
              <a:t> </a:t>
            </a:r>
            <a:r>
              <a:rPr lang="en-IN" sz="2000" b="1" u="sng" dirty="0">
                <a:latin typeface="Bookman Old Style" panose="02050604050505020204" pitchFamily="18" charset="0"/>
              </a:rPr>
              <a:t>WITH</a:t>
            </a:r>
            <a:r>
              <a:rPr lang="en-IN" sz="2000" u="sng" dirty="0">
                <a:latin typeface="Bookman Old Style" panose="02050604050505020204" pitchFamily="18" charset="0"/>
              </a:rPr>
              <a:t> </a:t>
            </a:r>
            <a:r>
              <a:rPr lang="en-IN" sz="2000" b="1" u="sng" dirty="0">
                <a:latin typeface="Bookman Old Style" panose="02050604050505020204" pitchFamily="18" charset="0"/>
              </a:rPr>
              <a:t>SOCIAL</a:t>
            </a:r>
            <a:r>
              <a:rPr lang="en-IN" sz="2000" u="sng" dirty="0">
                <a:latin typeface="Bookman Old Style" panose="02050604050505020204" pitchFamily="18" charset="0"/>
              </a:rPr>
              <a:t> </a:t>
            </a:r>
            <a:r>
              <a:rPr lang="en-IN" sz="2000" b="1" u="sng" dirty="0">
                <a:latin typeface="Bookman Old Style" panose="02050604050505020204" pitchFamily="18" charset="0"/>
              </a:rPr>
              <a:t>MEDIA</a:t>
            </a:r>
            <a:r>
              <a:rPr lang="en-IN" sz="2000" b="1" dirty="0">
                <a:latin typeface="Bookman Old Style" panose="02050604050505020204" pitchFamily="18" charset="0"/>
              </a:rPr>
              <a:t>:</a:t>
            </a:r>
            <a:r>
              <a:rPr lang="en-IN" sz="2000" dirty="0">
                <a:latin typeface="Bookman Old Style" panose="02050604050505020204" pitchFamily="18" charset="0"/>
              </a:rPr>
              <a:t> A quiz web app can be integrated with social media platforms, allowing user to share quiz results with their friends and compete with each other. This can help to increase user engagement and expand the reach the app.</a:t>
            </a:r>
          </a:p>
          <a:p>
            <a:pPr marL="285750" indent="-285750">
              <a:buFont typeface="Wingdings" panose="05000000000000000000" pitchFamily="2" charset="2"/>
              <a:buChar char="v"/>
            </a:pPr>
            <a:r>
              <a:rPr lang="en-IN" sz="2000" b="1" u="sng" dirty="0">
                <a:latin typeface="Bookman Old Style" panose="02050604050505020204" pitchFamily="18" charset="0"/>
              </a:rPr>
              <a:t>VOICE ASSISTANTS</a:t>
            </a:r>
            <a:r>
              <a:rPr lang="en-IN" sz="2000" b="1" dirty="0">
                <a:latin typeface="Bookman Old Style" panose="02050604050505020204" pitchFamily="18" charset="0"/>
              </a:rPr>
              <a:t>:</a:t>
            </a:r>
            <a:r>
              <a:rPr lang="en-IN" sz="2000" dirty="0">
                <a:latin typeface="Bookman Old Style" panose="02050604050505020204" pitchFamily="18" charset="0"/>
              </a:rPr>
              <a:t> A quiz web app can be integrated with voice assistants such as Alexa and Google Assistant, allowing user to interact with quiz content through voice commands. For instance, user could ask the voice assistant to start a quiz, answer questions, and provide feedback.</a:t>
            </a:r>
          </a:p>
          <a:p>
            <a:pPr marL="285750" indent="-285750">
              <a:buFont typeface="Wingdings" panose="05000000000000000000" pitchFamily="2" charset="2"/>
              <a:buChar char="v"/>
            </a:pPr>
            <a:r>
              <a:rPr lang="en-IN" sz="2000" b="1" u="sng" dirty="0">
                <a:latin typeface="Bookman Old Style" panose="02050604050505020204" pitchFamily="18" charset="0"/>
              </a:rPr>
              <a:t>MOBILE</a:t>
            </a:r>
            <a:r>
              <a:rPr lang="en-IN" sz="2000" u="sng" dirty="0">
                <a:latin typeface="Bookman Old Style" panose="02050604050505020204" pitchFamily="18" charset="0"/>
              </a:rPr>
              <a:t> </a:t>
            </a:r>
            <a:r>
              <a:rPr lang="en-IN" sz="2000" b="1" u="sng" dirty="0">
                <a:latin typeface="Bookman Old Style" panose="02050604050505020204" pitchFamily="18" charset="0"/>
              </a:rPr>
              <a:t>APP</a:t>
            </a:r>
            <a:r>
              <a:rPr lang="en-IN" sz="2000" b="1" dirty="0">
                <a:latin typeface="Bookman Old Style" panose="02050604050505020204" pitchFamily="18" charset="0"/>
              </a:rPr>
              <a:t>:</a:t>
            </a:r>
            <a:r>
              <a:rPr lang="en-IN" sz="2000" dirty="0">
                <a:latin typeface="Bookman Old Style" panose="02050604050505020204" pitchFamily="18" charset="0"/>
              </a:rPr>
              <a:t> A quiz web app can be developed as a mobile app, allowing users to access quiz content on the go. </a:t>
            </a:r>
          </a:p>
        </p:txBody>
      </p:sp>
    </p:spTree>
    <p:extLst>
      <p:ext uri="{BB962C8B-B14F-4D97-AF65-F5344CB8AC3E}">
        <p14:creationId xmlns:p14="http://schemas.microsoft.com/office/powerpoint/2010/main" val="2725264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30F37-142F-7831-BD0C-9E494DEB003E}"/>
              </a:ext>
            </a:extLst>
          </p:cNvPr>
          <p:cNvSpPr>
            <a:spLocks noGrp="1"/>
          </p:cNvSpPr>
          <p:nvPr>
            <p:ph type="title"/>
          </p:nvPr>
        </p:nvSpPr>
        <p:spPr>
          <a:xfrm>
            <a:off x="1175970" y="600269"/>
            <a:ext cx="8596668" cy="1320800"/>
          </a:xfrm>
        </p:spPr>
        <p:txBody>
          <a:bodyPr/>
          <a:lstStyle/>
          <a:p>
            <a:r>
              <a:rPr lang="en-IN" dirty="0">
                <a:latin typeface="Bookman Old Style" panose="02050604050505020204" pitchFamily="18" charset="0"/>
              </a:rPr>
              <a:t>TEAM QuizNia</a:t>
            </a:r>
          </a:p>
        </p:txBody>
      </p:sp>
      <p:sp>
        <p:nvSpPr>
          <p:cNvPr id="4" name="TextBox 3">
            <a:extLst>
              <a:ext uri="{FF2B5EF4-FFF2-40B4-BE49-F238E27FC236}">
                <a16:creationId xmlns:a16="http://schemas.microsoft.com/office/drawing/2014/main" id="{F723B3D7-98E5-B000-95B3-328A413473A0}"/>
              </a:ext>
            </a:extLst>
          </p:cNvPr>
          <p:cNvSpPr txBox="1"/>
          <p:nvPr/>
        </p:nvSpPr>
        <p:spPr>
          <a:xfrm>
            <a:off x="1175970" y="1921069"/>
            <a:ext cx="9527458" cy="2554545"/>
          </a:xfrm>
          <a:prstGeom prst="rect">
            <a:avLst/>
          </a:prstGeom>
          <a:noFill/>
        </p:spPr>
        <p:txBody>
          <a:bodyPr wrap="square" rtlCol="0">
            <a:spAutoFit/>
          </a:bodyPr>
          <a:lstStyle/>
          <a:p>
            <a:pPr marL="285750" indent="-285750">
              <a:buFont typeface="Wingdings" panose="05000000000000000000" pitchFamily="2" charset="2"/>
              <a:buChar char="v"/>
            </a:pPr>
            <a:r>
              <a:rPr lang="en-IN" sz="2000" dirty="0">
                <a:latin typeface="Bookman Old Style" panose="02050604050505020204" pitchFamily="18" charset="0"/>
              </a:rPr>
              <a:t>Our team is made up of passionate members who are committed to creating the best online quiz web app for learners.</a:t>
            </a:r>
          </a:p>
          <a:p>
            <a:pPr marL="285750" indent="-285750">
              <a:buFont typeface="Wingdings" panose="05000000000000000000" pitchFamily="2" charset="2"/>
              <a:buChar char="v"/>
            </a:pPr>
            <a:r>
              <a:rPr lang="en-IN" sz="2000" dirty="0">
                <a:latin typeface="Bookman Old Style" panose="02050604050505020204" pitchFamily="18" charset="0"/>
              </a:rPr>
              <a:t>Team QuizNia is a group of “4” members viz/namely </a:t>
            </a:r>
            <a:r>
              <a:rPr lang="en-IN" sz="2000" b="1" i="1" dirty="0">
                <a:latin typeface="Bookman Old Style" panose="02050604050505020204" pitchFamily="18" charset="0"/>
              </a:rPr>
              <a:t>“Shruti, Shivangi Singh, Prince Panwar, Kratika ….”</a:t>
            </a:r>
          </a:p>
          <a:p>
            <a:pPr marL="285750" indent="-285750">
              <a:buFont typeface="Wingdings" panose="05000000000000000000" pitchFamily="2" charset="2"/>
              <a:buChar char="v"/>
            </a:pPr>
            <a:r>
              <a:rPr lang="en-IN" sz="2000" dirty="0">
                <a:latin typeface="Bookman Old Style" panose="02050604050505020204" pitchFamily="18" charset="0"/>
              </a:rPr>
              <a:t>Our team is dedicated to creating a high-quality and user-friendly product that meets needs of our users.</a:t>
            </a:r>
          </a:p>
          <a:p>
            <a:pPr marL="285750" indent="-285750">
              <a:buFont typeface="Wingdings" panose="05000000000000000000" pitchFamily="2" charset="2"/>
              <a:buChar char="v"/>
            </a:pPr>
            <a:r>
              <a:rPr lang="en-IN" sz="2000" dirty="0">
                <a:latin typeface="Bookman Old Style" panose="02050604050505020204" pitchFamily="18" charset="0"/>
              </a:rPr>
              <a:t>With a focus on innovation, user experience and quality, team QuizNia is dedicated to help learners succeed in their journey. </a:t>
            </a:r>
          </a:p>
        </p:txBody>
      </p:sp>
      <p:sp>
        <p:nvSpPr>
          <p:cNvPr id="7" name="TextBox 6">
            <a:extLst>
              <a:ext uri="{FF2B5EF4-FFF2-40B4-BE49-F238E27FC236}">
                <a16:creationId xmlns:a16="http://schemas.microsoft.com/office/drawing/2014/main" id="{A6FCC3B4-F4FB-050B-2FF2-695DADF44B50}"/>
              </a:ext>
            </a:extLst>
          </p:cNvPr>
          <p:cNvSpPr txBox="1"/>
          <p:nvPr/>
        </p:nvSpPr>
        <p:spPr>
          <a:xfrm>
            <a:off x="1175970" y="1351719"/>
            <a:ext cx="6892413" cy="400110"/>
          </a:xfrm>
          <a:prstGeom prst="rect">
            <a:avLst/>
          </a:prstGeom>
          <a:noFill/>
        </p:spPr>
        <p:txBody>
          <a:bodyPr wrap="square" rtlCol="0">
            <a:spAutoFit/>
          </a:bodyPr>
          <a:lstStyle/>
          <a:p>
            <a:r>
              <a:rPr lang="en-IN" sz="2000" i="1" dirty="0">
                <a:latin typeface="Arial Black" panose="020B0A04020102020204" pitchFamily="34" charset="0"/>
              </a:rPr>
              <a:t>GET TO KNOW THE PEOPLE BEHIND QuizNia</a:t>
            </a:r>
          </a:p>
        </p:txBody>
      </p:sp>
    </p:spTree>
    <p:extLst>
      <p:ext uri="{BB962C8B-B14F-4D97-AF65-F5344CB8AC3E}">
        <p14:creationId xmlns:p14="http://schemas.microsoft.com/office/powerpoint/2010/main" val="2225731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3759D9-A682-7004-DBCB-487B67C52F79}"/>
              </a:ext>
            </a:extLst>
          </p:cNvPr>
          <p:cNvSpPr>
            <a:spLocks noGrp="1"/>
          </p:cNvSpPr>
          <p:nvPr>
            <p:ph type="title"/>
          </p:nvPr>
        </p:nvSpPr>
        <p:spPr>
          <a:xfrm>
            <a:off x="1631928" y="648380"/>
            <a:ext cx="8346086" cy="1048378"/>
          </a:xfrm>
        </p:spPr>
        <p:txBody>
          <a:bodyPr>
            <a:normAutofit fontScale="90000"/>
          </a:bodyPr>
          <a:lstStyle/>
          <a:p>
            <a:pPr algn="ctr"/>
            <a:r>
              <a:rPr lang="en-IN" dirty="0"/>
              <a:t>Online Quiz</a:t>
            </a:r>
            <a:br>
              <a:rPr lang="en-IN" dirty="0"/>
            </a:br>
            <a:r>
              <a:rPr lang="en-IN" dirty="0"/>
              <a:t>Project Presentation</a:t>
            </a:r>
          </a:p>
        </p:txBody>
      </p:sp>
      <p:pic>
        <p:nvPicPr>
          <p:cNvPr id="7" name="Content Placeholder 6">
            <a:extLst>
              <a:ext uri="{FF2B5EF4-FFF2-40B4-BE49-F238E27FC236}">
                <a16:creationId xmlns:a16="http://schemas.microsoft.com/office/drawing/2014/main" id="{998141C2-FCB8-1C34-3631-323251F95A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5610" y="1696758"/>
            <a:ext cx="2143125" cy="2143125"/>
          </a:xfrm>
        </p:spPr>
      </p:pic>
      <p:sp>
        <p:nvSpPr>
          <p:cNvPr id="9" name="TextBox 8">
            <a:extLst>
              <a:ext uri="{FF2B5EF4-FFF2-40B4-BE49-F238E27FC236}">
                <a16:creationId xmlns:a16="http://schemas.microsoft.com/office/drawing/2014/main" id="{9EA9A9A7-065F-DDEA-3D7A-521F2EE9A2E1}"/>
              </a:ext>
            </a:extLst>
          </p:cNvPr>
          <p:cNvSpPr txBox="1"/>
          <p:nvPr/>
        </p:nvSpPr>
        <p:spPr>
          <a:xfrm>
            <a:off x="1167657" y="3895523"/>
            <a:ext cx="9274628" cy="646331"/>
          </a:xfrm>
          <a:prstGeom prst="rect">
            <a:avLst/>
          </a:prstGeom>
          <a:noFill/>
        </p:spPr>
        <p:txBody>
          <a:bodyPr wrap="square" rtlCol="0">
            <a:spAutoFit/>
          </a:bodyPr>
          <a:lstStyle/>
          <a:p>
            <a:pPr algn="ctr"/>
            <a:r>
              <a:rPr lang="en-IN" b="1" dirty="0"/>
              <a:t>MEERUT COLLEGE, MEERUT</a:t>
            </a:r>
          </a:p>
          <a:p>
            <a:pPr algn="ctr"/>
            <a:r>
              <a:rPr lang="en-IN" dirty="0"/>
              <a:t>(CS DEPARTMENT)</a:t>
            </a:r>
          </a:p>
        </p:txBody>
      </p:sp>
      <p:sp>
        <p:nvSpPr>
          <p:cNvPr id="12" name="TextBox 11">
            <a:extLst>
              <a:ext uri="{FF2B5EF4-FFF2-40B4-BE49-F238E27FC236}">
                <a16:creationId xmlns:a16="http://schemas.microsoft.com/office/drawing/2014/main" id="{0A074084-8D0A-C06D-95FD-B56E64C8FECF}"/>
              </a:ext>
            </a:extLst>
          </p:cNvPr>
          <p:cNvSpPr txBox="1"/>
          <p:nvPr/>
        </p:nvSpPr>
        <p:spPr>
          <a:xfrm>
            <a:off x="612950" y="4541854"/>
            <a:ext cx="4622242" cy="1754326"/>
          </a:xfrm>
          <a:prstGeom prst="rect">
            <a:avLst/>
          </a:prstGeom>
          <a:noFill/>
        </p:spPr>
        <p:txBody>
          <a:bodyPr wrap="square" rtlCol="0">
            <a:spAutoFit/>
          </a:bodyPr>
          <a:lstStyle/>
          <a:p>
            <a:r>
              <a:rPr lang="en-IN" b="1" dirty="0"/>
              <a:t>SUBMITTED BY:</a:t>
            </a:r>
          </a:p>
          <a:p>
            <a:endParaRPr lang="en-IN" dirty="0"/>
          </a:p>
          <a:p>
            <a:r>
              <a:rPr lang="en-IN" dirty="0"/>
              <a:t>KRATIKA (ROLL NO. 200619121065)</a:t>
            </a:r>
          </a:p>
          <a:p>
            <a:r>
              <a:rPr lang="en-IN" dirty="0"/>
              <a:t>PRINCE PANWAR (ROLL NO. 200619121089)</a:t>
            </a:r>
          </a:p>
          <a:p>
            <a:r>
              <a:rPr lang="en-IN" dirty="0"/>
              <a:t>SHIVANGI SINGH (ROLL NO. 200619121112)</a:t>
            </a:r>
          </a:p>
          <a:p>
            <a:r>
              <a:rPr lang="en-IN" dirty="0"/>
              <a:t>SHRUTI (ROLL NO. 200619121115)</a:t>
            </a:r>
          </a:p>
        </p:txBody>
      </p:sp>
      <p:sp>
        <p:nvSpPr>
          <p:cNvPr id="14" name="TextBox 13">
            <a:extLst>
              <a:ext uri="{FF2B5EF4-FFF2-40B4-BE49-F238E27FC236}">
                <a16:creationId xmlns:a16="http://schemas.microsoft.com/office/drawing/2014/main" id="{8AAEC388-E9CD-2C3D-1C4F-09710376181E}"/>
              </a:ext>
            </a:extLst>
          </p:cNvPr>
          <p:cNvSpPr txBox="1"/>
          <p:nvPr/>
        </p:nvSpPr>
        <p:spPr>
          <a:xfrm>
            <a:off x="7295103" y="4587909"/>
            <a:ext cx="3878664" cy="1477328"/>
          </a:xfrm>
          <a:prstGeom prst="rect">
            <a:avLst/>
          </a:prstGeom>
          <a:noFill/>
        </p:spPr>
        <p:txBody>
          <a:bodyPr wrap="square" rtlCol="0">
            <a:spAutoFit/>
          </a:bodyPr>
          <a:lstStyle/>
          <a:p>
            <a:r>
              <a:rPr lang="en-IN" b="1" dirty="0"/>
              <a:t>SUBMITTED TO:</a:t>
            </a:r>
          </a:p>
          <a:p>
            <a:endParaRPr lang="en-IN" dirty="0"/>
          </a:p>
          <a:p>
            <a:r>
              <a:rPr lang="en-IN" dirty="0"/>
              <a:t>Mrs. SURBHI SAROHA</a:t>
            </a:r>
          </a:p>
          <a:p>
            <a:r>
              <a:rPr lang="en-IN" dirty="0"/>
              <a:t>(ASSISTANT PROFESSOR)</a:t>
            </a:r>
          </a:p>
          <a:p>
            <a:endParaRPr lang="en-IN" dirty="0"/>
          </a:p>
        </p:txBody>
      </p:sp>
    </p:spTree>
    <p:extLst>
      <p:ext uri="{BB962C8B-B14F-4D97-AF65-F5344CB8AC3E}">
        <p14:creationId xmlns:p14="http://schemas.microsoft.com/office/powerpoint/2010/main" val="2797405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107D0-66B3-8911-4B23-D039FBE5F883}"/>
              </a:ext>
            </a:extLst>
          </p:cNvPr>
          <p:cNvSpPr>
            <a:spLocks noGrp="1"/>
          </p:cNvSpPr>
          <p:nvPr>
            <p:ph type="title" idx="4294967295"/>
          </p:nvPr>
        </p:nvSpPr>
        <p:spPr>
          <a:xfrm>
            <a:off x="0" y="498475"/>
            <a:ext cx="8597900" cy="1320800"/>
          </a:xfrm>
        </p:spPr>
        <p:txBody>
          <a:bodyPr/>
          <a:lstStyle/>
          <a:p>
            <a:r>
              <a:rPr lang="en-IN" dirty="0">
                <a:latin typeface="Bookman Old Style" panose="02050604050505020204" pitchFamily="18" charset="0"/>
              </a:rPr>
              <a:t>CONCLUSION</a:t>
            </a:r>
          </a:p>
        </p:txBody>
      </p:sp>
      <p:sp>
        <p:nvSpPr>
          <p:cNvPr id="4" name="TextBox 3">
            <a:extLst>
              <a:ext uri="{FF2B5EF4-FFF2-40B4-BE49-F238E27FC236}">
                <a16:creationId xmlns:a16="http://schemas.microsoft.com/office/drawing/2014/main" id="{14339BD2-93B1-A4FD-0F3D-57006304A054}"/>
              </a:ext>
            </a:extLst>
          </p:cNvPr>
          <p:cNvSpPr txBox="1"/>
          <p:nvPr/>
        </p:nvSpPr>
        <p:spPr>
          <a:xfrm>
            <a:off x="1354623" y="1158852"/>
            <a:ext cx="9537895" cy="707886"/>
          </a:xfrm>
          <a:prstGeom prst="rect">
            <a:avLst/>
          </a:prstGeom>
          <a:noFill/>
        </p:spPr>
        <p:txBody>
          <a:bodyPr wrap="square" rtlCol="0">
            <a:spAutoFit/>
          </a:bodyPr>
          <a:lstStyle/>
          <a:p>
            <a:r>
              <a:rPr lang="en-IN" sz="2000" i="1" dirty="0">
                <a:latin typeface="Arial Black" panose="020B0A04020102020204" pitchFamily="34" charset="0"/>
              </a:rPr>
              <a:t>TRY QuizNia TODAY AND TRANSFORM YOUR LEARNING EXPERIENCE…..</a:t>
            </a:r>
          </a:p>
        </p:txBody>
      </p:sp>
      <p:sp>
        <p:nvSpPr>
          <p:cNvPr id="6" name="TextBox 5">
            <a:extLst>
              <a:ext uri="{FF2B5EF4-FFF2-40B4-BE49-F238E27FC236}">
                <a16:creationId xmlns:a16="http://schemas.microsoft.com/office/drawing/2014/main" id="{2A92E2B0-7728-A76D-6E64-35D78C32B0FD}"/>
              </a:ext>
            </a:extLst>
          </p:cNvPr>
          <p:cNvSpPr txBox="1"/>
          <p:nvPr/>
        </p:nvSpPr>
        <p:spPr>
          <a:xfrm>
            <a:off x="1299482" y="1935554"/>
            <a:ext cx="9482753" cy="4708981"/>
          </a:xfrm>
          <a:prstGeom prst="rect">
            <a:avLst/>
          </a:prstGeom>
          <a:noFill/>
        </p:spPr>
        <p:txBody>
          <a:bodyPr wrap="square" rtlCol="0">
            <a:spAutoFit/>
          </a:bodyPr>
          <a:lstStyle/>
          <a:p>
            <a:pPr marL="285750" indent="-285750">
              <a:buFont typeface="Wingdings" panose="05000000000000000000" pitchFamily="2" charset="2"/>
              <a:buChar char="v"/>
            </a:pPr>
            <a:r>
              <a:rPr lang="en-IN" sz="2000" dirty="0">
                <a:latin typeface="Bookman Old Style" panose="02050604050505020204" pitchFamily="18" charset="0"/>
              </a:rPr>
              <a:t>With a dedicated team of developers it provides a user friendly, engaging and effective learning experience that helps learners to achieve their goals.</a:t>
            </a:r>
          </a:p>
          <a:p>
            <a:pPr marL="285750" indent="-285750" algn="just">
              <a:buFont typeface="Wingdings" panose="05000000000000000000" pitchFamily="2" charset="2"/>
              <a:buChar char="v"/>
            </a:pPr>
            <a:r>
              <a:rPr lang="en-IN" sz="2000" b="1" u="sng" dirty="0">
                <a:solidFill>
                  <a:srgbClr val="FF9900"/>
                </a:solidFill>
                <a:latin typeface="Bookman Old Style" panose="02050604050505020204" pitchFamily="18" charset="0"/>
              </a:rPr>
              <a:t>RECAP</a:t>
            </a:r>
            <a:r>
              <a:rPr lang="en-IN" sz="2000" dirty="0">
                <a:solidFill>
                  <a:srgbClr val="FF9900"/>
                </a:solidFill>
                <a:latin typeface="Bookman Old Style" panose="02050604050505020204" pitchFamily="18" charset="0"/>
              </a:rPr>
              <a:t>:</a:t>
            </a:r>
            <a:r>
              <a:rPr lang="en-IN" sz="2000" dirty="0">
                <a:latin typeface="Bookman Old Style" panose="02050604050505020204" pitchFamily="18" charset="0"/>
              </a:rPr>
              <a:t> Here we have explored the key features, purpose, benefits and team behind the QuizNia. We have shown how QuizNia makes it easy for learners to take quizzes on any topic and how it provides reporting to track progress and performance.</a:t>
            </a:r>
          </a:p>
          <a:p>
            <a:pPr marL="285750" indent="-285750" algn="just">
              <a:buFont typeface="Wingdings" panose="05000000000000000000" pitchFamily="2" charset="2"/>
              <a:buChar char="v"/>
            </a:pPr>
            <a:r>
              <a:rPr lang="en-IN" sz="2000" b="1" u="sng" dirty="0">
                <a:solidFill>
                  <a:srgbClr val="FF9900"/>
                </a:solidFill>
                <a:latin typeface="Bookman Old Style" panose="02050604050505020204" pitchFamily="18" charset="0"/>
              </a:rPr>
              <a:t>CALL TO ACTION</a:t>
            </a:r>
            <a:r>
              <a:rPr lang="en-IN" sz="2000" dirty="0">
                <a:latin typeface="Bookman Old Style" panose="02050604050505020204" pitchFamily="18" charset="0"/>
              </a:rPr>
              <a:t>: If you’re looking for a powerful and user-friendly online quiz web app that can transform your learning experience, then we invite you to try “QuizNia” today. With range of topics and quizzes QuizNia is a good choice for learners everywhere.</a:t>
            </a:r>
          </a:p>
          <a:p>
            <a:pPr marL="285750" indent="-285750" algn="just">
              <a:buFont typeface="Wingdings" panose="05000000000000000000" pitchFamily="2" charset="2"/>
              <a:buChar char="v"/>
            </a:pPr>
            <a:r>
              <a:rPr lang="en-IN" sz="2000" b="1" u="sng" dirty="0">
                <a:solidFill>
                  <a:srgbClr val="FF9900"/>
                </a:solidFill>
                <a:latin typeface="Bookman Old Style" panose="02050604050505020204" pitchFamily="18" charset="0"/>
              </a:rPr>
              <a:t>CONTACT INFORMATION</a:t>
            </a:r>
            <a:r>
              <a:rPr lang="en-IN" sz="2000" dirty="0">
                <a:solidFill>
                  <a:srgbClr val="FF9900"/>
                </a:solidFill>
                <a:latin typeface="Bookman Old Style" panose="02050604050505020204" pitchFamily="18" charset="0"/>
              </a:rPr>
              <a:t>:</a:t>
            </a:r>
            <a:r>
              <a:rPr lang="en-IN" sz="2000" dirty="0">
                <a:latin typeface="Bookman Old Style" panose="02050604050505020204" pitchFamily="18" charset="0"/>
              </a:rPr>
              <a:t> If you have any questions or feedback about QuizNia, please don’t hesitate to contact us. You can reach us by email, phone, or social media, and we’ll be happy to help you in any way we can.</a:t>
            </a:r>
          </a:p>
        </p:txBody>
      </p:sp>
    </p:spTree>
    <p:extLst>
      <p:ext uri="{BB962C8B-B14F-4D97-AF65-F5344CB8AC3E}">
        <p14:creationId xmlns:p14="http://schemas.microsoft.com/office/powerpoint/2010/main" val="444541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2B3EDD-FB71-EABF-A36F-760B44EEAB30}"/>
              </a:ext>
            </a:extLst>
          </p:cNvPr>
          <p:cNvSpPr txBox="1"/>
          <p:nvPr/>
        </p:nvSpPr>
        <p:spPr>
          <a:xfrm>
            <a:off x="1346668" y="2527069"/>
            <a:ext cx="8429106" cy="1631216"/>
          </a:xfrm>
          <a:prstGeom prst="rect">
            <a:avLst/>
          </a:prstGeom>
          <a:noFill/>
        </p:spPr>
        <p:txBody>
          <a:bodyPr wrap="square" rtlCol="0">
            <a:spAutoFit/>
          </a:bodyPr>
          <a:lstStyle/>
          <a:p>
            <a:r>
              <a:rPr lang="en-IN" sz="10000" dirty="0">
                <a:solidFill>
                  <a:schemeClr val="accent2"/>
                </a:solidFill>
              </a:rPr>
              <a:t>THANK YOU</a:t>
            </a:r>
          </a:p>
        </p:txBody>
      </p:sp>
      <p:pic>
        <p:nvPicPr>
          <p:cNvPr id="4" name="Graphic 3" descr="Funny face with solid fill with solid fill">
            <a:extLst>
              <a:ext uri="{FF2B5EF4-FFF2-40B4-BE49-F238E27FC236}">
                <a16:creationId xmlns:a16="http://schemas.microsoft.com/office/drawing/2014/main" id="{9C66151B-54D0-8E22-3F07-5544A1AF4C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15187" y="2861107"/>
            <a:ext cx="1077620" cy="1036036"/>
          </a:xfrm>
          <a:prstGeom prst="rect">
            <a:avLst/>
          </a:prstGeom>
        </p:spPr>
      </p:pic>
      <p:pic>
        <p:nvPicPr>
          <p:cNvPr id="6" name="Graphic 5" descr="Angel face with solid fill with solid fill">
            <a:extLst>
              <a:ext uri="{FF2B5EF4-FFF2-40B4-BE49-F238E27FC236}">
                <a16:creationId xmlns:a16="http://schemas.microsoft.com/office/drawing/2014/main" id="{A8934409-B382-ABCE-95CD-8BF9A1763A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17973" y="2877732"/>
            <a:ext cx="1036036" cy="1036036"/>
          </a:xfrm>
          <a:prstGeom prst="rect">
            <a:avLst/>
          </a:prstGeom>
        </p:spPr>
      </p:pic>
    </p:spTree>
    <p:extLst>
      <p:ext uri="{BB962C8B-B14F-4D97-AF65-F5344CB8AC3E}">
        <p14:creationId xmlns:p14="http://schemas.microsoft.com/office/powerpoint/2010/main" val="856719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lum bright="70000" contrast="-70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E22AC-F510-E9F6-F1A1-A21B87E1AE16}"/>
              </a:ext>
            </a:extLst>
          </p:cNvPr>
          <p:cNvSpPr>
            <a:spLocks noGrp="1"/>
          </p:cNvSpPr>
          <p:nvPr>
            <p:ph type="title"/>
          </p:nvPr>
        </p:nvSpPr>
        <p:spPr>
          <a:xfrm>
            <a:off x="1029075" y="695652"/>
            <a:ext cx="8596668" cy="1320800"/>
          </a:xfrm>
        </p:spPr>
        <p:txBody>
          <a:bodyPr/>
          <a:lstStyle/>
          <a:p>
            <a:r>
              <a:rPr lang="en-IN" dirty="0">
                <a:latin typeface="Bookman Old Style" panose="02050604050505020204" pitchFamily="18" charset="0"/>
              </a:rPr>
              <a:t>INTRODUCTION</a:t>
            </a:r>
          </a:p>
        </p:txBody>
      </p:sp>
      <p:sp>
        <p:nvSpPr>
          <p:cNvPr id="5" name="TextBox 4">
            <a:extLst>
              <a:ext uri="{FF2B5EF4-FFF2-40B4-BE49-F238E27FC236}">
                <a16:creationId xmlns:a16="http://schemas.microsoft.com/office/drawing/2014/main" id="{AA876611-508E-224F-0BCB-4EDEFCE33764}"/>
              </a:ext>
            </a:extLst>
          </p:cNvPr>
          <p:cNvSpPr txBox="1"/>
          <p:nvPr/>
        </p:nvSpPr>
        <p:spPr>
          <a:xfrm>
            <a:off x="945098" y="1487673"/>
            <a:ext cx="10568878" cy="4154984"/>
          </a:xfrm>
          <a:prstGeom prst="rect">
            <a:avLst/>
          </a:prstGeom>
          <a:noFill/>
        </p:spPr>
        <p:txBody>
          <a:bodyPr wrap="square" rtlCol="0">
            <a:spAutoFit/>
          </a:bodyPr>
          <a:lstStyle/>
          <a:p>
            <a:pPr marL="285750" indent="-285750" defTabSz="457200">
              <a:buFont typeface="Wingdings" panose="05000000000000000000" pitchFamily="2" charset="2"/>
              <a:buChar char="v"/>
              <a:defRPr/>
            </a:pPr>
            <a:r>
              <a:rPr kumimoji="0" lang="en-IN" sz="2400" b="1" i="0" u="sng" strike="noStrike" kern="1200" cap="none" spc="0" normalizeH="0" baseline="0" noProof="0" dirty="0">
                <a:ln>
                  <a:noFill/>
                </a:ln>
                <a:effectLst/>
                <a:uLnTx/>
                <a:uFillTx/>
                <a:latin typeface="Bookman Old Style" panose="02050604050505020204" pitchFamily="18" charset="0"/>
              </a:rPr>
              <a:t>Introducing QuizNia</a:t>
            </a:r>
            <a:r>
              <a:rPr kumimoji="0" lang="en-IN" sz="2400" b="1" i="0" strike="noStrike" kern="1200" cap="none" spc="0" normalizeH="0" baseline="0" noProof="0" dirty="0">
                <a:ln>
                  <a:noFill/>
                </a:ln>
                <a:effectLst/>
                <a:uLnTx/>
                <a:uFillTx/>
                <a:latin typeface="Bookman Old Style" panose="02050604050505020204" pitchFamily="18" charset="0"/>
              </a:rPr>
              <a:t>: </a:t>
            </a:r>
            <a:r>
              <a:rPr kumimoji="0" lang="en-IN" sz="2200" b="0" i="1" u="none" strike="noStrike" kern="1200" cap="none" spc="0" normalizeH="0" baseline="0" noProof="0" dirty="0">
                <a:ln>
                  <a:noFill/>
                </a:ln>
                <a:effectLst/>
                <a:uLnTx/>
                <a:uFillTx/>
                <a:latin typeface="Bookman Old Style" panose="02050604050505020204" pitchFamily="18" charset="0"/>
              </a:rPr>
              <a:t>A test of knowledge to achieve your goals.</a:t>
            </a:r>
          </a:p>
          <a:p>
            <a:pPr marL="285750" marR="0" lvl="0" indent="-285750"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IN" sz="2000" b="0" i="0" u="none" strike="noStrike" kern="1200" cap="none" spc="0" normalizeH="0" baseline="0" noProof="0" dirty="0">
                <a:ln>
                  <a:noFill/>
                </a:ln>
                <a:effectLst/>
                <a:uLnTx/>
                <a:uFillTx/>
                <a:latin typeface="Bookman Old Style" panose="02050604050505020204" pitchFamily="18" charset="0"/>
              </a:rPr>
              <a:t>The name QuizNia is a combination of word Quiz ( i.e. Test of Knowledge ) </a:t>
            </a:r>
          </a:p>
          <a:p>
            <a:pPr marR="0" lvl="0" defTabSz="457200" rtl="0" eaLnBrk="1" fontAlgn="auto" latinLnBrk="0" hangingPunct="1">
              <a:lnSpc>
                <a:spcPct val="100000"/>
              </a:lnSpc>
              <a:spcBef>
                <a:spcPts val="0"/>
              </a:spcBef>
              <a:spcAft>
                <a:spcPts val="0"/>
              </a:spcAft>
              <a:buClrTx/>
              <a:buSzTx/>
              <a:tabLst/>
              <a:defRPr/>
            </a:pPr>
            <a:r>
              <a:rPr lang="en-IN" sz="2000" dirty="0">
                <a:latin typeface="Bookman Old Style" panose="02050604050505020204" pitchFamily="18" charset="0"/>
              </a:rPr>
              <a:t>    </a:t>
            </a:r>
            <a:r>
              <a:rPr kumimoji="0" lang="en-IN" sz="2000" b="0" i="0" u="none" strike="noStrike" kern="1200" cap="none" spc="0" normalizeH="0" baseline="0" noProof="0" dirty="0">
                <a:ln>
                  <a:noFill/>
                </a:ln>
                <a:effectLst/>
                <a:uLnTx/>
                <a:uFillTx/>
                <a:latin typeface="Bookman Old Style" panose="02050604050505020204" pitchFamily="18" charset="0"/>
              </a:rPr>
              <a:t>and Nia ( i.e. Goal ).</a:t>
            </a:r>
          </a:p>
          <a:p>
            <a:pPr marL="285750" marR="0" lvl="0" indent="-285750"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IN" sz="2000" b="0" i="0" u="none" strike="noStrike" kern="1200" cap="none" spc="0" normalizeH="0" baseline="0" noProof="0" dirty="0">
                <a:ln>
                  <a:noFill/>
                </a:ln>
                <a:effectLst/>
                <a:uLnTx/>
                <a:uFillTx/>
                <a:latin typeface="Bookman Old Style" panose="02050604050505020204" pitchFamily="18" charset="0"/>
              </a:rPr>
              <a:t>It is a user-friendly online quiz web app which allows learners to take quizzes </a:t>
            </a:r>
          </a:p>
          <a:p>
            <a:pPr marR="0" lvl="0" defTabSz="457200" rtl="0" eaLnBrk="1" fontAlgn="auto" latinLnBrk="0" hangingPunct="1">
              <a:lnSpc>
                <a:spcPct val="100000"/>
              </a:lnSpc>
              <a:spcBef>
                <a:spcPts val="0"/>
              </a:spcBef>
              <a:spcAft>
                <a:spcPts val="0"/>
              </a:spcAft>
              <a:buClrTx/>
              <a:buSzTx/>
              <a:tabLst/>
              <a:defRPr/>
            </a:pPr>
            <a:r>
              <a:rPr lang="en-IN" sz="2000" dirty="0">
                <a:latin typeface="Bookman Old Style" panose="02050604050505020204" pitchFamily="18" charset="0"/>
              </a:rPr>
              <a:t>    </a:t>
            </a:r>
            <a:r>
              <a:rPr kumimoji="0" lang="en-IN" sz="2000" b="0" i="0" u="none" strike="noStrike" kern="1200" cap="none" spc="0" normalizeH="0" baseline="0" noProof="0" dirty="0">
                <a:ln>
                  <a:noFill/>
                </a:ln>
                <a:effectLst/>
                <a:uLnTx/>
                <a:uFillTx/>
                <a:latin typeface="Bookman Old Style" panose="02050604050505020204" pitchFamily="18" charset="0"/>
              </a:rPr>
              <a:t>and check their knowledge and competency.</a:t>
            </a:r>
          </a:p>
          <a:p>
            <a:pPr marL="285750" marR="0" lvl="0" indent="-285750"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IN" sz="2000" dirty="0">
                <a:latin typeface="Bookman Old Style" panose="02050604050505020204" pitchFamily="18" charset="0"/>
              </a:rPr>
              <a:t>This quiz website provide a great platform for practice and solving queries </a:t>
            </a:r>
          </a:p>
          <a:p>
            <a:pPr marR="0" lvl="0" defTabSz="457200" rtl="0" eaLnBrk="1" fontAlgn="auto" latinLnBrk="0" hangingPunct="1">
              <a:lnSpc>
                <a:spcPct val="100000"/>
              </a:lnSpc>
              <a:spcBef>
                <a:spcPts val="0"/>
              </a:spcBef>
              <a:spcAft>
                <a:spcPts val="0"/>
              </a:spcAft>
              <a:buClrTx/>
              <a:buSzTx/>
              <a:tabLst/>
              <a:defRPr/>
            </a:pPr>
            <a:r>
              <a:rPr lang="en-IN" sz="2000" dirty="0">
                <a:latin typeface="Bookman Old Style" panose="02050604050505020204" pitchFamily="18" charset="0"/>
              </a:rPr>
              <a:t>    by taking feedback from the user which is having a great user interface.</a:t>
            </a:r>
          </a:p>
          <a:p>
            <a:pPr marL="285750" marR="0" lvl="0" indent="-285750"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IN" sz="2000" b="0" i="0" u="none" strike="noStrike" kern="1200" cap="none" spc="0" normalizeH="0" baseline="0" noProof="0" dirty="0">
                <a:ln>
                  <a:noFill/>
                </a:ln>
                <a:effectLst/>
                <a:uLnTx/>
                <a:uFillTx/>
                <a:latin typeface="Bookman Old Style" panose="02050604050505020204" pitchFamily="18" charset="0"/>
              </a:rPr>
              <a:t>The proposed work in this field are available on internet in huge amount</a:t>
            </a:r>
            <a:r>
              <a:rPr lang="en-IN" sz="2000" dirty="0">
                <a:latin typeface="Bookman Old Style" panose="02050604050505020204" pitchFamily="18" charset="0"/>
              </a:rPr>
              <a:t> </a:t>
            </a:r>
          </a:p>
          <a:p>
            <a:pPr defTabSz="457200">
              <a:defRPr/>
            </a:pPr>
            <a:r>
              <a:rPr lang="en-IN" sz="2000" dirty="0">
                <a:latin typeface="Bookman Old Style" panose="02050604050505020204" pitchFamily="18" charset="0"/>
              </a:rPr>
              <a:t>    like; many website are available for playing quizzes online and query solving </a:t>
            </a:r>
          </a:p>
          <a:p>
            <a:pPr defTabSz="457200">
              <a:defRPr/>
            </a:pPr>
            <a:r>
              <a:rPr lang="en-IN" sz="2000" dirty="0">
                <a:latin typeface="Bookman Old Style" panose="02050604050505020204" pitchFamily="18" charset="0"/>
              </a:rPr>
              <a:t>    for the user</a:t>
            </a:r>
          </a:p>
          <a:p>
            <a:pPr marL="342900" indent="-342900" defTabSz="457200">
              <a:buFont typeface="Wingdings" panose="05000000000000000000" pitchFamily="2" charset="2"/>
              <a:buChar char="v"/>
              <a:defRPr/>
            </a:pPr>
            <a:r>
              <a:rPr lang="en-IN" sz="2000" dirty="0">
                <a:latin typeface="Bookman Old Style" panose="02050604050505020204" pitchFamily="18" charset="0"/>
              </a:rPr>
              <a:t>This website provide  large varieties of questions (Big Domain).</a:t>
            </a:r>
          </a:p>
          <a:p>
            <a:pPr marL="285750" marR="0" lvl="0" indent="-285750"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IN" sz="2000" b="0" i="0" u="none" strike="noStrike" kern="1200" cap="none" spc="0" normalizeH="0" baseline="0" noProof="0" dirty="0">
                <a:ln>
                  <a:noFill/>
                </a:ln>
                <a:effectLst/>
                <a:uLnTx/>
                <a:uFillTx/>
                <a:latin typeface="Bookman Old Style" panose="02050604050505020204" pitchFamily="18" charset="0"/>
              </a:rPr>
              <a:t>This website provides content blogs for concept revision.</a:t>
            </a:r>
          </a:p>
          <a:p>
            <a:pPr marL="285750" marR="0" lvl="0" indent="-285750"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IN" sz="2000" b="0" i="0" u="none" strike="noStrike" kern="1200" cap="none" spc="0" normalizeH="0" baseline="0" noProof="0" dirty="0">
                <a:ln>
                  <a:noFill/>
                </a:ln>
                <a:effectLst/>
                <a:uLnTx/>
                <a:uFillTx/>
                <a:latin typeface="Bookman Old Style" panose="02050604050505020204" pitchFamily="18" charset="0"/>
              </a:rPr>
              <a:t> Here’s what you need to know about QuizNia……</a:t>
            </a:r>
          </a:p>
        </p:txBody>
      </p:sp>
      <p:pic>
        <p:nvPicPr>
          <p:cNvPr id="7" name="Graphic 6" descr="Smart Phone with solid fill">
            <a:extLst>
              <a:ext uri="{FF2B5EF4-FFF2-40B4-BE49-F238E27FC236}">
                <a16:creationId xmlns:a16="http://schemas.microsoft.com/office/drawing/2014/main" id="{64C7D5E1-B420-D260-097E-3724B2577C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80860" y="1356052"/>
            <a:ext cx="914400" cy="914400"/>
          </a:xfrm>
          <a:prstGeom prst="rect">
            <a:avLst/>
          </a:prstGeom>
        </p:spPr>
      </p:pic>
      <p:pic>
        <p:nvPicPr>
          <p:cNvPr id="15" name="Graphic 14" descr="Teacher with solid fill">
            <a:extLst>
              <a:ext uri="{FF2B5EF4-FFF2-40B4-BE49-F238E27FC236}">
                <a16:creationId xmlns:a16="http://schemas.microsoft.com/office/drawing/2014/main" id="{CD2E1B0D-F4B8-4237-9BAA-08156984056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7621" y="5201005"/>
            <a:ext cx="914400" cy="914400"/>
          </a:xfrm>
          <a:prstGeom prst="rect">
            <a:avLst/>
          </a:prstGeom>
        </p:spPr>
      </p:pic>
      <p:pic>
        <p:nvPicPr>
          <p:cNvPr id="19" name="Graphic 18" descr="Head with gears with solid fill">
            <a:extLst>
              <a:ext uri="{FF2B5EF4-FFF2-40B4-BE49-F238E27FC236}">
                <a16:creationId xmlns:a16="http://schemas.microsoft.com/office/drawing/2014/main" id="{E1B7224C-FD84-A5B4-2A84-0A040DA6F79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92365" y="3295814"/>
            <a:ext cx="914400" cy="914400"/>
          </a:xfrm>
          <a:prstGeom prst="rect">
            <a:avLst/>
          </a:prstGeom>
        </p:spPr>
      </p:pic>
    </p:spTree>
    <p:extLst>
      <p:ext uri="{BB962C8B-B14F-4D97-AF65-F5344CB8AC3E}">
        <p14:creationId xmlns:p14="http://schemas.microsoft.com/office/powerpoint/2010/main" val="2935433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0" descr="Bullseye with solid fill">
            <a:extLst>
              <a:ext uri="{FF2B5EF4-FFF2-40B4-BE49-F238E27FC236}">
                <a16:creationId xmlns:a16="http://schemas.microsoft.com/office/drawing/2014/main" id="{E21B08BE-7DC8-E447-7886-0F62E26BBC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5656" y="995913"/>
            <a:ext cx="914400" cy="914400"/>
          </a:xfrm>
          <a:prstGeom prst="rect">
            <a:avLst/>
          </a:prstGeom>
        </p:spPr>
      </p:pic>
      <p:sp>
        <p:nvSpPr>
          <p:cNvPr id="2" name="TextBox 1">
            <a:extLst>
              <a:ext uri="{FF2B5EF4-FFF2-40B4-BE49-F238E27FC236}">
                <a16:creationId xmlns:a16="http://schemas.microsoft.com/office/drawing/2014/main" id="{F0A08866-95A6-DF96-A4D8-8278E8319C94}"/>
              </a:ext>
            </a:extLst>
          </p:cNvPr>
          <p:cNvSpPr txBox="1"/>
          <p:nvPr/>
        </p:nvSpPr>
        <p:spPr>
          <a:xfrm>
            <a:off x="1003219" y="875115"/>
            <a:ext cx="10353762"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schemeClr val="accent1"/>
                </a:solidFill>
                <a:effectLst/>
                <a:uLnTx/>
                <a:uFillTx/>
                <a:latin typeface="Bookman Old Style" panose="02050604050505020204" pitchFamily="18" charset="0"/>
              </a:rPr>
              <a:t>OVERVIEW</a:t>
            </a:r>
            <a:r>
              <a:rPr kumimoji="0" lang="en-IN" sz="3600" b="0" i="0" u="none" strike="noStrike" kern="1200" cap="none" spc="0" normalizeH="0" baseline="0" noProof="0" dirty="0">
                <a:ln>
                  <a:noFill/>
                </a:ln>
                <a:solidFill>
                  <a:prstClr val="white"/>
                </a:solidFill>
                <a:effectLst/>
                <a:uLnTx/>
                <a:uFillTx/>
                <a:latin typeface="Calisto MT" panose="02040603050505030304"/>
                <a:ea typeface="+mn-ea"/>
                <a:cs typeface="+mn-cs"/>
              </a:rPr>
              <a:t>:</a:t>
            </a:r>
          </a:p>
        </p:txBody>
      </p:sp>
      <p:sp>
        <p:nvSpPr>
          <p:cNvPr id="3" name="TextBox 2">
            <a:extLst>
              <a:ext uri="{FF2B5EF4-FFF2-40B4-BE49-F238E27FC236}">
                <a16:creationId xmlns:a16="http://schemas.microsoft.com/office/drawing/2014/main" id="{9200DD08-F572-131B-E4DD-49460391BF3C}"/>
              </a:ext>
            </a:extLst>
          </p:cNvPr>
          <p:cNvSpPr txBox="1"/>
          <p:nvPr/>
        </p:nvSpPr>
        <p:spPr>
          <a:xfrm>
            <a:off x="1010128" y="1715040"/>
            <a:ext cx="10589342" cy="3785652"/>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IN" sz="2000" b="1" i="1" u="none" strike="noStrike" kern="1200" cap="none" spc="0" normalizeH="0" baseline="0" noProof="0" dirty="0">
                <a:ln>
                  <a:noFill/>
                </a:ln>
                <a:effectLst/>
                <a:uLnTx/>
                <a:uFillTx/>
                <a:latin typeface="Bookman Old Style" panose="02050604050505020204" pitchFamily="18" charset="0"/>
              </a:rPr>
              <a:t>QuizNia</a:t>
            </a:r>
            <a:r>
              <a:rPr kumimoji="0" lang="en-IN" sz="2000" b="1" i="0" u="none" strike="noStrike" kern="1200" cap="none" spc="0" normalizeH="0" baseline="0" noProof="0" dirty="0">
                <a:ln>
                  <a:noFill/>
                </a:ln>
                <a:effectLst/>
                <a:uLnTx/>
                <a:uFillTx/>
                <a:latin typeface="Bookman Old Style" panose="02050604050505020204" pitchFamily="18" charset="0"/>
              </a:rPr>
              <a:t> </a:t>
            </a:r>
            <a:r>
              <a:rPr kumimoji="0" lang="en-IN" sz="2000" b="0" i="0" u="none" strike="noStrike" kern="1200" cap="none" spc="0" normalizeH="0" baseline="0" noProof="0" dirty="0">
                <a:ln>
                  <a:noFill/>
                </a:ln>
                <a:effectLst/>
                <a:uLnTx/>
                <a:uFillTx/>
                <a:latin typeface="Bookman Old Style" panose="02050604050505020204" pitchFamily="18" charset="0"/>
              </a:rPr>
              <a:t>is designed to provide an engaging and effective learning experience </a:t>
            </a:r>
          </a:p>
          <a:p>
            <a:pPr marR="0" lvl="0" algn="l" defTabSz="457200" rtl="0" eaLnBrk="1" fontAlgn="auto" latinLnBrk="0" hangingPunct="1">
              <a:lnSpc>
                <a:spcPct val="100000"/>
              </a:lnSpc>
              <a:spcBef>
                <a:spcPts val="0"/>
              </a:spcBef>
              <a:spcAft>
                <a:spcPts val="0"/>
              </a:spcAft>
              <a:buClrTx/>
              <a:buSzTx/>
              <a:tabLst/>
              <a:defRPr/>
            </a:pPr>
            <a:r>
              <a:rPr lang="en-IN" sz="2000" dirty="0">
                <a:latin typeface="Bookman Old Style" panose="02050604050505020204" pitchFamily="18" charset="0"/>
              </a:rPr>
              <a:t>    </a:t>
            </a:r>
            <a:r>
              <a:rPr kumimoji="0" lang="en-IN" sz="2000" b="0" i="0" u="none" strike="noStrike" kern="1200" cap="none" spc="0" normalizeH="0" baseline="0" noProof="0" dirty="0">
                <a:ln>
                  <a:noFill/>
                </a:ln>
                <a:effectLst/>
                <a:uLnTx/>
                <a:uFillTx/>
                <a:latin typeface="Bookman Old Style" panose="02050604050505020204" pitchFamily="18" charset="0"/>
              </a:rPr>
              <a:t>for all learners.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IN" sz="2000" b="0" i="0" u="none" strike="noStrike" kern="1200" cap="none" spc="0" normalizeH="0" baseline="0" noProof="0" dirty="0">
                <a:ln>
                  <a:noFill/>
                </a:ln>
                <a:effectLst/>
                <a:uLnTx/>
                <a:uFillTx/>
                <a:latin typeface="Bookman Old Style" panose="02050604050505020204" pitchFamily="18" charset="0"/>
              </a:rPr>
              <a:t>With QuizNia you can take quizzes on any topic, from Science</a:t>
            </a:r>
            <a:r>
              <a:rPr lang="en-IN" sz="2000" dirty="0">
                <a:latin typeface="Bookman Old Style" panose="02050604050505020204" pitchFamily="18" charset="0"/>
              </a:rPr>
              <a:t> to </a:t>
            </a:r>
            <a:r>
              <a:rPr kumimoji="0" lang="en-IN" sz="2000" b="0" i="0" u="none" strike="noStrike" kern="1200" cap="none" spc="0" normalizeH="0" baseline="0" noProof="0" dirty="0">
                <a:ln>
                  <a:noFill/>
                </a:ln>
                <a:effectLst/>
                <a:uLnTx/>
                <a:uFillTx/>
                <a:latin typeface="Bookman Old Style" panose="02050604050505020204" pitchFamily="18" charset="0"/>
              </a:rPr>
              <a:t>Mathematics, English etc.</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IN" sz="2000" b="0" i="0" u="none" strike="noStrike" kern="1200" cap="none" spc="0" normalizeH="0" baseline="0" noProof="0" dirty="0">
                <a:ln>
                  <a:noFill/>
                </a:ln>
                <a:effectLst/>
                <a:uLnTx/>
                <a:uFillTx/>
                <a:latin typeface="Bookman Old Style" panose="02050604050505020204" pitchFamily="18" charset="0"/>
              </a:rPr>
              <a:t>It offers variety of features to enhance learning, allowing  you to practice anytime, anywhere at your own pace.</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IN" sz="2000" b="0" i="0" u="none" strike="noStrike" kern="1200" cap="none" spc="0" normalizeH="0" baseline="0" noProof="0" dirty="0">
                <a:ln>
                  <a:noFill/>
                </a:ln>
                <a:effectLst/>
                <a:uLnTx/>
                <a:uFillTx/>
                <a:latin typeface="Bookman Old Style" panose="02050604050505020204" pitchFamily="18" charset="0"/>
              </a:rPr>
              <a:t>There will be a limited number of questions an</a:t>
            </a:r>
            <a:r>
              <a:rPr lang="en-IN" sz="2000" dirty="0">
                <a:latin typeface="Bookman Old Style" panose="02050604050505020204" pitchFamily="18" charset="0"/>
              </a:rPr>
              <a:t>d for each correct answer </a:t>
            </a:r>
          </a:p>
          <a:p>
            <a:pPr marR="0" lvl="0" algn="l" defTabSz="457200" rtl="0" eaLnBrk="1" fontAlgn="auto" latinLnBrk="0" hangingPunct="1">
              <a:lnSpc>
                <a:spcPct val="100000"/>
              </a:lnSpc>
              <a:spcBef>
                <a:spcPts val="0"/>
              </a:spcBef>
              <a:spcAft>
                <a:spcPts val="0"/>
              </a:spcAft>
              <a:buClrTx/>
              <a:buSzTx/>
              <a:tabLst/>
              <a:defRPr/>
            </a:pPr>
            <a:r>
              <a:rPr lang="en-IN" sz="2000" dirty="0">
                <a:latin typeface="Bookman Old Style" panose="02050604050505020204" pitchFamily="18" charset="0"/>
              </a:rPr>
              <a:t>    user will be get a credit score.</a:t>
            </a:r>
            <a:endParaRPr kumimoji="0" lang="en-IN" sz="2000" b="0" i="0" u="none" strike="noStrike" kern="1200" cap="none" spc="0" normalizeH="0" baseline="0" noProof="0" dirty="0">
              <a:ln>
                <a:noFill/>
              </a:ln>
              <a:effectLst/>
              <a:uLnTx/>
              <a:uFillTx/>
              <a:latin typeface="Bookman Old Style" panose="020506040505050202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IN" sz="2000" dirty="0">
                <a:latin typeface="Bookman Old Style" panose="02050604050505020204" pitchFamily="18" charset="0"/>
              </a:rPr>
              <a:t>To develop a user friendly application, our web application will contain:</a:t>
            </a: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2000" b="0" i="0" u="none" strike="noStrike" kern="1200" cap="none" spc="0" normalizeH="0" baseline="0" noProof="0" dirty="0">
                <a:ln>
                  <a:noFill/>
                </a:ln>
                <a:effectLst/>
                <a:uLnTx/>
                <a:uFillTx/>
                <a:latin typeface="Bookman Old Style" panose="02050604050505020204" pitchFamily="18" charset="0"/>
              </a:rPr>
              <a:t>Number of quiz .</a:t>
            </a: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2000" dirty="0">
                <a:latin typeface="Bookman Old Style" panose="02050604050505020204" pitchFamily="18" charset="0"/>
              </a:rPr>
              <a:t>Answer to every question.</a:t>
            </a: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2000" dirty="0">
                <a:latin typeface="Bookman Old Style" panose="02050604050505020204" pitchFamily="18" charset="0"/>
              </a:rPr>
              <a:t>Feedback</a:t>
            </a:r>
            <a:endParaRPr kumimoji="0" lang="en-IN" sz="2000" b="0" i="0" u="none" strike="noStrike" kern="1200" cap="none" spc="0" normalizeH="0" baseline="0" noProof="0" dirty="0">
              <a:ln>
                <a:noFill/>
              </a:ln>
              <a:effectLst/>
              <a:uLnTx/>
              <a:uFillTx/>
              <a:latin typeface="Bookman Old Style" panose="02050604050505020204" pitchFamily="18" charset="0"/>
            </a:endParaRPr>
          </a:p>
        </p:txBody>
      </p:sp>
      <p:pic>
        <p:nvPicPr>
          <p:cNvPr id="13" name="Graphic 12" descr="Lightbulb and gear with solid fill">
            <a:extLst>
              <a:ext uri="{FF2B5EF4-FFF2-40B4-BE49-F238E27FC236}">
                <a16:creationId xmlns:a16="http://schemas.microsoft.com/office/drawing/2014/main" id="{F508ABF5-D704-DABC-9CFC-0423F4EF70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76271" y="3150666"/>
            <a:ext cx="914400" cy="914400"/>
          </a:xfrm>
          <a:prstGeom prst="rect">
            <a:avLst/>
          </a:prstGeom>
        </p:spPr>
      </p:pic>
      <p:pic>
        <p:nvPicPr>
          <p:cNvPr id="15" name="Graphic 14" descr="Teacher with solid fill">
            <a:extLst>
              <a:ext uri="{FF2B5EF4-FFF2-40B4-BE49-F238E27FC236}">
                <a16:creationId xmlns:a16="http://schemas.microsoft.com/office/drawing/2014/main" id="{11721D72-928F-ED81-645E-CC6A8A77420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76271" y="4904991"/>
            <a:ext cx="914400" cy="914400"/>
          </a:xfrm>
          <a:prstGeom prst="rect">
            <a:avLst/>
          </a:prstGeom>
        </p:spPr>
      </p:pic>
    </p:spTree>
    <p:extLst>
      <p:ext uri="{BB962C8B-B14F-4D97-AF65-F5344CB8AC3E}">
        <p14:creationId xmlns:p14="http://schemas.microsoft.com/office/powerpoint/2010/main" val="215602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2E4DA-3EA8-E501-F6B1-84B21C18C0D1}"/>
              </a:ext>
            </a:extLst>
          </p:cNvPr>
          <p:cNvSpPr>
            <a:spLocks noGrp="1"/>
          </p:cNvSpPr>
          <p:nvPr>
            <p:ph type="title"/>
          </p:nvPr>
        </p:nvSpPr>
        <p:spPr>
          <a:xfrm>
            <a:off x="1293154" y="572277"/>
            <a:ext cx="8596668" cy="1320800"/>
          </a:xfrm>
        </p:spPr>
        <p:txBody>
          <a:bodyPr/>
          <a:lstStyle/>
          <a:p>
            <a:r>
              <a:rPr lang="en-IN" dirty="0">
                <a:latin typeface="Bookman Old Style" panose="02050604050505020204" pitchFamily="18" charset="0"/>
              </a:rPr>
              <a:t>KEY FEATURES</a:t>
            </a:r>
          </a:p>
        </p:txBody>
      </p:sp>
      <p:sp>
        <p:nvSpPr>
          <p:cNvPr id="4" name="TextBox 3">
            <a:extLst>
              <a:ext uri="{FF2B5EF4-FFF2-40B4-BE49-F238E27FC236}">
                <a16:creationId xmlns:a16="http://schemas.microsoft.com/office/drawing/2014/main" id="{29107B87-7D84-B805-6D17-6EF447BF92F1}"/>
              </a:ext>
            </a:extLst>
          </p:cNvPr>
          <p:cNvSpPr txBox="1"/>
          <p:nvPr/>
        </p:nvSpPr>
        <p:spPr>
          <a:xfrm>
            <a:off x="1293154" y="1357992"/>
            <a:ext cx="9272337" cy="3477875"/>
          </a:xfrm>
          <a:prstGeom prst="rect">
            <a:avLst/>
          </a:prstGeom>
          <a:noFill/>
        </p:spPr>
        <p:txBody>
          <a:bodyPr wrap="square" rtlCol="0">
            <a:spAutoFit/>
          </a:bodyPr>
          <a:lstStyle/>
          <a:p>
            <a:pPr marL="285750" indent="-285750">
              <a:buFont typeface="Wingdings" panose="05000000000000000000" pitchFamily="2" charset="2"/>
              <a:buChar char="v"/>
            </a:pPr>
            <a:r>
              <a:rPr lang="en-IN" sz="2000" b="1" u="sng" dirty="0">
                <a:latin typeface="Bookman Old Style" panose="02050604050505020204" pitchFamily="18" charset="0"/>
              </a:rPr>
              <a:t>PERSONALIZED LEARNING</a:t>
            </a:r>
            <a:r>
              <a:rPr lang="en-IN" sz="2000" b="1" dirty="0">
                <a:latin typeface="Bookman Old Style" panose="02050604050505020204" pitchFamily="18" charset="0"/>
              </a:rPr>
              <a:t>:</a:t>
            </a:r>
            <a:r>
              <a:rPr lang="en-IN" sz="2000" dirty="0">
                <a:latin typeface="Bookman Old Style" panose="02050604050505020204" pitchFamily="18" charset="0"/>
              </a:rPr>
              <a:t> QuizNia provides a personalized learning experience that adapts to your skill level and interests. It provides you flexibility to learn anywhere, anytime at your own pace.</a:t>
            </a:r>
          </a:p>
          <a:p>
            <a:pPr marL="285750" indent="-285750">
              <a:buFont typeface="Wingdings" panose="05000000000000000000" pitchFamily="2" charset="2"/>
              <a:buChar char="v"/>
            </a:pPr>
            <a:r>
              <a:rPr lang="en-IN" sz="2000" b="1" u="sng" dirty="0">
                <a:latin typeface="Bookman Old Style" panose="02050604050505020204" pitchFamily="18" charset="0"/>
              </a:rPr>
              <a:t>USER-FRIENDLY INTERFACE</a:t>
            </a:r>
            <a:r>
              <a:rPr lang="en-IN" sz="2000" b="1" dirty="0">
                <a:latin typeface="Bookman Old Style" panose="02050604050505020204" pitchFamily="18" charset="0"/>
              </a:rPr>
              <a:t>: </a:t>
            </a:r>
            <a:r>
              <a:rPr lang="en-IN" sz="2000" dirty="0">
                <a:latin typeface="Bookman Old Style" panose="02050604050505020204" pitchFamily="18" charset="0"/>
              </a:rPr>
              <a:t>QuizNia has a simple and user-friendly interface that makes it easy to navigate and interact with the web app. Our home page provides an intuitive layout, featured subjects such as English, Science, Mathematics etc.</a:t>
            </a:r>
          </a:p>
          <a:p>
            <a:pPr marL="285750" indent="-285750">
              <a:buFont typeface="Wingdings" panose="05000000000000000000" pitchFamily="2" charset="2"/>
              <a:buChar char="v"/>
            </a:pPr>
            <a:r>
              <a:rPr lang="en-IN" sz="2000" b="1" u="sng" dirty="0">
                <a:latin typeface="Bookman Old Style" panose="02050604050505020204" pitchFamily="18" charset="0"/>
              </a:rPr>
              <a:t>ACCESSIBLE ON ALL DEVICES</a:t>
            </a:r>
            <a:r>
              <a:rPr lang="en-IN" sz="2000" b="1" dirty="0">
                <a:latin typeface="Bookman Old Style" panose="02050604050505020204" pitchFamily="18" charset="0"/>
              </a:rPr>
              <a:t>: </a:t>
            </a:r>
            <a:r>
              <a:rPr lang="en-IN" sz="2000" dirty="0">
                <a:latin typeface="Bookman Old Style" panose="02050604050505020204" pitchFamily="18" charset="0"/>
              </a:rPr>
              <a:t>QuizNia is accessible on all devices and platforms, including desktop, mobile, and tablet. This means that you can learn and practice anytime, anywhere and take your learning with you on the go.</a:t>
            </a:r>
          </a:p>
        </p:txBody>
      </p:sp>
      <p:pic>
        <p:nvPicPr>
          <p:cNvPr id="5" name="Graphic 4" descr="Theatre with solid fill">
            <a:extLst>
              <a:ext uri="{FF2B5EF4-FFF2-40B4-BE49-F238E27FC236}">
                <a16:creationId xmlns:a16="http://schemas.microsoft.com/office/drawing/2014/main" id="{045761B4-4EEC-F421-C33E-0B8872F42F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65491" y="2547257"/>
            <a:ext cx="914400" cy="914400"/>
          </a:xfrm>
          <a:prstGeom prst="rect">
            <a:avLst/>
          </a:prstGeom>
        </p:spPr>
      </p:pic>
      <p:pic>
        <p:nvPicPr>
          <p:cNvPr id="11" name="Graphic 10" descr="Laptop with solid fill">
            <a:extLst>
              <a:ext uri="{FF2B5EF4-FFF2-40B4-BE49-F238E27FC236}">
                <a16:creationId xmlns:a16="http://schemas.microsoft.com/office/drawing/2014/main" id="{BA832C2D-DB46-D70C-C062-42DB0A8CA7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56851" y="1120710"/>
            <a:ext cx="914400" cy="914400"/>
          </a:xfrm>
          <a:prstGeom prst="rect">
            <a:avLst/>
          </a:prstGeom>
        </p:spPr>
      </p:pic>
      <p:pic>
        <p:nvPicPr>
          <p:cNvPr id="13" name="Graphic 12" descr="Monitor with solid fill">
            <a:extLst>
              <a:ext uri="{FF2B5EF4-FFF2-40B4-BE49-F238E27FC236}">
                <a16:creationId xmlns:a16="http://schemas.microsoft.com/office/drawing/2014/main" id="{CEE2524E-8D7B-FC2A-2B5C-77F442FAD1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62932" y="4178802"/>
            <a:ext cx="556599" cy="709127"/>
          </a:xfrm>
          <a:prstGeom prst="rect">
            <a:avLst/>
          </a:prstGeom>
        </p:spPr>
      </p:pic>
      <p:pic>
        <p:nvPicPr>
          <p:cNvPr id="15" name="Graphic 14" descr="Smart Phone with solid fill">
            <a:extLst>
              <a:ext uri="{FF2B5EF4-FFF2-40B4-BE49-F238E27FC236}">
                <a16:creationId xmlns:a16="http://schemas.microsoft.com/office/drawing/2014/main" id="{1E840FC7-2D03-1C9D-5BBC-8F5C6D4CEC5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751285" y="4797748"/>
            <a:ext cx="728606" cy="826477"/>
          </a:xfrm>
          <a:prstGeom prst="rect">
            <a:avLst/>
          </a:prstGeom>
        </p:spPr>
      </p:pic>
      <p:pic>
        <p:nvPicPr>
          <p:cNvPr id="16" name="Graphic 15" descr="Laptop with solid fill">
            <a:extLst>
              <a:ext uri="{FF2B5EF4-FFF2-40B4-BE49-F238E27FC236}">
                <a16:creationId xmlns:a16="http://schemas.microsoft.com/office/drawing/2014/main" id="{92796F33-5691-73CE-DFAF-B9D21D7B26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15588" y="4061452"/>
            <a:ext cx="556599" cy="628650"/>
          </a:xfrm>
          <a:prstGeom prst="rect">
            <a:avLst/>
          </a:prstGeom>
        </p:spPr>
      </p:pic>
    </p:spTree>
    <p:extLst>
      <p:ext uri="{BB962C8B-B14F-4D97-AF65-F5344CB8AC3E}">
        <p14:creationId xmlns:p14="http://schemas.microsoft.com/office/powerpoint/2010/main" val="159884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B389-FE63-45EA-A8D7-FC607652E84B}"/>
              </a:ext>
            </a:extLst>
          </p:cNvPr>
          <p:cNvSpPr>
            <a:spLocks noGrp="1"/>
          </p:cNvSpPr>
          <p:nvPr>
            <p:ph type="title"/>
          </p:nvPr>
        </p:nvSpPr>
        <p:spPr>
          <a:xfrm>
            <a:off x="1045028" y="357415"/>
            <a:ext cx="8596668" cy="1320800"/>
          </a:xfrm>
        </p:spPr>
        <p:txBody>
          <a:bodyPr>
            <a:normAutofit/>
          </a:bodyPr>
          <a:lstStyle/>
          <a:p>
            <a:r>
              <a:rPr lang="en-IN" dirty="0">
                <a:latin typeface="Bookman Old Style" panose="02050604050505020204" pitchFamily="18" charset="0"/>
              </a:rPr>
              <a:t>WORK SAMPLE</a:t>
            </a:r>
            <a:br>
              <a:rPr lang="en-IN" dirty="0">
                <a:latin typeface="Bookman Old Style" panose="02050604050505020204" pitchFamily="18" charset="0"/>
              </a:rPr>
            </a:br>
            <a:endParaRPr lang="en-IN" sz="2800" dirty="0">
              <a:solidFill>
                <a:schemeClr val="accent2">
                  <a:lumMod val="75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865CF1C7-E8FE-1C1D-CBE0-D1A864945620}"/>
              </a:ext>
            </a:extLst>
          </p:cNvPr>
          <p:cNvSpPr txBox="1"/>
          <p:nvPr/>
        </p:nvSpPr>
        <p:spPr>
          <a:xfrm>
            <a:off x="1183432" y="943170"/>
            <a:ext cx="9780037" cy="523220"/>
          </a:xfrm>
          <a:prstGeom prst="rect">
            <a:avLst/>
          </a:prstGeom>
          <a:noFill/>
        </p:spPr>
        <p:txBody>
          <a:bodyPr wrap="square" rtlCol="0">
            <a:spAutoFit/>
          </a:bodyPr>
          <a:lstStyle/>
          <a:p>
            <a:pPr marL="457200" indent="-457200">
              <a:buFont typeface="Wingdings" panose="05000000000000000000" pitchFamily="2" charset="2"/>
              <a:buChar char="Ø"/>
            </a:pPr>
            <a:r>
              <a:rPr lang="en-IN" sz="2800" dirty="0">
                <a:solidFill>
                  <a:schemeClr val="accent2">
                    <a:lumMod val="75000"/>
                  </a:schemeClr>
                </a:solidFill>
                <a:latin typeface="Baskerville Old Face" panose="02020602080505020303" pitchFamily="18" charset="0"/>
              </a:rPr>
              <a:t>HOME</a:t>
            </a:r>
          </a:p>
        </p:txBody>
      </p:sp>
      <p:pic>
        <p:nvPicPr>
          <p:cNvPr id="6" name="Picture 5">
            <a:extLst>
              <a:ext uri="{FF2B5EF4-FFF2-40B4-BE49-F238E27FC236}">
                <a16:creationId xmlns:a16="http://schemas.microsoft.com/office/drawing/2014/main" id="{EAD94BCA-8451-E600-489B-E4E80123B4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6245" y="1558212"/>
            <a:ext cx="8892073" cy="4786604"/>
          </a:xfrm>
          <a:prstGeom prst="rect">
            <a:avLst/>
          </a:prstGeom>
        </p:spPr>
      </p:pic>
    </p:spTree>
    <p:extLst>
      <p:ext uri="{BB962C8B-B14F-4D97-AF65-F5344CB8AC3E}">
        <p14:creationId xmlns:p14="http://schemas.microsoft.com/office/powerpoint/2010/main" val="3865657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933B7-A92E-445D-7FF9-3E789C5225A2}"/>
              </a:ext>
            </a:extLst>
          </p:cNvPr>
          <p:cNvSpPr>
            <a:spLocks noGrp="1"/>
          </p:cNvSpPr>
          <p:nvPr>
            <p:ph type="title"/>
          </p:nvPr>
        </p:nvSpPr>
        <p:spPr/>
        <p:txBody>
          <a:bodyPr>
            <a:normAutofit/>
          </a:bodyPr>
          <a:lstStyle/>
          <a:p>
            <a:pPr marL="457200" indent="-457200">
              <a:buFont typeface="Wingdings" panose="05000000000000000000" pitchFamily="2" charset="2"/>
              <a:buChar char="Ø"/>
            </a:pPr>
            <a:r>
              <a:rPr lang="en-IN" sz="2800" dirty="0">
                <a:solidFill>
                  <a:schemeClr val="accent2">
                    <a:lumMod val="75000"/>
                  </a:schemeClr>
                </a:solidFill>
                <a:latin typeface="Baskerville Old Face" panose="02020602080505020303" pitchFamily="18" charset="0"/>
              </a:rPr>
              <a:t>SIGNUP PAGE</a:t>
            </a:r>
          </a:p>
        </p:txBody>
      </p:sp>
      <p:pic>
        <p:nvPicPr>
          <p:cNvPr id="4" name="Picture 3">
            <a:extLst>
              <a:ext uri="{FF2B5EF4-FFF2-40B4-BE49-F238E27FC236}">
                <a16:creationId xmlns:a16="http://schemas.microsoft.com/office/drawing/2014/main" id="{DE4A5BB4-9707-82F9-88CE-D9FC2EF35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197507"/>
            <a:ext cx="9753600" cy="5265420"/>
          </a:xfrm>
          <a:prstGeom prst="rect">
            <a:avLst/>
          </a:prstGeom>
        </p:spPr>
      </p:pic>
    </p:spTree>
    <p:extLst>
      <p:ext uri="{BB962C8B-B14F-4D97-AF65-F5344CB8AC3E}">
        <p14:creationId xmlns:p14="http://schemas.microsoft.com/office/powerpoint/2010/main" val="1990030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95F89-B8C7-318A-3C97-1055A0C356D7}"/>
              </a:ext>
            </a:extLst>
          </p:cNvPr>
          <p:cNvSpPr>
            <a:spLocks noGrp="1"/>
          </p:cNvSpPr>
          <p:nvPr>
            <p:ph type="title"/>
          </p:nvPr>
        </p:nvSpPr>
        <p:spPr/>
        <p:txBody>
          <a:bodyPr>
            <a:normAutofit/>
          </a:bodyPr>
          <a:lstStyle/>
          <a:p>
            <a:pPr marL="571500" indent="-571500">
              <a:buFont typeface="Wingdings" panose="05000000000000000000" pitchFamily="2" charset="2"/>
              <a:buChar char="Ø"/>
            </a:pPr>
            <a:r>
              <a:rPr lang="en-IN" sz="2800" dirty="0">
                <a:solidFill>
                  <a:schemeClr val="accent2">
                    <a:lumMod val="75000"/>
                  </a:schemeClr>
                </a:solidFill>
                <a:latin typeface="Baskerville Old Face" panose="02020602080505020303" pitchFamily="18" charset="0"/>
              </a:rPr>
              <a:t>LOGIN PAGE</a:t>
            </a:r>
          </a:p>
        </p:txBody>
      </p:sp>
      <p:pic>
        <p:nvPicPr>
          <p:cNvPr id="4" name="Picture 3">
            <a:extLst>
              <a:ext uri="{FF2B5EF4-FFF2-40B4-BE49-F238E27FC236}">
                <a16:creationId xmlns:a16="http://schemas.microsoft.com/office/drawing/2014/main" id="{6C844931-BDDD-A8D2-0985-005CE274F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057" y="1195356"/>
            <a:ext cx="9535885" cy="5250180"/>
          </a:xfrm>
          <a:prstGeom prst="rect">
            <a:avLst/>
          </a:prstGeom>
        </p:spPr>
      </p:pic>
    </p:spTree>
    <p:extLst>
      <p:ext uri="{BB962C8B-B14F-4D97-AF65-F5344CB8AC3E}">
        <p14:creationId xmlns:p14="http://schemas.microsoft.com/office/powerpoint/2010/main" val="2210723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035F5-1234-00E4-B830-3DACA9C391F4}"/>
              </a:ext>
            </a:extLst>
          </p:cNvPr>
          <p:cNvSpPr>
            <a:spLocks noGrp="1"/>
          </p:cNvSpPr>
          <p:nvPr>
            <p:ph type="title"/>
          </p:nvPr>
        </p:nvSpPr>
        <p:spPr/>
        <p:txBody>
          <a:bodyPr>
            <a:normAutofit/>
          </a:bodyPr>
          <a:lstStyle/>
          <a:p>
            <a:pPr marL="571500" indent="-571500">
              <a:buFont typeface="Wingdings" panose="05000000000000000000" pitchFamily="2" charset="2"/>
              <a:buChar char="Ø"/>
            </a:pPr>
            <a:r>
              <a:rPr lang="en-IN" sz="2800" dirty="0">
                <a:solidFill>
                  <a:schemeClr val="accent2">
                    <a:lumMod val="75000"/>
                  </a:schemeClr>
                </a:solidFill>
                <a:latin typeface="Baskerville Old Face" panose="02020602080505020303" pitchFamily="18" charset="0"/>
              </a:rPr>
              <a:t>DASHBOARD</a:t>
            </a:r>
          </a:p>
        </p:txBody>
      </p:sp>
      <p:pic>
        <p:nvPicPr>
          <p:cNvPr id="4" name="Picture 3">
            <a:extLst>
              <a:ext uri="{FF2B5EF4-FFF2-40B4-BE49-F238E27FC236}">
                <a16:creationId xmlns:a16="http://schemas.microsoft.com/office/drawing/2014/main" id="{70B09484-684F-183C-2F0E-F538BB854E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270000"/>
            <a:ext cx="9518780" cy="5219700"/>
          </a:xfrm>
          <a:prstGeom prst="rect">
            <a:avLst/>
          </a:prstGeom>
        </p:spPr>
      </p:pic>
    </p:spTree>
    <p:extLst>
      <p:ext uri="{BB962C8B-B14F-4D97-AF65-F5344CB8AC3E}">
        <p14:creationId xmlns:p14="http://schemas.microsoft.com/office/powerpoint/2010/main" val="743563860"/>
      </p:ext>
    </p:extLst>
  </p:cSld>
  <p:clrMapOvr>
    <a:masterClrMapping/>
  </p:clrMapOvr>
</p:sld>
</file>

<file path=ppt/theme/theme1.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489</TotalTime>
  <Words>1375</Words>
  <Application>Microsoft Office PowerPoint</Application>
  <PresentationFormat>Widescreen</PresentationFormat>
  <Paragraphs>198</Paragraphs>
  <Slides>21</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21</vt:i4>
      </vt:variant>
    </vt:vector>
  </HeadingPairs>
  <TitlesOfParts>
    <vt:vector size="35" baseType="lpstr">
      <vt:lpstr>Arial</vt:lpstr>
      <vt:lpstr>Arial Black</vt:lpstr>
      <vt:lpstr>Baskerville Old Face</vt:lpstr>
      <vt:lpstr>Bookman Old Style</vt:lpstr>
      <vt:lpstr>Brush Script MT</vt:lpstr>
      <vt:lpstr>Calibri</vt:lpstr>
      <vt:lpstr>Calibri Light</vt:lpstr>
      <vt:lpstr>Calisto MT</vt:lpstr>
      <vt:lpstr>Imprint MT Shadow</vt:lpstr>
      <vt:lpstr>Trebuchet MS</vt:lpstr>
      <vt:lpstr>Wingdings</vt:lpstr>
      <vt:lpstr>Wingdings 3</vt:lpstr>
      <vt:lpstr>Office Theme</vt:lpstr>
      <vt:lpstr>Facet</vt:lpstr>
      <vt:lpstr>QuizNia</vt:lpstr>
      <vt:lpstr>Online Quiz Project Presentation</vt:lpstr>
      <vt:lpstr>INTRODUCTION</vt:lpstr>
      <vt:lpstr>PowerPoint Presentation</vt:lpstr>
      <vt:lpstr>KEY FEATURES</vt:lpstr>
      <vt:lpstr>WORK SAMPLE </vt:lpstr>
      <vt:lpstr>SIGNUP PAGE</vt:lpstr>
      <vt:lpstr>LOGIN PAGE</vt:lpstr>
      <vt:lpstr>DASHBOARD</vt:lpstr>
      <vt:lpstr>QUIZ SAMPLE</vt:lpstr>
      <vt:lpstr>BLOG SAMPLE</vt:lpstr>
      <vt:lpstr>ER DIAGRAM</vt:lpstr>
      <vt:lpstr>DFD  </vt:lpstr>
      <vt:lpstr>LEVEL 1 FOR USER MANAGEMENT</vt:lpstr>
      <vt:lpstr>LEVEL 1 FOR QUIZ MANAGEMENT</vt:lpstr>
      <vt:lpstr>PURPOSE AND BENEFITS</vt:lpstr>
      <vt:lpstr>FUTURE SCOPE</vt:lpstr>
      <vt:lpstr>PowerPoint Presentation</vt:lpstr>
      <vt:lpstr>TEAM QuizNia</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QuizNia</dc:title>
  <dc:creator>Shivangi Singh</dc:creator>
  <cp:lastModifiedBy>Shivangi Singh</cp:lastModifiedBy>
  <cp:revision>5</cp:revision>
  <dcterms:created xsi:type="dcterms:W3CDTF">2023-03-12T07:40:25Z</dcterms:created>
  <dcterms:modified xsi:type="dcterms:W3CDTF">2023-04-16T08:33:39Z</dcterms:modified>
</cp:coreProperties>
</file>