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A384-3D84-0428-0704-5AFED39AD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Wake Up Refreshed with FITORBIS!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84991-3C4D-7140-EDA8-51AFA59CB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Say goodbye to groggy mornings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Hello to a more active </a:t>
            </a:r>
            <a:r>
              <a:rPr lang="en-IN"/>
              <a:t>wake-up routine!</a:t>
            </a:r>
            <a:r>
              <a:rPr lang="en-IN" dirty="0"/>
              <a:t>
Date - 20/05/2024</a:t>
            </a:r>
          </a:p>
          <a:p>
            <a:r>
              <a:rPr lang="en-IN" dirty="0" err="1"/>
              <a:t>Galgotia</a:t>
            </a:r>
            <a:r>
              <a:rPr lang="en-IN" dirty="0"/>
              <a:t> college of engineering and technology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04F14-10C8-A755-04ED-BDF9A87ABA6D}"/>
              </a:ext>
            </a:extLst>
          </p:cNvPr>
          <p:cNvSpPr txBox="1"/>
          <p:nvPr/>
        </p:nvSpPr>
        <p:spPr>
          <a:xfrm rot="537552"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D4D69-3A31-810C-9E65-F43066957EDB}"/>
              </a:ext>
            </a:extLst>
          </p:cNvPr>
          <p:cNvSpPr txBox="1"/>
          <p:nvPr/>
        </p:nvSpPr>
        <p:spPr>
          <a:xfrm rot="10800000" flipV="1">
            <a:off x="7694082" y="5488374"/>
            <a:ext cx="4339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Prabudh</a:t>
            </a:r>
            <a:r>
              <a:rPr lang="en-IN" dirty="0"/>
              <a:t> Gautam (2100970310111) </a:t>
            </a:r>
          </a:p>
          <a:p>
            <a:pPr algn="l"/>
            <a:r>
              <a:rPr lang="en-IN" dirty="0" err="1"/>
              <a:t>Nitanshi</a:t>
            </a:r>
            <a:r>
              <a:rPr lang="en-IN" dirty="0"/>
              <a:t> Kulshrestha (2100970310102) </a:t>
            </a:r>
          </a:p>
          <a:p>
            <a:pPr algn="l"/>
            <a:r>
              <a:rPr lang="en-IN" dirty="0"/>
              <a:t>Prince Kumar Yadav (2100970310116)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1C8C-E569-02A0-4D5F-46141DEE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Battle Against Sleep Inertia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38E9-9405-2721-104F-4026A267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29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Difficulty waking up is common, with 42% reporting struggles.</a:t>
            </a:r>
          </a:p>
          <a:p>
            <a:pPr marL="0" indent="0">
              <a:buNone/>
            </a:pPr>
            <a:endParaRPr lang="en-IN" b="0" i="0" dirty="0">
              <a:effectLst/>
              <a:highlight>
                <a:srgbClr val="212121"/>
              </a:highlight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Feeling groggy despite a full night’s sleep
Impact of sleep inertia on alertness
Snoozing alarm exacerbates the issue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9381-5EAE-ED49-BE00-0BC34A5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Roots of Sleep Inertia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3FD5-B518-4DB5-A697-225B091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Reduced blood flow to the brain contributes to sleep inertia.</a:t>
            </a:r>
          </a:p>
          <a:p>
            <a:endParaRPr lang="en-IN"/>
          </a:p>
          <a:p>
            <a:r>
              <a:rPr lang="en-IN"/>
              <a:t>Study findings on snoozing and sleep inertia extension
Impact of blood flow on wakefulness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8CA-4C16-7412-48AE-85662EEA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Introducing FITORBIS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D78EC-F939-3E60-3E5A-93DEACD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FITORBIS – The AI Alarm Clock</a:t>
            </a:r>
          </a:p>
          <a:p>
            <a:pPr marL="0" indent="0">
              <a:buNone/>
            </a:pPr>
            <a:r>
              <a:rPr lang="en-IN"/>
              <a:t>A Smarter Alarm Clock Solution</a:t>
            </a:r>
          </a:p>
          <a:p>
            <a:pPr marL="0" indent="0">
              <a:buNone/>
            </a:pPr>
            <a:r>
              <a:rPr lang="en-IN"/>
              <a:t>Features:</a:t>
            </a:r>
          </a:p>
          <a:p>
            <a:r>
              <a:rPr lang="en-IN"/>
              <a:t>Requires physical activity to turn off
Uses a camera to analyze movement
Eliminates snoozing habit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0997-4B93-9411-B355-677D066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Wake Up with 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5A29-BAD4-6D3D-79E1-AB37833D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Simple steps to a refreshed morning</a:t>
            </a:r>
          </a:p>
          <a:p>
            <a:r>
              <a:rPr lang="en-IN"/>
              <a:t>Place watch in front and step back for capture
Complete designated task (e.g., 10 push-ups)
Alarm turns off automatically upon task completion</a:t>
            </a:r>
            <a:endParaRPr lang="en-US"/>
          </a:p>
        </p:txBody>
      </p:sp>
      <p:pic>
        <p:nvPicPr>
          <p:cNvPr id="7" name="WhatsApp Video 2024-05-08 at 20.24.02">
            <a:hlinkClick r:id="" action="ppaction://media"/>
            <a:extLst>
              <a:ext uri="{FF2B5EF4-FFF2-40B4-BE49-F238E27FC236}">
                <a16:creationId xmlns:a16="http://schemas.microsoft.com/office/drawing/2014/main" id="{7715A5A1-51F6-A927-6537-B5A0B61DF8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10662" y="193372"/>
            <a:ext cx="4961404" cy="26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7BC9-B461-8DAA-E2C6-A2AD65D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Choose FITORBIS  ??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C935-652C-5619-A365-B159FA6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Key Benefits :-</a:t>
            </a:r>
          </a:p>
          <a:p>
            <a:r>
              <a:rPr lang="en-IN"/>
              <a:t>Promotes physical activity in the morning
Prevents snoozing habit formation
Enhances alertness and productivity throughout the 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DC51-BBAD-2C6B-2FCD-8F93B326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9675"/>
            <a:ext cx="9905998" cy="5498650"/>
          </a:xfrm>
        </p:spPr>
        <p:txBody>
          <a:bodyPr/>
          <a:lstStyle/>
          <a:p>
            <a:pPr algn="ctr"/>
            <a:r>
              <a:rPr lang="en-IN" b="1"/>
              <a:t>Q&amp;A  &amp;&amp;  Thank You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2883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Office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Tw Cen MT</vt:lpstr>
      <vt:lpstr>Circuit</vt:lpstr>
      <vt:lpstr>Wake Up Refreshed with FITORBIS!</vt:lpstr>
      <vt:lpstr>The Battle Against Sleep Inertia</vt:lpstr>
      <vt:lpstr>Roots of Sleep Inertia</vt:lpstr>
      <vt:lpstr>Introducing FITORBIS</vt:lpstr>
      <vt:lpstr>Wake Up with Activity</vt:lpstr>
      <vt:lpstr>Why Choose FITORBIS  ?? </vt:lpstr>
      <vt:lpstr>Q&amp;A  &amp;&amp;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Up Refreshed with FITORBIS!</dc:title>
  <dc:creator>Prince Yadav</dc:creator>
  <cp:lastModifiedBy>Yashi Kulshrestha</cp:lastModifiedBy>
  <cp:revision>7</cp:revision>
  <dcterms:created xsi:type="dcterms:W3CDTF">2024-05-08T12:52:03Z</dcterms:created>
  <dcterms:modified xsi:type="dcterms:W3CDTF">2024-05-08T15:20:28Z</dcterms:modified>
</cp:coreProperties>
</file>