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5B96-8543-4D52-9EE5-62D40E28BA10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543800" cy="597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19213"/>
            <a:ext cx="105060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burned 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5857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762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885825"/>
            <a:ext cx="84677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8200"/>
            <a:ext cx="9144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904875"/>
            <a:ext cx="8296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3439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049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24400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9296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2018-01-24T01:25:14Z</dcterms:created>
  <dcterms:modified xsi:type="dcterms:W3CDTF">2018-01-30T04:31:24Z</dcterms:modified>
</cp:coreProperties>
</file>