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8BBCAE-0F81-42A2-AB54-CA52B5E4152C}" type="datetimeFigureOut">
              <a:rPr lang="en-US" smtClean="0"/>
              <a:t>21-Jan-18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75CB2-4FE3-4003-B476-CA90517D3AC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8BBCAE-0F81-42A2-AB54-CA52B5E4152C}" type="datetimeFigureOut">
              <a:rPr lang="en-US" smtClean="0"/>
              <a:t>21-Jan-18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75CB2-4FE3-4003-B476-CA90517D3AC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8BBCAE-0F81-42A2-AB54-CA52B5E4152C}" type="datetimeFigureOut">
              <a:rPr lang="en-US" smtClean="0"/>
              <a:t>21-Jan-18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75CB2-4FE3-4003-B476-CA90517D3AC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8BBCAE-0F81-42A2-AB54-CA52B5E4152C}" type="datetimeFigureOut">
              <a:rPr lang="en-US" smtClean="0"/>
              <a:t>21-Jan-18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75CB2-4FE3-4003-B476-CA90517D3AC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8BBCAE-0F81-42A2-AB54-CA52B5E4152C}" type="datetimeFigureOut">
              <a:rPr lang="en-US" smtClean="0"/>
              <a:t>21-Jan-18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75CB2-4FE3-4003-B476-CA90517D3AC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8BBCAE-0F81-42A2-AB54-CA52B5E4152C}" type="datetimeFigureOut">
              <a:rPr lang="en-US" smtClean="0"/>
              <a:t>21-Jan-18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75CB2-4FE3-4003-B476-CA90517D3AC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8BBCAE-0F81-42A2-AB54-CA52B5E4152C}" type="datetimeFigureOut">
              <a:rPr lang="en-US" smtClean="0"/>
              <a:t>21-Jan-18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675CB2-4FE3-4003-B476-CA90517D3AC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8BBCAE-0F81-42A2-AB54-CA52B5E4152C}" type="datetimeFigureOut">
              <a:rPr lang="en-US" smtClean="0"/>
              <a:t>21-Jan-18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75CB2-4FE3-4003-B476-CA90517D3AC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BBCAE-0F81-42A2-AB54-CA52B5E4152C}" type="datetimeFigureOut">
              <a:rPr lang="en-US" smtClean="0"/>
              <a:t>21-Jan-18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675CB2-4FE3-4003-B476-CA90517D3AC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8BBCAE-0F81-42A2-AB54-CA52B5E4152C}" type="datetimeFigureOut">
              <a:rPr lang="en-US" smtClean="0"/>
              <a:t>21-Jan-18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75CB2-4FE3-4003-B476-CA90517D3AC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A8BBCAE-0F81-42A2-AB54-CA52B5E4152C}" type="datetimeFigureOut">
              <a:rPr lang="en-US" smtClean="0"/>
              <a:t>21-Jan-18</a:t>
            </a:fld>
            <a:endParaRPr lang="en-US"/>
          </a:p>
        </p:txBody>
      </p:sp>
      <p:sp>
        <p:nvSpPr>
          <p:cNvPr id="9" name="Slide Number Placeholder 8"/>
          <p:cNvSpPr>
            <a:spLocks noGrp="1"/>
          </p:cNvSpPr>
          <p:nvPr>
            <p:ph type="sldNum" sz="quarter" idx="11"/>
          </p:nvPr>
        </p:nvSpPr>
        <p:spPr/>
        <p:txBody>
          <a:bodyPr/>
          <a:lstStyle/>
          <a:p>
            <a:fld id="{7D675CB2-4FE3-4003-B476-CA90517D3AC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D675CB2-4FE3-4003-B476-CA90517D3AC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A8BBCAE-0F81-42A2-AB54-CA52B5E4152C}" type="datetimeFigureOut">
              <a:rPr lang="en-US" smtClean="0"/>
              <a:t>21-Jan-18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hoosealicens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 Set Up and Command Lines</a:t>
            </a:r>
            <a:endParaRPr lang="en-US" dirty="0"/>
          </a:p>
        </p:txBody>
      </p:sp>
    </p:spTree>
    <p:extLst>
      <p:ext uri="{BB962C8B-B14F-4D97-AF65-F5344CB8AC3E}">
        <p14:creationId xmlns:p14="http://schemas.microsoft.com/office/powerpoint/2010/main" val="3573665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Rebasing</a:t>
            </a:r>
            <a:endParaRPr lang="en-US" dirty="0"/>
          </a:p>
        </p:txBody>
      </p:sp>
      <p:sp>
        <p:nvSpPr>
          <p:cNvPr id="3" name="Content Placeholder 2"/>
          <p:cNvSpPr>
            <a:spLocks noGrp="1"/>
          </p:cNvSpPr>
          <p:nvPr>
            <p:ph idx="1"/>
          </p:nvPr>
        </p:nvSpPr>
        <p:spPr>
          <a:xfrm>
            <a:off x="228600" y="1295400"/>
            <a:ext cx="8001000" cy="5257800"/>
          </a:xfrm>
        </p:spPr>
        <p:txBody>
          <a:bodyPr/>
          <a:lstStyle/>
          <a:p>
            <a:r>
              <a:rPr lang="en-US" dirty="0" smtClean="0"/>
              <a:t>This is also a way of combining  the work together  but it is for linear  sequence of commits.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010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343400"/>
            <a:ext cx="7010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088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all Changes to Remote Repository	</a:t>
            </a:r>
            <a:endParaRPr lang="en-US" dirty="0"/>
          </a:p>
        </p:txBody>
      </p:sp>
      <p:sp>
        <p:nvSpPr>
          <p:cNvPr id="3" name="Content Placeholder 2"/>
          <p:cNvSpPr>
            <a:spLocks noGrp="1"/>
          </p:cNvSpPr>
          <p:nvPr>
            <p:ph idx="1"/>
          </p:nvPr>
        </p:nvSpPr>
        <p:spPr/>
        <p:txBody>
          <a:bodyPr/>
          <a:lstStyle/>
          <a:p>
            <a:pPr marL="114300" indent="0">
              <a:buNone/>
            </a:pPr>
            <a:r>
              <a:rPr lang="en-US" b="1" dirty="0" smtClean="0"/>
              <a:t>Steps:</a:t>
            </a:r>
          </a:p>
          <a:p>
            <a:pPr marL="571500" indent="-457200">
              <a:buAutoNum type="arabicPeriod"/>
            </a:pPr>
            <a:r>
              <a:rPr lang="en-US" b="1" dirty="0" smtClean="0"/>
              <a:t>Switch to GitHub click on </a:t>
            </a:r>
            <a:r>
              <a:rPr lang="en-US" b="1" dirty="0" smtClean="0">
                <a:solidFill>
                  <a:srgbClr val="00B050"/>
                </a:solidFill>
              </a:rPr>
              <a:t>“Clone </a:t>
            </a:r>
            <a:r>
              <a:rPr lang="en-US" b="1" dirty="0" smtClean="0">
                <a:solidFill>
                  <a:srgbClr val="00B050"/>
                </a:solidFill>
              </a:rPr>
              <a:t>or </a:t>
            </a:r>
            <a:r>
              <a:rPr lang="en-US" b="1" dirty="0" smtClean="0">
                <a:solidFill>
                  <a:srgbClr val="00B050"/>
                </a:solidFill>
              </a:rPr>
              <a:t>Download” </a:t>
            </a:r>
            <a:r>
              <a:rPr lang="en-US" b="1" dirty="0" smtClean="0"/>
              <a:t>and Click on “use </a:t>
            </a:r>
            <a:r>
              <a:rPr lang="en-US" b="1" dirty="0" err="1" smtClean="0"/>
              <a:t>ssh</a:t>
            </a:r>
            <a:r>
              <a:rPr lang="en-US" b="1" dirty="0" smtClean="0"/>
              <a:t>” , Keep the link </a:t>
            </a:r>
          </a:p>
          <a:p>
            <a:pPr marL="571500" indent="-457200">
              <a:buAutoNum type="arabicPeriod"/>
            </a:pPr>
            <a:r>
              <a:rPr lang="en-US" b="1" dirty="0" smtClean="0"/>
              <a:t>In order to connect with that </a:t>
            </a:r>
            <a:r>
              <a:rPr lang="en-US" b="1" dirty="0" err="1" smtClean="0"/>
              <a:t>ssh</a:t>
            </a:r>
            <a:r>
              <a:rPr lang="en-US" b="1" dirty="0" smtClean="0"/>
              <a:t> link need to create </a:t>
            </a:r>
            <a:r>
              <a:rPr lang="en-US" b="1" dirty="0" err="1" smtClean="0"/>
              <a:t>ssh</a:t>
            </a:r>
            <a:r>
              <a:rPr lang="en-US" b="1" dirty="0" smtClean="0"/>
              <a:t> key using command in </a:t>
            </a:r>
            <a:r>
              <a:rPr lang="en-US" b="1" dirty="0" err="1" smtClean="0"/>
              <a:t>git</a:t>
            </a:r>
            <a:r>
              <a:rPr lang="en-US" b="1" dirty="0" smtClean="0"/>
              <a:t> bash “</a:t>
            </a:r>
            <a:r>
              <a:rPr lang="en-US" b="1" dirty="0" err="1" smtClean="0"/>
              <a:t>ssh-keygen</a:t>
            </a:r>
            <a:r>
              <a:rPr lang="en-US" b="1" dirty="0" smtClean="0"/>
              <a:t>”</a:t>
            </a:r>
          </a:p>
          <a:p>
            <a:pPr marL="571500" indent="-457200">
              <a:buAutoNum type="arabicPeriod"/>
            </a:pPr>
            <a:r>
              <a:rPr lang="en-US" b="1" dirty="0" smtClean="0"/>
              <a:t>Get </a:t>
            </a:r>
            <a:r>
              <a:rPr lang="en-US" b="1" dirty="0" err="1" smtClean="0"/>
              <a:t>ur</a:t>
            </a:r>
            <a:r>
              <a:rPr lang="en-US" b="1" dirty="0" smtClean="0"/>
              <a:t> </a:t>
            </a:r>
            <a:r>
              <a:rPr lang="en-US" b="1" dirty="0" err="1" smtClean="0"/>
              <a:t>ssh</a:t>
            </a:r>
            <a:r>
              <a:rPr lang="en-US" b="1" dirty="0" smtClean="0"/>
              <a:t> key from C drive</a:t>
            </a:r>
          </a:p>
          <a:p>
            <a:pPr marL="571500" indent="-457200">
              <a:buAutoNum type="arabicPeriod"/>
            </a:pPr>
            <a:r>
              <a:rPr lang="en-US" b="1" smtClean="0"/>
              <a:t>Switch </a:t>
            </a:r>
            <a:r>
              <a:rPr lang="en-US" b="1" dirty="0" smtClean="0"/>
              <a:t>back to GitHub and render to personal settings and click on “</a:t>
            </a:r>
            <a:r>
              <a:rPr lang="en-US" b="1" dirty="0" smtClean="0">
                <a:solidFill>
                  <a:srgbClr val="00B050"/>
                </a:solidFill>
              </a:rPr>
              <a:t>New </a:t>
            </a:r>
            <a:r>
              <a:rPr lang="en-US" b="1" dirty="0">
                <a:solidFill>
                  <a:srgbClr val="00B050"/>
                </a:solidFill>
              </a:rPr>
              <a:t>SSH </a:t>
            </a:r>
            <a:r>
              <a:rPr lang="en-US" b="1" dirty="0" smtClean="0">
                <a:solidFill>
                  <a:srgbClr val="00B050"/>
                </a:solidFill>
              </a:rPr>
              <a:t>key”</a:t>
            </a:r>
          </a:p>
          <a:p>
            <a:pPr marL="571500" indent="-457200">
              <a:buAutoNum type="arabicPeriod"/>
            </a:pPr>
            <a:r>
              <a:rPr lang="en-US" b="1" dirty="0" smtClean="0"/>
              <a:t>Copy your generated key and add it</a:t>
            </a:r>
          </a:p>
          <a:p>
            <a:pPr marL="571500" indent="-457200">
              <a:buAutoNum type="arabicPeriod"/>
            </a:pPr>
            <a:r>
              <a:rPr lang="en-US" b="1" dirty="0" smtClean="0"/>
              <a:t>Come to </a:t>
            </a:r>
            <a:r>
              <a:rPr lang="en-US" b="1" dirty="0" err="1" smtClean="0"/>
              <a:t>git</a:t>
            </a:r>
            <a:r>
              <a:rPr lang="en-US" b="1" dirty="0" smtClean="0"/>
              <a:t> bash use command “</a:t>
            </a:r>
            <a:r>
              <a:rPr lang="en-US" b="1" dirty="0" err="1" smtClean="0"/>
              <a:t>ssh</a:t>
            </a:r>
            <a:r>
              <a:rPr lang="en-US" b="1" dirty="0" smtClean="0"/>
              <a:t> –T </a:t>
            </a:r>
            <a:r>
              <a:rPr lang="en-US" b="1" dirty="0" err="1" smtClean="0"/>
              <a:t>ssh</a:t>
            </a:r>
            <a:r>
              <a:rPr lang="en-US" b="1" dirty="0" smtClean="0"/>
              <a:t> link”</a:t>
            </a:r>
          </a:p>
          <a:p>
            <a:pPr marL="571500" indent="-457200">
              <a:buAutoNum type="arabicPeriod"/>
            </a:pPr>
            <a:r>
              <a:rPr lang="en-US" b="1" dirty="0" smtClean="0"/>
              <a:t>Use command “</a:t>
            </a:r>
            <a:r>
              <a:rPr lang="en-US" b="1" dirty="0" err="1" smtClean="0"/>
              <a:t>git</a:t>
            </a:r>
            <a:r>
              <a:rPr lang="en-US" b="1" dirty="0" smtClean="0"/>
              <a:t> push origin “branch name” “</a:t>
            </a:r>
            <a:endParaRPr lang="en-US" b="1" dirty="0"/>
          </a:p>
          <a:p>
            <a:pPr marL="571500" indent="-457200">
              <a:buAutoNum type="arabicPeriod"/>
            </a:pPr>
            <a:endParaRPr lang="en-US" b="1" dirty="0"/>
          </a:p>
        </p:txBody>
      </p:sp>
    </p:spTree>
    <p:extLst>
      <p:ext uri="{BB962C8B-B14F-4D97-AF65-F5344CB8AC3E}">
        <p14:creationId xmlns:p14="http://schemas.microsoft.com/office/powerpoint/2010/main" val="318290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more terminologies: </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Licensing a </a:t>
            </a:r>
            <a:r>
              <a:rPr lang="en-US" b="1" dirty="0" smtClean="0"/>
              <a:t>repository</a:t>
            </a:r>
            <a:r>
              <a:rPr lang="en-US" dirty="0" smtClean="0"/>
              <a:t>: Public </a:t>
            </a:r>
            <a:r>
              <a:rPr lang="en-US" dirty="0"/>
              <a:t>repositories on GitHub are often used to share open source software. For your repository to truly be open source, you'll need to license it so that others are free to use, change, and distribute the software</a:t>
            </a:r>
            <a:r>
              <a:rPr lang="en-US" dirty="0" smtClean="0"/>
              <a:t>. There is one website called </a:t>
            </a:r>
            <a:r>
              <a:rPr lang="en-US" u="sng" dirty="0" smtClean="0">
                <a:hlinkClick r:id="rId2"/>
              </a:rPr>
              <a:t>choosealicense.com</a:t>
            </a:r>
            <a:r>
              <a:rPr lang="en-US" dirty="0"/>
              <a:t> </a:t>
            </a:r>
            <a:r>
              <a:rPr lang="en-US" dirty="0" smtClean="0"/>
              <a:t>which will help us to understand what type of license we should have for our code</a:t>
            </a:r>
          </a:p>
          <a:p>
            <a:pPr fontAlgn="base"/>
            <a:r>
              <a:rPr lang="en-US" b="1" dirty="0" smtClean="0"/>
              <a:t>Fork</a:t>
            </a:r>
            <a:r>
              <a:rPr lang="en-US" dirty="0" smtClean="0"/>
              <a:t>: </a:t>
            </a:r>
            <a:r>
              <a:rPr lang="en-US" dirty="0"/>
              <a:t>A </a:t>
            </a:r>
            <a:r>
              <a:rPr lang="en-US" i="1" dirty="0"/>
              <a:t>fork</a:t>
            </a:r>
            <a:r>
              <a:rPr lang="en-US" dirty="0"/>
              <a:t> is a copy of a repository. Forking a repository allows you to freely experiment with changes without affecting the original project</a:t>
            </a:r>
            <a:r>
              <a:rPr lang="en-US" dirty="0" smtClean="0"/>
              <a:t>. Most </a:t>
            </a:r>
            <a:r>
              <a:rPr lang="en-US" dirty="0"/>
              <a:t>commonly, forks are used to either propose changes to </a:t>
            </a:r>
            <a:r>
              <a:rPr lang="en-US" dirty="0" smtClean="0"/>
              <a:t>  someone </a:t>
            </a:r>
            <a:r>
              <a:rPr lang="en-US" dirty="0"/>
              <a:t>else's project or to use someone else's project as a starting point for your own idea</a:t>
            </a:r>
          </a:p>
          <a:p>
            <a:pPr fontAlgn="base"/>
            <a:r>
              <a:rPr lang="en-US" b="1" dirty="0" smtClean="0"/>
              <a:t>Pull request:</a:t>
            </a:r>
            <a:r>
              <a:rPr lang="en-US" dirty="0"/>
              <a:t>Create a pull request to propose and collaborate on changes to a repository</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609359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Set Up</a:t>
            </a:r>
            <a:endParaRPr lang="en-US" dirty="0"/>
          </a:p>
        </p:txBody>
      </p:sp>
      <p:sp>
        <p:nvSpPr>
          <p:cNvPr id="3" name="Content Placeholder 2"/>
          <p:cNvSpPr>
            <a:spLocks noGrp="1"/>
          </p:cNvSpPr>
          <p:nvPr>
            <p:ph idx="1"/>
          </p:nvPr>
        </p:nvSpPr>
        <p:spPr/>
        <p:txBody>
          <a:bodyPr/>
          <a:lstStyle/>
          <a:p>
            <a:r>
              <a:rPr lang="en-US" dirty="0" smtClean="0"/>
              <a:t>Download Git for your  operating system </a:t>
            </a:r>
          </a:p>
          <a:p>
            <a:pPr marL="114300" indent="0">
              <a:buNone/>
            </a:pPr>
            <a:r>
              <a:rPr lang="en-US" b="1" dirty="0" smtClean="0"/>
              <a:t>    </a:t>
            </a:r>
            <a:r>
              <a:rPr lang="en-US" b="1" dirty="0" smtClean="0">
                <a:hlinkClick r:id="rId2"/>
              </a:rPr>
              <a:t>https</a:t>
            </a:r>
            <a:r>
              <a:rPr lang="en-US" b="1" dirty="0">
                <a:hlinkClick r:id="rId2"/>
              </a:rPr>
              <a:t>://</a:t>
            </a:r>
            <a:r>
              <a:rPr lang="en-US" b="1" dirty="0" smtClean="0">
                <a:hlinkClick r:id="rId2"/>
              </a:rPr>
              <a:t>git-scm.com/downloads</a:t>
            </a:r>
            <a:endParaRPr lang="en-US" b="1" dirty="0" smtClean="0"/>
          </a:p>
          <a:p>
            <a:pPr marL="114300" indent="0">
              <a:buNone/>
            </a:pPr>
            <a:endParaRPr lang="en-US" b="1" dirty="0"/>
          </a:p>
          <a:p>
            <a:pPr marL="114300" indent="0">
              <a:buNone/>
            </a:pPr>
            <a:r>
              <a:rPr lang="en-US" b="1" dirty="0" smtClean="0"/>
              <a:t>Check Git is available in your system :</a:t>
            </a:r>
          </a:p>
          <a:p>
            <a:pPr marL="114300" indent="0">
              <a:buNone/>
            </a:pPr>
            <a:endParaRPr lang="en-US" b="1" dirty="0" smtClean="0"/>
          </a:p>
          <a:p>
            <a:pPr marL="114300" indent="0">
              <a:buNone/>
            </a:pPr>
            <a:r>
              <a:rPr lang="en-US" b="1" dirty="0" smtClean="0"/>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43263"/>
            <a:ext cx="7467600" cy="110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31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Hub</a:t>
            </a:r>
            <a:endParaRPr lang="en-US" dirty="0"/>
          </a:p>
        </p:txBody>
      </p:sp>
      <p:sp>
        <p:nvSpPr>
          <p:cNvPr id="3" name="Content Placeholder 2"/>
          <p:cNvSpPr>
            <a:spLocks noGrp="1"/>
          </p:cNvSpPr>
          <p:nvPr>
            <p:ph idx="1"/>
          </p:nvPr>
        </p:nvSpPr>
        <p:spPr>
          <a:xfrm>
            <a:off x="152400" y="1295400"/>
            <a:ext cx="8305800" cy="5334000"/>
          </a:xfrm>
        </p:spPr>
        <p:txBody>
          <a:bodyPr>
            <a:normAutofit fontScale="92500" lnSpcReduction="10000"/>
          </a:bodyPr>
          <a:lstStyle/>
          <a:p>
            <a:r>
              <a:rPr lang="en-US" b="1" dirty="0"/>
              <a:t>GitHub</a:t>
            </a:r>
            <a:r>
              <a:rPr lang="en-US" dirty="0"/>
              <a:t> is a code hosting platform for version control and collaboration. It lets you and others work together on projects from anywhere</a:t>
            </a:r>
            <a:r>
              <a:rPr lang="en-US" dirty="0" smtClean="0"/>
              <a:t>.</a:t>
            </a:r>
          </a:p>
          <a:p>
            <a:pPr marL="114300" indent="0">
              <a:buNone/>
            </a:pPr>
            <a:r>
              <a:rPr lang="en-US" b="1" dirty="0" smtClean="0"/>
              <a:t>Steps to access GitHub:</a:t>
            </a:r>
          </a:p>
          <a:p>
            <a:r>
              <a:rPr lang="en-US" dirty="0" smtClean="0"/>
              <a:t>1.Create a repository</a:t>
            </a:r>
          </a:p>
          <a:p>
            <a:r>
              <a:rPr lang="en-US" dirty="0" smtClean="0"/>
              <a:t>2.Create A branch</a:t>
            </a:r>
          </a:p>
          <a:p>
            <a:pPr marL="114300" indent="0">
              <a:buNone/>
            </a:pPr>
            <a:r>
              <a:rPr lang="en-US" dirty="0" smtClean="0"/>
              <a:t>(</a:t>
            </a:r>
            <a:r>
              <a:rPr lang="en-US" b="1" dirty="0" smtClean="0"/>
              <a:t>Branching</a:t>
            </a:r>
            <a:r>
              <a:rPr lang="en-US" dirty="0" smtClean="0"/>
              <a:t> is the way to work on different versions of a        repository at one time.</a:t>
            </a:r>
          </a:p>
          <a:p>
            <a:pPr marL="114300" indent="0">
              <a:buNone/>
            </a:pPr>
            <a:r>
              <a:rPr lang="en-US" dirty="0" smtClean="0"/>
              <a:t>By </a:t>
            </a:r>
            <a:r>
              <a:rPr lang="en-US" dirty="0"/>
              <a:t>default your repository has one branch named master which is considered to be the definitive branch. We use branches to experiment and make edits before committing them to master</a:t>
            </a:r>
            <a:r>
              <a:rPr lang="en-US" dirty="0" smtClean="0"/>
              <a:t>.)</a:t>
            </a:r>
          </a:p>
          <a:p>
            <a:r>
              <a:rPr lang="en-US" dirty="0" smtClean="0"/>
              <a:t>3.Do changes and Commit</a:t>
            </a:r>
          </a:p>
          <a:p>
            <a:r>
              <a:rPr lang="en-US" dirty="0" smtClean="0"/>
              <a:t>4.Open Pull requests and Merge Pull requests</a:t>
            </a:r>
          </a:p>
          <a:p>
            <a:pPr marL="114300" indent="0">
              <a:buNone/>
            </a:pPr>
            <a:r>
              <a:rPr lang="en-US" dirty="0" smtClean="0"/>
              <a:t>(</a:t>
            </a:r>
            <a:r>
              <a:rPr lang="en-US" b="1" dirty="0" smtClean="0"/>
              <a:t>Pull </a:t>
            </a:r>
            <a:r>
              <a:rPr lang="en-US" b="1" dirty="0"/>
              <a:t>Requests</a:t>
            </a:r>
            <a:r>
              <a:rPr lang="en-US" dirty="0"/>
              <a:t> are the heart of collaboration on GitHub. When you open a </a:t>
            </a:r>
            <a:r>
              <a:rPr lang="en-US" i="1" dirty="0"/>
              <a:t>pull request</a:t>
            </a:r>
            <a:r>
              <a:rPr lang="en-US" dirty="0"/>
              <a:t>, you’re proposing your changes and requesting that someone review and pull in your contribution and merge them into their branch. Pull requests show </a:t>
            </a:r>
            <a:r>
              <a:rPr lang="en-US" i="1" dirty="0"/>
              <a:t>diffs</a:t>
            </a:r>
            <a:r>
              <a:rPr lang="en-US" dirty="0"/>
              <a:t>, or differences, of the content from both branches. The changes, additions, and subtractions are shown in green and red</a:t>
            </a:r>
            <a:r>
              <a:rPr lang="en-US" dirty="0" smtClean="0"/>
              <a:t>.)</a:t>
            </a:r>
            <a:endParaRPr lang="en-US" dirty="0"/>
          </a:p>
        </p:txBody>
      </p:sp>
    </p:spTree>
    <p:extLst>
      <p:ext uri="{BB962C8B-B14F-4D97-AF65-F5344CB8AC3E}">
        <p14:creationId xmlns:p14="http://schemas.microsoft.com/office/powerpoint/2010/main" val="240797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Commands with Work Flow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600200"/>
            <a:ext cx="8001000" cy="4648200"/>
          </a:xfrm>
        </p:spPr>
      </p:pic>
    </p:spTree>
    <p:extLst>
      <p:ext uri="{BB962C8B-B14F-4D97-AF65-F5344CB8AC3E}">
        <p14:creationId xmlns:p14="http://schemas.microsoft.com/office/powerpoint/2010/main" val="3596717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Local Repository</a:t>
            </a:r>
            <a:br>
              <a:rPr lang="en-US" dirty="0" smtClean="0"/>
            </a:br>
            <a:r>
              <a:rPr lang="en-US" dirty="0"/>
              <a:t> </a:t>
            </a:r>
            <a:r>
              <a:rPr lang="en-US" dirty="0" smtClean="0"/>
              <a:t>- </a:t>
            </a:r>
            <a:r>
              <a:rPr lang="en-US" b="1" dirty="0" smtClean="0"/>
              <a:t>git init</a:t>
            </a:r>
            <a:r>
              <a:rPr lang="en-US" dirty="0" smtClean="0"/>
              <a:t>	</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7620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5986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 </a:t>
            </a:r>
            <a:r>
              <a:rPr lang="en-US" dirty="0" err="1" smtClean="0"/>
              <a:t>Git</a:t>
            </a:r>
            <a:r>
              <a:rPr lang="en-US" dirty="0" smtClean="0"/>
              <a:t> Local to GitHub	</a:t>
            </a:r>
            <a:endParaRPr lang="en-US" dirty="0"/>
          </a:p>
        </p:txBody>
      </p:sp>
      <p:sp>
        <p:nvSpPr>
          <p:cNvPr id="3" name="Content Placeholder 2"/>
          <p:cNvSpPr>
            <a:spLocks noGrp="1"/>
          </p:cNvSpPr>
          <p:nvPr>
            <p:ph idx="1"/>
          </p:nvPr>
        </p:nvSpPr>
        <p:spPr/>
        <p:txBody>
          <a:bodyPr/>
          <a:lstStyle/>
          <a:p>
            <a:r>
              <a:rPr lang="en-US" dirty="0" smtClean="0"/>
              <a:t>1. </a:t>
            </a:r>
            <a:r>
              <a:rPr lang="en-US" dirty="0" err="1" smtClean="0"/>
              <a:t>git</a:t>
            </a:r>
            <a:r>
              <a:rPr lang="en-US" dirty="0" smtClean="0"/>
              <a:t> remote add origin “repository link”</a:t>
            </a:r>
          </a:p>
          <a:p>
            <a:r>
              <a:rPr lang="en-US" dirty="0" smtClean="0"/>
              <a:t>2.git pull origin “</a:t>
            </a:r>
            <a:r>
              <a:rPr lang="en-US" dirty="0" err="1" smtClean="0"/>
              <a:t>branch_name</a:t>
            </a:r>
            <a:r>
              <a:rPr lang="en-US" dirty="0" smtClean="0"/>
              <a:t>”</a:t>
            </a:r>
          </a:p>
          <a:p>
            <a:pPr marL="11430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14600"/>
            <a:ext cx="75438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410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Changes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143000"/>
            <a:ext cx="7543800" cy="4419600"/>
          </a:xfrm>
        </p:spPr>
      </p:pic>
      <p:sp>
        <p:nvSpPr>
          <p:cNvPr id="5" name="TextBox 4"/>
          <p:cNvSpPr txBox="1"/>
          <p:nvPr/>
        </p:nvSpPr>
        <p:spPr>
          <a:xfrm>
            <a:off x="533400" y="5715000"/>
            <a:ext cx="73152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err="1" smtClean="0"/>
              <a:t>git</a:t>
            </a:r>
            <a:r>
              <a:rPr lang="en-US" b="1" dirty="0" smtClean="0"/>
              <a:t> add –A</a:t>
            </a:r>
            <a:r>
              <a:rPr lang="en-US" dirty="0" smtClean="0"/>
              <a:t> &gt;&gt;&gt;&gt;to add all file together in index</a:t>
            </a:r>
          </a:p>
          <a:p>
            <a:r>
              <a:rPr lang="en-US" b="1" dirty="0" err="1" smtClean="0"/>
              <a:t>git</a:t>
            </a:r>
            <a:r>
              <a:rPr lang="en-US" b="1" dirty="0" smtClean="0"/>
              <a:t> commit –a –m</a:t>
            </a:r>
            <a:r>
              <a:rPr lang="en-US" dirty="0" smtClean="0"/>
              <a:t> “message” to  commit all file together</a:t>
            </a:r>
            <a:endParaRPr lang="en-US" dirty="0"/>
          </a:p>
        </p:txBody>
      </p:sp>
    </p:spTree>
    <p:extLst>
      <p:ext uri="{BB962C8B-B14F-4D97-AF65-F5344CB8AC3E}">
        <p14:creationId xmlns:p14="http://schemas.microsoft.com/office/powerpoint/2010/main" val="626750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a:t>
            </a:r>
            <a:endParaRPr lang="en-US" dirty="0"/>
          </a:p>
        </p:txBody>
      </p:sp>
      <p:sp>
        <p:nvSpPr>
          <p:cNvPr id="3" name="Content Placeholder 2"/>
          <p:cNvSpPr>
            <a:spLocks noGrp="1"/>
          </p:cNvSpPr>
          <p:nvPr>
            <p:ph idx="1"/>
          </p:nvPr>
        </p:nvSpPr>
        <p:spPr/>
        <p:txBody>
          <a:bodyPr/>
          <a:lstStyle/>
          <a:p>
            <a:r>
              <a:rPr lang="en-US" dirty="0" smtClean="0"/>
              <a:t>In one sentence Branching is specification of commits</a:t>
            </a:r>
          </a:p>
          <a:p>
            <a:pPr marL="114300" indent="0">
              <a:buNone/>
            </a:pPr>
            <a:r>
              <a:rPr lang="en-US" b="1" dirty="0" smtClean="0">
                <a:solidFill>
                  <a:srgbClr val="FF0000"/>
                </a:solidFill>
              </a:rPr>
              <a:t>Creating branch</a:t>
            </a:r>
            <a:r>
              <a:rPr lang="en-US" b="1" dirty="0" smtClean="0"/>
              <a:t>:</a:t>
            </a:r>
          </a:p>
          <a:p>
            <a:pPr marL="114300" indent="0">
              <a:buNone/>
            </a:pPr>
            <a:r>
              <a:rPr lang="en-US" b="1" dirty="0" err="1"/>
              <a:t>g</a:t>
            </a:r>
            <a:r>
              <a:rPr lang="en-US" b="1" dirty="0" err="1" smtClean="0"/>
              <a:t>it</a:t>
            </a:r>
            <a:r>
              <a:rPr lang="en-US" b="1" dirty="0" smtClean="0"/>
              <a:t> branch “new branch name”</a:t>
            </a:r>
          </a:p>
          <a:p>
            <a:pPr marL="114300" indent="0">
              <a:buNone/>
            </a:pPr>
            <a:endParaRPr lang="en-US" b="1" dirty="0"/>
          </a:p>
          <a:p>
            <a:pPr marL="114300" indent="0">
              <a:buNone/>
            </a:pPr>
            <a:r>
              <a:rPr lang="en-US" b="1" dirty="0" smtClean="0">
                <a:solidFill>
                  <a:srgbClr val="FF0000"/>
                </a:solidFill>
              </a:rPr>
              <a:t>Switching From one </a:t>
            </a:r>
            <a:r>
              <a:rPr lang="en-US" b="1" dirty="0" err="1" smtClean="0">
                <a:solidFill>
                  <a:srgbClr val="FF0000"/>
                </a:solidFill>
              </a:rPr>
              <a:t>branh</a:t>
            </a:r>
            <a:r>
              <a:rPr lang="en-US" b="1" dirty="0" smtClean="0">
                <a:solidFill>
                  <a:srgbClr val="FF0000"/>
                </a:solidFill>
              </a:rPr>
              <a:t> to another:</a:t>
            </a:r>
          </a:p>
          <a:p>
            <a:pPr marL="114300" indent="0">
              <a:buNone/>
            </a:pPr>
            <a:r>
              <a:rPr lang="en-US" b="1" dirty="0" err="1" smtClean="0"/>
              <a:t>git</a:t>
            </a:r>
            <a:r>
              <a:rPr lang="en-US" b="1" dirty="0" smtClean="0"/>
              <a:t> checkout “</a:t>
            </a:r>
            <a:r>
              <a:rPr lang="en-US" b="1" dirty="0" err="1" smtClean="0"/>
              <a:t>branch_name</a:t>
            </a:r>
            <a:r>
              <a:rPr lang="en-US" b="1" dirty="0" smtClean="0"/>
              <a:t> want to work on”</a:t>
            </a:r>
          </a:p>
          <a:p>
            <a:pPr marL="114300" indent="0">
              <a:buNone/>
            </a:pPr>
            <a:endParaRPr lang="en-US" b="1" dirty="0"/>
          </a:p>
          <a:p>
            <a:pPr marL="114300" indent="0">
              <a:buNone/>
            </a:pPr>
            <a:endParaRPr lang="en-US" b="1" dirty="0" smtClean="0"/>
          </a:p>
          <a:p>
            <a:pPr marL="114300" indent="0">
              <a:buNone/>
            </a:pPr>
            <a:endParaRPr lang="en-US" b="1"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92782"/>
            <a:ext cx="658706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8613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a:t>
            </a:r>
            <a:endParaRPr lang="en-US" dirty="0"/>
          </a:p>
        </p:txBody>
      </p:sp>
      <p:sp>
        <p:nvSpPr>
          <p:cNvPr id="3" name="Content Placeholder 2"/>
          <p:cNvSpPr>
            <a:spLocks noGrp="1"/>
          </p:cNvSpPr>
          <p:nvPr>
            <p:ph idx="1"/>
          </p:nvPr>
        </p:nvSpPr>
        <p:spPr/>
        <p:txBody>
          <a:bodyPr/>
          <a:lstStyle/>
          <a:p>
            <a:r>
              <a:rPr lang="en-US" dirty="0" smtClean="0"/>
              <a:t>Combining  the work of different branches  together</a:t>
            </a:r>
          </a:p>
          <a:p>
            <a:r>
              <a:rPr lang="en-US" b="1" dirty="0"/>
              <a:t> </a:t>
            </a:r>
            <a:r>
              <a:rPr lang="en-US" b="1" dirty="0" err="1" smtClean="0"/>
              <a:t>git</a:t>
            </a:r>
            <a:r>
              <a:rPr lang="en-US" b="1" dirty="0" smtClean="0"/>
              <a:t> merge “from where we are merging code in main branch”</a:t>
            </a:r>
          </a:p>
          <a:p>
            <a:endParaRPr lang="en-U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743200"/>
            <a:ext cx="451485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79030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3880</TotalTime>
  <Words>381</Words>
  <Application>Microsoft Office PowerPoint</Application>
  <PresentationFormat>On-screen Show (4:3)</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Git Set Up and Command Lines</vt:lpstr>
      <vt:lpstr>Git Set Up</vt:lpstr>
      <vt:lpstr>Git Hub</vt:lpstr>
      <vt:lpstr>Git Commands with Work Flow</vt:lpstr>
      <vt:lpstr>Creating Local Repository  - git init </vt:lpstr>
      <vt:lpstr>Synch Git Local to GitHub </vt:lpstr>
      <vt:lpstr>Making Changes  </vt:lpstr>
      <vt:lpstr>Branching </vt:lpstr>
      <vt:lpstr>Merging</vt:lpstr>
      <vt:lpstr>Rebasing</vt:lpstr>
      <vt:lpstr>Push all Changes to Remote Repository </vt:lpstr>
      <vt:lpstr>Few more terminologies: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Set Up and Command Lines</dc:title>
  <dc:creator>hereSNK</dc:creator>
  <cp:lastModifiedBy>hereSNK</cp:lastModifiedBy>
  <cp:revision>39</cp:revision>
  <dcterms:created xsi:type="dcterms:W3CDTF">2018-01-18T16:13:42Z</dcterms:created>
  <dcterms:modified xsi:type="dcterms:W3CDTF">2018-01-21T11:31:59Z</dcterms:modified>
</cp:coreProperties>
</file>