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70" r:id="rId4"/>
    <p:sldId id="271" r:id="rId5"/>
    <p:sldId id="272" r:id="rId6"/>
    <p:sldId id="263" r:id="rId7"/>
    <p:sldId id="260" r:id="rId8"/>
    <p:sldId id="266" r:id="rId9"/>
    <p:sldId id="264" r:id="rId10"/>
    <p:sldId id="267" r:id="rId11"/>
    <p:sldId id="269" r:id="rId12"/>
    <p:sldId id="273" r:id="rId13"/>
    <p:sldId id="276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D820E-ABB2-4BBF-8E7F-ED12CEE7AA26}" type="datetimeFigureOut">
              <a:rPr lang="en-US" smtClean="0"/>
              <a:pPr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152400"/>
            <a:ext cx="1123950" cy="77152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6324600"/>
            <a:ext cx="577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Fifth Third Commercial Team – </a:t>
            </a:r>
            <a:r>
              <a:rPr lang="en-US" dirty="0" smtClean="0">
                <a:solidFill>
                  <a:srgbClr val="7030A0"/>
                </a:solidFill>
              </a:rPr>
              <a:t>Knowledge sharing session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447800"/>
            <a:ext cx="6781800" cy="339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Top Obstacles to Implement </a:t>
            </a:r>
            <a:r>
              <a:rPr lang="en-US" sz="2400" dirty="0" err="1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DevOps</a:t>
            </a:r>
            <a:endParaRPr lang="en-US" sz="2400" dirty="0">
              <a:solidFill>
                <a:srgbClr val="7030A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8" name="Picture 4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0"/>
            <a:ext cx="1123950" cy="77152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Companies Using </a:t>
            </a:r>
            <a:r>
              <a:rPr lang="en-US" sz="2400" dirty="0" err="1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DevOps</a:t>
            </a:r>
            <a:endParaRPr lang="en-US" sz="2400" dirty="0">
              <a:solidFill>
                <a:srgbClr val="7030A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8" name="Picture 4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0"/>
            <a:ext cx="1123950" cy="77152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371600"/>
            <a:ext cx="82518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Opportunities</a:t>
            </a:r>
            <a:endParaRPr lang="en-US" sz="2400" dirty="0">
              <a:solidFill>
                <a:srgbClr val="7030A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8" name="Picture 4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0"/>
            <a:ext cx="1123950" cy="77152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9144000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0" name="Picture 2" descr="DevOps_Institu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981200"/>
            <a:ext cx="4267200" cy="119062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04800" y="1143000"/>
            <a:ext cx="6019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DevOps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Test Engineering (DTE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Continuous Delivery Architecture (CDA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DevOps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Leader (DOL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Font typeface="Wingdings" pitchFamily="2" charset="2"/>
              <a:buChar char="ü"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DevSecOps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Engineering (DSOE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Font typeface="Wingdings" pitchFamily="2" charset="2"/>
              <a:buChar char="ü"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DevOps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Foundation Certification</a:t>
            </a:r>
          </a:p>
          <a:p>
            <a:pPr>
              <a:buFont typeface="Wingdings" pitchFamily="2" charset="2"/>
              <a:buChar char="ü"/>
            </a:pP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New AWS Certification for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DevOps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Engineers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WS Certified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DevOps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Engineer - Professional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DevOps</a:t>
            </a:r>
            <a:r>
              <a:rPr lang="en-US" sz="24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Certifications </a:t>
            </a:r>
            <a:endParaRPr lang="en-US" sz="2400" dirty="0">
              <a:solidFill>
                <a:srgbClr val="7030A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3" name="Picture 4" descr="C:\Users\prince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0"/>
            <a:ext cx="1123950" cy="7715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Blind Believe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8" name="Picture 4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0"/>
            <a:ext cx="1123950" cy="77152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125" y="990600"/>
            <a:ext cx="8412163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19175"/>
            <a:ext cx="8153399" cy="538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Half Knowledge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4" name="Picture 4" descr="C:\Users\prince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0"/>
            <a:ext cx="1123950" cy="7715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Agenda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8" name="Picture 4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0"/>
            <a:ext cx="1123950" cy="77152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1066800"/>
            <a:ext cx="5715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rgbClr val="00B0F0"/>
                </a:solidFill>
              </a:rPr>
              <a:t>DevOps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History and What is </a:t>
            </a:r>
            <a:r>
              <a:rPr lang="en-US" sz="2400" dirty="0" err="1" smtClean="0">
                <a:solidFill>
                  <a:srgbClr val="00B0F0"/>
                </a:solidFill>
              </a:rPr>
              <a:t>DevOps</a:t>
            </a:r>
            <a:endParaRPr lang="en-US" sz="2400" dirty="0" smtClean="0">
              <a:solidFill>
                <a:srgbClr val="00B0F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B0F0"/>
                </a:solidFill>
              </a:rPr>
              <a:t>Evaluation </a:t>
            </a:r>
            <a:r>
              <a:rPr lang="en-US" sz="2400" dirty="0" smtClean="0">
                <a:solidFill>
                  <a:srgbClr val="00B0F0"/>
                </a:solidFill>
              </a:rPr>
              <a:t>of software development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B0F0"/>
                </a:solidFill>
              </a:rPr>
              <a:t>The Problem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:</a:t>
            </a:r>
            <a:r>
              <a:rPr lang="en-US" sz="2400" dirty="0" err="1" smtClean="0">
                <a:solidFill>
                  <a:srgbClr val="00B0F0"/>
                </a:solidFill>
              </a:rPr>
              <a:t>FaceBook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rgbClr val="00B0F0"/>
                </a:solidFill>
              </a:rPr>
              <a:t>DevOps</a:t>
            </a:r>
            <a:r>
              <a:rPr lang="en-US" sz="2400" dirty="0" smtClean="0">
                <a:solidFill>
                  <a:srgbClr val="00B0F0"/>
                </a:solidFill>
              </a:rPr>
              <a:t> Tools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B0F0"/>
                </a:solidFill>
              </a:rPr>
              <a:t>Software </a:t>
            </a:r>
            <a:r>
              <a:rPr lang="en-US" sz="2400" dirty="0" smtClean="0">
                <a:solidFill>
                  <a:srgbClr val="00B0F0"/>
                </a:solidFill>
              </a:rPr>
              <a:t>development life </a:t>
            </a:r>
            <a:r>
              <a:rPr lang="en-US" sz="2400" dirty="0" smtClean="0">
                <a:solidFill>
                  <a:srgbClr val="00B0F0"/>
                </a:solidFill>
              </a:rPr>
              <a:t>cycle</a:t>
            </a:r>
            <a:endParaRPr lang="en-US" sz="24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B0F0"/>
                </a:solidFill>
              </a:rPr>
              <a:t>Challenges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B0F0"/>
                </a:solidFill>
              </a:rPr>
              <a:t>Certificates </a:t>
            </a:r>
            <a:r>
              <a:rPr lang="en-US" sz="2400" dirty="0" smtClean="0">
                <a:solidFill>
                  <a:srgbClr val="00B0F0"/>
                </a:solidFill>
              </a:rPr>
              <a:t>&amp; Opportunities </a:t>
            </a:r>
          </a:p>
          <a:p>
            <a:pPr>
              <a:buFont typeface="Wingdings" pitchFamily="2" charset="2"/>
              <a:buChar char="ü"/>
            </a:pPr>
            <a:endParaRPr lang="en-US" sz="2400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Users\user\Desktop\devops\agend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37160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The Problem</a:t>
            </a:r>
            <a:endParaRPr lang="en-US" dirty="0"/>
          </a:p>
        </p:txBody>
      </p:sp>
      <p:pic>
        <p:nvPicPr>
          <p:cNvPr id="17" name="Picture 4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0"/>
            <a:ext cx="1123950" cy="771525"/>
          </a:xfrm>
          <a:prstGeom prst="rect">
            <a:avLst/>
          </a:prstGeom>
          <a:noFill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" y="852488"/>
            <a:ext cx="9123363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The Dark Launching Technique </a:t>
            </a:r>
            <a:endParaRPr lang="en-US" sz="2800" dirty="0"/>
          </a:p>
        </p:txBody>
      </p:sp>
      <p:pic>
        <p:nvPicPr>
          <p:cNvPr id="17" name="Picture 4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0"/>
            <a:ext cx="1123950" cy="771525"/>
          </a:xfrm>
          <a:prstGeom prst="rect">
            <a:avLst/>
          </a:prstGeom>
          <a:noFill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9144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The Dark Launching Technique </a:t>
            </a:r>
            <a:endParaRPr lang="en-US" sz="2800" dirty="0"/>
          </a:p>
        </p:txBody>
      </p:sp>
      <p:pic>
        <p:nvPicPr>
          <p:cNvPr id="17" name="Picture 4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0"/>
            <a:ext cx="1123950" cy="771525"/>
          </a:xfrm>
          <a:prstGeom prst="rect">
            <a:avLst/>
          </a:prstGeom>
          <a:noFill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38200"/>
            <a:ext cx="8991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3886200"/>
            <a:ext cx="3124200" cy="262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Evaluation of software development </a:t>
            </a:r>
            <a:endParaRPr lang="en-US" sz="2400" dirty="0">
              <a:solidFill>
                <a:srgbClr val="7030A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8" name="Picture 4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0"/>
            <a:ext cx="1123950" cy="77152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990600"/>
            <a:ext cx="8915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971800"/>
            <a:ext cx="8915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5105400"/>
            <a:ext cx="850423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10200" y="4724400"/>
            <a:ext cx="2286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 descr="C:\Users\user\Desktop\devops\phas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305800" cy="5410200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SDLC</a:t>
            </a:r>
            <a:endParaRPr lang="en-US" dirty="0"/>
          </a:p>
        </p:txBody>
      </p:sp>
      <p:pic>
        <p:nvPicPr>
          <p:cNvPr id="17" name="Picture 4" descr="C:\Users\prince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0"/>
            <a:ext cx="1123950" cy="7715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62025"/>
            <a:ext cx="8829181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SDLC with Tools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4" descr="C:\Users\prince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0"/>
            <a:ext cx="1123950" cy="7715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Factors for </a:t>
            </a:r>
            <a:r>
              <a:rPr lang="en-US" sz="2400" dirty="0" err="1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DevOps</a:t>
            </a:r>
            <a:r>
              <a:rPr lang="en-US" sz="24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Adaption </a:t>
            </a:r>
            <a:endParaRPr lang="en-US" sz="2400" dirty="0">
              <a:solidFill>
                <a:srgbClr val="7030A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8" name="Picture 4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0"/>
            <a:ext cx="1123950" cy="77152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0"/>
            <a:ext cx="8991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112</Words>
  <Application>Microsoft Office PowerPoint</Application>
  <PresentationFormat>On-screen Show (4:3)</PresentationFormat>
  <Paragraphs>40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user</cp:lastModifiedBy>
  <cp:revision>52</cp:revision>
  <dcterms:created xsi:type="dcterms:W3CDTF">2017-07-29T15:17:26Z</dcterms:created>
  <dcterms:modified xsi:type="dcterms:W3CDTF">2017-12-22T05:41:49Z</dcterms:modified>
</cp:coreProperties>
</file>