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20"/>
  </p:notesMasterIdLst>
  <p:handoutMasterIdLst>
    <p:handoutMasterId r:id="rId21"/>
  </p:handoutMasterIdLst>
  <p:sldIdLst>
    <p:sldId id="409" r:id="rId2"/>
    <p:sldId id="376" r:id="rId3"/>
    <p:sldId id="395" r:id="rId4"/>
    <p:sldId id="396" r:id="rId5"/>
    <p:sldId id="411" r:id="rId6"/>
    <p:sldId id="398" r:id="rId7"/>
    <p:sldId id="384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372" r:id="rId19"/>
  </p:sldIdLst>
  <p:sldSz cx="9144000" cy="6858000" type="screen4x3"/>
  <p:notesSz cx="6858000" cy="9144000"/>
  <p:custDataLst>
    <p:tags r:id="rId22"/>
  </p:custDataLst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01">
          <p15:clr>
            <a:srgbClr val="A4A3A4"/>
          </p15:clr>
        </p15:guide>
        <p15:guide id="2" pos="1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9CFF"/>
    <a:srgbClr val="225380"/>
    <a:srgbClr val="004F8A"/>
    <a:srgbClr val="002B4C"/>
    <a:srgbClr val="005696"/>
    <a:srgbClr val="1C456A"/>
    <a:srgbClr val="0091FE"/>
    <a:srgbClr val="0091C4"/>
    <a:srgbClr val="3F89CD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05" autoAdjust="0"/>
    <p:restoredTop sz="50000" autoAdjust="0"/>
  </p:normalViewPr>
  <p:slideViewPr>
    <p:cSldViewPr snapToGrid="0" snapToObjects="1">
      <p:cViewPr>
        <p:scale>
          <a:sx n="100" d="100"/>
          <a:sy n="100" d="100"/>
        </p:scale>
        <p:origin x="-396" y="84"/>
      </p:cViewPr>
      <p:guideLst>
        <p:guide orient="horz" pos="601"/>
        <p:guide pos="1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1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95315-B59D-4BD6-AB3F-95E796AB9A04}" type="datetimeFigureOut">
              <a:rPr lang="ro-RO" smtClean="0"/>
              <a:pPr/>
              <a:t>27.02.2018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550A4-F24F-4FB6-812E-5473A460E19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84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6982D-094E-48B8-8D51-F407019E5FE8}" type="datetimeFigureOut">
              <a:rPr lang="ro-RO" smtClean="0"/>
              <a:pPr/>
              <a:t>27.02.2018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FC178-CBEA-4E7C-B8E1-D07EB2879A9A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2176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32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4825" y="6789057"/>
            <a:ext cx="9154800" cy="77821"/>
          </a:xfrm>
          <a:prstGeom prst="rect">
            <a:avLst/>
          </a:prstGeom>
          <a:gradFill flip="none" rotWithShape="1">
            <a:gsLst>
              <a:gs pos="77000">
                <a:srgbClr val="9BBB5C"/>
              </a:gs>
              <a:gs pos="0">
                <a:srgbClr val="1EA185"/>
              </a:gs>
              <a:gs pos="10000">
                <a:srgbClr val="9BBB5C">
                  <a:lumMod val="60000"/>
                  <a:lumOff val="40000"/>
                </a:srgbClr>
              </a:gs>
              <a:gs pos="21000">
                <a:sysClr val="window" lastClr="FFFFFF"/>
              </a:gs>
              <a:gs pos="100000">
                <a:srgbClr val="1EA185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4825" y="6780179"/>
            <a:ext cx="9154800" cy="77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27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00" y="158744"/>
            <a:ext cx="7886700" cy="439200"/>
          </a:xfrm>
        </p:spPr>
        <p:txBody>
          <a:bodyPr>
            <a:noAutofit/>
          </a:bodyPr>
          <a:lstStyle>
            <a:lvl1pPr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3952" y="583128"/>
            <a:ext cx="5046663" cy="583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4825" y="6789057"/>
            <a:ext cx="9154800" cy="77821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91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5B96-8543-4D52-9EE5-62D40E28BA10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386B-0E0F-4DFC-B18B-E9EE2E201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677" y="2339222"/>
            <a:ext cx="1634669" cy="217955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8650" y="4225171"/>
            <a:ext cx="7886700" cy="441445"/>
          </a:xfrm>
          <a:prstGeom prst="rect">
            <a:avLst/>
          </a:prstGeom>
        </p:spPr>
        <p:txBody>
          <a:bodyPr/>
          <a:lstStyle>
            <a:lvl1pPr algn="ctr">
              <a:defRPr sz="32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MAIN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4666868"/>
            <a:ext cx="78867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7219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375178C0-749C-4E12-B749-074AF08AB6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1B8429F6-7849-4315-BE03-C93F99F0A40D}" type="slidenum">
              <a:rPr lang="ro-R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6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4949751"/>
            <a:ext cx="7886700" cy="44144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Proof of Concept 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on </a:t>
            </a:r>
            <a:r>
              <a:rPr lang="en-US" smtClean="0">
                <a:solidFill>
                  <a:srgbClr val="7030A0"/>
                </a:solidFill>
              </a:rPr>
              <a:t/>
            </a:r>
            <a:br>
              <a:rPr lang="en-US" smtClean="0">
                <a:solidFill>
                  <a:srgbClr val="7030A0"/>
                </a:solidFill>
              </a:rPr>
            </a:br>
            <a:r>
              <a:rPr lang="en-US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Project Management Tool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By 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err="1" smtClean="0">
                <a:solidFill>
                  <a:srgbClr val="7030A0"/>
                </a:solidFill>
              </a:rPr>
              <a:t>Salesforce</a:t>
            </a:r>
            <a:endParaRPr 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7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3" y="1371600"/>
            <a:ext cx="829627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67000" y="304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Create Member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14725"/>
            <a:ext cx="91440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52500"/>
            <a:ext cx="91440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670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Assign Member to Project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4582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67000" y="3048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Confirm Project Assignment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670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Product Backlog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4724400"/>
            <a:ext cx="9144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480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Task Creation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670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Backlog dashboard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2004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Storyboard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8" y="914400"/>
            <a:ext cx="881062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004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Burned-Down Chart 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30740" y="683795"/>
            <a:ext cx="8326877" cy="5760033"/>
            <a:chOff x="330740" y="836579"/>
            <a:chExt cx="8326877" cy="57600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ounded Rectangle 15"/>
            <p:cNvSpPr/>
            <p:nvPr/>
          </p:nvSpPr>
          <p:spPr bwMode="auto">
            <a:xfrm>
              <a:off x="330740" y="836579"/>
              <a:ext cx="8326877" cy="5525310"/>
            </a:xfrm>
            <a:prstGeom prst="roundRect">
              <a:avLst>
                <a:gd name="adj" fmla="val 1702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568256" y="1029147"/>
              <a:ext cx="7851843" cy="5140174"/>
            </a:xfrm>
            <a:prstGeom prst="roundRect">
              <a:avLst>
                <a:gd name="adj" fmla="val 1702"/>
              </a:avLst>
            </a:prstGeom>
            <a:gradFill flip="none" rotWithShape="1">
              <a:gsLst>
                <a:gs pos="100000">
                  <a:schemeClr val="bg1">
                    <a:shade val="30000"/>
                    <a:satMod val="115000"/>
                    <a:lumMod val="0"/>
                  </a:schemeClr>
                </a:gs>
                <a:gs pos="50000">
                  <a:schemeClr val="bg1">
                    <a:shade val="67500"/>
                    <a:satMod val="115000"/>
                    <a:lumMod val="12000"/>
                  </a:schemeClr>
                </a:gs>
                <a:gs pos="0">
                  <a:schemeClr val="bg1">
                    <a:shade val="100000"/>
                    <a:satMod val="115000"/>
                    <a:lumMod val="2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1705755" y="6332705"/>
              <a:ext cx="5576845" cy="263907"/>
            </a:xfrm>
            <a:prstGeom prst="roundRect">
              <a:avLst>
                <a:gd name="adj" fmla="val 23818"/>
              </a:avLst>
            </a:pr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9 Rectángulo"/>
          <p:cNvSpPr/>
          <p:nvPr/>
        </p:nvSpPr>
        <p:spPr>
          <a:xfrm>
            <a:off x="2174276" y="2134733"/>
            <a:ext cx="4487402" cy="2993426"/>
          </a:xfrm>
          <a:prstGeom prst="rect">
            <a:avLst/>
          </a:prstGeom>
        </p:spPr>
        <p:txBody>
          <a:bodyPr wrap="none" lIns="38396" tIns="19198" rIns="38396" bIns="19198">
            <a:spAutoFit/>
          </a:bodyPr>
          <a:lstStyle/>
          <a:p>
            <a:pPr lvl="0" algn="ctr"/>
            <a:r>
              <a:rPr lang="en-US" sz="9600" kern="0" dirty="0" smtClean="0">
                <a:solidFill>
                  <a:schemeClr val="bg1"/>
                </a:solidFill>
                <a:latin typeface="KG Second Chances Sketch" pitchFamily="2" charset="0"/>
                <a:ea typeface="Verdana" pitchFamily="34" charset="0"/>
                <a:cs typeface="Verdana" pitchFamily="34" charset="0"/>
              </a:rPr>
              <a:t>THANK</a:t>
            </a:r>
          </a:p>
          <a:p>
            <a:pPr lvl="0" algn="ctr"/>
            <a:r>
              <a:rPr lang="en-US" sz="9600" kern="0" dirty="0" smtClean="0">
                <a:solidFill>
                  <a:schemeClr val="bg1"/>
                </a:solidFill>
                <a:latin typeface="KG Second Chances Sketch" pitchFamily="2" charset="0"/>
                <a:ea typeface="Verdana" pitchFamily="34" charset="0"/>
                <a:cs typeface="Verdana" pitchFamily="34" charset="0"/>
              </a:rPr>
              <a:t>YOU</a:t>
            </a:r>
            <a:endParaRPr lang="en-US" sz="9600" dirty="0">
              <a:solidFill>
                <a:schemeClr val="bg1"/>
              </a:solidFill>
              <a:latin typeface="KG Second Chances Sketch" pitchFamily="2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74465" y="3495419"/>
            <a:ext cx="3666615" cy="3413276"/>
            <a:chOff x="5474465" y="3648203"/>
            <a:chExt cx="3666615" cy="34132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Freeform 8"/>
            <p:cNvSpPr/>
            <p:nvPr/>
          </p:nvSpPr>
          <p:spPr>
            <a:xfrm>
              <a:off x="6494693" y="4474775"/>
              <a:ext cx="942589" cy="627692"/>
            </a:xfrm>
            <a:custGeom>
              <a:avLst/>
              <a:gdLst>
                <a:gd name="connsiteX0" fmla="*/ 761130 w 942589"/>
                <a:gd name="connsiteY0" fmla="*/ 20035 h 627692"/>
                <a:gd name="connsiteX1" fmla="*/ 927385 w 942589"/>
                <a:gd name="connsiteY1" fmla="*/ 316919 h 627692"/>
                <a:gd name="connsiteX2" fmla="*/ 915510 w 942589"/>
                <a:gd name="connsiteY2" fmla="*/ 477235 h 627692"/>
                <a:gd name="connsiteX3" fmla="*/ 755193 w 942589"/>
                <a:gd name="connsiteY3" fmla="*/ 417859 h 627692"/>
                <a:gd name="connsiteX4" fmla="*/ 565188 w 942589"/>
                <a:gd name="connsiteY4" fmla="*/ 441609 h 627692"/>
                <a:gd name="connsiteX5" fmla="*/ 381120 w 942589"/>
                <a:gd name="connsiteY5" fmla="*/ 500986 h 627692"/>
                <a:gd name="connsiteX6" fmla="*/ 262367 w 942589"/>
                <a:gd name="connsiteY6" fmla="*/ 625677 h 627692"/>
                <a:gd name="connsiteX7" fmla="*/ 137676 w 942589"/>
                <a:gd name="connsiteY7" fmla="*/ 572238 h 627692"/>
                <a:gd name="connsiteX8" fmla="*/ 1110 w 942589"/>
                <a:gd name="connsiteY8" fmla="*/ 495048 h 627692"/>
                <a:gd name="connsiteX9" fmla="*/ 96112 w 942589"/>
                <a:gd name="connsiteY9" fmla="*/ 239729 h 627692"/>
                <a:gd name="connsiteX10" fmla="*/ 464247 w 942589"/>
                <a:gd name="connsiteY10" fmla="*/ 49724 h 627692"/>
                <a:gd name="connsiteX11" fmla="*/ 761130 w 942589"/>
                <a:gd name="connsiteY11" fmla="*/ 20035 h 62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2589" h="627692">
                  <a:moveTo>
                    <a:pt x="761130" y="20035"/>
                  </a:moveTo>
                  <a:cubicBezTo>
                    <a:pt x="838320" y="64567"/>
                    <a:pt x="901655" y="240719"/>
                    <a:pt x="927385" y="316919"/>
                  </a:cubicBezTo>
                  <a:cubicBezTo>
                    <a:pt x="953115" y="393119"/>
                    <a:pt x="944209" y="460412"/>
                    <a:pt x="915510" y="477235"/>
                  </a:cubicBezTo>
                  <a:cubicBezTo>
                    <a:pt x="886811" y="494058"/>
                    <a:pt x="813580" y="423797"/>
                    <a:pt x="755193" y="417859"/>
                  </a:cubicBezTo>
                  <a:cubicBezTo>
                    <a:pt x="696806" y="411921"/>
                    <a:pt x="627534" y="427754"/>
                    <a:pt x="565188" y="441609"/>
                  </a:cubicBezTo>
                  <a:cubicBezTo>
                    <a:pt x="502842" y="455464"/>
                    <a:pt x="431590" y="470308"/>
                    <a:pt x="381120" y="500986"/>
                  </a:cubicBezTo>
                  <a:cubicBezTo>
                    <a:pt x="330650" y="531664"/>
                    <a:pt x="302941" y="613802"/>
                    <a:pt x="262367" y="625677"/>
                  </a:cubicBezTo>
                  <a:cubicBezTo>
                    <a:pt x="221793" y="637552"/>
                    <a:pt x="181219" y="594009"/>
                    <a:pt x="137676" y="572238"/>
                  </a:cubicBezTo>
                  <a:cubicBezTo>
                    <a:pt x="94133" y="550467"/>
                    <a:pt x="8037" y="550466"/>
                    <a:pt x="1110" y="495048"/>
                  </a:cubicBezTo>
                  <a:cubicBezTo>
                    <a:pt x="-5817" y="439630"/>
                    <a:pt x="18923" y="313950"/>
                    <a:pt x="96112" y="239729"/>
                  </a:cubicBezTo>
                  <a:cubicBezTo>
                    <a:pt x="173301" y="165508"/>
                    <a:pt x="353411" y="85350"/>
                    <a:pt x="464247" y="49724"/>
                  </a:cubicBezTo>
                  <a:cubicBezTo>
                    <a:pt x="575083" y="14098"/>
                    <a:pt x="683940" y="-24497"/>
                    <a:pt x="761130" y="2003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EBC7A">
                    <a:shade val="30000"/>
                    <a:satMod val="115000"/>
                  </a:srgbClr>
                </a:gs>
                <a:gs pos="50000">
                  <a:srgbClr val="FEBC7A">
                    <a:shade val="67500"/>
                    <a:satMod val="115000"/>
                  </a:srgbClr>
                </a:gs>
                <a:gs pos="100000">
                  <a:srgbClr val="FEBC7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207495" y="4254747"/>
              <a:ext cx="1141063" cy="793006"/>
            </a:xfrm>
            <a:custGeom>
              <a:avLst/>
              <a:gdLst>
                <a:gd name="connsiteX0" fmla="*/ 882074 w 1141063"/>
                <a:gd name="connsiteY0" fmla="*/ 8495 h 793006"/>
                <a:gd name="connsiteX1" fmla="*/ 1095830 w 1141063"/>
                <a:gd name="connsiteY1" fmla="*/ 210375 h 793006"/>
                <a:gd name="connsiteX2" fmla="*/ 1137393 w 1141063"/>
                <a:gd name="connsiteY2" fmla="*/ 358817 h 793006"/>
                <a:gd name="connsiteX3" fmla="*/ 1036453 w 1141063"/>
                <a:gd name="connsiteY3" fmla="*/ 323191 h 793006"/>
                <a:gd name="connsiteX4" fmla="*/ 941450 w 1141063"/>
                <a:gd name="connsiteY4" fmla="*/ 335066 h 793006"/>
                <a:gd name="connsiteX5" fmla="*/ 543627 w 1141063"/>
                <a:gd name="connsiteY5" fmla="*/ 459757 h 793006"/>
                <a:gd name="connsiteX6" fmla="*/ 383310 w 1141063"/>
                <a:gd name="connsiteY6" fmla="*/ 661637 h 793006"/>
                <a:gd name="connsiteX7" fmla="*/ 317996 w 1141063"/>
                <a:gd name="connsiteY7" fmla="*/ 792266 h 793006"/>
                <a:gd name="connsiteX8" fmla="*/ 21113 w 1141063"/>
                <a:gd name="connsiteY8" fmla="*/ 709139 h 793006"/>
                <a:gd name="connsiteX9" fmla="*/ 38926 w 1141063"/>
                <a:gd name="connsiteY9" fmla="*/ 590385 h 793006"/>
                <a:gd name="connsiteX10" fmla="*/ 157679 w 1141063"/>
                <a:gd name="connsiteY10" fmla="*/ 174749 h 793006"/>
                <a:gd name="connsiteX11" fmla="*/ 591128 w 1141063"/>
                <a:gd name="connsiteY11" fmla="*/ 50058 h 793006"/>
                <a:gd name="connsiteX12" fmla="*/ 882074 w 1141063"/>
                <a:gd name="connsiteY12" fmla="*/ 8495 h 79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063" h="793006">
                  <a:moveTo>
                    <a:pt x="882074" y="8495"/>
                  </a:moveTo>
                  <a:cubicBezTo>
                    <a:pt x="966191" y="35214"/>
                    <a:pt x="1053277" y="151988"/>
                    <a:pt x="1095830" y="210375"/>
                  </a:cubicBezTo>
                  <a:cubicBezTo>
                    <a:pt x="1138383" y="268762"/>
                    <a:pt x="1147289" y="340014"/>
                    <a:pt x="1137393" y="358817"/>
                  </a:cubicBezTo>
                  <a:cubicBezTo>
                    <a:pt x="1127497" y="377620"/>
                    <a:pt x="1069110" y="327149"/>
                    <a:pt x="1036453" y="323191"/>
                  </a:cubicBezTo>
                  <a:cubicBezTo>
                    <a:pt x="1003796" y="319233"/>
                    <a:pt x="1023588" y="312305"/>
                    <a:pt x="941450" y="335066"/>
                  </a:cubicBezTo>
                  <a:cubicBezTo>
                    <a:pt x="859312" y="357827"/>
                    <a:pt x="636650" y="405329"/>
                    <a:pt x="543627" y="459757"/>
                  </a:cubicBezTo>
                  <a:cubicBezTo>
                    <a:pt x="450604" y="514185"/>
                    <a:pt x="420915" y="606219"/>
                    <a:pt x="383310" y="661637"/>
                  </a:cubicBezTo>
                  <a:cubicBezTo>
                    <a:pt x="345705" y="717055"/>
                    <a:pt x="378362" y="784349"/>
                    <a:pt x="317996" y="792266"/>
                  </a:cubicBezTo>
                  <a:cubicBezTo>
                    <a:pt x="257630" y="800183"/>
                    <a:pt x="67625" y="742786"/>
                    <a:pt x="21113" y="709139"/>
                  </a:cubicBezTo>
                  <a:cubicBezTo>
                    <a:pt x="-25399" y="675492"/>
                    <a:pt x="16165" y="679450"/>
                    <a:pt x="38926" y="590385"/>
                  </a:cubicBezTo>
                  <a:cubicBezTo>
                    <a:pt x="61687" y="501320"/>
                    <a:pt x="65645" y="264803"/>
                    <a:pt x="157679" y="174749"/>
                  </a:cubicBezTo>
                  <a:cubicBezTo>
                    <a:pt x="249713" y="84695"/>
                    <a:pt x="464458" y="75788"/>
                    <a:pt x="591128" y="50058"/>
                  </a:cubicBezTo>
                  <a:cubicBezTo>
                    <a:pt x="717798" y="24328"/>
                    <a:pt x="797957" y="-18224"/>
                    <a:pt x="882074" y="849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EBC7A">
                    <a:shade val="30000"/>
                    <a:satMod val="115000"/>
                  </a:srgbClr>
                </a:gs>
                <a:gs pos="50000">
                  <a:srgbClr val="FEBC7A">
                    <a:shade val="67500"/>
                    <a:satMod val="115000"/>
                  </a:srgbClr>
                </a:gs>
                <a:gs pos="100000">
                  <a:srgbClr val="FEBC7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059985" y="3993332"/>
              <a:ext cx="1117631" cy="1025197"/>
            </a:xfrm>
            <a:custGeom>
              <a:avLst/>
              <a:gdLst>
                <a:gd name="connsiteX0" fmla="*/ 744576 w 1117631"/>
                <a:gd name="connsiteY0" fmla="*/ 26465 h 1025197"/>
                <a:gd name="connsiteX1" fmla="*/ 269563 w 1117631"/>
                <a:gd name="connsiteY1" fmla="*/ 269910 h 1025197"/>
                <a:gd name="connsiteX2" fmla="*/ 67683 w 1117631"/>
                <a:gd name="connsiteY2" fmla="*/ 525229 h 1025197"/>
                <a:gd name="connsiteX3" fmla="*/ 8306 w 1117631"/>
                <a:gd name="connsiteY3" fmla="*/ 887426 h 1025197"/>
                <a:gd name="connsiteX4" fmla="*/ 227999 w 1117631"/>
                <a:gd name="connsiteY4" fmla="*/ 1023993 h 1025197"/>
                <a:gd name="connsiteX5" fmla="*/ 269563 w 1117631"/>
                <a:gd name="connsiteY5" fmla="*/ 822112 h 1025197"/>
                <a:gd name="connsiteX6" fmla="*/ 358628 w 1117631"/>
                <a:gd name="connsiteY6" fmla="*/ 602419 h 1025197"/>
                <a:gd name="connsiteX7" fmla="*/ 726763 w 1117631"/>
                <a:gd name="connsiteY7" fmla="*/ 430226 h 1025197"/>
                <a:gd name="connsiteX8" fmla="*/ 1094898 w 1117631"/>
                <a:gd name="connsiteY8" fmla="*/ 299598 h 1025197"/>
                <a:gd name="connsiteX9" fmla="*/ 1059272 w 1117631"/>
                <a:gd name="connsiteY9" fmla="*/ 151156 h 1025197"/>
                <a:gd name="connsiteX10" fmla="*/ 904893 w 1117631"/>
                <a:gd name="connsiteY10" fmla="*/ 20528 h 1025197"/>
                <a:gd name="connsiteX11" fmla="*/ 744576 w 1117631"/>
                <a:gd name="connsiteY11" fmla="*/ 26465 h 1025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7631" h="1025197">
                  <a:moveTo>
                    <a:pt x="744576" y="26465"/>
                  </a:moveTo>
                  <a:cubicBezTo>
                    <a:pt x="638688" y="68029"/>
                    <a:pt x="382378" y="186783"/>
                    <a:pt x="269563" y="269910"/>
                  </a:cubicBezTo>
                  <a:cubicBezTo>
                    <a:pt x="156748" y="353037"/>
                    <a:pt x="111226" y="422310"/>
                    <a:pt x="67683" y="525229"/>
                  </a:cubicBezTo>
                  <a:cubicBezTo>
                    <a:pt x="24140" y="628148"/>
                    <a:pt x="-18413" y="804299"/>
                    <a:pt x="8306" y="887426"/>
                  </a:cubicBezTo>
                  <a:cubicBezTo>
                    <a:pt x="35025" y="970553"/>
                    <a:pt x="184456" y="1034879"/>
                    <a:pt x="227999" y="1023993"/>
                  </a:cubicBezTo>
                  <a:cubicBezTo>
                    <a:pt x="271542" y="1013107"/>
                    <a:pt x="247792" y="892374"/>
                    <a:pt x="269563" y="822112"/>
                  </a:cubicBezTo>
                  <a:cubicBezTo>
                    <a:pt x="291334" y="751850"/>
                    <a:pt x="282428" y="667733"/>
                    <a:pt x="358628" y="602419"/>
                  </a:cubicBezTo>
                  <a:cubicBezTo>
                    <a:pt x="434828" y="537105"/>
                    <a:pt x="604052" y="480696"/>
                    <a:pt x="726763" y="430226"/>
                  </a:cubicBezTo>
                  <a:cubicBezTo>
                    <a:pt x="849474" y="379756"/>
                    <a:pt x="1039480" y="346110"/>
                    <a:pt x="1094898" y="299598"/>
                  </a:cubicBezTo>
                  <a:cubicBezTo>
                    <a:pt x="1150316" y="253086"/>
                    <a:pt x="1090939" y="197668"/>
                    <a:pt x="1059272" y="151156"/>
                  </a:cubicBezTo>
                  <a:cubicBezTo>
                    <a:pt x="1027605" y="104644"/>
                    <a:pt x="961301" y="41310"/>
                    <a:pt x="904893" y="20528"/>
                  </a:cubicBezTo>
                  <a:cubicBezTo>
                    <a:pt x="848485" y="-254"/>
                    <a:pt x="850464" y="-15099"/>
                    <a:pt x="744576" y="2646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EBC7A">
                    <a:shade val="30000"/>
                    <a:satMod val="115000"/>
                  </a:srgbClr>
                </a:gs>
                <a:gs pos="50000">
                  <a:srgbClr val="FEBC7A">
                    <a:shade val="67500"/>
                    <a:satMod val="115000"/>
                  </a:srgbClr>
                </a:gs>
                <a:gs pos="100000">
                  <a:srgbClr val="FEBC7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9"/>
            <p:cNvSpPr/>
            <p:nvPr/>
          </p:nvSpPr>
          <p:spPr bwMode="auto">
            <a:xfrm rot="4205338">
              <a:off x="5829347" y="4202574"/>
              <a:ext cx="313770" cy="1023533"/>
            </a:xfrm>
            <a:custGeom>
              <a:avLst/>
              <a:gdLst>
                <a:gd name="connsiteX0" fmla="*/ 0 w 313770"/>
                <a:gd name="connsiteY0" fmla="*/ 0 h 968028"/>
                <a:gd name="connsiteX1" fmla="*/ 313770 w 313770"/>
                <a:gd name="connsiteY1" fmla="*/ 0 h 968028"/>
                <a:gd name="connsiteX2" fmla="*/ 313770 w 313770"/>
                <a:gd name="connsiteY2" fmla="*/ 968028 h 968028"/>
                <a:gd name="connsiteX3" fmla="*/ 0 w 313770"/>
                <a:gd name="connsiteY3" fmla="*/ 968028 h 968028"/>
                <a:gd name="connsiteX4" fmla="*/ 0 w 313770"/>
                <a:gd name="connsiteY4" fmla="*/ 0 h 968028"/>
                <a:gd name="connsiteX0" fmla="*/ 0 w 313770"/>
                <a:gd name="connsiteY0" fmla="*/ 0 h 968028"/>
                <a:gd name="connsiteX1" fmla="*/ 313770 w 313770"/>
                <a:gd name="connsiteY1" fmla="*/ 0 h 968028"/>
                <a:gd name="connsiteX2" fmla="*/ 313770 w 313770"/>
                <a:gd name="connsiteY2" fmla="*/ 968028 h 968028"/>
                <a:gd name="connsiteX3" fmla="*/ 31564 w 313770"/>
                <a:gd name="connsiteY3" fmla="*/ 959200 h 968028"/>
                <a:gd name="connsiteX4" fmla="*/ 0 w 313770"/>
                <a:gd name="connsiteY4" fmla="*/ 0 h 968028"/>
                <a:gd name="connsiteX0" fmla="*/ 0 w 313770"/>
                <a:gd name="connsiteY0" fmla="*/ 0 h 963204"/>
                <a:gd name="connsiteX1" fmla="*/ 313770 w 313770"/>
                <a:gd name="connsiteY1" fmla="*/ 0 h 963204"/>
                <a:gd name="connsiteX2" fmla="*/ 266890 w 313770"/>
                <a:gd name="connsiteY2" fmla="*/ 963204 h 963204"/>
                <a:gd name="connsiteX3" fmla="*/ 31564 w 313770"/>
                <a:gd name="connsiteY3" fmla="*/ 959200 h 963204"/>
                <a:gd name="connsiteX4" fmla="*/ 0 w 313770"/>
                <a:gd name="connsiteY4" fmla="*/ 0 h 963204"/>
                <a:gd name="connsiteX0" fmla="*/ 0 w 313770"/>
                <a:gd name="connsiteY0" fmla="*/ 0 h 985913"/>
                <a:gd name="connsiteX1" fmla="*/ 313770 w 313770"/>
                <a:gd name="connsiteY1" fmla="*/ 0 h 985913"/>
                <a:gd name="connsiteX2" fmla="*/ 266890 w 313770"/>
                <a:gd name="connsiteY2" fmla="*/ 963204 h 985913"/>
                <a:gd name="connsiteX3" fmla="*/ 31564 w 313770"/>
                <a:gd name="connsiteY3" fmla="*/ 959200 h 985913"/>
                <a:gd name="connsiteX4" fmla="*/ 0 w 313770"/>
                <a:gd name="connsiteY4" fmla="*/ 0 h 985913"/>
                <a:gd name="connsiteX0" fmla="*/ 0 w 313770"/>
                <a:gd name="connsiteY0" fmla="*/ 0 h 995466"/>
                <a:gd name="connsiteX1" fmla="*/ 313770 w 313770"/>
                <a:gd name="connsiteY1" fmla="*/ 0 h 995466"/>
                <a:gd name="connsiteX2" fmla="*/ 266890 w 313770"/>
                <a:gd name="connsiteY2" fmla="*/ 963204 h 995466"/>
                <a:gd name="connsiteX3" fmla="*/ 31564 w 313770"/>
                <a:gd name="connsiteY3" fmla="*/ 959200 h 995466"/>
                <a:gd name="connsiteX4" fmla="*/ 0 w 313770"/>
                <a:gd name="connsiteY4" fmla="*/ 0 h 995466"/>
                <a:gd name="connsiteX0" fmla="*/ 0 w 313770"/>
                <a:gd name="connsiteY0" fmla="*/ 18666 h 1014132"/>
                <a:gd name="connsiteX1" fmla="*/ 313770 w 313770"/>
                <a:gd name="connsiteY1" fmla="*/ 18666 h 1014132"/>
                <a:gd name="connsiteX2" fmla="*/ 266890 w 313770"/>
                <a:gd name="connsiteY2" fmla="*/ 981870 h 1014132"/>
                <a:gd name="connsiteX3" fmla="*/ 31564 w 313770"/>
                <a:gd name="connsiteY3" fmla="*/ 977866 h 1014132"/>
                <a:gd name="connsiteX4" fmla="*/ 0 w 313770"/>
                <a:gd name="connsiteY4" fmla="*/ 18666 h 1014132"/>
                <a:gd name="connsiteX0" fmla="*/ 0 w 313770"/>
                <a:gd name="connsiteY0" fmla="*/ 28067 h 1023533"/>
                <a:gd name="connsiteX1" fmla="*/ 313770 w 313770"/>
                <a:gd name="connsiteY1" fmla="*/ 28067 h 1023533"/>
                <a:gd name="connsiteX2" fmla="*/ 266890 w 313770"/>
                <a:gd name="connsiteY2" fmla="*/ 991271 h 1023533"/>
                <a:gd name="connsiteX3" fmla="*/ 31564 w 313770"/>
                <a:gd name="connsiteY3" fmla="*/ 987267 h 1023533"/>
                <a:gd name="connsiteX4" fmla="*/ 0 w 313770"/>
                <a:gd name="connsiteY4" fmla="*/ 28067 h 1023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770" h="1023533">
                  <a:moveTo>
                    <a:pt x="0" y="28067"/>
                  </a:moveTo>
                  <a:cubicBezTo>
                    <a:pt x="104225" y="-4484"/>
                    <a:pt x="216289" y="-13932"/>
                    <a:pt x="313770" y="28067"/>
                  </a:cubicBezTo>
                  <a:lnTo>
                    <a:pt x="266890" y="991271"/>
                  </a:lnTo>
                  <a:cubicBezTo>
                    <a:pt x="181030" y="1043980"/>
                    <a:pt x="97031" y="1024425"/>
                    <a:pt x="31564" y="987267"/>
                  </a:cubicBezTo>
                  <a:lnTo>
                    <a:pt x="0" y="28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759901" y="3648203"/>
              <a:ext cx="3381179" cy="3413276"/>
              <a:chOff x="5759901" y="3648203"/>
              <a:chExt cx="3381179" cy="3413276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5826264" y="3648203"/>
                <a:ext cx="3314816" cy="3413276"/>
              </a:xfrm>
              <a:custGeom>
                <a:avLst/>
                <a:gdLst>
                  <a:gd name="connsiteX0" fmla="*/ 202301 w 3368822"/>
                  <a:gd name="connsiteY0" fmla="*/ 938882 h 3220836"/>
                  <a:gd name="connsiteX1" fmla="*/ 145657 w 3368822"/>
                  <a:gd name="connsiteY1" fmla="*/ 866054 h 3220836"/>
                  <a:gd name="connsiteX2" fmla="*/ 250854 w 3368822"/>
                  <a:gd name="connsiteY2" fmla="*/ 663753 h 3220836"/>
                  <a:gd name="connsiteX3" fmla="*/ 356050 w 3368822"/>
                  <a:gd name="connsiteY3" fmla="*/ 550464 h 3220836"/>
                  <a:gd name="connsiteX4" fmla="*/ 469339 w 3368822"/>
                  <a:gd name="connsiteY4" fmla="*/ 348163 h 3220836"/>
                  <a:gd name="connsiteX5" fmla="*/ 776836 w 3368822"/>
                  <a:gd name="connsiteY5" fmla="*/ 121586 h 3220836"/>
                  <a:gd name="connsiteX6" fmla="*/ 873940 w 3368822"/>
                  <a:gd name="connsiteY6" fmla="*/ 73034 h 3220836"/>
                  <a:gd name="connsiteX7" fmla="*/ 1035781 w 3368822"/>
                  <a:gd name="connsiteY7" fmla="*/ 206 h 3220836"/>
                  <a:gd name="connsiteX8" fmla="*/ 1343278 w 3368822"/>
                  <a:gd name="connsiteY8" fmla="*/ 97310 h 3220836"/>
                  <a:gd name="connsiteX9" fmla="*/ 1626500 w 3368822"/>
                  <a:gd name="connsiteY9" fmla="*/ 348163 h 3220836"/>
                  <a:gd name="connsiteX10" fmla="*/ 2112022 w 3368822"/>
                  <a:gd name="connsiteY10" fmla="*/ 736581 h 3220836"/>
                  <a:gd name="connsiteX11" fmla="*/ 2290047 w 3368822"/>
                  <a:gd name="connsiteY11" fmla="*/ 995526 h 3220836"/>
                  <a:gd name="connsiteX12" fmla="*/ 2379059 w 3368822"/>
                  <a:gd name="connsiteY12" fmla="*/ 1424404 h 3220836"/>
                  <a:gd name="connsiteX13" fmla="*/ 2484255 w 3368822"/>
                  <a:gd name="connsiteY13" fmla="*/ 1756178 h 3220836"/>
                  <a:gd name="connsiteX14" fmla="*/ 2824121 w 3368822"/>
                  <a:gd name="connsiteY14" fmla="*/ 2395448 h 3220836"/>
                  <a:gd name="connsiteX15" fmla="*/ 3099250 w 3368822"/>
                  <a:gd name="connsiteY15" fmla="*/ 2872879 h 3220836"/>
                  <a:gd name="connsiteX16" fmla="*/ 3317735 w 3368822"/>
                  <a:gd name="connsiteY16" fmla="*/ 3196560 h 3220836"/>
                  <a:gd name="connsiteX17" fmla="*/ 2071562 w 3368822"/>
                  <a:gd name="connsiteY17" fmla="*/ 3220836 h 3220836"/>
                  <a:gd name="connsiteX18" fmla="*/ 1893537 w 3368822"/>
                  <a:gd name="connsiteY18" fmla="*/ 2945707 h 3220836"/>
                  <a:gd name="connsiteX19" fmla="*/ 1505119 w 3368822"/>
                  <a:gd name="connsiteY19" fmla="*/ 2557289 h 3220836"/>
                  <a:gd name="connsiteX20" fmla="*/ 1302818 w 3368822"/>
                  <a:gd name="connsiteY20" fmla="*/ 2435909 h 3220836"/>
                  <a:gd name="connsiteX21" fmla="*/ 979137 w 3368822"/>
                  <a:gd name="connsiteY21" fmla="*/ 2136503 h 3220836"/>
                  <a:gd name="connsiteX22" fmla="*/ 914400 w 3368822"/>
                  <a:gd name="connsiteY22" fmla="*/ 1950386 h 3220836"/>
                  <a:gd name="connsiteX23" fmla="*/ 833480 w 3368822"/>
                  <a:gd name="connsiteY23" fmla="*/ 1901834 h 3220836"/>
                  <a:gd name="connsiteX24" fmla="*/ 574535 w 3368822"/>
                  <a:gd name="connsiteY24" fmla="*/ 1756178 h 3220836"/>
                  <a:gd name="connsiteX25" fmla="*/ 121381 w 3368822"/>
                  <a:gd name="connsiteY25" fmla="*/ 1472956 h 3220836"/>
                  <a:gd name="connsiteX26" fmla="*/ 0 w 3368822"/>
                  <a:gd name="connsiteY26" fmla="*/ 1294932 h 3220836"/>
                  <a:gd name="connsiteX27" fmla="*/ 121381 w 3368822"/>
                  <a:gd name="connsiteY27" fmla="*/ 1100723 h 3220836"/>
                  <a:gd name="connsiteX28" fmla="*/ 404602 w 3368822"/>
                  <a:gd name="connsiteY28" fmla="*/ 1189735 h 3220836"/>
                  <a:gd name="connsiteX29" fmla="*/ 849664 w 3368822"/>
                  <a:gd name="connsiteY29" fmla="*/ 1335392 h 3220836"/>
                  <a:gd name="connsiteX30" fmla="*/ 1213806 w 3368822"/>
                  <a:gd name="connsiteY30" fmla="*/ 1416312 h 3220836"/>
                  <a:gd name="connsiteX31" fmla="*/ 1424199 w 3368822"/>
                  <a:gd name="connsiteY31" fmla="*/ 1214011 h 3220836"/>
                  <a:gd name="connsiteX32" fmla="*/ 1367554 w 3368822"/>
                  <a:gd name="connsiteY32" fmla="*/ 841778 h 3220836"/>
                  <a:gd name="connsiteX33" fmla="*/ 1229990 w 3368822"/>
                  <a:gd name="connsiteY33" fmla="*/ 647569 h 3220836"/>
                  <a:gd name="connsiteX34" fmla="*/ 1011505 w 3368822"/>
                  <a:gd name="connsiteY34" fmla="*/ 445268 h 3220836"/>
                  <a:gd name="connsiteX35" fmla="*/ 695916 w 3368822"/>
                  <a:gd name="connsiteY35" fmla="*/ 590925 h 3220836"/>
                  <a:gd name="connsiteX36" fmla="*/ 501707 w 3368822"/>
                  <a:gd name="connsiteY36" fmla="*/ 801317 h 3220836"/>
                  <a:gd name="connsiteX37" fmla="*/ 307498 w 3368822"/>
                  <a:gd name="connsiteY37" fmla="*/ 930790 h 3220836"/>
                  <a:gd name="connsiteX38" fmla="*/ 202301 w 3368822"/>
                  <a:gd name="connsiteY38" fmla="*/ 938882 h 3220836"/>
                  <a:gd name="connsiteX0" fmla="*/ 202301 w 3368822"/>
                  <a:gd name="connsiteY0" fmla="*/ 938882 h 3220836"/>
                  <a:gd name="connsiteX1" fmla="*/ 145657 w 3368822"/>
                  <a:gd name="connsiteY1" fmla="*/ 866054 h 3220836"/>
                  <a:gd name="connsiteX2" fmla="*/ 250854 w 3368822"/>
                  <a:gd name="connsiteY2" fmla="*/ 663753 h 3220836"/>
                  <a:gd name="connsiteX3" fmla="*/ 346997 w 3368822"/>
                  <a:gd name="connsiteY3" fmla="*/ 547446 h 3220836"/>
                  <a:gd name="connsiteX4" fmla="*/ 469339 w 3368822"/>
                  <a:gd name="connsiteY4" fmla="*/ 348163 h 3220836"/>
                  <a:gd name="connsiteX5" fmla="*/ 776836 w 3368822"/>
                  <a:gd name="connsiteY5" fmla="*/ 121586 h 3220836"/>
                  <a:gd name="connsiteX6" fmla="*/ 873940 w 3368822"/>
                  <a:gd name="connsiteY6" fmla="*/ 73034 h 3220836"/>
                  <a:gd name="connsiteX7" fmla="*/ 1035781 w 3368822"/>
                  <a:gd name="connsiteY7" fmla="*/ 206 h 3220836"/>
                  <a:gd name="connsiteX8" fmla="*/ 1343278 w 3368822"/>
                  <a:gd name="connsiteY8" fmla="*/ 97310 h 3220836"/>
                  <a:gd name="connsiteX9" fmla="*/ 1626500 w 3368822"/>
                  <a:gd name="connsiteY9" fmla="*/ 348163 h 3220836"/>
                  <a:gd name="connsiteX10" fmla="*/ 2112022 w 3368822"/>
                  <a:gd name="connsiteY10" fmla="*/ 736581 h 3220836"/>
                  <a:gd name="connsiteX11" fmla="*/ 2290047 w 3368822"/>
                  <a:gd name="connsiteY11" fmla="*/ 995526 h 3220836"/>
                  <a:gd name="connsiteX12" fmla="*/ 2379059 w 3368822"/>
                  <a:gd name="connsiteY12" fmla="*/ 1424404 h 3220836"/>
                  <a:gd name="connsiteX13" fmla="*/ 2484255 w 3368822"/>
                  <a:gd name="connsiteY13" fmla="*/ 1756178 h 3220836"/>
                  <a:gd name="connsiteX14" fmla="*/ 2824121 w 3368822"/>
                  <a:gd name="connsiteY14" fmla="*/ 2395448 h 3220836"/>
                  <a:gd name="connsiteX15" fmla="*/ 3099250 w 3368822"/>
                  <a:gd name="connsiteY15" fmla="*/ 2872879 h 3220836"/>
                  <a:gd name="connsiteX16" fmla="*/ 3317735 w 3368822"/>
                  <a:gd name="connsiteY16" fmla="*/ 3196560 h 3220836"/>
                  <a:gd name="connsiteX17" fmla="*/ 2071562 w 3368822"/>
                  <a:gd name="connsiteY17" fmla="*/ 3220836 h 3220836"/>
                  <a:gd name="connsiteX18" fmla="*/ 1893537 w 3368822"/>
                  <a:gd name="connsiteY18" fmla="*/ 2945707 h 3220836"/>
                  <a:gd name="connsiteX19" fmla="*/ 1505119 w 3368822"/>
                  <a:gd name="connsiteY19" fmla="*/ 2557289 h 3220836"/>
                  <a:gd name="connsiteX20" fmla="*/ 1302818 w 3368822"/>
                  <a:gd name="connsiteY20" fmla="*/ 2435909 h 3220836"/>
                  <a:gd name="connsiteX21" fmla="*/ 979137 w 3368822"/>
                  <a:gd name="connsiteY21" fmla="*/ 2136503 h 3220836"/>
                  <a:gd name="connsiteX22" fmla="*/ 914400 w 3368822"/>
                  <a:gd name="connsiteY22" fmla="*/ 1950386 h 3220836"/>
                  <a:gd name="connsiteX23" fmla="*/ 833480 w 3368822"/>
                  <a:gd name="connsiteY23" fmla="*/ 1901834 h 3220836"/>
                  <a:gd name="connsiteX24" fmla="*/ 574535 w 3368822"/>
                  <a:gd name="connsiteY24" fmla="*/ 1756178 h 3220836"/>
                  <a:gd name="connsiteX25" fmla="*/ 121381 w 3368822"/>
                  <a:gd name="connsiteY25" fmla="*/ 1472956 h 3220836"/>
                  <a:gd name="connsiteX26" fmla="*/ 0 w 3368822"/>
                  <a:gd name="connsiteY26" fmla="*/ 1294932 h 3220836"/>
                  <a:gd name="connsiteX27" fmla="*/ 121381 w 3368822"/>
                  <a:gd name="connsiteY27" fmla="*/ 1100723 h 3220836"/>
                  <a:gd name="connsiteX28" fmla="*/ 404602 w 3368822"/>
                  <a:gd name="connsiteY28" fmla="*/ 1189735 h 3220836"/>
                  <a:gd name="connsiteX29" fmla="*/ 849664 w 3368822"/>
                  <a:gd name="connsiteY29" fmla="*/ 1335392 h 3220836"/>
                  <a:gd name="connsiteX30" fmla="*/ 1213806 w 3368822"/>
                  <a:gd name="connsiteY30" fmla="*/ 1416312 h 3220836"/>
                  <a:gd name="connsiteX31" fmla="*/ 1424199 w 3368822"/>
                  <a:gd name="connsiteY31" fmla="*/ 1214011 h 3220836"/>
                  <a:gd name="connsiteX32" fmla="*/ 1367554 w 3368822"/>
                  <a:gd name="connsiteY32" fmla="*/ 841778 h 3220836"/>
                  <a:gd name="connsiteX33" fmla="*/ 1229990 w 3368822"/>
                  <a:gd name="connsiteY33" fmla="*/ 647569 h 3220836"/>
                  <a:gd name="connsiteX34" fmla="*/ 1011505 w 3368822"/>
                  <a:gd name="connsiteY34" fmla="*/ 445268 h 3220836"/>
                  <a:gd name="connsiteX35" fmla="*/ 695916 w 3368822"/>
                  <a:gd name="connsiteY35" fmla="*/ 590925 h 3220836"/>
                  <a:gd name="connsiteX36" fmla="*/ 501707 w 3368822"/>
                  <a:gd name="connsiteY36" fmla="*/ 801317 h 3220836"/>
                  <a:gd name="connsiteX37" fmla="*/ 307498 w 3368822"/>
                  <a:gd name="connsiteY37" fmla="*/ 930790 h 3220836"/>
                  <a:gd name="connsiteX38" fmla="*/ 202301 w 3368822"/>
                  <a:gd name="connsiteY38" fmla="*/ 938882 h 3220836"/>
                  <a:gd name="connsiteX0" fmla="*/ 202301 w 3368822"/>
                  <a:gd name="connsiteY0" fmla="*/ 938882 h 3220836"/>
                  <a:gd name="connsiteX1" fmla="*/ 145657 w 3368822"/>
                  <a:gd name="connsiteY1" fmla="*/ 866054 h 3220836"/>
                  <a:gd name="connsiteX2" fmla="*/ 250854 w 3368822"/>
                  <a:gd name="connsiteY2" fmla="*/ 663753 h 3220836"/>
                  <a:gd name="connsiteX3" fmla="*/ 346997 w 3368822"/>
                  <a:gd name="connsiteY3" fmla="*/ 547446 h 3220836"/>
                  <a:gd name="connsiteX4" fmla="*/ 502535 w 3368822"/>
                  <a:gd name="connsiteY4" fmla="*/ 339109 h 3220836"/>
                  <a:gd name="connsiteX5" fmla="*/ 776836 w 3368822"/>
                  <a:gd name="connsiteY5" fmla="*/ 121586 h 3220836"/>
                  <a:gd name="connsiteX6" fmla="*/ 873940 w 3368822"/>
                  <a:gd name="connsiteY6" fmla="*/ 73034 h 3220836"/>
                  <a:gd name="connsiteX7" fmla="*/ 1035781 w 3368822"/>
                  <a:gd name="connsiteY7" fmla="*/ 206 h 3220836"/>
                  <a:gd name="connsiteX8" fmla="*/ 1343278 w 3368822"/>
                  <a:gd name="connsiteY8" fmla="*/ 97310 h 3220836"/>
                  <a:gd name="connsiteX9" fmla="*/ 1626500 w 3368822"/>
                  <a:gd name="connsiteY9" fmla="*/ 348163 h 3220836"/>
                  <a:gd name="connsiteX10" fmla="*/ 2112022 w 3368822"/>
                  <a:gd name="connsiteY10" fmla="*/ 736581 h 3220836"/>
                  <a:gd name="connsiteX11" fmla="*/ 2290047 w 3368822"/>
                  <a:gd name="connsiteY11" fmla="*/ 995526 h 3220836"/>
                  <a:gd name="connsiteX12" fmla="*/ 2379059 w 3368822"/>
                  <a:gd name="connsiteY12" fmla="*/ 1424404 h 3220836"/>
                  <a:gd name="connsiteX13" fmla="*/ 2484255 w 3368822"/>
                  <a:gd name="connsiteY13" fmla="*/ 1756178 h 3220836"/>
                  <a:gd name="connsiteX14" fmla="*/ 2824121 w 3368822"/>
                  <a:gd name="connsiteY14" fmla="*/ 2395448 h 3220836"/>
                  <a:gd name="connsiteX15" fmla="*/ 3099250 w 3368822"/>
                  <a:gd name="connsiteY15" fmla="*/ 2872879 h 3220836"/>
                  <a:gd name="connsiteX16" fmla="*/ 3317735 w 3368822"/>
                  <a:gd name="connsiteY16" fmla="*/ 3196560 h 3220836"/>
                  <a:gd name="connsiteX17" fmla="*/ 2071562 w 3368822"/>
                  <a:gd name="connsiteY17" fmla="*/ 3220836 h 3220836"/>
                  <a:gd name="connsiteX18" fmla="*/ 1893537 w 3368822"/>
                  <a:gd name="connsiteY18" fmla="*/ 2945707 h 3220836"/>
                  <a:gd name="connsiteX19" fmla="*/ 1505119 w 3368822"/>
                  <a:gd name="connsiteY19" fmla="*/ 2557289 h 3220836"/>
                  <a:gd name="connsiteX20" fmla="*/ 1302818 w 3368822"/>
                  <a:gd name="connsiteY20" fmla="*/ 2435909 h 3220836"/>
                  <a:gd name="connsiteX21" fmla="*/ 979137 w 3368822"/>
                  <a:gd name="connsiteY21" fmla="*/ 2136503 h 3220836"/>
                  <a:gd name="connsiteX22" fmla="*/ 914400 w 3368822"/>
                  <a:gd name="connsiteY22" fmla="*/ 1950386 h 3220836"/>
                  <a:gd name="connsiteX23" fmla="*/ 833480 w 3368822"/>
                  <a:gd name="connsiteY23" fmla="*/ 1901834 h 3220836"/>
                  <a:gd name="connsiteX24" fmla="*/ 574535 w 3368822"/>
                  <a:gd name="connsiteY24" fmla="*/ 1756178 h 3220836"/>
                  <a:gd name="connsiteX25" fmla="*/ 121381 w 3368822"/>
                  <a:gd name="connsiteY25" fmla="*/ 1472956 h 3220836"/>
                  <a:gd name="connsiteX26" fmla="*/ 0 w 3368822"/>
                  <a:gd name="connsiteY26" fmla="*/ 1294932 h 3220836"/>
                  <a:gd name="connsiteX27" fmla="*/ 121381 w 3368822"/>
                  <a:gd name="connsiteY27" fmla="*/ 1100723 h 3220836"/>
                  <a:gd name="connsiteX28" fmla="*/ 404602 w 3368822"/>
                  <a:gd name="connsiteY28" fmla="*/ 1189735 h 3220836"/>
                  <a:gd name="connsiteX29" fmla="*/ 849664 w 3368822"/>
                  <a:gd name="connsiteY29" fmla="*/ 1335392 h 3220836"/>
                  <a:gd name="connsiteX30" fmla="*/ 1213806 w 3368822"/>
                  <a:gd name="connsiteY30" fmla="*/ 1416312 h 3220836"/>
                  <a:gd name="connsiteX31" fmla="*/ 1424199 w 3368822"/>
                  <a:gd name="connsiteY31" fmla="*/ 1214011 h 3220836"/>
                  <a:gd name="connsiteX32" fmla="*/ 1367554 w 3368822"/>
                  <a:gd name="connsiteY32" fmla="*/ 841778 h 3220836"/>
                  <a:gd name="connsiteX33" fmla="*/ 1229990 w 3368822"/>
                  <a:gd name="connsiteY33" fmla="*/ 647569 h 3220836"/>
                  <a:gd name="connsiteX34" fmla="*/ 1011505 w 3368822"/>
                  <a:gd name="connsiteY34" fmla="*/ 445268 h 3220836"/>
                  <a:gd name="connsiteX35" fmla="*/ 695916 w 3368822"/>
                  <a:gd name="connsiteY35" fmla="*/ 590925 h 3220836"/>
                  <a:gd name="connsiteX36" fmla="*/ 501707 w 3368822"/>
                  <a:gd name="connsiteY36" fmla="*/ 801317 h 3220836"/>
                  <a:gd name="connsiteX37" fmla="*/ 307498 w 3368822"/>
                  <a:gd name="connsiteY37" fmla="*/ 930790 h 3220836"/>
                  <a:gd name="connsiteX38" fmla="*/ 202301 w 3368822"/>
                  <a:gd name="connsiteY38" fmla="*/ 938882 h 3220836"/>
                  <a:gd name="connsiteX0" fmla="*/ 202301 w 3368822"/>
                  <a:gd name="connsiteY0" fmla="*/ 938882 h 3220836"/>
                  <a:gd name="connsiteX1" fmla="*/ 145657 w 3368822"/>
                  <a:gd name="connsiteY1" fmla="*/ 866054 h 3220836"/>
                  <a:gd name="connsiteX2" fmla="*/ 250854 w 3368822"/>
                  <a:gd name="connsiteY2" fmla="*/ 663753 h 3220836"/>
                  <a:gd name="connsiteX3" fmla="*/ 346997 w 3368822"/>
                  <a:gd name="connsiteY3" fmla="*/ 547446 h 3220836"/>
                  <a:gd name="connsiteX4" fmla="*/ 514606 w 3368822"/>
                  <a:gd name="connsiteY4" fmla="*/ 305913 h 3220836"/>
                  <a:gd name="connsiteX5" fmla="*/ 776836 w 3368822"/>
                  <a:gd name="connsiteY5" fmla="*/ 121586 h 3220836"/>
                  <a:gd name="connsiteX6" fmla="*/ 873940 w 3368822"/>
                  <a:gd name="connsiteY6" fmla="*/ 73034 h 3220836"/>
                  <a:gd name="connsiteX7" fmla="*/ 1035781 w 3368822"/>
                  <a:gd name="connsiteY7" fmla="*/ 206 h 3220836"/>
                  <a:gd name="connsiteX8" fmla="*/ 1343278 w 3368822"/>
                  <a:gd name="connsiteY8" fmla="*/ 97310 h 3220836"/>
                  <a:gd name="connsiteX9" fmla="*/ 1626500 w 3368822"/>
                  <a:gd name="connsiteY9" fmla="*/ 348163 h 3220836"/>
                  <a:gd name="connsiteX10" fmla="*/ 2112022 w 3368822"/>
                  <a:gd name="connsiteY10" fmla="*/ 736581 h 3220836"/>
                  <a:gd name="connsiteX11" fmla="*/ 2290047 w 3368822"/>
                  <a:gd name="connsiteY11" fmla="*/ 995526 h 3220836"/>
                  <a:gd name="connsiteX12" fmla="*/ 2379059 w 3368822"/>
                  <a:gd name="connsiteY12" fmla="*/ 1424404 h 3220836"/>
                  <a:gd name="connsiteX13" fmla="*/ 2484255 w 3368822"/>
                  <a:gd name="connsiteY13" fmla="*/ 1756178 h 3220836"/>
                  <a:gd name="connsiteX14" fmla="*/ 2824121 w 3368822"/>
                  <a:gd name="connsiteY14" fmla="*/ 2395448 h 3220836"/>
                  <a:gd name="connsiteX15" fmla="*/ 3099250 w 3368822"/>
                  <a:gd name="connsiteY15" fmla="*/ 2872879 h 3220836"/>
                  <a:gd name="connsiteX16" fmla="*/ 3317735 w 3368822"/>
                  <a:gd name="connsiteY16" fmla="*/ 3196560 h 3220836"/>
                  <a:gd name="connsiteX17" fmla="*/ 2071562 w 3368822"/>
                  <a:gd name="connsiteY17" fmla="*/ 3220836 h 3220836"/>
                  <a:gd name="connsiteX18" fmla="*/ 1893537 w 3368822"/>
                  <a:gd name="connsiteY18" fmla="*/ 2945707 h 3220836"/>
                  <a:gd name="connsiteX19" fmla="*/ 1505119 w 3368822"/>
                  <a:gd name="connsiteY19" fmla="*/ 2557289 h 3220836"/>
                  <a:gd name="connsiteX20" fmla="*/ 1302818 w 3368822"/>
                  <a:gd name="connsiteY20" fmla="*/ 2435909 h 3220836"/>
                  <a:gd name="connsiteX21" fmla="*/ 979137 w 3368822"/>
                  <a:gd name="connsiteY21" fmla="*/ 2136503 h 3220836"/>
                  <a:gd name="connsiteX22" fmla="*/ 914400 w 3368822"/>
                  <a:gd name="connsiteY22" fmla="*/ 1950386 h 3220836"/>
                  <a:gd name="connsiteX23" fmla="*/ 833480 w 3368822"/>
                  <a:gd name="connsiteY23" fmla="*/ 1901834 h 3220836"/>
                  <a:gd name="connsiteX24" fmla="*/ 574535 w 3368822"/>
                  <a:gd name="connsiteY24" fmla="*/ 1756178 h 3220836"/>
                  <a:gd name="connsiteX25" fmla="*/ 121381 w 3368822"/>
                  <a:gd name="connsiteY25" fmla="*/ 1472956 h 3220836"/>
                  <a:gd name="connsiteX26" fmla="*/ 0 w 3368822"/>
                  <a:gd name="connsiteY26" fmla="*/ 1294932 h 3220836"/>
                  <a:gd name="connsiteX27" fmla="*/ 121381 w 3368822"/>
                  <a:gd name="connsiteY27" fmla="*/ 1100723 h 3220836"/>
                  <a:gd name="connsiteX28" fmla="*/ 404602 w 3368822"/>
                  <a:gd name="connsiteY28" fmla="*/ 1189735 h 3220836"/>
                  <a:gd name="connsiteX29" fmla="*/ 849664 w 3368822"/>
                  <a:gd name="connsiteY29" fmla="*/ 1335392 h 3220836"/>
                  <a:gd name="connsiteX30" fmla="*/ 1213806 w 3368822"/>
                  <a:gd name="connsiteY30" fmla="*/ 1416312 h 3220836"/>
                  <a:gd name="connsiteX31" fmla="*/ 1424199 w 3368822"/>
                  <a:gd name="connsiteY31" fmla="*/ 1214011 h 3220836"/>
                  <a:gd name="connsiteX32" fmla="*/ 1367554 w 3368822"/>
                  <a:gd name="connsiteY32" fmla="*/ 841778 h 3220836"/>
                  <a:gd name="connsiteX33" fmla="*/ 1229990 w 3368822"/>
                  <a:gd name="connsiteY33" fmla="*/ 647569 h 3220836"/>
                  <a:gd name="connsiteX34" fmla="*/ 1011505 w 3368822"/>
                  <a:gd name="connsiteY34" fmla="*/ 445268 h 3220836"/>
                  <a:gd name="connsiteX35" fmla="*/ 695916 w 3368822"/>
                  <a:gd name="connsiteY35" fmla="*/ 590925 h 3220836"/>
                  <a:gd name="connsiteX36" fmla="*/ 501707 w 3368822"/>
                  <a:gd name="connsiteY36" fmla="*/ 801317 h 3220836"/>
                  <a:gd name="connsiteX37" fmla="*/ 307498 w 3368822"/>
                  <a:gd name="connsiteY37" fmla="*/ 930790 h 3220836"/>
                  <a:gd name="connsiteX38" fmla="*/ 202301 w 3368822"/>
                  <a:gd name="connsiteY38" fmla="*/ 938882 h 3220836"/>
                  <a:gd name="connsiteX0" fmla="*/ 202301 w 3368822"/>
                  <a:gd name="connsiteY0" fmla="*/ 939635 h 3221589"/>
                  <a:gd name="connsiteX1" fmla="*/ 145657 w 3368822"/>
                  <a:gd name="connsiteY1" fmla="*/ 866807 h 3221589"/>
                  <a:gd name="connsiteX2" fmla="*/ 250854 w 3368822"/>
                  <a:gd name="connsiteY2" fmla="*/ 664506 h 3221589"/>
                  <a:gd name="connsiteX3" fmla="*/ 346997 w 3368822"/>
                  <a:gd name="connsiteY3" fmla="*/ 548199 h 3221589"/>
                  <a:gd name="connsiteX4" fmla="*/ 514606 w 3368822"/>
                  <a:gd name="connsiteY4" fmla="*/ 306666 h 3221589"/>
                  <a:gd name="connsiteX5" fmla="*/ 776836 w 3368822"/>
                  <a:gd name="connsiteY5" fmla="*/ 122339 h 3221589"/>
                  <a:gd name="connsiteX6" fmla="*/ 895065 w 3368822"/>
                  <a:gd name="connsiteY6" fmla="*/ 52662 h 3221589"/>
                  <a:gd name="connsiteX7" fmla="*/ 1035781 w 3368822"/>
                  <a:gd name="connsiteY7" fmla="*/ 959 h 3221589"/>
                  <a:gd name="connsiteX8" fmla="*/ 1343278 w 3368822"/>
                  <a:gd name="connsiteY8" fmla="*/ 98063 h 3221589"/>
                  <a:gd name="connsiteX9" fmla="*/ 1626500 w 3368822"/>
                  <a:gd name="connsiteY9" fmla="*/ 348916 h 3221589"/>
                  <a:gd name="connsiteX10" fmla="*/ 2112022 w 3368822"/>
                  <a:gd name="connsiteY10" fmla="*/ 737334 h 3221589"/>
                  <a:gd name="connsiteX11" fmla="*/ 2290047 w 3368822"/>
                  <a:gd name="connsiteY11" fmla="*/ 996279 h 3221589"/>
                  <a:gd name="connsiteX12" fmla="*/ 2379059 w 3368822"/>
                  <a:gd name="connsiteY12" fmla="*/ 1425157 h 3221589"/>
                  <a:gd name="connsiteX13" fmla="*/ 2484255 w 3368822"/>
                  <a:gd name="connsiteY13" fmla="*/ 1756931 h 3221589"/>
                  <a:gd name="connsiteX14" fmla="*/ 2824121 w 3368822"/>
                  <a:gd name="connsiteY14" fmla="*/ 2396201 h 3221589"/>
                  <a:gd name="connsiteX15" fmla="*/ 3099250 w 3368822"/>
                  <a:gd name="connsiteY15" fmla="*/ 2873632 h 3221589"/>
                  <a:gd name="connsiteX16" fmla="*/ 3317735 w 3368822"/>
                  <a:gd name="connsiteY16" fmla="*/ 3197313 h 3221589"/>
                  <a:gd name="connsiteX17" fmla="*/ 2071562 w 3368822"/>
                  <a:gd name="connsiteY17" fmla="*/ 3221589 h 3221589"/>
                  <a:gd name="connsiteX18" fmla="*/ 1893537 w 3368822"/>
                  <a:gd name="connsiteY18" fmla="*/ 2946460 h 3221589"/>
                  <a:gd name="connsiteX19" fmla="*/ 1505119 w 3368822"/>
                  <a:gd name="connsiteY19" fmla="*/ 2558042 h 3221589"/>
                  <a:gd name="connsiteX20" fmla="*/ 1302818 w 3368822"/>
                  <a:gd name="connsiteY20" fmla="*/ 2436662 h 3221589"/>
                  <a:gd name="connsiteX21" fmla="*/ 979137 w 3368822"/>
                  <a:gd name="connsiteY21" fmla="*/ 2137256 h 3221589"/>
                  <a:gd name="connsiteX22" fmla="*/ 914400 w 3368822"/>
                  <a:gd name="connsiteY22" fmla="*/ 1951139 h 3221589"/>
                  <a:gd name="connsiteX23" fmla="*/ 833480 w 3368822"/>
                  <a:gd name="connsiteY23" fmla="*/ 1902587 h 3221589"/>
                  <a:gd name="connsiteX24" fmla="*/ 574535 w 3368822"/>
                  <a:gd name="connsiteY24" fmla="*/ 1756931 h 3221589"/>
                  <a:gd name="connsiteX25" fmla="*/ 121381 w 3368822"/>
                  <a:gd name="connsiteY25" fmla="*/ 1473709 h 3221589"/>
                  <a:gd name="connsiteX26" fmla="*/ 0 w 3368822"/>
                  <a:gd name="connsiteY26" fmla="*/ 1295685 h 3221589"/>
                  <a:gd name="connsiteX27" fmla="*/ 121381 w 3368822"/>
                  <a:gd name="connsiteY27" fmla="*/ 1101476 h 3221589"/>
                  <a:gd name="connsiteX28" fmla="*/ 404602 w 3368822"/>
                  <a:gd name="connsiteY28" fmla="*/ 1190488 h 3221589"/>
                  <a:gd name="connsiteX29" fmla="*/ 849664 w 3368822"/>
                  <a:gd name="connsiteY29" fmla="*/ 1336145 h 3221589"/>
                  <a:gd name="connsiteX30" fmla="*/ 1213806 w 3368822"/>
                  <a:gd name="connsiteY30" fmla="*/ 1417065 h 3221589"/>
                  <a:gd name="connsiteX31" fmla="*/ 1424199 w 3368822"/>
                  <a:gd name="connsiteY31" fmla="*/ 1214764 h 3221589"/>
                  <a:gd name="connsiteX32" fmla="*/ 1367554 w 3368822"/>
                  <a:gd name="connsiteY32" fmla="*/ 842531 h 3221589"/>
                  <a:gd name="connsiteX33" fmla="*/ 1229990 w 3368822"/>
                  <a:gd name="connsiteY33" fmla="*/ 648322 h 3221589"/>
                  <a:gd name="connsiteX34" fmla="*/ 1011505 w 3368822"/>
                  <a:gd name="connsiteY34" fmla="*/ 446021 h 3221589"/>
                  <a:gd name="connsiteX35" fmla="*/ 695916 w 3368822"/>
                  <a:gd name="connsiteY35" fmla="*/ 591678 h 3221589"/>
                  <a:gd name="connsiteX36" fmla="*/ 501707 w 3368822"/>
                  <a:gd name="connsiteY36" fmla="*/ 802070 h 3221589"/>
                  <a:gd name="connsiteX37" fmla="*/ 307498 w 3368822"/>
                  <a:gd name="connsiteY37" fmla="*/ 931543 h 3221589"/>
                  <a:gd name="connsiteX38" fmla="*/ 202301 w 3368822"/>
                  <a:gd name="connsiteY38" fmla="*/ 939635 h 3221589"/>
                  <a:gd name="connsiteX0" fmla="*/ 202301 w 3368822"/>
                  <a:gd name="connsiteY0" fmla="*/ 939635 h 3221589"/>
                  <a:gd name="connsiteX1" fmla="*/ 145657 w 3368822"/>
                  <a:gd name="connsiteY1" fmla="*/ 866807 h 3221589"/>
                  <a:gd name="connsiteX2" fmla="*/ 250854 w 3368822"/>
                  <a:gd name="connsiteY2" fmla="*/ 664506 h 3221589"/>
                  <a:gd name="connsiteX3" fmla="*/ 346997 w 3368822"/>
                  <a:gd name="connsiteY3" fmla="*/ 548199 h 3221589"/>
                  <a:gd name="connsiteX4" fmla="*/ 514606 w 3368822"/>
                  <a:gd name="connsiteY4" fmla="*/ 306666 h 3221589"/>
                  <a:gd name="connsiteX5" fmla="*/ 776836 w 3368822"/>
                  <a:gd name="connsiteY5" fmla="*/ 122339 h 3221589"/>
                  <a:gd name="connsiteX6" fmla="*/ 895065 w 3368822"/>
                  <a:gd name="connsiteY6" fmla="*/ 52662 h 3221589"/>
                  <a:gd name="connsiteX7" fmla="*/ 1078031 w 3368822"/>
                  <a:gd name="connsiteY7" fmla="*/ 959 h 3221589"/>
                  <a:gd name="connsiteX8" fmla="*/ 1343278 w 3368822"/>
                  <a:gd name="connsiteY8" fmla="*/ 98063 h 3221589"/>
                  <a:gd name="connsiteX9" fmla="*/ 1626500 w 3368822"/>
                  <a:gd name="connsiteY9" fmla="*/ 348916 h 3221589"/>
                  <a:gd name="connsiteX10" fmla="*/ 2112022 w 3368822"/>
                  <a:gd name="connsiteY10" fmla="*/ 737334 h 3221589"/>
                  <a:gd name="connsiteX11" fmla="*/ 2290047 w 3368822"/>
                  <a:gd name="connsiteY11" fmla="*/ 996279 h 3221589"/>
                  <a:gd name="connsiteX12" fmla="*/ 2379059 w 3368822"/>
                  <a:gd name="connsiteY12" fmla="*/ 1425157 h 3221589"/>
                  <a:gd name="connsiteX13" fmla="*/ 2484255 w 3368822"/>
                  <a:gd name="connsiteY13" fmla="*/ 1756931 h 3221589"/>
                  <a:gd name="connsiteX14" fmla="*/ 2824121 w 3368822"/>
                  <a:gd name="connsiteY14" fmla="*/ 2396201 h 3221589"/>
                  <a:gd name="connsiteX15" fmla="*/ 3099250 w 3368822"/>
                  <a:gd name="connsiteY15" fmla="*/ 2873632 h 3221589"/>
                  <a:gd name="connsiteX16" fmla="*/ 3317735 w 3368822"/>
                  <a:gd name="connsiteY16" fmla="*/ 3197313 h 3221589"/>
                  <a:gd name="connsiteX17" fmla="*/ 2071562 w 3368822"/>
                  <a:gd name="connsiteY17" fmla="*/ 3221589 h 3221589"/>
                  <a:gd name="connsiteX18" fmla="*/ 1893537 w 3368822"/>
                  <a:gd name="connsiteY18" fmla="*/ 2946460 h 3221589"/>
                  <a:gd name="connsiteX19" fmla="*/ 1505119 w 3368822"/>
                  <a:gd name="connsiteY19" fmla="*/ 2558042 h 3221589"/>
                  <a:gd name="connsiteX20" fmla="*/ 1302818 w 3368822"/>
                  <a:gd name="connsiteY20" fmla="*/ 2436662 h 3221589"/>
                  <a:gd name="connsiteX21" fmla="*/ 979137 w 3368822"/>
                  <a:gd name="connsiteY21" fmla="*/ 2137256 h 3221589"/>
                  <a:gd name="connsiteX22" fmla="*/ 914400 w 3368822"/>
                  <a:gd name="connsiteY22" fmla="*/ 1951139 h 3221589"/>
                  <a:gd name="connsiteX23" fmla="*/ 833480 w 3368822"/>
                  <a:gd name="connsiteY23" fmla="*/ 1902587 h 3221589"/>
                  <a:gd name="connsiteX24" fmla="*/ 574535 w 3368822"/>
                  <a:gd name="connsiteY24" fmla="*/ 1756931 h 3221589"/>
                  <a:gd name="connsiteX25" fmla="*/ 121381 w 3368822"/>
                  <a:gd name="connsiteY25" fmla="*/ 1473709 h 3221589"/>
                  <a:gd name="connsiteX26" fmla="*/ 0 w 3368822"/>
                  <a:gd name="connsiteY26" fmla="*/ 1295685 h 3221589"/>
                  <a:gd name="connsiteX27" fmla="*/ 121381 w 3368822"/>
                  <a:gd name="connsiteY27" fmla="*/ 1101476 h 3221589"/>
                  <a:gd name="connsiteX28" fmla="*/ 404602 w 3368822"/>
                  <a:gd name="connsiteY28" fmla="*/ 1190488 h 3221589"/>
                  <a:gd name="connsiteX29" fmla="*/ 849664 w 3368822"/>
                  <a:gd name="connsiteY29" fmla="*/ 1336145 h 3221589"/>
                  <a:gd name="connsiteX30" fmla="*/ 1213806 w 3368822"/>
                  <a:gd name="connsiteY30" fmla="*/ 1417065 h 3221589"/>
                  <a:gd name="connsiteX31" fmla="*/ 1424199 w 3368822"/>
                  <a:gd name="connsiteY31" fmla="*/ 1214764 h 3221589"/>
                  <a:gd name="connsiteX32" fmla="*/ 1367554 w 3368822"/>
                  <a:gd name="connsiteY32" fmla="*/ 842531 h 3221589"/>
                  <a:gd name="connsiteX33" fmla="*/ 1229990 w 3368822"/>
                  <a:gd name="connsiteY33" fmla="*/ 648322 h 3221589"/>
                  <a:gd name="connsiteX34" fmla="*/ 1011505 w 3368822"/>
                  <a:gd name="connsiteY34" fmla="*/ 446021 h 3221589"/>
                  <a:gd name="connsiteX35" fmla="*/ 695916 w 3368822"/>
                  <a:gd name="connsiteY35" fmla="*/ 591678 h 3221589"/>
                  <a:gd name="connsiteX36" fmla="*/ 501707 w 3368822"/>
                  <a:gd name="connsiteY36" fmla="*/ 802070 h 3221589"/>
                  <a:gd name="connsiteX37" fmla="*/ 307498 w 3368822"/>
                  <a:gd name="connsiteY37" fmla="*/ 931543 h 3221589"/>
                  <a:gd name="connsiteX38" fmla="*/ 202301 w 3368822"/>
                  <a:gd name="connsiteY38" fmla="*/ 939635 h 3221589"/>
                  <a:gd name="connsiteX0" fmla="*/ 202301 w 3368822"/>
                  <a:gd name="connsiteY0" fmla="*/ 939980 h 3221934"/>
                  <a:gd name="connsiteX1" fmla="*/ 145657 w 3368822"/>
                  <a:gd name="connsiteY1" fmla="*/ 867152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2022 w 3368822"/>
                  <a:gd name="connsiteY10" fmla="*/ 737679 h 3221934"/>
                  <a:gd name="connsiteX11" fmla="*/ 2290047 w 3368822"/>
                  <a:gd name="connsiteY11" fmla="*/ 996624 h 3221934"/>
                  <a:gd name="connsiteX12" fmla="*/ 2379059 w 3368822"/>
                  <a:gd name="connsiteY12" fmla="*/ 1425502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74535 w 3368822"/>
                  <a:gd name="connsiteY24" fmla="*/ 1757276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2022 w 3368822"/>
                  <a:gd name="connsiteY10" fmla="*/ 737679 h 3221934"/>
                  <a:gd name="connsiteX11" fmla="*/ 2290047 w 3368822"/>
                  <a:gd name="connsiteY11" fmla="*/ 996624 h 3221934"/>
                  <a:gd name="connsiteX12" fmla="*/ 2379059 w 3368822"/>
                  <a:gd name="connsiteY12" fmla="*/ 1425502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74535 w 3368822"/>
                  <a:gd name="connsiteY24" fmla="*/ 1757276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2022 w 3368822"/>
                  <a:gd name="connsiteY10" fmla="*/ 737679 h 3221934"/>
                  <a:gd name="connsiteX11" fmla="*/ 2293065 w 3368822"/>
                  <a:gd name="connsiteY11" fmla="*/ 972482 h 3221934"/>
                  <a:gd name="connsiteX12" fmla="*/ 2379059 w 3368822"/>
                  <a:gd name="connsiteY12" fmla="*/ 1425502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74535 w 3368822"/>
                  <a:gd name="connsiteY24" fmla="*/ 1757276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2022 w 3368822"/>
                  <a:gd name="connsiteY10" fmla="*/ 737679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74535 w 3368822"/>
                  <a:gd name="connsiteY24" fmla="*/ 1757276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74535 w 3368822"/>
                  <a:gd name="connsiteY24" fmla="*/ 1757276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779159 w 3368822"/>
                  <a:gd name="connsiteY23" fmla="*/ 1884825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875168 w 3368822"/>
                  <a:gd name="connsiteY22" fmla="*/ 1984680 h 3221934"/>
                  <a:gd name="connsiteX23" fmla="*/ 779159 w 3368822"/>
                  <a:gd name="connsiteY23" fmla="*/ 1884825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1009316 w 3368822"/>
                  <a:gd name="connsiteY21" fmla="*/ 2134583 h 3221934"/>
                  <a:gd name="connsiteX22" fmla="*/ 875168 w 3368822"/>
                  <a:gd name="connsiteY22" fmla="*/ 1984680 h 3221934"/>
                  <a:gd name="connsiteX23" fmla="*/ 779159 w 3368822"/>
                  <a:gd name="connsiteY23" fmla="*/ 1884825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293765 w 3368822"/>
                  <a:gd name="connsiteY20" fmla="*/ 2409846 h 3221934"/>
                  <a:gd name="connsiteX21" fmla="*/ 1009316 w 3368822"/>
                  <a:gd name="connsiteY21" fmla="*/ 2134583 h 3221934"/>
                  <a:gd name="connsiteX22" fmla="*/ 875168 w 3368822"/>
                  <a:gd name="connsiteY22" fmla="*/ 1984680 h 3221934"/>
                  <a:gd name="connsiteX23" fmla="*/ 779159 w 3368822"/>
                  <a:gd name="connsiteY23" fmla="*/ 1884825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269622 w 3368822"/>
                  <a:gd name="connsiteY20" fmla="*/ 2406828 h 3221934"/>
                  <a:gd name="connsiteX21" fmla="*/ 1009316 w 3368822"/>
                  <a:gd name="connsiteY21" fmla="*/ 2134583 h 3221934"/>
                  <a:gd name="connsiteX22" fmla="*/ 875168 w 3368822"/>
                  <a:gd name="connsiteY22" fmla="*/ 1984680 h 3221934"/>
                  <a:gd name="connsiteX23" fmla="*/ 779159 w 3368822"/>
                  <a:gd name="connsiteY23" fmla="*/ 1884825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47398"/>
                  <a:gd name="connsiteX1" fmla="*/ 145657 w 3368822"/>
                  <a:gd name="connsiteY1" fmla="*/ 833956 h 3247398"/>
                  <a:gd name="connsiteX2" fmla="*/ 250854 w 3368822"/>
                  <a:gd name="connsiteY2" fmla="*/ 664851 h 3247398"/>
                  <a:gd name="connsiteX3" fmla="*/ 346997 w 3368822"/>
                  <a:gd name="connsiteY3" fmla="*/ 548544 h 3247398"/>
                  <a:gd name="connsiteX4" fmla="*/ 514606 w 3368822"/>
                  <a:gd name="connsiteY4" fmla="*/ 307011 h 3247398"/>
                  <a:gd name="connsiteX5" fmla="*/ 776836 w 3368822"/>
                  <a:gd name="connsiteY5" fmla="*/ 122684 h 3247398"/>
                  <a:gd name="connsiteX6" fmla="*/ 895065 w 3368822"/>
                  <a:gd name="connsiteY6" fmla="*/ 53007 h 3247398"/>
                  <a:gd name="connsiteX7" fmla="*/ 1078031 w 3368822"/>
                  <a:gd name="connsiteY7" fmla="*/ 1304 h 3247398"/>
                  <a:gd name="connsiteX8" fmla="*/ 1331206 w 3368822"/>
                  <a:gd name="connsiteY8" fmla="*/ 107461 h 3247398"/>
                  <a:gd name="connsiteX9" fmla="*/ 1626500 w 3368822"/>
                  <a:gd name="connsiteY9" fmla="*/ 349261 h 3247398"/>
                  <a:gd name="connsiteX10" fmla="*/ 2118058 w 3368822"/>
                  <a:gd name="connsiteY10" fmla="*/ 725607 h 3247398"/>
                  <a:gd name="connsiteX11" fmla="*/ 2293065 w 3368822"/>
                  <a:gd name="connsiteY11" fmla="*/ 972482 h 3247398"/>
                  <a:gd name="connsiteX12" fmla="*/ 2400184 w 3368822"/>
                  <a:gd name="connsiteY12" fmla="*/ 1416449 h 3247398"/>
                  <a:gd name="connsiteX13" fmla="*/ 2484255 w 3368822"/>
                  <a:gd name="connsiteY13" fmla="*/ 1757276 h 3247398"/>
                  <a:gd name="connsiteX14" fmla="*/ 2824121 w 3368822"/>
                  <a:gd name="connsiteY14" fmla="*/ 2396546 h 3247398"/>
                  <a:gd name="connsiteX15" fmla="*/ 3099250 w 3368822"/>
                  <a:gd name="connsiteY15" fmla="*/ 2873977 h 3247398"/>
                  <a:gd name="connsiteX16" fmla="*/ 3317735 w 3368822"/>
                  <a:gd name="connsiteY16" fmla="*/ 3197658 h 3247398"/>
                  <a:gd name="connsiteX17" fmla="*/ 2071562 w 3368822"/>
                  <a:gd name="connsiteY17" fmla="*/ 3221934 h 3247398"/>
                  <a:gd name="connsiteX18" fmla="*/ 1866867 w 3368822"/>
                  <a:gd name="connsiteY18" fmla="*/ 2958235 h 3247398"/>
                  <a:gd name="connsiteX19" fmla="*/ 1505119 w 3368822"/>
                  <a:gd name="connsiteY19" fmla="*/ 2558387 h 3247398"/>
                  <a:gd name="connsiteX20" fmla="*/ 1269622 w 3368822"/>
                  <a:gd name="connsiteY20" fmla="*/ 2406828 h 3247398"/>
                  <a:gd name="connsiteX21" fmla="*/ 1009316 w 3368822"/>
                  <a:gd name="connsiteY21" fmla="*/ 2134583 h 3247398"/>
                  <a:gd name="connsiteX22" fmla="*/ 875168 w 3368822"/>
                  <a:gd name="connsiteY22" fmla="*/ 1984680 h 3247398"/>
                  <a:gd name="connsiteX23" fmla="*/ 779159 w 3368822"/>
                  <a:gd name="connsiteY23" fmla="*/ 1884825 h 3247398"/>
                  <a:gd name="connsiteX24" fmla="*/ 526250 w 3368822"/>
                  <a:gd name="connsiteY24" fmla="*/ 1712008 h 3247398"/>
                  <a:gd name="connsiteX25" fmla="*/ 121381 w 3368822"/>
                  <a:gd name="connsiteY25" fmla="*/ 1449911 h 3247398"/>
                  <a:gd name="connsiteX26" fmla="*/ 0 w 3368822"/>
                  <a:gd name="connsiteY26" fmla="*/ 1296030 h 3247398"/>
                  <a:gd name="connsiteX27" fmla="*/ 121381 w 3368822"/>
                  <a:gd name="connsiteY27" fmla="*/ 1101821 h 3247398"/>
                  <a:gd name="connsiteX28" fmla="*/ 404602 w 3368822"/>
                  <a:gd name="connsiteY28" fmla="*/ 1190833 h 3247398"/>
                  <a:gd name="connsiteX29" fmla="*/ 849664 w 3368822"/>
                  <a:gd name="connsiteY29" fmla="*/ 1336490 h 3247398"/>
                  <a:gd name="connsiteX30" fmla="*/ 1213806 w 3368822"/>
                  <a:gd name="connsiteY30" fmla="*/ 1417410 h 3247398"/>
                  <a:gd name="connsiteX31" fmla="*/ 1424199 w 3368822"/>
                  <a:gd name="connsiteY31" fmla="*/ 1215109 h 3247398"/>
                  <a:gd name="connsiteX32" fmla="*/ 1367554 w 3368822"/>
                  <a:gd name="connsiteY32" fmla="*/ 842876 h 3247398"/>
                  <a:gd name="connsiteX33" fmla="*/ 1229990 w 3368822"/>
                  <a:gd name="connsiteY33" fmla="*/ 648667 h 3247398"/>
                  <a:gd name="connsiteX34" fmla="*/ 1011505 w 3368822"/>
                  <a:gd name="connsiteY34" fmla="*/ 446366 h 3247398"/>
                  <a:gd name="connsiteX35" fmla="*/ 695916 w 3368822"/>
                  <a:gd name="connsiteY35" fmla="*/ 592023 h 3247398"/>
                  <a:gd name="connsiteX36" fmla="*/ 501707 w 3368822"/>
                  <a:gd name="connsiteY36" fmla="*/ 802415 h 3247398"/>
                  <a:gd name="connsiteX37" fmla="*/ 307498 w 3368822"/>
                  <a:gd name="connsiteY37" fmla="*/ 931888 h 3247398"/>
                  <a:gd name="connsiteX38" fmla="*/ 202301 w 3368822"/>
                  <a:gd name="connsiteY38" fmla="*/ 939980 h 3247398"/>
                  <a:gd name="connsiteX0" fmla="*/ 202301 w 3368822"/>
                  <a:gd name="connsiteY0" fmla="*/ 939980 h 3247398"/>
                  <a:gd name="connsiteX1" fmla="*/ 145657 w 3368822"/>
                  <a:gd name="connsiteY1" fmla="*/ 833956 h 3247398"/>
                  <a:gd name="connsiteX2" fmla="*/ 250854 w 3368822"/>
                  <a:gd name="connsiteY2" fmla="*/ 664851 h 3247398"/>
                  <a:gd name="connsiteX3" fmla="*/ 346997 w 3368822"/>
                  <a:gd name="connsiteY3" fmla="*/ 548544 h 3247398"/>
                  <a:gd name="connsiteX4" fmla="*/ 514606 w 3368822"/>
                  <a:gd name="connsiteY4" fmla="*/ 307011 h 3247398"/>
                  <a:gd name="connsiteX5" fmla="*/ 776836 w 3368822"/>
                  <a:gd name="connsiteY5" fmla="*/ 122684 h 3247398"/>
                  <a:gd name="connsiteX6" fmla="*/ 895065 w 3368822"/>
                  <a:gd name="connsiteY6" fmla="*/ 53007 h 3247398"/>
                  <a:gd name="connsiteX7" fmla="*/ 1078031 w 3368822"/>
                  <a:gd name="connsiteY7" fmla="*/ 1304 h 3247398"/>
                  <a:gd name="connsiteX8" fmla="*/ 1331206 w 3368822"/>
                  <a:gd name="connsiteY8" fmla="*/ 107461 h 3247398"/>
                  <a:gd name="connsiteX9" fmla="*/ 1626500 w 3368822"/>
                  <a:gd name="connsiteY9" fmla="*/ 349261 h 3247398"/>
                  <a:gd name="connsiteX10" fmla="*/ 2118058 w 3368822"/>
                  <a:gd name="connsiteY10" fmla="*/ 725607 h 3247398"/>
                  <a:gd name="connsiteX11" fmla="*/ 2293065 w 3368822"/>
                  <a:gd name="connsiteY11" fmla="*/ 972482 h 3247398"/>
                  <a:gd name="connsiteX12" fmla="*/ 2400184 w 3368822"/>
                  <a:gd name="connsiteY12" fmla="*/ 1416449 h 3247398"/>
                  <a:gd name="connsiteX13" fmla="*/ 2484255 w 3368822"/>
                  <a:gd name="connsiteY13" fmla="*/ 1757276 h 3247398"/>
                  <a:gd name="connsiteX14" fmla="*/ 2824121 w 3368822"/>
                  <a:gd name="connsiteY14" fmla="*/ 2396546 h 3247398"/>
                  <a:gd name="connsiteX15" fmla="*/ 3099250 w 3368822"/>
                  <a:gd name="connsiteY15" fmla="*/ 2873977 h 3247398"/>
                  <a:gd name="connsiteX16" fmla="*/ 3317735 w 3368822"/>
                  <a:gd name="connsiteY16" fmla="*/ 3197658 h 3247398"/>
                  <a:gd name="connsiteX17" fmla="*/ 2071562 w 3368822"/>
                  <a:gd name="connsiteY17" fmla="*/ 3221934 h 3247398"/>
                  <a:gd name="connsiteX18" fmla="*/ 1866867 w 3368822"/>
                  <a:gd name="connsiteY18" fmla="*/ 2958235 h 3247398"/>
                  <a:gd name="connsiteX19" fmla="*/ 1505119 w 3368822"/>
                  <a:gd name="connsiteY19" fmla="*/ 2558387 h 3247398"/>
                  <a:gd name="connsiteX20" fmla="*/ 1269622 w 3368822"/>
                  <a:gd name="connsiteY20" fmla="*/ 2406828 h 3247398"/>
                  <a:gd name="connsiteX21" fmla="*/ 1009316 w 3368822"/>
                  <a:gd name="connsiteY21" fmla="*/ 2134583 h 3247398"/>
                  <a:gd name="connsiteX22" fmla="*/ 875168 w 3368822"/>
                  <a:gd name="connsiteY22" fmla="*/ 1984680 h 3247398"/>
                  <a:gd name="connsiteX23" fmla="*/ 779159 w 3368822"/>
                  <a:gd name="connsiteY23" fmla="*/ 1884825 h 3247398"/>
                  <a:gd name="connsiteX24" fmla="*/ 526250 w 3368822"/>
                  <a:gd name="connsiteY24" fmla="*/ 1712008 h 3247398"/>
                  <a:gd name="connsiteX25" fmla="*/ 121381 w 3368822"/>
                  <a:gd name="connsiteY25" fmla="*/ 1449911 h 3247398"/>
                  <a:gd name="connsiteX26" fmla="*/ 0 w 3368822"/>
                  <a:gd name="connsiteY26" fmla="*/ 1296030 h 3247398"/>
                  <a:gd name="connsiteX27" fmla="*/ 121381 w 3368822"/>
                  <a:gd name="connsiteY27" fmla="*/ 1101821 h 3247398"/>
                  <a:gd name="connsiteX28" fmla="*/ 404602 w 3368822"/>
                  <a:gd name="connsiteY28" fmla="*/ 1190833 h 3247398"/>
                  <a:gd name="connsiteX29" fmla="*/ 849664 w 3368822"/>
                  <a:gd name="connsiteY29" fmla="*/ 1336490 h 3247398"/>
                  <a:gd name="connsiteX30" fmla="*/ 1213806 w 3368822"/>
                  <a:gd name="connsiteY30" fmla="*/ 1417410 h 3247398"/>
                  <a:gd name="connsiteX31" fmla="*/ 1424199 w 3368822"/>
                  <a:gd name="connsiteY31" fmla="*/ 1215109 h 3247398"/>
                  <a:gd name="connsiteX32" fmla="*/ 1367554 w 3368822"/>
                  <a:gd name="connsiteY32" fmla="*/ 842876 h 3247398"/>
                  <a:gd name="connsiteX33" fmla="*/ 1229990 w 3368822"/>
                  <a:gd name="connsiteY33" fmla="*/ 648667 h 3247398"/>
                  <a:gd name="connsiteX34" fmla="*/ 1011505 w 3368822"/>
                  <a:gd name="connsiteY34" fmla="*/ 446366 h 3247398"/>
                  <a:gd name="connsiteX35" fmla="*/ 695916 w 3368822"/>
                  <a:gd name="connsiteY35" fmla="*/ 592023 h 3247398"/>
                  <a:gd name="connsiteX36" fmla="*/ 501707 w 3368822"/>
                  <a:gd name="connsiteY36" fmla="*/ 802415 h 3247398"/>
                  <a:gd name="connsiteX37" fmla="*/ 307498 w 3368822"/>
                  <a:gd name="connsiteY37" fmla="*/ 931888 h 3247398"/>
                  <a:gd name="connsiteX38" fmla="*/ 202301 w 3368822"/>
                  <a:gd name="connsiteY38" fmla="*/ 939980 h 3247398"/>
                  <a:gd name="connsiteX0" fmla="*/ 202301 w 3369324"/>
                  <a:gd name="connsiteY0" fmla="*/ 939980 h 3228251"/>
                  <a:gd name="connsiteX1" fmla="*/ 145657 w 3369324"/>
                  <a:gd name="connsiteY1" fmla="*/ 833956 h 3228251"/>
                  <a:gd name="connsiteX2" fmla="*/ 250854 w 3369324"/>
                  <a:gd name="connsiteY2" fmla="*/ 664851 h 3228251"/>
                  <a:gd name="connsiteX3" fmla="*/ 346997 w 3369324"/>
                  <a:gd name="connsiteY3" fmla="*/ 548544 h 3228251"/>
                  <a:gd name="connsiteX4" fmla="*/ 514606 w 3369324"/>
                  <a:gd name="connsiteY4" fmla="*/ 307011 h 3228251"/>
                  <a:gd name="connsiteX5" fmla="*/ 776836 w 3369324"/>
                  <a:gd name="connsiteY5" fmla="*/ 122684 h 3228251"/>
                  <a:gd name="connsiteX6" fmla="*/ 895065 w 3369324"/>
                  <a:gd name="connsiteY6" fmla="*/ 53007 h 3228251"/>
                  <a:gd name="connsiteX7" fmla="*/ 1078031 w 3369324"/>
                  <a:gd name="connsiteY7" fmla="*/ 1304 h 3228251"/>
                  <a:gd name="connsiteX8" fmla="*/ 1331206 w 3369324"/>
                  <a:gd name="connsiteY8" fmla="*/ 107461 h 3228251"/>
                  <a:gd name="connsiteX9" fmla="*/ 1626500 w 3369324"/>
                  <a:gd name="connsiteY9" fmla="*/ 349261 h 3228251"/>
                  <a:gd name="connsiteX10" fmla="*/ 2118058 w 3369324"/>
                  <a:gd name="connsiteY10" fmla="*/ 725607 h 3228251"/>
                  <a:gd name="connsiteX11" fmla="*/ 2293065 w 3369324"/>
                  <a:gd name="connsiteY11" fmla="*/ 972482 h 3228251"/>
                  <a:gd name="connsiteX12" fmla="*/ 2400184 w 3369324"/>
                  <a:gd name="connsiteY12" fmla="*/ 1416449 h 3228251"/>
                  <a:gd name="connsiteX13" fmla="*/ 2484255 w 3369324"/>
                  <a:gd name="connsiteY13" fmla="*/ 1757276 h 3228251"/>
                  <a:gd name="connsiteX14" fmla="*/ 2824121 w 3369324"/>
                  <a:gd name="connsiteY14" fmla="*/ 2396546 h 3228251"/>
                  <a:gd name="connsiteX15" fmla="*/ 3099250 w 3369324"/>
                  <a:gd name="connsiteY15" fmla="*/ 2873977 h 3228251"/>
                  <a:gd name="connsiteX16" fmla="*/ 3317735 w 3369324"/>
                  <a:gd name="connsiteY16" fmla="*/ 3197658 h 3228251"/>
                  <a:gd name="connsiteX17" fmla="*/ 2063942 w 3369324"/>
                  <a:gd name="connsiteY17" fmla="*/ 3187644 h 3228251"/>
                  <a:gd name="connsiteX18" fmla="*/ 1866867 w 3369324"/>
                  <a:gd name="connsiteY18" fmla="*/ 2958235 h 3228251"/>
                  <a:gd name="connsiteX19" fmla="*/ 1505119 w 3369324"/>
                  <a:gd name="connsiteY19" fmla="*/ 2558387 h 3228251"/>
                  <a:gd name="connsiteX20" fmla="*/ 1269622 w 3369324"/>
                  <a:gd name="connsiteY20" fmla="*/ 2406828 h 3228251"/>
                  <a:gd name="connsiteX21" fmla="*/ 1009316 w 3369324"/>
                  <a:gd name="connsiteY21" fmla="*/ 2134583 h 3228251"/>
                  <a:gd name="connsiteX22" fmla="*/ 875168 w 3369324"/>
                  <a:gd name="connsiteY22" fmla="*/ 1984680 h 3228251"/>
                  <a:gd name="connsiteX23" fmla="*/ 779159 w 3369324"/>
                  <a:gd name="connsiteY23" fmla="*/ 1884825 h 3228251"/>
                  <a:gd name="connsiteX24" fmla="*/ 526250 w 3369324"/>
                  <a:gd name="connsiteY24" fmla="*/ 1712008 h 3228251"/>
                  <a:gd name="connsiteX25" fmla="*/ 121381 w 3369324"/>
                  <a:gd name="connsiteY25" fmla="*/ 1449911 h 3228251"/>
                  <a:gd name="connsiteX26" fmla="*/ 0 w 3369324"/>
                  <a:gd name="connsiteY26" fmla="*/ 1296030 h 3228251"/>
                  <a:gd name="connsiteX27" fmla="*/ 121381 w 3369324"/>
                  <a:gd name="connsiteY27" fmla="*/ 1101821 h 3228251"/>
                  <a:gd name="connsiteX28" fmla="*/ 404602 w 3369324"/>
                  <a:gd name="connsiteY28" fmla="*/ 1190833 h 3228251"/>
                  <a:gd name="connsiteX29" fmla="*/ 849664 w 3369324"/>
                  <a:gd name="connsiteY29" fmla="*/ 1336490 h 3228251"/>
                  <a:gd name="connsiteX30" fmla="*/ 1213806 w 3369324"/>
                  <a:gd name="connsiteY30" fmla="*/ 1417410 h 3228251"/>
                  <a:gd name="connsiteX31" fmla="*/ 1424199 w 3369324"/>
                  <a:gd name="connsiteY31" fmla="*/ 1215109 h 3228251"/>
                  <a:gd name="connsiteX32" fmla="*/ 1367554 w 3369324"/>
                  <a:gd name="connsiteY32" fmla="*/ 842876 h 3228251"/>
                  <a:gd name="connsiteX33" fmla="*/ 1229990 w 3369324"/>
                  <a:gd name="connsiteY33" fmla="*/ 648667 h 3228251"/>
                  <a:gd name="connsiteX34" fmla="*/ 1011505 w 3369324"/>
                  <a:gd name="connsiteY34" fmla="*/ 446366 h 3228251"/>
                  <a:gd name="connsiteX35" fmla="*/ 695916 w 3369324"/>
                  <a:gd name="connsiteY35" fmla="*/ 592023 h 3228251"/>
                  <a:gd name="connsiteX36" fmla="*/ 501707 w 3369324"/>
                  <a:gd name="connsiteY36" fmla="*/ 802415 h 3228251"/>
                  <a:gd name="connsiteX37" fmla="*/ 307498 w 3369324"/>
                  <a:gd name="connsiteY37" fmla="*/ 931888 h 3228251"/>
                  <a:gd name="connsiteX38" fmla="*/ 202301 w 3369324"/>
                  <a:gd name="connsiteY38" fmla="*/ 939980 h 3228251"/>
                  <a:gd name="connsiteX0" fmla="*/ 202301 w 3369324"/>
                  <a:gd name="connsiteY0" fmla="*/ 939980 h 3228251"/>
                  <a:gd name="connsiteX1" fmla="*/ 145657 w 3369324"/>
                  <a:gd name="connsiteY1" fmla="*/ 833956 h 3228251"/>
                  <a:gd name="connsiteX2" fmla="*/ 250854 w 3369324"/>
                  <a:gd name="connsiteY2" fmla="*/ 664851 h 3228251"/>
                  <a:gd name="connsiteX3" fmla="*/ 346997 w 3369324"/>
                  <a:gd name="connsiteY3" fmla="*/ 548544 h 3228251"/>
                  <a:gd name="connsiteX4" fmla="*/ 514606 w 3369324"/>
                  <a:gd name="connsiteY4" fmla="*/ 307011 h 3228251"/>
                  <a:gd name="connsiteX5" fmla="*/ 776836 w 3369324"/>
                  <a:gd name="connsiteY5" fmla="*/ 122684 h 3228251"/>
                  <a:gd name="connsiteX6" fmla="*/ 895065 w 3369324"/>
                  <a:gd name="connsiteY6" fmla="*/ 53007 h 3228251"/>
                  <a:gd name="connsiteX7" fmla="*/ 1078031 w 3369324"/>
                  <a:gd name="connsiteY7" fmla="*/ 1304 h 3228251"/>
                  <a:gd name="connsiteX8" fmla="*/ 1331206 w 3369324"/>
                  <a:gd name="connsiteY8" fmla="*/ 107461 h 3228251"/>
                  <a:gd name="connsiteX9" fmla="*/ 1626500 w 3369324"/>
                  <a:gd name="connsiteY9" fmla="*/ 349261 h 3228251"/>
                  <a:gd name="connsiteX10" fmla="*/ 2118058 w 3369324"/>
                  <a:gd name="connsiteY10" fmla="*/ 725607 h 3228251"/>
                  <a:gd name="connsiteX11" fmla="*/ 2293065 w 3369324"/>
                  <a:gd name="connsiteY11" fmla="*/ 972482 h 3228251"/>
                  <a:gd name="connsiteX12" fmla="*/ 2400184 w 3369324"/>
                  <a:gd name="connsiteY12" fmla="*/ 1416449 h 3228251"/>
                  <a:gd name="connsiteX13" fmla="*/ 2484255 w 3369324"/>
                  <a:gd name="connsiteY13" fmla="*/ 1757276 h 3228251"/>
                  <a:gd name="connsiteX14" fmla="*/ 2824121 w 3369324"/>
                  <a:gd name="connsiteY14" fmla="*/ 2396546 h 3228251"/>
                  <a:gd name="connsiteX15" fmla="*/ 3099250 w 3369324"/>
                  <a:gd name="connsiteY15" fmla="*/ 2873977 h 3228251"/>
                  <a:gd name="connsiteX16" fmla="*/ 3317735 w 3369324"/>
                  <a:gd name="connsiteY16" fmla="*/ 3197658 h 3228251"/>
                  <a:gd name="connsiteX17" fmla="*/ 2063942 w 3369324"/>
                  <a:gd name="connsiteY17" fmla="*/ 3187644 h 3228251"/>
                  <a:gd name="connsiteX18" fmla="*/ 1866867 w 3369324"/>
                  <a:gd name="connsiteY18" fmla="*/ 2958235 h 3228251"/>
                  <a:gd name="connsiteX19" fmla="*/ 1505119 w 3369324"/>
                  <a:gd name="connsiteY19" fmla="*/ 2558387 h 3228251"/>
                  <a:gd name="connsiteX20" fmla="*/ 1269622 w 3369324"/>
                  <a:gd name="connsiteY20" fmla="*/ 2406828 h 3228251"/>
                  <a:gd name="connsiteX21" fmla="*/ 1009316 w 3369324"/>
                  <a:gd name="connsiteY21" fmla="*/ 2134583 h 3228251"/>
                  <a:gd name="connsiteX22" fmla="*/ 875168 w 3369324"/>
                  <a:gd name="connsiteY22" fmla="*/ 1984680 h 3228251"/>
                  <a:gd name="connsiteX23" fmla="*/ 779159 w 3369324"/>
                  <a:gd name="connsiteY23" fmla="*/ 1884825 h 3228251"/>
                  <a:gd name="connsiteX24" fmla="*/ 526250 w 3369324"/>
                  <a:gd name="connsiteY24" fmla="*/ 1712008 h 3228251"/>
                  <a:gd name="connsiteX25" fmla="*/ 121381 w 3369324"/>
                  <a:gd name="connsiteY25" fmla="*/ 1449911 h 3228251"/>
                  <a:gd name="connsiteX26" fmla="*/ 0 w 3369324"/>
                  <a:gd name="connsiteY26" fmla="*/ 1296030 h 3228251"/>
                  <a:gd name="connsiteX27" fmla="*/ 121381 w 3369324"/>
                  <a:gd name="connsiteY27" fmla="*/ 1101821 h 3228251"/>
                  <a:gd name="connsiteX28" fmla="*/ 404602 w 3369324"/>
                  <a:gd name="connsiteY28" fmla="*/ 1190833 h 3228251"/>
                  <a:gd name="connsiteX29" fmla="*/ 849664 w 3369324"/>
                  <a:gd name="connsiteY29" fmla="*/ 1336490 h 3228251"/>
                  <a:gd name="connsiteX30" fmla="*/ 1213806 w 3369324"/>
                  <a:gd name="connsiteY30" fmla="*/ 1417410 h 3228251"/>
                  <a:gd name="connsiteX31" fmla="*/ 1424199 w 3369324"/>
                  <a:gd name="connsiteY31" fmla="*/ 1215109 h 3228251"/>
                  <a:gd name="connsiteX32" fmla="*/ 1367554 w 3369324"/>
                  <a:gd name="connsiteY32" fmla="*/ 842876 h 3228251"/>
                  <a:gd name="connsiteX33" fmla="*/ 1229990 w 3369324"/>
                  <a:gd name="connsiteY33" fmla="*/ 648667 h 3228251"/>
                  <a:gd name="connsiteX34" fmla="*/ 1011505 w 3369324"/>
                  <a:gd name="connsiteY34" fmla="*/ 446366 h 3228251"/>
                  <a:gd name="connsiteX35" fmla="*/ 695916 w 3369324"/>
                  <a:gd name="connsiteY35" fmla="*/ 592023 h 3228251"/>
                  <a:gd name="connsiteX36" fmla="*/ 501707 w 3369324"/>
                  <a:gd name="connsiteY36" fmla="*/ 802415 h 3228251"/>
                  <a:gd name="connsiteX37" fmla="*/ 307498 w 3369324"/>
                  <a:gd name="connsiteY37" fmla="*/ 931888 h 3228251"/>
                  <a:gd name="connsiteX38" fmla="*/ 202301 w 3369324"/>
                  <a:gd name="connsiteY38" fmla="*/ 939980 h 3228251"/>
                  <a:gd name="connsiteX0" fmla="*/ 202301 w 3369324"/>
                  <a:gd name="connsiteY0" fmla="*/ 939980 h 3228251"/>
                  <a:gd name="connsiteX1" fmla="*/ 145657 w 3369324"/>
                  <a:gd name="connsiteY1" fmla="*/ 833956 h 3228251"/>
                  <a:gd name="connsiteX2" fmla="*/ 250854 w 3369324"/>
                  <a:gd name="connsiteY2" fmla="*/ 664851 h 3228251"/>
                  <a:gd name="connsiteX3" fmla="*/ 346997 w 3369324"/>
                  <a:gd name="connsiteY3" fmla="*/ 548544 h 3228251"/>
                  <a:gd name="connsiteX4" fmla="*/ 514606 w 3369324"/>
                  <a:gd name="connsiteY4" fmla="*/ 307011 h 3228251"/>
                  <a:gd name="connsiteX5" fmla="*/ 776836 w 3369324"/>
                  <a:gd name="connsiteY5" fmla="*/ 122684 h 3228251"/>
                  <a:gd name="connsiteX6" fmla="*/ 895065 w 3369324"/>
                  <a:gd name="connsiteY6" fmla="*/ 53007 h 3228251"/>
                  <a:gd name="connsiteX7" fmla="*/ 1078031 w 3369324"/>
                  <a:gd name="connsiteY7" fmla="*/ 1304 h 3228251"/>
                  <a:gd name="connsiteX8" fmla="*/ 1331206 w 3369324"/>
                  <a:gd name="connsiteY8" fmla="*/ 107461 h 3228251"/>
                  <a:gd name="connsiteX9" fmla="*/ 1626500 w 3369324"/>
                  <a:gd name="connsiteY9" fmla="*/ 349261 h 3228251"/>
                  <a:gd name="connsiteX10" fmla="*/ 2118058 w 3369324"/>
                  <a:gd name="connsiteY10" fmla="*/ 725607 h 3228251"/>
                  <a:gd name="connsiteX11" fmla="*/ 2293065 w 3369324"/>
                  <a:gd name="connsiteY11" fmla="*/ 972482 h 3228251"/>
                  <a:gd name="connsiteX12" fmla="*/ 2400184 w 3369324"/>
                  <a:gd name="connsiteY12" fmla="*/ 1416449 h 3228251"/>
                  <a:gd name="connsiteX13" fmla="*/ 2484255 w 3369324"/>
                  <a:gd name="connsiteY13" fmla="*/ 1757276 h 3228251"/>
                  <a:gd name="connsiteX14" fmla="*/ 2824121 w 3369324"/>
                  <a:gd name="connsiteY14" fmla="*/ 2396546 h 3228251"/>
                  <a:gd name="connsiteX15" fmla="*/ 3099250 w 3369324"/>
                  <a:gd name="connsiteY15" fmla="*/ 2873977 h 3228251"/>
                  <a:gd name="connsiteX16" fmla="*/ 3317735 w 3369324"/>
                  <a:gd name="connsiteY16" fmla="*/ 3197658 h 3228251"/>
                  <a:gd name="connsiteX17" fmla="*/ 2063942 w 3369324"/>
                  <a:gd name="connsiteY17" fmla="*/ 3187644 h 3228251"/>
                  <a:gd name="connsiteX18" fmla="*/ 1866867 w 3369324"/>
                  <a:gd name="connsiteY18" fmla="*/ 2958235 h 3228251"/>
                  <a:gd name="connsiteX19" fmla="*/ 1505119 w 3369324"/>
                  <a:gd name="connsiteY19" fmla="*/ 2558387 h 3228251"/>
                  <a:gd name="connsiteX20" fmla="*/ 1269622 w 3369324"/>
                  <a:gd name="connsiteY20" fmla="*/ 2406828 h 3228251"/>
                  <a:gd name="connsiteX21" fmla="*/ 1009316 w 3369324"/>
                  <a:gd name="connsiteY21" fmla="*/ 2134583 h 3228251"/>
                  <a:gd name="connsiteX22" fmla="*/ 875168 w 3369324"/>
                  <a:gd name="connsiteY22" fmla="*/ 1984680 h 3228251"/>
                  <a:gd name="connsiteX23" fmla="*/ 779159 w 3369324"/>
                  <a:gd name="connsiteY23" fmla="*/ 1884825 h 3228251"/>
                  <a:gd name="connsiteX24" fmla="*/ 526250 w 3369324"/>
                  <a:gd name="connsiteY24" fmla="*/ 1712008 h 3228251"/>
                  <a:gd name="connsiteX25" fmla="*/ 121381 w 3369324"/>
                  <a:gd name="connsiteY25" fmla="*/ 1449911 h 3228251"/>
                  <a:gd name="connsiteX26" fmla="*/ 0 w 3369324"/>
                  <a:gd name="connsiteY26" fmla="*/ 1296030 h 3228251"/>
                  <a:gd name="connsiteX27" fmla="*/ 121381 w 3369324"/>
                  <a:gd name="connsiteY27" fmla="*/ 1101821 h 3228251"/>
                  <a:gd name="connsiteX28" fmla="*/ 404602 w 3369324"/>
                  <a:gd name="connsiteY28" fmla="*/ 1190833 h 3228251"/>
                  <a:gd name="connsiteX29" fmla="*/ 849664 w 3369324"/>
                  <a:gd name="connsiteY29" fmla="*/ 1336490 h 3228251"/>
                  <a:gd name="connsiteX30" fmla="*/ 1213806 w 3369324"/>
                  <a:gd name="connsiteY30" fmla="*/ 1417410 h 3228251"/>
                  <a:gd name="connsiteX31" fmla="*/ 1424199 w 3369324"/>
                  <a:gd name="connsiteY31" fmla="*/ 1215109 h 3228251"/>
                  <a:gd name="connsiteX32" fmla="*/ 1367554 w 3369324"/>
                  <a:gd name="connsiteY32" fmla="*/ 842876 h 3228251"/>
                  <a:gd name="connsiteX33" fmla="*/ 1229990 w 3369324"/>
                  <a:gd name="connsiteY33" fmla="*/ 648667 h 3228251"/>
                  <a:gd name="connsiteX34" fmla="*/ 1011505 w 3369324"/>
                  <a:gd name="connsiteY34" fmla="*/ 446366 h 3228251"/>
                  <a:gd name="connsiteX35" fmla="*/ 695916 w 3369324"/>
                  <a:gd name="connsiteY35" fmla="*/ 592023 h 3228251"/>
                  <a:gd name="connsiteX36" fmla="*/ 501707 w 3369324"/>
                  <a:gd name="connsiteY36" fmla="*/ 802415 h 3228251"/>
                  <a:gd name="connsiteX37" fmla="*/ 307498 w 3369324"/>
                  <a:gd name="connsiteY37" fmla="*/ 931888 h 3228251"/>
                  <a:gd name="connsiteX38" fmla="*/ 202301 w 3369324"/>
                  <a:gd name="connsiteY38" fmla="*/ 939980 h 3228251"/>
                  <a:gd name="connsiteX0" fmla="*/ 202301 w 3328529"/>
                  <a:gd name="connsiteY0" fmla="*/ 939980 h 3211394"/>
                  <a:gd name="connsiteX1" fmla="*/ 145657 w 3328529"/>
                  <a:gd name="connsiteY1" fmla="*/ 833956 h 3211394"/>
                  <a:gd name="connsiteX2" fmla="*/ 250854 w 3328529"/>
                  <a:gd name="connsiteY2" fmla="*/ 664851 h 3211394"/>
                  <a:gd name="connsiteX3" fmla="*/ 346997 w 3328529"/>
                  <a:gd name="connsiteY3" fmla="*/ 548544 h 3211394"/>
                  <a:gd name="connsiteX4" fmla="*/ 514606 w 3328529"/>
                  <a:gd name="connsiteY4" fmla="*/ 307011 h 3211394"/>
                  <a:gd name="connsiteX5" fmla="*/ 776836 w 3328529"/>
                  <a:gd name="connsiteY5" fmla="*/ 122684 h 3211394"/>
                  <a:gd name="connsiteX6" fmla="*/ 895065 w 3328529"/>
                  <a:gd name="connsiteY6" fmla="*/ 53007 h 3211394"/>
                  <a:gd name="connsiteX7" fmla="*/ 1078031 w 3328529"/>
                  <a:gd name="connsiteY7" fmla="*/ 1304 h 3211394"/>
                  <a:gd name="connsiteX8" fmla="*/ 1331206 w 3328529"/>
                  <a:gd name="connsiteY8" fmla="*/ 107461 h 3211394"/>
                  <a:gd name="connsiteX9" fmla="*/ 1626500 w 3328529"/>
                  <a:gd name="connsiteY9" fmla="*/ 349261 h 3211394"/>
                  <a:gd name="connsiteX10" fmla="*/ 2118058 w 3328529"/>
                  <a:gd name="connsiteY10" fmla="*/ 725607 h 3211394"/>
                  <a:gd name="connsiteX11" fmla="*/ 2293065 w 3328529"/>
                  <a:gd name="connsiteY11" fmla="*/ 972482 h 3211394"/>
                  <a:gd name="connsiteX12" fmla="*/ 2400184 w 3328529"/>
                  <a:gd name="connsiteY12" fmla="*/ 1416449 h 3211394"/>
                  <a:gd name="connsiteX13" fmla="*/ 2484255 w 3328529"/>
                  <a:gd name="connsiteY13" fmla="*/ 1757276 h 3211394"/>
                  <a:gd name="connsiteX14" fmla="*/ 2824121 w 3328529"/>
                  <a:gd name="connsiteY14" fmla="*/ 2396546 h 3211394"/>
                  <a:gd name="connsiteX15" fmla="*/ 3099250 w 3328529"/>
                  <a:gd name="connsiteY15" fmla="*/ 2873977 h 3211394"/>
                  <a:gd name="connsiteX16" fmla="*/ 3272015 w 3328529"/>
                  <a:gd name="connsiteY16" fmla="*/ 3163368 h 3211394"/>
                  <a:gd name="connsiteX17" fmla="*/ 2063942 w 3328529"/>
                  <a:gd name="connsiteY17" fmla="*/ 3187644 h 3211394"/>
                  <a:gd name="connsiteX18" fmla="*/ 1866867 w 3328529"/>
                  <a:gd name="connsiteY18" fmla="*/ 2958235 h 3211394"/>
                  <a:gd name="connsiteX19" fmla="*/ 1505119 w 3328529"/>
                  <a:gd name="connsiteY19" fmla="*/ 2558387 h 3211394"/>
                  <a:gd name="connsiteX20" fmla="*/ 1269622 w 3328529"/>
                  <a:gd name="connsiteY20" fmla="*/ 2406828 h 3211394"/>
                  <a:gd name="connsiteX21" fmla="*/ 1009316 w 3328529"/>
                  <a:gd name="connsiteY21" fmla="*/ 2134583 h 3211394"/>
                  <a:gd name="connsiteX22" fmla="*/ 875168 w 3328529"/>
                  <a:gd name="connsiteY22" fmla="*/ 1984680 h 3211394"/>
                  <a:gd name="connsiteX23" fmla="*/ 779159 w 3328529"/>
                  <a:gd name="connsiteY23" fmla="*/ 1884825 h 3211394"/>
                  <a:gd name="connsiteX24" fmla="*/ 526250 w 3328529"/>
                  <a:gd name="connsiteY24" fmla="*/ 1712008 h 3211394"/>
                  <a:gd name="connsiteX25" fmla="*/ 121381 w 3328529"/>
                  <a:gd name="connsiteY25" fmla="*/ 1449911 h 3211394"/>
                  <a:gd name="connsiteX26" fmla="*/ 0 w 3328529"/>
                  <a:gd name="connsiteY26" fmla="*/ 1296030 h 3211394"/>
                  <a:gd name="connsiteX27" fmla="*/ 121381 w 3328529"/>
                  <a:gd name="connsiteY27" fmla="*/ 1101821 h 3211394"/>
                  <a:gd name="connsiteX28" fmla="*/ 404602 w 3328529"/>
                  <a:gd name="connsiteY28" fmla="*/ 1190833 h 3211394"/>
                  <a:gd name="connsiteX29" fmla="*/ 849664 w 3328529"/>
                  <a:gd name="connsiteY29" fmla="*/ 1336490 h 3211394"/>
                  <a:gd name="connsiteX30" fmla="*/ 1213806 w 3328529"/>
                  <a:gd name="connsiteY30" fmla="*/ 1417410 h 3211394"/>
                  <a:gd name="connsiteX31" fmla="*/ 1424199 w 3328529"/>
                  <a:gd name="connsiteY31" fmla="*/ 1215109 h 3211394"/>
                  <a:gd name="connsiteX32" fmla="*/ 1367554 w 3328529"/>
                  <a:gd name="connsiteY32" fmla="*/ 842876 h 3211394"/>
                  <a:gd name="connsiteX33" fmla="*/ 1229990 w 3328529"/>
                  <a:gd name="connsiteY33" fmla="*/ 648667 h 3211394"/>
                  <a:gd name="connsiteX34" fmla="*/ 1011505 w 3328529"/>
                  <a:gd name="connsiteY34" fmla="*/ 446366 h 3211394"/>
                  <a:gd name="connsiteX35" fmla="*/ 695916 w 3328529"/>
                  <a:gd name="connsiteY35" fmla="*/ 592023 h 3211394"/>
                  <a:gd name="connsiteX36" fmla="*/ 501707 w 3328529"/>
                  <a:gd name="connsiteY36" fmla="*/ 802415 h 3211394"/>
                  <a:gd name="connsiteX37" fmla="*/ 307498 w 3328529"/>
                  <a:gd name="connsiteY37" fmla="*/ 931888 h 3211394"/>
                  <a:gd name="connsiteX38" fmla="*/ 202301 w 3328529"/>
                  <a:gd name="connsiteY38" fmla="*/ 939980 h 3211394"/>
                  <a:gd name="connsiteX0" fmla="*/ 202301 w 3275782"/>
                  <a:gd name="connsiteY0" fmla="*/ 939980 h 3211394"/>
                  <a:gd name="connsiteX1" fmla="*/ 145657 w 3275782"/>
                  <a:gd name="connsiteY1" fmla="*/ 833956 h 3211394"/>
                  <a:gd name="connsiteX2" fmla="*/ 250854 w 3275782"/>
                  <a:gd name="connsiteY2" fmla="*/ 664851 h 3211394"/>
                  <a:gd name="connsiteX3" fmla="*/ 346997 w 3275782"/>
                  <a:gd name="connsiteY3" fmla="*/ 548544 h 3211394"/>
                  <a:gd name="connsiteX4" fmla="*/ 514606 w 3275782"/>
                  <a:gd name="connsiteY4" fmla="*/ 307011 h 3211394"/>
                  <a:gd name="connsiteX5" fmla="*/ 776836 w 3275782"/>
                  <a:gd name="connsiteY5" fmla="*/ 122684 h 3211394"/>
                  <a:gd name="connsiteX6" fmla="*/ 895065 w 3275782"/>
                  <a:gd name="connsiteY6" fmla="*/ 53007 h 3211394"/>
                  <a:gd name="connsiteX7" fmla="*/ 1078031 w 3275782"/>
                  <a:gd name="connsiteY7" fmla="*/ 1304 h 3211394"/>
                  <a:gd name="connsiteX8" fmla="*/ 1331206 w 3275782"/>
                  <a:gd name="connsiteY8" fmla="*/ 107461 h 3211394"/>
                  <a:gd name="connsiteX9" fmla="*/ 1626500 w 3275782"/>
                  <a:gd name="connsiteY9" fmla="*/ 349261 h 3211394"/>
                  <a:gd name="connsiteX10" fmla="*/ 2118058 w 3275782"/>
                  <a:gd name="connsiteY10" fmla="*/ 725607 h 3211394"/>
                  <a:gd name="connsiteX11" fmla="*/ 2293065 w 3275782"/>
                  <a:gd name="connsiteY11" fmla="*/ 972482 h 3211394"/>
                  <a:gd name="connsiteX12" fmla="*/ 2400184 w 3275782"/>
                  <a:gd name="connsiteY12" fmla="*/ 1416449 h 3211394"/>
                  <a:gd name="connsiteX13" fmla="*/ 2484255 w 3275782"/>
                  <a:gd name="connsiteY13" fmla="*/ 1757276 h 3211394"/>
                  <a:gd name="connsiteX14" fmla="*/ 2824121 w 3275782"/>
                  <a:gd name="connsiteY14" fmla="*/ 2396546 h 3211394"/>
                  <a:gd name="connsiteX15" fmla="*/ 3099250 w 3275782"/>
                  <a:gd name="connsiteY15" fmla="*/ 2873977 h 3211394"/>
                  <a:gd name="connsiteX16" fmla="*/ 3211055 w 3275782"/>
                  <a:gd name="connsiteY16" fmla="*/ 3163368 h 3211394"/>
                  <a:gd name="connsiteX17" fmla="*/ 2063942 w 3275782"/>
                  <a:gd name="connsiteY17" fmla="*/ 3187644 h 3211394"/>
                  <a:gd name="connsiteX18" fmla="*/ 1866867 w 3275782"/>
                  <a:gd name="connsiteY18" fmla="*/ 2958235 h 3211394"/>
                  <a:gd name="connsiteX19" fmla="*/ 1505119 w 3275782"/>
                  <a:gd name="connsiteY19" fmla="*/ 2558387 h 3211394"/>
                  <a:gd name="connsiteX20" fmla="*/ 1269622 w 3275782"/>
                  <a:gd name="connsiteY20" fmla="*/ 2406828 h 3211394"/>
                  <a:gd name="connsiteX21" fmla="*/ 1009316 w 3275782"/>
                  <a:gd name="connsiteY21" fmla="*/ 2134583 h 3211394"/>
                  <a:gd name="connsiteX22" fmla="*/ 875168 w 3275782"/>
                  <a:gd name="connsiteY22" fmla="*/ 1984680 h 3211394"/>
                  <a:gd name="connsiteX23" fmla="*/ 779159 w 3275782"/>
                  <a:gd name="connsiteY23" fmla="*/ 1884825 h 3211394"/>
                  <a:gd name="connsiteX24" fmla="*/ 526250 w 3275782"/>
                  <a:gd name="connsiteY24" fmla="*/ 1712008 h 3211394"/>
                  <a:gd name="connsiteX25" fmla="*/ 121381 w 3275782"/>
                  <a:gd name="connsiteY25" fmla="*/ 1449911 h 3211394"/>
                  <a:gd name="connsiteX26" fmla="*/ 0 w 3275782"/>
                  <a:gd name="connsiteY26" fmla="*/ 1296030 h 3211394"/>
                  <a:gd name="connsiteX27" fmla="*/ 121381 w 3275782"/>
                  <a:gd name="connsiteY27" fmla="*/ 1101821 h 3211394"/>
                  <a:gd name="connsiteX28" fmla="*/ 404602 w 3275782"/>
                  <a:gd name="connsiteY28" fmla="*/ 1190833 h 3211394"/>
                  <a:gd name="connsiteX29" fmla="*/ 849664 w 3275782"/>
                  <a:gd name="connsiteY29" fmla="*/ 1336490 h 3211394"/>
                  <a:gd name="connsiteX30" fmla="*/ 1213806 w 3275782"/>
                  <a:gd name="connsiteY30" fmla="*/ 1417410 h 3211394"/>
                  <a:gd name="connsiteX31" fmla="*/ 1424199 w 3275782"/>
                  <a:gd name="connsiteY31" fmla="*/ 1215109 h 3211394"/>
                  <a:gd name="connsiteX32" fmla="*/ 1367554 w 3275782"/>
                  <a:gd name="connsiteY32" fmla="*/ 842876 h 3211394"/>
                  <a:gd name="connsiteX33" fmla="*/ 1229990 w 3275782"/>
                  <a:gd name="connsiteY33" fmla="*/ 648667 h 3211394"/>
                  <a:gd name="connsiteX34" fmla="*/ 1011505 w 3275782"/>
                  <a:gd name="connsiteY34" fmla="*/ 446366 h 3211394"/>
                  <a:gd name="connsiteX35" fmla="*/ 695916 w 3275782"/>
                  <a:gd name="connsiteY35" fmla="*/ 592023 h 3211394"/>
                  <a:gd name="connsiteX36" fmla="*/ 501707 w 3275782"/>
                  <a:gd name="connsiteY36" fmla="*/ 802415 h 3211394"/>
                  <a:gd name="connsiteX37" fmla="*/ 307498 w 3275782"/>
                  <a:gd name="connsiteY37" fmla="*/ 931888 h 3211394"/>
                  <a:gd name="connsiteX38" fmla="*/ 202301 w 3275782"/>
                  <a:gd name="connsiteY38" fmla="*/ 939980 h 3211394"/>
                  <a:gd name="connsiteX0" fmla="*/ 202301 w 3211055"/>
                  <a:gd name="connsiteY0" fmla="*/ 939980 h 3211394"/>
                  <a:gd name="connsiteX1" fmla="*/ 145657 w 3211055"/>
                  <a:gd name="connsiteY1" fmla="*/ 833956 h 3211394"/>
                  <a:gd name="connsiteX2" fmla="*/ 250854 w 3211055"/>
                  <a:gd name="connsiteY2" fmla="*/ 664851 h 3211394"/>
                  <a:gd name="connsiteX3" fmla="*/ 346997 w 3211055"/>
                  <a:gd name="connsiteY3" fmla="*/ 548544 h 3211394"/>
                  <a:gd name="connsiteX4" fmla="*/ 514606 w 3211055"/>
                  <a:gd name="connsiteY4" fmla="*/ 307011 h 3211394"/>
                  <a:gd name="connsiteX5" fmla="*/ 776836 w 3211055"/>
                  <a:gd name="connsiteY5" fmla="*/ 122684 h 3211394"/>
                  <a:gd name="connsiteX6" fmla="*/ 895065 w 3211055"/>
                  <a:gd name="connsiteY6" fmla="*/ 53007 h 3211394"/>
                  <a:gd name="connsiteX7" fmla="*/ 1078031 w 3211055"/>
                  <a:gd name="connsiteY7" fmla="*/ 1304 h 3211394"/>
                  <a:gd name="connsiteX8" fmla="*/ 1331206 w 3211055"/>
                  <a:gd name="connsiteY8" fmla="*/ 107461 h 3211394"/>
                  <a:gd name="connsiteX9" fmla="*/ 1626500 w 3211055"/>
                  <a:gd name="connsiteY9" fmla="*/ 349261 h 3211394"/>
                  <a:gd name="connsiteX10" fmla="*/ 2118058 w 3211055"/>
                  <a:gd name="connsiteY10" fmla="*/ 725607 h 3211394"/>
                  <a:gd name="connsiteX11" fmla="*/ 2293065 w 3211055"/>
                  <a:gd name="connsiteY11" fmla="*/ 972482 h 3211394"/>
                  <a:gd name="connsiteX12" fmla="*/ 2400184 w 3211055"/>
                  <a:gd name="connsiteY12" fmla="*/ 1416449 h 3211394"/>
                  <a:gd name="connsiteX13" fmla="*/ 2484255 w 3211055"/>
                  <a:gd name="connsiteY13" fmla="*/ 1757276 h 3211394"/>
                  <a:gd name="connsiteX14" fmla="*/ 2824121 w 3211055"/>
                  <a:gd name="connsiteY14" fmla="*/ 2396546 h 3211394"/>
                  <a:gd name="connsiteX15" fmla="*/ 3099250 w 3211055"/>
                  <a:gd name="connsiteY15" fmla="*/ 2873977 h 3211394"/>
                  <a:gd name="connsiteX16" fmla="*/ 3211055 w 3211055"/>
                  <a:gd name="connsiteY16" fmla="*/ 3163368 h 3211394"/>
                  <a:gd name="connsiteX17" fmla="*/ 2063942 w 3211055"/>
                  <a:gd name="connsiteY17" fmla="*/ 3187644 h 3211394"/>
                  <a:gd name="connsiteX18" fmla="*/ 1866867 w 3211055"/>
                  <a:gd name="connsiteY18" fmla="*/ 2958235 h 3211394"/>
                  <a:gd name="connsiteX19" fmla="*/ 1505119 w 3211055"/>
                  <a:gd name="connsiteY19" fmla="*/ 2558387 h 3211394"/>
                  <a:gd name="connsiteX20" fmla="*/ 1269622 w 3211055"/>
                  <a:gd name="connsiteY20" fmla="*/ 2406828 h 3211394"/>
                  <a:gd name="connsiteX21" fmla="*/ 1009316 w 3211055"/>
                  <a:gd name="connsiteY21" fmla="*/ 2134583 h 3211394"/>
                  <a:gd name="connsiteX22" fmla="*/ 875168 w 3211055"/>
                  <a:gd name="connsiteY22" fmla="*/ 1984680 h 3211394"/>
                  <a:gd name="connsiteX23" fmla="*/ 779159 w 3211055"/>
                  <a:gd name="connsiteY23" fmla="*/ 1884825 h 3211394"/>
                  <a:gd name="connsiteX24" fmla="*/ 526250 w 3211055"/>
                  <a:gd name="connsiteY24" fmla="*/ 1712008 h 3211394"/>
                  <a:gd name="connsiteX25" fmla="*/ 121381 w 3211055"/>
                  <a:gd name="connsiteY25" fmla="*/ 1449911 h 3211394"/>
                  <a:gd name="connsiteX26" fmla="*/ 0 w 3211055"/>
                  <a:gd name="connsiteY26" fmla="*/ 1296030 h 3211394"/>
                  <a:gd name="connsiteX27" fmla="*/ 121381 w 3211055"/>
                  <a:gd name="connsiteY27" fmla="*/ 1101821 h 3211394"/>
                  <a:gd name="connsiteX28" fmla="*/ 404602 w 3211055"/>
                  <a:gd name="connsiteY28" fmla="*/ 1190833 h 3211394"/>
                  <a:gd name="connsiteX29" fmla="*/ 849664 w 3211055"/>
                  <a:gd name="connsiteY29" fmla="*/ 1336490 h 3211394"/>
                  <a:gd name="connsiteX30" fmla="*/ 1213806 w 3211055"/>
                  <a:gd name="connsiteY30" fmla="*/ 1417410 h 3211394"/>
                  <a:gd name="connsiteX31" fmla="*/ 1424199 w 3211055"/>
                  <a:gd name="connsiteY31" fmla="*/ 1215109 h 3211394"/>
                  <a:gd name="connsiteX32" fmla="*/ 1367554 w 3211055"/>
                  <a:gd name="connsiteY32" fmla="*/ 842876 h 3211394"/>
                  <a:gd name="connsiteX33" fmla="*/ 1229990 w 3211055"/>
                  <a:gd name="connsiteY33" fmla="*/ 648667 h 3211394"/>
                  <a:gd name="connsiteX34" fmla="*/ 1011505 w 3211055"/>
                  <a:gd name="connsiteY34" fmla="*/ 446366 h 3211394"/>
                  <a:gd name="connsiteX35" fmla="*/ 695916 w 3211055"/>
                  <a:gd name="connsiteY35" fmla="*/ 592023 h 3211394"/>
                  <a:gd name="connsiteX36" fmla="*/ 501707 w 3211055"/>
                  <a:gd name="connsiteY36" fmla="*/ 802415 h 3211394"/>
                  <a:gd name="connsiteX37" fmla="*/ 307498 w 3211055"/>
                  <a:gd name="connsiteY37" fmla="*/ 931888 h 3211394"/>
                  <a:gd name="connsiteX38" fmla="*/ 202301 w 3211055"/>
                  <a:gd name="connsiteY38" fmla="*/ 939980 h 3211394"/>
                  <a:gd name="connsiteX0" fmla="*/ 202301 w 3291065"/>
                  <a:gd name="connsiteY0" fmla="*/ 939980 h 3217727"/>
                  <a:gd name="connsiteX1" fmla="*/ 145657 w 3291065"/>
                  <a:gd name="connsiteY1" fmla="*/ 833956 h 3217727"/>
                  <a:gd name="connsiteX2" fmla="*/ 250854 w 3291065"/>
                  <a:gd name="connsiteY2" fmla="*/ 664851 h 3217727"/>
                  <a:gd name="connsiteX3" fmla="*/ 346997 w 3291065"/>
                  <a:gd name="connsiteY3" fmla="*/ 548544 h 3217727"/>
                  <a:gd name="connsiteX4" fmla="*/ 514606 w 3291065"/>
                  <a:gd name="connsiteY4" fmla="*/ 307011 h 3217727"/>
                  <a:gd name="connsiteX5" fmla="*/ 776836 w 3291065"/>
                  <a:gd name="connsiteY5" fmla="*/ 122684 h 3217727"/>
                  <a:gd name="connsiteX6" fmla="*/ 895065 w 3291065"/>
                  <a:gd name="connsiteY6" fmla="*/ 53007 h 3217727"/>
                  <a:gd name="connsiteX7" fmla="*/ 1078031 w 3291065"/>
                  <a:gd name="connsiteY7" fmla="*/ 1304 h 3217727"/>
                  <a:gd name="connsiteX8" fmla="*/ 1331206 w 3291065"/>
                  <a:gd name="connsiteY8" fmla="*/ 107461 h 3217727"/>
                  <a:gd name="connsiteX9" fmla="*/ 1626500 w 3291065"/>
                  <a:gd name="connsiteY9" fmla="*/ 349261 h 3217727"/>
                  <a:gd name="connsiteX10" fmla="*/ 2118058 w 3291065"/>
                  <a:gd name="connsiteY10" fmla="*/ 725607 h 3217727"/>
                  <a:gd name="connsiteX11" fmla="*/ 2293065 w 3291065"/>
                  <a:gd name="connsiteY11" fmla="*/ 972482 h 3217727"/>
                  <a:gd name="connsiteX12" fmla="*/ 2400184 w 3291065"/>
                  <a:gd name="connsiteY12" fmla="*/ 1416449 h 3217727"/>
                  <a:gd name="connsiteX13" fmla="*/ 2484255 w 3291065"/>
                  <a:gd name="connsiteY13" fmla="*/ 1757276 h 3217727"/>
                  <a:gd name="connsiteX14" fmla="*/ 2824121 w 3291065"/>
                  <a:gd name="connsiteY14" fmla="*/ 2396546 h 3217727"/>
                  <a:gd name="connsiteX15" fmla="*/ 3099250 w 3291065"/>
                  <a:gd name="connsiteY15" fmla="*/ 2873977 h 3217727"/>
                  <a:gd name="connsiteX16" fmla="*/ 3291065 w 3291065"/>
                  <a:gd name="connsiteY16" fmla="*/ 3178608 h 3217727"/>
                  <a:gd name="connsiteX17" fmla="*/ 2063942 w 3291065"/>
                  <a:gd name="connsiteY17" fmla="*/ 3187644 h 3217727"/>
                  <a:gd name="connsiteX18" fmla="*/ 1866867 w 3291065"/>
                  <a:gd name="connsiteY18" fmla="*/ 2958235 h 3217727"/>
                  <a:gd name="connsiteX19" fmla="*/ 1505119 w 3291065"/>
                  <a:gd name="connsiteY19" fmla="*/ 2558387 h 3217727"/>
                  <a:gd name="connsiteX20" fmla="*/ 1269622 w 3291065"/>
                  <a:gd name="connsiteY20" fmla="*/ 2406828 h 3217727"/>
                  <a:gd name="connsiteX21" fmla="*/ 1009316 w 3291065"/>
                  <a:gd name="connsiteY21" fmla="*/ 2134583 h 3217727"/>
                  <a:gd name="connsiteX22" fmla="*/ 875168 w 3291065"/>
                  <a:gd name="connsiteY22" fmla="*/ 1984680 h 3217727"/>
                  <a:gd name="connsiteX23" fmla="*/ 779159 w 3291065"/>
                  <a:gd name="connsiteY23" fmla="*/ 1884825 h 3217727"/>
                  <a:gd name="connsiteX24" fmla="*/ 526250 w 3291065"/>
                  <a:gd name="connsiteY24" fmla="*/ 1712008 h 3217727"/>
                  <a:gd name="connsiteX25" fmla="*/ 121381 w 3291065"/>
                  <a:gd name="connsiteY25" fmla="*/ 1449911 h 3217727"/>
                  <a:gd name="connsiteX26" fmla="*/ 0 w 3291065"/>
                  <a:gd name="connsiteY26" fmla="*/ 1296030 h 3217727"/>
                  <a:gd name="connsiteX27" fmla="*/ 121381 w 3291065"/>
                  <a:gd name="connsiteY27" fmla="*/ 1101821 h 3217727"/>
                  <a:gd name="connsiteX28" fmla="*/ 404602 w 3291065"/>
                  <a:gd name="connsiteY28" fmla="*/ 1190833 h 3217727"/>
                  <a:gd name="connsiteX29" fmla="*/ 849664 w 3291065"/>
                  <a:gd name="connsiteY29" fmla="*/ 1336490 h 3217727"/>
                  <a:gd name="connsiteX30" fmla="*/ 1213806 w 3291065"/>
                  <a:gd name="connsiteY30" fmla="*/ 1417410 h 3217727"/>
                  <a:gd name="connsiteX31" fmla="*/ 1424199 w 3291065"/>
                  <a:gd name="connsiteY31" fmla="*/ 1215109 h 3217727"/>
                  <a:gd name="connsiteX32" fmla="*/ 1367554 w 3291065"/>
                  <a:gd name="connsiteY32" fmla="*/ 842876 h 3217727"/>
                  <a:gd name="connsiteX33" fmla="*/ 1229990 w 3291065"/>
                  <a:gd name="connsiteY33" fmla="*/ 648667 h 3217727"/>
                  <a:gd name="connsiteX34" fmla="*/ 1011505 w 3291065"/>
                  <a:gd name="connsiteY34" fmla="*/ 446366 h 3217727"/>
                  <a:gd name="connsiteX35" fmla="*/ 695916 w 3291065"/>
                  <a:gd name="connsiteY35" fmla="*/ 592023 h 3217727"/>
                  <a:gd name="connsiteX36" fmla="*/ 501707 w 3291065"/>
                  <a:gd name="connsiteY36" fmla="*/ 802415 h 3217727"/>
                  <a:gd name="connsiteX37" fmla="*/ 307498 w 3291065"/>
                  <a:gd name="connsiteY37" fmla="*/ 931888 h 3217727"/>
                  <a:gd name="connsiteX38" fmla="*/ 202301 w 3291065"/>
                  <a:gd name="connsiteY38" fmla="*/ 939980 h 3217727"/>
                  <a:gd name="connsiteX0" fmla="*/ 202301 w 3291065"/>
                  <a:gd name="connsiteY0" fmla="*/ 939980 h 3208069"/>
                  <a:gd name="connsiteX1" fmla="*/ 145657 w 3291065"/>
                  <a:gd name="connsiteY1" fmla="*/ 833956 h 3208069"/>
                  <a:gd name="connsiteX2" fmla="*/ 250854 w 3291065"/>
                  <a:gd name="connsiteY2" fmla="*/ 664851 h 3208069"/>
                  <a:gd name="connsiteX3" fmla="*/ 346997 w 3291065"/>
                  <a:gd name="connsiteY3" fmla="*/ 548544 h 3208069"/>
                  <a:gd name="connsiteX4" fmla="*/ 514606 w 3291065"/>
                  <a:gd name="connsiteY4" fmla="*/ 307011 h 3208069"/>
                  <a:gd name="connsiteX5" fmla="*/ 776836 w 3291065"/>
                  <a:gd name="connsiteY5" fmla="*/ 122684 h 3208069"/>
                  <a:gd name="connsiteX6" fmla="*/ 895065 w 3291065"/>
                  <a:gd name="connsiteY6" fmla="*/ 53007 h 3208069"/>
                  <a:gd name="connsiteX7" fmla="*/ 1078031 w 3291065"/>
                  <a:gd name="connsiteY7" fmla="*/ 1304 h 3208069"/>
                  <a:gd name="connsiteX8" fmla="*/ 1331206 w 3291065"/>
                  <a:gd name="connsiteY8" fmla="*/ 107461 h 3208069"/>
                  <a:gd name="connsiteX9" fmla="*/ 1626500 w 3291065"/>
                  <a:gd name="connsiteY9" fmla="*/ 349261 h 3208069"/>
                  <a:gd name="connsiteX10" fmla="*/ 2118058 w 3291065"/>
                  <a:gd name="connsiteY10" fmla="*/ 725607 h 3208069"/>
                  <a:gd name="connsiteX11" fmla="*/ 2293065 w 3291065"/>
                  <a:gd name="connsiteY11" fmla="*/ 972482 h 3208069"/>
                  <a:gd name="connsiteX12" fmla="*/ 2400184 w 3291065"/>
                  <a:gd name="connsiteY12" fmla="*/ 1416449 h 3208069"/>
                  <a:gd name="connsiteX13" fmla="*/ 2484255 w 3291065"/>
                  <a:gd name="connsiteY13" fmla="*/ 1757276 h 3208069"/>
                  <a:gd name="connsiteX14" fmla="*/ 2824121 w 3291065"/>
                  <a:gd name="connsiteY14" fmla="*/ 2396546 h 3208069"/>
                  <a:gd name="connsiteX15" fmla="*/ 3099250 w 3291065"/>
                  <a:gd name="connsiteY15" fmla="*/ 2873977 h 3208069"/>
                  <a:gd name="connsiteX16" fmla="*/ 3291065 w 3291065"/>
                  <a:gd name="connsiteY16" fmla="*/ 3178608 h 3208069"/>
                  <a:gd name="connsiteX17" fmla="*/ 2063942 w 3291065"/>
                  <a:gd name="connsiteY17" fmla="*/ 3187644 h 3208069"/>
                  <a:gd name="connsiteX18" fmla="*/ 1866867 w 3291065"/>
                  <a:gd name="connsiteY18" fmla="*/ 2958235 h 3208069"/>
                  <a:gd name="connsiteX19" fmla="*/ 1505119 w 3291065"/>
                  <a:gd name="connsiteY19" fmla="*/ 2558387 h 3208069"/>
                  <a:gd name="connsiteX20" fmla="*/ 1269622 w 3291065"/>
                  <a:gd name="connsiteY20" fmla="*/ 2406828 h 3208069"/>
                  <a:gd name="connsiteX21" fmla="*/ 1009316 w 3291065"/>
                  <a:gd name="connsiteY21" fmla="*/ 2134583 h 3208069"/>
                  <a:gd name="connsiteX22" fmla="*/ 875168 w 3291065"/>
                  <a:gd name="connsiteY22" fmla="*/ 1984680 h 3208069"/>
                  <a:gd name="connsiteX23" fmla="*/ 779159 w 3291065"/>
                  <a:gd name="connsiteY23" fmla="*/ 1884825 h 3208069"/>
                  <a:gd name="connsiteX24" fmla="*/ 526250 w 3291065"/>
                  <a:gd name="connsiteY24" fmla="*/ 1712008 h 3208069"/>
                  <a:gd name="connsiteX25" fmla="*/ 121381 w 3291065"/>
                  <a:gd name="connsiteY25" fmla="*/ 1449911 h 3208069"/>
                  <a:gd name="connsiteX26" fmla="*/ 0 w 3291065"/>
                  <a:gd name="connsiteY26" fmla="*/ 1296030 h 3208069"/>
                  <a:gd name="connsiteX27" fmla="*/ 121381 w 3291065"/>
                  <a:gd name="connsiteY27" fmla="*/ 1101821 h 3208069"/>
                  <a:gd name="connsiteX28" fmla="*/ 404602 w 3291065"/>
                  <a:gd name="connsiteY28" fmla="*/ 1190833 h 3208069"/>
                  <a:gd name="connsiteX29" fmla="*/ 849664 w 3291065"/>
                  <a:gd name="connsiteY29" fmla="*/ 1336490 h 3208069"/>
                  <a:gd name="connsiteX30" fmla="*/ 1213806 w 3291065"/>
                  <a:gd name="connsiteY30" fmla="*/ 1417410 h 3208069"/>
                  <a:gd name="connsiteX31" fmla="*/ 1424199 w 3291065"/>
                  <a:gd name="connsiteY31" fmla="*/ 1215109 h 3208069"/>
                  <a:gd name="connsiteX32" fmla="*/ 1367554 w 3291065"/>
                  <a:gd name="connsiteY32" fmla="*/ 842876 h 3208069"/>
                  <a:gd name="connsiteX33" fmla="*/ 1229990 w 3291065"/>
                  <a:gd name="connsiteY33" fmla="*/ 648667 h 3208069"/>
                  <a:gd name="connsiteX34" fmla="*/ 1011505 w 3291065"/>
                  <a:gd name="connsiteY34" fmla="*/ 446366 h 3208069"/>
                  <a:gd name="connsiteX35" fmla="*/ 695916 w 3291065"/>
                  <a:gd name="connsiteY35" fmla="*/ 592023 h 3208069"/>
                  <a:gd name="connsiteX36" fmla="*/ 501707 w 3291065"/>
                  <a:gd name="connsiteY36" fmla="*/ 802415 h 3208069"/>
                  <a:gd name="connsiteX37" fmla="*/ 307498 w 3291065"/>
                  <a:gd name="connsiteY37" fmla="*/ 931888 h 3208069"/>
                  <a:gd name="connsiteX38" fmla="*/ 202301 w 3291065"/>
                  <a:gd name="connsiteY38" fmla="*/ 939980 h 3208069"/>
                  <a:gd name="connsiteX0" fmla="*/ 202301 w 3291065"/>
                  <a:gd name="connsiteY0" fmla="*/ 939980 h 3347734"/>
                  <a:gd name="connsiteX1" fmla="*/ 145657 w 3291065"/>
                  <a:gd name="connsiteY1" fmla="*/ 833956 h 3347734"/>
                  <a:gd name="connsiteX2" fmla="*/ 250854 w 3291065"/>
                  <a:gd name="connsiteY2" fmla="*/ 664851 h 3347734"/>
                  <a:gd name="connsiteX3" fmla="*/ 346997 w 3291065"/>
                  <a:gd name="connsiteY3" fmla="*/ 548544 h 3347734"/>
                  <a:gd name="connsiteX4" fmla="*/ 514606 w 3291065"/>
                  <a:gd name="connsiteY4" fmla="*/ 307011 h 3347734"/>
                  <a:gd name="connsiteX5" fmla="*/ 776836 w 3291065"/>
                  <a:gd name="connsiteY5" fmla="*/ 122684 h 3347734"/>
                  <a:gd name="connsiteX6" fmla="*/ 895065 w 3291065"/>
                  <a:gd name="connsiteY6" fmla="*/ 53007 h 3347734"/>
                  <a:gd name="connsiteX7" fmla="*/ 1078031 w 3291065"/>
                  <a:gd name="connsiteY7" fmla="*/ 1304 h 3347734"/>
                  <a:gd name="connsiteX8" fmla="*/ 1331206 w 3291065"/>
                  <a:gd name="connsiteY8" fmla="*/ 107461 h 3347734"/>
                  <a:gd name="connsiteX9" fmla="*/ 1626500 w 3291065"/>
                  <a:gd name="connsiteY9" fmla="*/ 349261 h 3347734"/>
                  <a:gd name="connsiteX10" fmla="*/ 2118058 w 3291065"/>
                  <a:gd name="connsiteY10" fmla="*/ 725607 h 3347734"/>
                  <a:gd name="connsiteX11" fmla="*/ 2293065 w 3291065"/>
                  <a:gd name="connsiteY11" fmla="*/ 972482 h 3347734"/>
                  <a:gd name="connsiteX12" fmla="*/ 2400184 w 3291065"/>
                  <a:gd name="connsiteY12" fmla="*/ 1416449 h 3347734"/>
                  <a:gd name="connsiteX13" fmla="*/ 2484255 w 3291065"/>
                  <a:gd name="connsiteY13" fmla="*/ 1757276 h 3347734"/>
                  <a:gd name="connsiteX14" fmla="*/ 2824121 w 3291065"/>
                  <a:gd name="connsiteY14" fmla="*/ 2396546 h 3347734"/>
                  <a:gd name="connsiteX15" fmla="*/ 3099250 w 3291065"/>
                  <a:gd name="connsiteY15" fmla="*/ 2873977 h 3347734"/>
                  <a:gd name="connsiteX16" fmla="*/ 3291065 w 3291065"/>
                  <a:gd name="connsiteY16" fmla="*/ 3178608 h 3347734"/>
                  <a:gd name="connsiteX17" fmla="*/ 2123318 w 3291065"/>
                  <a:gd name="connsiteY17" fmla="*/ 3342024 h 3347734"/>
                  <a:gd name="connsiteX18" fmla="*/ 1866867 w 3291065"/>
                  <a:gd name="connsiteY18" fmla="*/ 2958235 h 3347734"/>
                  <a:gd name="connsiteX19" fmla="*/ 1505119 w 3291065"/>
                  <a:gd name="connsiteY19" fmla="*/ 2558387 h 3347734"/>
                  <a:gd name="connsiteX20" fmla="*/ 1269622 w 3291065"/>
                  <a:gd name="connsiteY20" fmla="*/ 2406828 h 3347734"/>
                  <a:gd name="connsiteX21" fmla="*/ 1009316 w 3291065"/>
                  <a:gd name="connsiteY21" fmla="*/ 2134583 h 3347734"/>
                  <a:gd name="connsiteX22" fmla="*/ 875168 w 3291065"/>
                  <a:gd name="connsiteY22" fmla="*/ 1984680 h 3347734"/>
                  <a:gd name="connsiteX23" fmla="*/ 779159 w 3291065"/>
                  <a:gd name="connsiteY23" fmla="*/ 1884825 h 3347734"/>
                  <a:gd name="connsiteX24" fmla="*/ 526250 w 3291065"/>
                  <a:gd name="connsiteY24" fmla="*/ 1712008 h 3347734"/>
                  <a:gd name="connsiteX25" fmla="*/ 121381 w 3291065"/>
                  <a:gd name="connsiteY25" fmla="*/ 1449911 h 3347734"/>
                  <a:gd name="connsiteX26" fmla="*/ 0 w 3291065"/>
                  <a:gd name="connsiteY26" fmla="*/ 1296030 h 3347734"/>
                  <a:gd name="connsiteX27" fmla="*/ 121381 w 3291065"/>
                  <a:gd name="connsiteY27" fmla="*/ 1101821 h 3347734"/>
                  <a:gd name="connsiteX28" fmla="*/ 404602 w 3291065"/>
                  <a:gd name="connsiteY28" fmla="*/ 1190833 h 3347734"/>
                  <a:gd name="connsiteX29" fmla="*/ 849664 w 3291065"/>
                  <a:gd name="connsiteY29" fmla="*/ 1336490 h 3347734"/>
                  <a:gd name="connsiteX30" fmla="*/ 1213806 w 3291065"/>
                  <a:gd name="connsiteY30" fmla="*/ 1417410 h 3347734"/>
                  <a:gd name="connsiteX31" fmla="*/ 1424199 w 3291065"/>
                  <a:gd name="connsiteY31" fmla="*/ 1215109 h 3347734"/>
                  <a:gd name="connsiteX32" fmla="*/ 1367554 w 3291065"/>
                  <a:gd name="connsiteY32" fmla="*/ 842876 h 3347734"/>
                  <a:gd name="connsiteX33" fmla="*/ 1229990 w 3291065"/>
                  <a:gd name="connsiteY33" fmla="*/ 648667 h 3347734"/>
                  <a:gd name="connsiteX34" fmla="*/ 1011505 w 3291065"/>
                  <a:gd name="connsiteY34" fmla="*/ 446366 h 3347734"/>
                  <a:gd name="connsiteX35" fmla="*/ 695916 w 3291065"/>
                  <a:gd name="connsiteY35" fmla="*/ 592023 h 3347734"/>
                  <a:gd name="connsiteX36" fmla="*/ 501707 w 3291065"/>
                  <a:gd name="connsiteY36" fmla="*/ 802415 h 3347734"/>
                  <a:gd name="connsiteX37" fmla="*/ 307498 w 3291065"/>
                  <a:gd name="connsiteY37" fmla="*/ 931888 h 3347734"/>
                  <a:gd name="connsiteX38" fmla="*/ 202301 w 3291065"/>
                  <a:gd name="connsiteY38" fmla="*/ 939980 h 3347734"/>
                  <a:gd name="connsiteX0" fmla="*/ 202301 w 3314816"/>
                  <a:gd name="connsiteY0" fmla="*/ 939980 h 3372716"/>
                  <a:gd name="connsiteX1" fmla="*/ 145657 w 3314816"/>
                  <a:gd name="connsiteY1" fmla="*/ 833956 h 3372716"/>
                  <a:gd name="connsiteX2" fmla="*/ 250854 w 3314816"/>
                  <a:gd name="connsiteY2" fmla="*/ 664851 h 3372716"/>
                  <a:gd name="connsiteX3" fmla="*/ 346997 w 3314816"/>
                  <a:gd name="connsiteY3" fmla="*/ 548544 h 3372716"/>
                  <a:gd name="connsiteX4" fmla="*/ 514606 w 3314816"/>
                  <a:gd name="connsiteY4" fmla="*/ 307011 h 3372716"/>
                  <a:gd name="connsiteX5" fmla="*/ 776836 w 3314816"/>
                  <a:gd name="connsiteY5" fmla="*/ 122684 h 3372716"/>
                  <a:gd name="connsiteX6" fmla="*/ 895065 w 3314816"/>
                  <a:gd name="connsiteY6" fmla="*/ 53007 h 3372716"/>
                  <a:gd name="connsiteX7" fmla="*/ 1078031 w 3314816"/>
                  <a:gd name="connsiteY7" fmla="*/ 1304 h 3372716"/>
                  <a:gd name="connsiteX8" fmla="*/ 1331206 w 3314816"/>
                  <a:gd name="connsiteY8" fmla="*/ 107461 h 3372716"/>
                  <a:gd name="connsiteX9" fmla="*/ 1626500 w 3314816"/>
                  <a:gd name="connsiteY9" fmla="*/ 349261 h 3372716"/>
                  <a:gd name="connsiteX10" fmla="*/ 2118058 w 3314816"/>
                  <a:gd name="connsiteY10" fmla="*/ 725607 h 3372716"/>
                  <a:gd name="connsiteX11" fmla="*/ 2293065 w 3314816"/>
                  <a:gd name="connsiteY11" fmla="*/ 972482 h 3372716"/>
                  <a:gd name="connsiteX12" fmla="*/ 2400184 w 3314816"/>
                  <a:gd name="connsiteY12" fmla="*/ 1416449 h 3372716"/>
                  <a:gd name="connsiteX13" fmla="*/ 2484255 w 3314816"/>
                  <a:gd name="connsiteY13" fmla="*/ 1757276 h 3372716"/>
                  <a:gd name="connsiteX14" fmla="*/ 2824121 w 3314816"/>
                  <a:gd name="connsiteY14" fmla="*/ 2396546 h 3372716"/>
                  <a:gd name="connsiteX15" fmla="*/ 3099250 w 3314816"/>
                  <a:gd name="connsiteY15" fmla="*/ 2873977 h 3372716"/>
                  <a:gd name="connsiteX16" fmla="*/ 3314816 w 3314816"/>
                  <a:gd name="connsiteY16" fmla="*/ 3356738 h 3372716"/>
                  <a:gd name="connsiteX17" fmla="*/ 2123318 w 3314816"/>
                  <a:gd name="connsiteY17" fmla="*/ 3342024 h 3372716"/>
                  <a:gd name="connsiteX18" fmla="*/ 1866867 w 3314816"/>
                  <a:gd name="connsiteY18" fmla="*/ 2958235 h 3372716"/>
                  <a:gd name="connsiteX19" fmla="*/ 1505119 w 3314816"/>
                  <a:gd name="connsiteY19" fmla="*/ 2558387 h 3372716"/>
                  <a:gd name="connsiteX20" fmla="*/ 1269622 w 3314816"/>
                  <a:gd name="connsiteY20" fmla="*/ 2406828 h 3372716"/>
                  <a:gd name="connsiteX21" fmla="*/ 1009316 w 3314816"/>
                  <a:gd name="connsiteY21" fmla="*/ 2134583 h 3372716"/>
                  <a:gd name="connsiteX22" fmla="*/ 875168 w 3314816"/>
                  <a:gd name="connsiteY22" fmla="*/ 1984680 h 3372716"/>
                  <a:gd name="connsiteX23" fmla="*/ 779159 w 3314816"/>
                  <a:gd name="connsiteY23" fmla="*/ 1884825 h 3372716"/>
                  <a:gd name="connsiteX24" fmla="*/ 526250 w 3314816"/>
                  <a:gd name="connsiteY24" fmla="*/ 1712008 h 3372716"/>
                  <a:gd name="connsiteX25" fmla="*/ 121381 w 3314816"/>
                  <a:gd name="connsiteY25" fmla="*/ 1449911 h 3372716"/>
                  <a:gd name="connsiteX26" fmla="*/ 0 w 3314816"/>
                  <a:gd name="connsiteY26" fmla="*/ 1296030 h 3372716"/>
                  <a:gd name="connsiteX27" fmla="*/ 121381 w 3314816"/>
                  <a:gd name="connsiteY27" fmla="*/ 1101821 h 3372716"/>
                  <a:gd name="connsiteX28" fmla="*/ 404602 w 3314816"/>
                  <a:gd name="connsiteY28" fmla="*/ 1190833 h 3372716"/>
                  <a:gd name="connsiteX29" fmla="*/ 849664 w 3314816"/>
                  <a:gd name="connsiteY29" fmla="*/ 1336490 h 3372716"/>
                  <a:gd name="connsiteX30" fmla="*/ 1213806 w 3314816"/>
                  <a:gd name="connsiteY30" fmla="*/ 1417410 h 3372716"/>
                  <a:gd name="connsiteX31" fmla="*/ 1424199 w 3314816"/>
                  <a:gd name="connsiteY31" fmla="*/ 1215109 h 3372716"/>
                  <a:gd name="connsiteX32" fmla="*/ 1367554 w 3314816"/>
                  <a:gd name="connsiteY32" fmla="*/ 842876 h 3372716"/>
                  <a:gd name="connsiteX33" fmla="*/ 1229990 w 3314816"/>
                  <a:gd name="connsiteY33" fmla="*/ 648667 h 3372716"/>
                  <a:gd name="connsiteX34" fmla="*/ 1011505 w 3314816"/>
                  <a:gd name="connsiteY34" fmla="*/ 446366 h 3372716"/>
                  <a:gd name="connsiteX35" fmla="*/ 695916 w 3314816"/>
                  <a:gd name="connsiteY35" fmla="*/ 592023 h 3372716"/>
                  <a:gd name="connsiteX36" fmla="*/ 501707 w 3314816"/>
                  <a:gd name="connsiteY36" fmla="*/ 802415 h 3372716"/>
                  <a:gd name="connsiteX37" fmla="*/ 307498 w 3314816"/>
                  <a:gd name="connsiteY37" fmla="*/ 931888 h 3372716"/>
                  <a:gd name="connsiteX38" fmla="*/ 202301 w 3314816"/>
                  <a:gd name="connsiteY38" fmla="*/ 939980 h 3372716"/>
                  <a:gd name="connsiteX0" fmla="*/ 202301 w 3314816"/>
                  <a:gd name="connsiteY0" fmla="*/ 939980 h 3362849"/>
                  <a:gd name="connsiteX1" fmla="*/ 145657 w 3314816"/>
                  <a:gd name="connsiteY1" fmla="*/ 833956 h 3362849"/>
                  <a:gd name="connsiteX2" fmla="*/ 250854 w 3314816"/>
                  <a:gd name="connsiteY2" fmla="*/ 664851 h 3362849"/>
                  <a:gd name="connsiteX3" fmla="*/ 346997 w 3314816"/>
                  <a:gd name="connsiteY3" fmla="*/ 548544 h 3362849"/>
                  <a:gd name="connsiteX4" fmla="*/ 514606 w 3314816"/>
                  <a:gd name="connsiteY4" fmla="*/ 307011 h 3362849"/>
                  <a:gd name="connsiteX5" fmla="*/ 776836 w 3314816"/>
                  <a:gd name="connsiteY5" fmla="*/ 122684 h 3362849"/>
                  <a:gd name="connsiteX6" fmla="*/ 895065 w 3314816"/>
                  <a:gd name="connsiteY6" fmla="*/ 53007 h 3362849"/>
                  <a:gd name="connsiteX7" fmla="*/ 1078031 w 3314816"/>
                  <a:gd name="connsiteY7" fmla="*/ 1304 h 3362849"/>
                  <a:gd name="connsiteX8" fmla="*/ 1331206 w 3314816"/>
                  <a:gd name="connsiteY8" fmla="*/ 107461 h 3362849"/>
                  <a:gd name="connsiteX9" fmla="*/ 1626500 w 3314816"/>
                  <a:gd name="connsiteY9" fmla="*/ 349261 h 3362849"/>
                  <a:gd name="connsiteX10" fmla="*/ 2118058 w 3314816"/>
                  <a:gd name="connsiteY10" fmla="*/ 725607 h 3362849"/>
                  <a:gd name="connsiteX11" fmla="*/ 2293065 w 3314816"/>
                  <a:gd name="connsiteY11" fmla="*/ 972482 h 3362849"/>
                  <a:gd name="connsiteX12" fmla="*/ 2400184 w 3314816"/>
                  <a:gd name="connsiteY12" fmla="*/ 1416449 h 3362849"/>
                  <a:gd name="connsiteX13" fmla="*/ 2484255 w 3314816"/>
                  <a:gd name="connsiteY13" fmla="*/ 1757276 h 3362849"/>
                  <a:gd name="connsiteX14" fmla="*/ 2824121 w 3314816"/>
                  <a:gd name="connsiteY14" fmla="*/ 2396546 h 3362849"/>
                  <a:gd name="connsiteX15" fmla="*/ 3099250 w 3314816"/>
                  <a:gd name="connsiteY15" fmla="*/ 2873977 h 3362849"/>
                  <a:gd name="connsiteX16" fmla="*/ 3314816 w 3314816"/>
                  <a:gd name="connsiteY16" fmla="*/ 3356738 h 3362849"/>
                  <a:gd name="connsiteX17" fmla="*/ 2123318 w 3314816"/>
                  <a:gd name="connsiteY17" fmla="*/ 3342024 h 3362849"/>
                  <a:gd name="connsiteX18" fmla="*/ 1866867 w 3314816"/>
                  <a:gd name="connsiteY18" fmla="*/ 2958235 h 3362849"/>
                  <a:gd name="connsiteX19" fmla="*/ 1505119 w 3314816"/>
                  <a:gd name="connsiteY19" fmla="*/ 2558387 h 3362849"/>
                  <a:gd name="connsiteX20" fmla="*/ 1269622 w 3314816"/>
                  <a:gd name="connsiteY20" fmla="*/ 2406828 h 3362849"/>
                  <a:gd name="connsiteX21" fmla="*/ 1009316 w 3314816"/>
                  <a:gd name="connsiteY21" fmla="*/ 2134583 h 3362849"/>
                  <a:gd name="connsiteX22" fmla="*/ 875168 w 3314816"/>
                  <a:gd name="connsiteY22" fmla="*/ 1984680 h 3362849"/>
                  <a:gd name="connsiteX23" fmla="*/ 779159 w 3314816"/>
                  <a:gd name="connsiteY23" fmla="*/ 1884825 h 3362849"/>
                  <a:gd name="connsiteX24" fmla="*/ 526250 w 3314816"/>
                  <a:gd name="connsiteY24" fmla="*/ 1712008 h 3362849"/>
                  <a:gd name="connsiteX25" fmla="*/ 121381 w 3314816"/>
                  <a:gd name="connsiteY25" fmla="*/ 1449911 h 3362849"/>
                  <a:gd name="connsiteX26" fmla="*/ 0 w 3314816"/>
                  <a:gd name="connsiteY26" fmla="*/ 1296030 h 3362849"/>
                  <a:gd name="connsiteX27" fmla="*/ 121381 w 3314816"/>
                  <a:gd name="connsiteY27" fmla="*/ 1101821 h 3362849"/>
                  <a:gd name="connsiteX28" fmla="*/ 404602 w 3314816"/>
                  <a:gd name="connsiteY28" fmla="*/ 1190833 h 3362849"/>
                  <a:gd name="connsiteX29" fmla="*/ 849664 w 3314816"/>
                  <a:gd name="connsiteY29" fmla="*/ 1336490 h 3362849"/>
                  <a:gd name="connsiteX30" fmla="*/ 1213806 w 3314816"/>
                  <a:gd name="connsiteY30" fmla="*/ 1417410 h 3362849"/>
                  <a:gd name="connsiteX31" fmla="*/ 1424199 w 3314816"/>
                  <a:gd name="connsiteY31" fmla="*/ 1215109 h 3362849"/>
                  <a:gd name="connsiteX32" fmla="*/ 1367554 w 3314816"/>
                  <a:gd name="connsiteY32" fmla="*/ 842876 h 3362849"/>
                  <a:gd name="connsiteX33" fmla="*/ 1229990 w 3314816"/>
                  <a:gd name="connsiteY33" fmla="*/ 648667 h 3362849"/>
                  <a:gd name="connsiteX34" fmla="*/ 1011505 w 3314816"/>
                  <a:gd name="connsiteY34" fmla="*/ 446366 h 3362849"/>
                  <a:gd name="connsiteX35" fmla="*/ 695916 w 3314816"/>
                  <a:gd name="connsiteY35" fmla="*/ 592023 h 3362849"/>
                  <a:gd name="connsiteX36" fmla="*/ 501707 w 3314816"/>
                  <a:gd name="connsiteY36" fmla="*/ 802415 h 3362849"/>
                  <a:gd name="connsiteX37" fmla="*/ 307498 w 3314816"/>
                  <a:gd name="connsiteY37" fmla="*/ 931888 h 3362849"/>
                  <a:gd name="connsiteX38" fmla="*/ 202301 w 3314816"/>
                  <a:gd name="connsiteY38" fmla="*/ 939980 h 3362849"/>
                  <a:gd name="connsiteX0" fmla="*/ 202301 w 3314816"/>
                  <a:gd name="connsiteY0" fmla="*/ 939980 h 3413276"/>
                  <a:gd name="connsiteX1" fmla="*/ 145657 w 3314816"/>
                  <a:gd name="connsiteY1" fmla="*/ 833956 h 3413276"/>
                  <a:gd name="connsiteX2" fmla="*/ 250854 w 3314816"/>
                  <a:gd name="connsiteY2" fmla="*/ 664851 h 3413276"/>
                  <a:gd name="connsiteX3" fmla="*/ 346997 w 3314816"/>
                  <a:gd name="connsiteY3" fmla="*/ 548544 h 3413276"/>
                  <a:gd name="connsiteX4" fmla="*/ 514606 w 3314816"/>
                  <a:gd name="connsiteY4" fmla="*/ 307011 h 3413276"/>
                  <a:gd name="connsiteX5" fmla="*/ 776836 w 3314816"/>
                  <a:gd name="connsiteY5" fmla="*/ 122684 h 3413276"/>
                  <a:gd name="connsiteX6" fmla="*/ 895065 w 3314816"/>
                  <a:gd name="connsiteY6" fmla="*/ 53007 h 3413276"/>
                  <a:gd name="connsiteX7" fmla="*/ 1078031 w 3314816"/>
                  <a:gd name="connsiteY7" fmla="*/ 1304 h 3413276"/>
                  <a:gd name="connsiteX8" fmla="*/ 1331206 w 3314816"/>
                  <a:gd name="connsiteY8" fmla="*/ 107461 h 3413276"/>
                  <a:gd name="connsiteX9" fmla="*/ 1626500 w 3314816"/>
                  <a:gd name="connsiteY9" fmla="*/ 349261 h 3413276"/>
                  <a:gd name="connsiteX10" fmla="*/ 2118058 w 3314816"/>
                  <a:gd name="connsiteY10" fmla="*/ 725607 h 3413276"/>
                  <a:gd name="connsiteX11" fmla="*/ 2293065 w 3314816"/>
                  <a:gd name="connsiteY11" fmla="*/ 972482 h 3413276"/>
                  <a:gd name="connsiteX12" fmla="*/ 2400184 w 3314816"/>
                  <a:gd name="connsiteY12" fmla="*/ 1416449 h 3413276"/>
                  <a:gd name="connsiteX13" fmla="*/ 2484255 w 3314816"/>
                  <a:gd name="connsiteY13" fmla="*/ 1757276 h 3413276"/>
                  <a:gd name="connsiteX14" fmla="*/ 2824121 w 3314816"/>
                  <a:gd name="connsiteY14" fmla="*/ 2396546 h 3413276"/>
                  <a:gd name="connsiteX15" fmla="*/ 3099250 w 3314816"/>
                  <a:gd name="connsiteY15" fmla="*/ 2873977 h 3413276"/>
                  <a:gd name="connsiteX16" fmla="*/ 3314816 w 3314816"/>
                  <a:gd name="connsiteY16" fmla="*/ 3356738 h 3413276"/>
                  <a:gd name="connsiteX17" fmla="*/ 2135193 w 3314816"/>
                  <a:gd name="connsiteY17" fmla="*/ 3413276 h 3413276"/>
                  <a:gd name="connsiteX18" fmla="*/ 1866867 w 3314816"/>
                  <a:gd name="connsiteY18" fmla="*/ 2958235 h 3413276"/>
                  <a:gd name="connsiteX19" fmla="*/ 1505119 w 3314816"/>
                  <a:gd name="connsiteY19" fmla="*/ 2558387 h 3413276"/>
                  <a:gd name="connsiteX20" fmla="*/ 1269622 w 3314816"/>
                  <a:gd name="connsiteY20" fmla="*/ 2406828 h 3413276"/>
                  <a:gd name="connsiteX21" fmla="*/ 1009316 w 3314816"/>
                  <a:gd name="connsiteY21" fmla="*/ 2134583 h 3413276"/>
                  <a:gd name="connsiteX22" fmla="*/ 875168 w 3314816"/>
                  <a:gd name="connsiteY22" fmla="*/ 1984680 h 3413276"/>
                  <a:gd name="connsiteX23" fmla="*/ 779159 w 3314816"/>
                  <a:gd name="connsiteY23" fmla="*/ 1884825 h 3413276"/>
                  <a:gd name="connsiteX24" fmla="*/ 526250 w 3314816"/>
                  <a:gd name="connsiteY24" fmla="*/ 1712008 h 3413276"/>
                  <a:gd name="connsiteX25" fmla="*/ 121381 w 3314816"/>
                  <a:gd name="connsiteY25" fmla="*/ 1449911 h 3413276"/>
                  <a:gd name="connsiteX26" fmla="*/ 0 w 3314816"/>
                  <a:gd name="connsiteY26" fmla="*/ 1296030 h 3413276"/>
                  <a:gd name="connsiteX27" fmla="*/ 121381 w 3314816"/>
                  <a:gd name="connsiteY27" fmla="*/ 1101821 h 3413276"/>
                  <a:gd name="connsiteX28" fmla="*/ 404602 w 3314816"/>
                  <a:gd name="connsiteY28" fmla="*/ 1190833 h 3413276"/>
                  <a:gd name="connsiteX29" fmla="*/ 849664 w 3314816"/>
                  <a:gd name="connsiteY29" fmla="*/ 1336490 h 3413276"/>
                  <a:gd name="connsiteX30" fmla="*/ 1213806 w 3314816"/>
                  <a:gd name="connsiteY30" fmla="*/ 1417410 h 3413276"/>
                  <a:gd name="connsiteX31" fmla="*/ 1424199 w 3314816"/>
                  <a:gd name="connsiteY31" fmla="*/ 1215109 h 3413276"/>
                  <a:gd name="connsiteX32" fmla="*/ 1367554 w 3314816"/>
                  <a:gd name="connsiteY32" fmla="*/ 842876 h 3413276"/>
                  <a:gd name="connsiteX33" fmla="*/ 1229990 w 3314816"/>
                  <a:gd name="connsiteY33" fmla="*/ 648667 h 3413276"/>
                  <a:gd name="connsiteX34" fmla="*/ 1011505 w 3314816"/>
                  <a:gd name="connsiteY34" fmla="*/ 446366 h 3413276"/>
                  <a:gd name="connsiteX35" fmla="*/ 695916 w 3314816"/>
                  <a:gd name="connsiteY35" fmla="*/ 592023 h 3413276"/>
                  <a:gd name="connsiteX36" fmla="*/ 501707 w 3314816"/>
                  <a:gd name="connsiteY36" fmla="*/ 802415 h 3413276"/>
                  <a:gd name="connsiteX37" fmla="*/ 307498 w 3314816"/>
                  <a:gd name="connsiteY37" fmla="*/ 931888 h 3413276"/>
                  <a:gd name="connsiteX38" fmla="*/ 202301 w 3314816"/>
                  <a:gd name="connsiteY38" fmla="*/ 939980 h 3413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314816" h="3413276">
                    <a:moveTo>
                      <a:pt x="202301" y="939980"/>
                    </a:moveTo>
                    <a:cubicBezTo>
                      <a:pt x="175328" y="923658"/>
                      <a:pt x="137565" y="879811"/>
                      <a:pt x="145657" y="833956"/>
                    </a:cubicBezTo>
                    <a:cubicBezTo>
                      <a:pt x="153749" y="788101"/>
                      <a:pt x="217297" y="712420"/>
                      <a:pt x="250854" y="664851"/>
                    </a:cubicBezTo>
                    <a:cubicBezTo>
                      <a:pt x="284411" y="617282"/>
                      <a:pt x="303038" y="608184"/>
                      <a:pt x="346997" y="548544"/>
                    </a:cubicBezTo>
                    <a:cubicBezTo>
                      <a:pt x="390956" y="488904"/>
                      <a:pt x="442966" y="377987"/>
                      <a:pt x="514606" y="307011"/>
                    </a:cubicBezTo>
                    <a:cubicBezTo>
                      <a:pt x="586246" y="236035"/>
                      <a:pt x="713426" y="165018"/>
                      <a:pt x="776836" y="122684"/>
                    </a:cubicBezTo>
                    <a:cubicBezTo>
                      <a:pt x="840246" y="80350"/>
                      <a:pt x="844866" y="73237"/>
                      <a:pt x="895065" y="53007"/>
                    </a:cubicBezTo>
                    <a:cubicBezTo>
                      <a:pt x="945264" y="32777"/>
                      <a:pt x="1005341" y="-7772"/>
                      <a:pt x="1078031" y="1304"/>
                    </a:cubicBezTo>
                    <a:cubicBezTo>
                      <a:pt x="1150721" y="10380"/>
                      <a:pt x="1239794" y="49468"/>
                      <a:pt x="1331206" y="107461"/>
                    </a:cubicBezTo>
                    <a:cubicBezTo>
                      <a:pt x="1422618" y="165454"/>
                      <a:pt x="1495358" y="246237"/>
                      <a:pt x="1626500" y="349261"/>
                    </a:cubicBezTo>
                    <a:cubicBezTo>
                      <a:pt x="1757642" y="452285"/>
                      <a:pt x="2006964" y="621737"/>
                      <a:pt x="2118058" y="725607"/>
                    </a:cubicBezTo>
                    <a:cubicBezTo>
                      <a:pt x="2229152" y="829477"/>
                      <a:pt x="2246044" y="857342"/>
                      <a:pt x="2293065" y="972482"/>
                    </a:cubicBezTo>
                    <a:cubicBezTo>
                      <a:pt x="2340086" y="1087622"/>
                      <a:pt x="2368319" y="1285650"/>
                      <a:pt x="2400184" y="1416449"/>
                    </a:cubicBezTo>
                    <a:cubicBezTo>
                      <a:pt x="2432049" y="1547248"/>
                      <a:pt x="2413599" y="1593927"/>
                      <a:pt x="2484255" y="1757276"/>
                    </a:cubicBezTo>
                    <a:cubicBezTo>
                      <a:pt x="2554911" y="1920626"/>
                      <a:pt x="2721622" y="2210429"/>
                      <a:pt x="2824121" y="2396546"/>
                    </a:cubicBezTo>
                    <a:cubicBezTo>
                      <a:pt x="2926620" y="2582663"/>
                      <a:pt x="3017468" y="2713945"/>
                      <a:pt x="3099250" y="2873977"/>
                    </a:cubicBezTo>
                    <a:cubicBezTo>
                      <a:pt x="3181032" y="3034009"/>
                      <a:pt x="3274007" y="3289220"/>
                      <a:pt x="3314816" y="3356738"/>
                    </a:cubicBezTo>
                    <a:cubicBezTo>
                      <a:pt x="3130835" y="3378536"/>
                      <a:pt x="2519508" y="3405679"/>
                      <a:pt x="2135193" y="3413276"/>
                    </a:cubicBezTo>
                    <a:cubicBezTo>
                      <a:pt x="2041972" y="3342892"/>
                      <a:pt x="1971879" y="3100716"/>
                      <a:pt x="1866867" y="2958235"/>
                    </a:cubicBezTo>
                    <a:cubicBezTo>
                      <a:pt x="1761855" y="2815754"/>
                      <a:pt x="1604660" y="2650288"/>
                      <a:pt x="1505119" y="2558387"/>
                    </a:cubicBezTo>
                    <a:cubicBezTo>
                      <a:pt x="1405578" y="2466486"/>
                      <a:pt x="1352256" y="2477462"/>
                      <a:pt x="1269622" y="2406828"/>
                    </a:cubicBezTo>
                    <a:cubicBezTo>
                      <a:pt x="1186988" y="2336194"/>
                      <a:pt x="1075058" y="2204941"/>
                      <a:pt x="1009316" y="2134583"/>
                    </a:cubicBezTo>
                    <a:cubicBezTo>
                      <a:pt x="943574" y="2064225"/>
                      <a:pt x="913527" y="2026306"/>
                      <a:pt x="875168" y="1984680"/>
                    </a:cubicBezTo>
                    <a:cubicBezTo>
                      <a:pt x="836809" y="1943054"/>
                      <a:pt x="837312" y="1930270"/>
                      <a:pt x="779159" y="1884825"/>
                    </a:cubicBezTo>
                    <a:cubicBezTo>
                      <a:pt x="721006" y="1839380"/>
                      <a:pt x="635880" y="1784494"/>
                      <a:pt x="526250" y="1712008"/>
                    </a:cubicBezTo>
                    <a:cubicBezTo>
                      <a:pt x="416620" y="1639522"/>
                      <a:pt x="209089" y="1519241"/>
                      <a:pt x="121381" y="1449911"/>
                    </a:cubicBezTo>
                    <a:cubicBezTo>
                      <a:pt x="33673" y="1380581"/>
                      <a:pt x="0" y="1354045"/>
                      <a:pt x="0" y="1296030"/>
                    </a:cubicBezTo>
                    <a:cubicBezTo>
                      <a:pt x="0" y="1238015"/>
                      <a:pt x="53947" y="1119354"/>
                      <a:pt x="121381" y="1101821"/>
                    </a:cubicBezTo>
                    <a:cubicBezTo>
                      <a:pt x="188815" y="1084288"/>
                      <a:pt x="404602" y="1190833"/>
                      <a:pt x="404602" y="1190833"/>
                    </a:cubicBezTo>
                    <a:cubicBezTo>
                      <a:pt x="525983" y="1229945"/>
                      <a:pt x="714797" y="1298727"/>
                      <a:pt x="849664" y="1336490"/>
                    </a:cubicBezTo>
                    <a:cubicBezTo>
                      <a:pt x="984531" y="1374253"/>
                      <a:pt x="1118050" y="1437640"/>
                      <a:pt x="1213806" y="1417410"/>
                    </a:cubicBezTo>
                    <a:cubicBezTo>
                      <a:pt x="1309562" y="1397180"/>
                      <a:pt x="1398574" y="1310865"/>
                      <a:pt x="1424199" y="1215109"/>
                    </a:cubicBezTo>
                    <a:cubicBezTo>
                      <a:pt x="1449824" y="1119353"/>
                      <a:pt x="1399922" y="937283"/>
                      <a:pt x="1367554" y="842876"/>
                    </a:cubicBezTo>
                    <a:cubicBezTo>
                      <a:pt x="1335186" y="748469"/>
                      <a:pt x="1289331" y="714752"/>
                      <a:pt x="1229990" y="648667"/>
                    </a:cubicBezTo>
                    <a:cubicBezTo>
                      <a:pt x="1170649" y="582582"/>
                      <a:pt x="1100517" y="455807"/>
                      <a:pt x="1011505" y="446366"/>
                    </a:cubicBezTo>
                    <a:cubicBezTo>
                      <a:pt x="922493" y="436925"/>
                      <a:pt x="780882" y="532681"/>
                      <a:pt x="695916" y="592023"/>
                    </a:cubicBezTo>
                    <a:cubicBezTo>
                      <a:pt x="610950" y="651364"/>
                      <a:pt x="566443" y="745771"/>
                      <a:pt x="501707" y="802415"/>
                    </a:cubicBezTo>
                    <a:cubicBezTo>
                      <a:pt x="436971" y="859059"/>
                      <a:pt x="360096" y="911658"/>
                      <a:pt x="307498" y="931888"/>
                    </a:cubicBezTo>
                    <a:cubicBezTo>
                      <a:pt x="254900" y="952118"/>
                      <a:pt x="229275" y="956302"/>
                      <a:pt x="202301" y="939980"/>
                    </a:cubicBezTo>
                    <a:close/>
                  </a:path>
                </a:pathLst>
              </a:custGeom>
              <a:solidFill>
                <a:srgbClr val="FEBC7A"/>
              </a:solidFill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21205823">
                <a:off x="5759901" y="4720244"/>
                <a:ext cx="364541" cy="332901"/>
              </a:xfrm>
              <a:custGeom>
                <a:avLst/>
                <a:gdLst>
                  <a:gd name="connsiteX0" fmla="*/ 254951 w 364541"/>
                  <a:gd name="connsiteY0" fmla="*/ 332707 h 332901"/>
                  <a:gd name="connsiteX1" fmla="*/ 349954 w 364541"/>
                  <a:gd name="connsiteY1" fmla="*/ 225829 h 332901"/>
                  <a:gd name="connsiteX2" fmla="*/ 349954 w 364541"/>
                  <a:gd name="connsiteY2" fmla="*/ 148639 h 332901"/>
                  <a:gd name="connsiteX3" fmla="*/ 213387 w 364541"/>
                  <a:gd name="connsiteY3" fmla="*/ 35824 h 332901"/>
                  <a:gd name="connsiteX4" fmla="*/ 100572 w 364541"/>
                  <a:gd name="connsiteY4" fmla="*/ 198 h 332901"/>
                  <a:gd name="connsiteX5" fmla="*/ 11507 w 364541"/>
                  <a:gd name="connsiteY5" fmla="*/ 47699 h 332901"/>
                  <a:gd name="connsiteX6" fmla="*/ 11507 w 364541"/>
                  <a:gd name="connsiteY6" fmla="*/ 148639 h 332901"/>
                  <a:gd name="connsiteX7" fmla="*/ 106509 w 364541"/>
                  <a:gd name="connsiteY7" fmla="*/ 249579 h 332901"/>
                  <a:gd name="connsiteX8" fmla="*/ 254951 w 364541"/>
                  <a:gd name="connsiteY8" fmla="*/ 332707 h 332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4541" h="332901">
                    <a:moveTo>
                      <a:pt x="254951" y="332707"/>
                    </a:moveTo>
                    <a:cubicBezTo>
                      <a:pt x="295525" y="328749"/>
                      <a:pt x="334120" y="256507"/>
                      <a:pt x="349954" y="225829"/>
                    </a:cubicBezTo>
                    <a:cubicBezTo>
                      <a:pt x="365788" y="195151"/>
                      <a:pt x="372715" y="180306"/>
                      <a:pt x="349954" y="148639"/>
                    </a:cubicBezTo>
                    <a:cubicBezTo>
                      <a:pt x="327193" y="116972"/>
                      <a:pt x="254951" y="60564"/>
                      <a:pt x="213387" y="35824"/>
                    </a:cubicBezTo>
                    <a:cubicBezTo>
                      <a:pt x="171823" y="11084"/>
                      <a:pt x="134219" y="-1781"/>
                      <a:pt x="100572" y="198"/>
                    </a:cubicBezTo>
                    <a:cubicBezTo>
                      <a:pt x="66925" y="2177"/>
                      <a:pt x="26351" y="22959"/>
                      <a:pt x="11507" y="47699"/>
                    </a:cubicBezTo>
                    <a:cubicBezTo>
                      <a:pt x="-3337" y="72439"/>
                      <a:pt x="-4327" y="114992"/>
                      <a:pt x="11507" y="148639"/>
                    </a:cubicBezTo>
                    <a:cubicBezTo>
                      <a:pt x="27341" y="182286"/>
                      <a:pt x="64945" y="219891"/>
                      <a:pt x="106509" y="249579"/>
                    </a:cubicBezTo>
                    <a:cubicBezTo>
                      <a:pt x="148073" y="279267"/>
                      <a:pt x="214377" y="336665"/>
                      <a:pt x="254951" y="3327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60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5"/>
          <p:cNvSpPr>
            <a:spLocks/>
          </p:cNvSpPr>
          <p:nvPr/>
        </p:nvSpPr>
        <p:spPr bwMode="auto">
          <a:xfrm>
            <a:off x="3502063" y="755759"/>
            <a:ext cx="2962853" cy="2867835"/>
          </a:xfrm>
          <a:custGeom>
            <a:avLst/>
            <a:gdLst>
              <a:gd name="T0" fmla="*/ 1684 w 2058"/>
              <a:gd name="T1" fmla="*/ 1208 h 1992"/>
              <a:gd name="T2" fmla="*/ 1550 w 2058"/>
              <a:gd name="T3" fmla="*/ 1072 h 1992"/>
              <a:gd name="T4" fmla="*/ 1388 w 2058"/>
              <a:gd name="T5" fmla="*/ 968 h 1992"/>
              <a:gd name="T6" fmla="*/ 1206 w 2058"/>
              <a:gd name="T7" fmla="*/ 900 h 1992"/>
              <a:gd name="T8" fmla="*/ 1006 w 2058"/>
              <a:gd name="T9" fmla="*/ 878 h 1992"/>
              <a:gd name="T10" fmla="*/ 874 w 2058"/>
              <a:gd name="T11" fmla="*/ 888 h 1992"/>
              <a:gd name="T12" fmla="*/ 710 w 2058"/>
              <a:gd name="T13" fmla="*/ 930 h 1992"/>
              <a:gd name="T14" fmla="*/ 560 w 2058"/>
              <a:gd name="T15" fmla="*/ 1002 h 1992"/>
              <a:gd name="T16" fmla="*/ 426 w 2058"/>
              <a:gd name="T17" fmla="*/ 1102 h 1992"/>
              <a:gd name="T18" fmla="*/ 316 w 2058"/>
              <a:gd name="T19" fmla="*/ 1224 h 1992"/>
              <a:gd name="T20" fmla="*/ 230 w 2058"/>
              <a:gd name="T21" fmla="*/ 1366 h 1992"/>
              <a:gd name="T22" fmla="*/ 172 w 2058"/>
              <a:gd name="T23" fmla="*/ 1524 h 1992"/>
              <a:gd name="T24" fmla="*/ 146 w 2058"/>
              <a:gd name="T25" fmla="*/ 1694 h 1992"/>
              <a:gd name="T26" fmla="*/ 146 w 2058"/>
              <a:gd name="T27" fmla="*/ 1804 h 1992"/>
              <a:gd name="T28" fmla="*/ 182 w 2058"/>
              <a:gd name="T29" fmla="*/ 1992 h 1992"/>
              <a:gd name="T30" fmla="*/ 124 w 2058"/>
              <a:gd name="T31" fmla="*/ 1906 h 1992"/>
              <a:gd name="T32" fmla="*/ 60 w 2058"/>
              <a:gd name="T33" fmla="*/ 1780 h 1992"/>
              <a:gd name="T34" fmla="*/ 18 w 2058"/>
              <a:gd name="T35" fmla="*/ 1644 h 1992"/>
              <a:gd name="T36" fmla="*/ 0 w 2058"/>
              <a:gd name="T37" fmla="*/ 1498 h 1992"/>
              <a:gd name="T38" fmla="*/ 4 w 2058"/>
              <a:gd name="T39" fmla="*/ 1378 h 1992"/>
              <a:gd name="T40" fmla="*/ 34 w 2058"/>
              <a:gd name="T41" fmla="*/ 1216 h 1992"/>
              <a:gd name="T42" fmla="*/ 94 w 2058"/>
              <a:gd name="T43" fmla="*/ 1068 h 1992"/>
              <a:gd name="T44" fmla="*/ 180 w 2058"/>
              <a:gd name="T45" fmla="*/ 934 h 1992"/>
              <a:gd name="T46" fmla="*/ 288 w 2058"/>
              <a:gd name="T47" fmla="*/ 818 h 1992"/>
              <a:gd name="T48" fmla="*/ 416 w 2058"/>
              <a:gd name="T49" fmla="*/ 724 h 1992"/>
              <a:gd name="T50" fmla="*/ 558 w 2058"/>
              <a:gd name="T51" fmla="*/ 654 h 1992"/>
              <a:gd name="T52" fmla="*/ 716 w 2058"/>
              <a:gd name="T53" fmla="*/ 612 h 1992"/>
              <a:gd name="T54" fmla="*/ 800 w 2058"/>
              <a:gd name="T55" fmla="*/ 572 h 1992"/>
              <a:gd name="T56" fmla="*/ 824 w 2058"/>
              <a:gd name="T57" fmla="*/ 452 h 1992"/>
              <a:gd name="T58" fmla="*/ 868 w 2058"/>
              <a:gd name="T59" fmla="*/ 340 h 1992"/>
              <a:gd name="T60" fmla="*/ 932 w 2058"/>
              <a:gd name="T61" fmla="*/ 242 h 1992"/>
              <a:gd name="T62" fmla="*/ 1014 w 2058"/>
              <a:gd name="T63" fmla="*/ 156 h 1992"/>
              <a:gd name="T64" fmla="*/ 1108 w 2058"/>
              <a:gd name="T65" fmla="*/ 86 h 1992"/>
              <a:gd name="T66" fmla="*/ 1216 w 2058"/>
              <a:gd name="T67" fmla="*/ 36 h 1992"/>
              <a:gd name="T68" fmla="*/ 1334 w 2058"/>
              <a:gd name="T69" fmla="*/ 6 h 1992"/>
              <a:gd name="T70" fmla="*/ 1428 w 2058"/>
              <a:gd name="T71" fmla="*/ 0 h 1992"/>
              <a:gd name="T72" fmla="*/ 1554 w 2058"/>
              <a:gd name="T73" fmla="*/ 12 h 1992"/>
              <a:gd name="T74" fmla="*/ 1674 w 2058"/>
              <a:gd name="T75" fmla="*/ 50 h 1992"/>
              <a:gd name="T76" fmla="*/ 1780 w 2058"/>
              <a:gd name="T77" fmla="*/ 108 h 1992"/>
              <a:gd name="T78" fmla="*/ 1874 w 2058"/>
              <a:gd name="T79" fmla="*/ 184 h 1992"/>
              <a:gd name="T80" fmla="*/ 1950 w 2058"/>
              <a:gd name="T81" fmla="*/ 278 h 1992"/>
              <a:gd name="T82" fmla="*/ 2008 w 2058"/>
              <a:gd name="T83" fmla="*/ 384 h 1992"/>
              <a:gd name="T84" fmla="*/ 2046 w 2058"/>
              <a:gd name="T85" fmla="*/ 504 h 1992"/>
              <a:gd name="T86" fmla="*/ 2058 w 2058"/>
              <a:gd name="T87" fmla="*/ 630 h 1992"/>
              <a:gd name="T88" fmla="*/ 2042 w 2058"/>
              <a:gd name="T89" fmla="*/ 770 h 1992"/>
              <a:gd name="T90" fmla="*/ 1976 w 2058"/>
              <a:gd name="T91" fmla="*/ 940 h 1992"/>
              <a:gd name="T92" fmla="*/ 1868 w 2058"/>
              <a:gd name="T93" fmla="*/ 1082 h 1992"/>
              <a:gd name="T94" fmla="*/ 1724 w 2058"/>
              <a:gd name="T95" fmla="*/ 1186 h 1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58" h="1992">
                <a:moveTo>
                  <a:pt x="1684" y="1206"/>
                </a:moveTo>
                <a:lnTo>
                  <a:pt x="1684" y="1206"/>
                </a:lnTo>
                <a:lnTo>
                  <a:pt x="1684" y="1208"/>
                </a:lnTo>
                <a:lnTo>
                  <a:pt x="1684" y="1208"/>
                </a:lnTo>
                <a:lnTo>
                  <a:pt x="1652" y="1170"/>
                </a:lnTo>
                <a:lnTo>
                  <a:pt x="1620" y="1136"/>
                </a:lnTo>
                <a:lnTo>
                  <a:pt x="1586" y="1102"/>
                </a:lnTo>
                <a:lnTo>
                  <a:pt x="1550" y="1072"/>
                </a:lnTo>
                <a:lnTo>
                  <a:pt x="1512" y="1042"/>
                </a:lnTo>
                <a:lnTo>
                  <a:pt x="1472" y="1014"/>
                </a:lnTo>
                <a:lnTo>
                  <a:pt x="1432" y="990"/>
                </a:lnTo>
                <a:lnTo>
                  <a:pt x="1388" y="968"/>
                </a:lnTo>
                <a:lnTo>
                  <a:pt x="1344" y="946"/>
                </a:lnTo>
                <a:lnTo>
                  <a:pt x="1300" y="930"/>
                </a:lnTo>
                <a:lnTo>
                  <a:pt x="1252" y="914"/>
                </a:lnTo>
                <a:lnTo>
                  <a:pt x="1206" y="900"/>
                </a:lnTo>
                <a:lnTo>
                  <a:pt x="1156" y="890"/>
                </a:lnTo>
                <a:lnTo>
                  <a:pt x="1108" y="884"/>
                </a:lnTo>
                <a:lnTo>
                  <a:pt x="1056" y="880"/>
                </a:lnTo>
                <a:lnTo>
                  <a:pt x="1006" y="878"/>
                </a:lnTo>
                <a:lnTo>
                  <a:pt x="1006" y="878"/>
                </a:lnTo>
                <a:lnTo>
                  <a:pt x="962" y="878"/>
                </a:lnTo>
                <a:lnTo>
                  <a:pt x="918" y="882"/>
                </a:lnTo>
                <a:lnTo>
                  <a:pt x="874" y="888"/>
                </a:lnTo>
                <a:lnTo>
                  <a:pt x="832" y="896"/>
                </a:lnTo>
                <a:lnTo>
                  <a:pt x="790" y="904"/>
                </a:lnTo>
                <a:lnTo>
                  <a:pt x="750" y="916"/>
                </a:lnTo>
                <a:lnTo>
                  <a:pt x="710" y="930"/>
                </a:lnTo>
                <a:lnTo>
                  <a:pt x="670" y="946"/>
                </a:lnTo>
                <a:lnTo>
                  <a:pt x="632" y="962"/>
                </a:lnTo>
                <a:lnTo>
                  <a:pt x="596" y="982"/>
                </a:lnTo>
                <a:lnTo>
                  <a:pt x="560" y="1002"/>
                </a:lnTo>
                <a:lnTo>
                  <a:pt x="524" y="1024"/>
                </a:lnTo>
                <a:lnTo>
                  <a:pt x="490" y="1048"/>
                </a:lnTo>
                <a:lnTo>
                  <a:pt x="458" y="1074"/>
                </a:lnTo>
                <a:lnTo>
                  <a:pt x="426" y="1102"/>
                </a:lnTo>
                <a:lnTo>
                  <a:pt x="396" y="1130"/>
                </a:lnTo>
                <a:lnTo>
                  <a:pt x="368" y="1160"/>
                </a:lnTo>
                <a:lnTo>
                  <a:pt x="342" y="1190"/>
                </a:lnTo>
                <a:lnTo>
                  <a:pt x="316" y="1224"/>
                </a:lnTo>
                <a:lnTo>
                  <a:pt x="292" y="1258"/>
                </a:lnTo>
                <a:lnTo>
                  <a:pt x="270" y="1292"/>
                </a:lnTo>
                <a:lnTo>
                  <a:pt x="248" y="1328"/>
                </a:lnTo>
                <a:lnTo>
                  <a:pt x="230" y="1366"/>
                </a:lnTo>
                <a:lnTo>
                  <a:pt x="212" y="1404"/>
                </a:lnTo>
                <a:lnTo>
                  <a:pt x="196" y="1442"/>
                </a:lnTo>
                <a:lnTo>
                  <a:pt x="184" y="1482"/>
                </a:lnTo>
                <a:lnTo>
                  <a:pt x="172" y="1524"/>
                </a:lnTo>
                <a:lnTo>
                  <a:pt x="162" y="1566"/>
                </a:lnTo>
                <a:lnTo>
                  <a:pt x="154" y="1608"/>
                </a:lnTo>
                <a:lnTo>
                  <a:pt x="148" y="1650"/>
                </a:lnTo>
                <a:lnTo>
                  <a:pt x="146" y="1694"/>
                </a:lnTo>
                <a:lnTo>
                  <a:pt x="144" y="1738"/>
                </a:lnTo>
                <a:lnTo>
                  <a:pt x="144" y="1738"/>
                </a:lnTo>
                <a:lnTo>
                  <a:pt x="146" y="1772"/>
                </a:lnTo>
                <a:lnTo>
                  <a:pt x="146" y="1804"/>
                </a:lnTo>
                <a:lnTo>
                  <a:pt x="150" y="1836"/>
                </a:lnTo>
                <a:lnTo>
                  <a:pt x="154" y="1868"/>
                </a:lnTo>
                <a:lnTo>
                  <a:pt x="166" y="1932"/>
                </a:lnTo>
                <a:lnTo>
                  <a:pt x="182" y="1992"/>
                </a:lnTo>
                <a:lnTo>
                  <a:pt x="182" y="1992"/>
                </a:lnTo>
                <a:lnTo>
                  <a:pt x="162" y="1964"/>
                </a:lnTo>
                <a:lnTo>
                  <a:pt x="142" y="1936"/>
                </a:lnTo>
                <a:lnTo>
                  <a:pt x="124" y="1906"/>
                </a:lnTo>
                <a:lnTo>
                  <a:pt x="106" y="1876"/>
                </a:lnTo>
                <a:lnTo>
                  <a:pt x="90" y="1844"/>
                </a:lnTo>
                <a:lnTo>
                  <a:pt x="74" y="1814"/>
                </a:lnTo>
                <a:lnTo>
                  <a:pt x="60" y="1780"/>
                </a:lnTo>
                <a:lnTo>
                  <a:pt x="48" y="1748"/>
                </a:lnTo>
                <a:lnTo>
                  <a:pt x="36" y="1714"/>
                </a:lnTo>
                <a:lnTo>
                  <a:pt x="28" y="1680"/>
                </a:lnTo>
                <a:lnTo>
                  <a:pt x="18" y="1644"/>
                </a:lnTo>
                <a:lnTo>
                  <a:pt x="12" y="1608"/>
                </a:lnTo>
                <a:lnTo>
                  <a:pt x="6" y="1572"/>
                </a:lnTo>
                <a:lnTo>
                  <a:pt x="2" y="1536"/>
                </a:lnTo>
                <a:lnTo>
                  <a:pt x="0" y="1498"/>
                </a:lnTo>
                <a:lnTo>
                  <a:pt x="0" y="1462"/>
                </a:lnTo>
                <a:lnTo>
                  <a:pt x="0" y="1462"/>
                </a:lnTo>
                <a:lnTo>
                  <a:pt x="0" y="1420"/>
                </a:lnTo>
                <a:lnTo>
                  <a:pt x="4" y="1378"/>
                </a:lnTo>
                <a:lnTo>
                  <a:pt x="8" y="1336"/>
                </a:lnTo>
                <a:lnTo>
                  <a:pt x="16" y="1296"/>
                </a:lnTo>
                <a:lnTo>
                  <a:pt x="24" y="1256"/>
                </a:lnTo>
                <a:lnTo>
                  <a:pt x="34" y="1216"/>
                </a:lnTo>
                <a:lnTo>
                  <a:pt x="48" y="1178"/>
                </a:lnTo>
                <a:lnTo>
                  <a:pt x="62" y="1140"/>
                </a:lnTo>
                <a:lnTo>
                  <a:pt x="78" y="1104"/>
                </a:lnTo>
                <a:lnTo>
                  <a:pt x="94" y="1068"/>
                </a:lnTo>
                <a:lnTo>
                  <a:pt x="114" y="1032"/>
                </a:lnTo>
                <a:lnTo>
                  <a:pt x="134" y="998"/>
                </a:lnTo>
                <a:lnTo>
                  <a:pt x="156" y="966"/>
                </a:lnTo>
                <a:lnTo>
                  <a:pt x="180" y="934"/>
                </a:lnTo>
                <a:lnTo>
                  <a:pt x="206" y="902"/>
                </a:lnTo>
                <a:lnTo>
                  <a:pt x="232" y="874"/>
                </a:lnTo>
                <a:lnTo>
                  <a:pt x="260" y="846"/>
                </a:lnTo>
                <a:lnTo>
                  <a:pt x="288" y="818"/>
                </a:lnTo>
                <a:lnTo>
                  <a:pt x="318" y="792"/>
                </a:lnTo>
                <a:lnTo>
                  <a:pt x="350" y="768"/>
                </a:lnTo>
                <a:lnTo>
                  <a:pt x="382" y="746"/>
                </a:lnTo>
                <a:lnTo>
                  <a:pt x="416" y="724"/>
                </a:lnTo>
                <a:lnTo>
                  <a:pt x="450" y="704"/>
                </a:lnTo>
                <a:lnTo>
                  <a:pt x="486" y="686"/>
                </a:lnTo>
                <a:lnTo>
                  <a:pt x="522" y="670"/>
                </a:lnTo>
                <a:lnTo>
                  <a:pt x="558" y="654"/>
                </a:lnTo>
                <a:lnTo>
                  <a:pt x="596" y="642"/>
                </a:lnTo>
                <a:lnTo>
                  <a:pt x="636" y="630"/>
                </a:lnTo>
                <a:lnTo>
                  <a:pt x="676" y="620"/>
                </a:lnTo>
                <a:lnTo>
                  <a:pt x="716" y="612"/>
                </a:lnTo>
                <a:lnTo>
                  <a:pt x="756" y="606"/>
                </a:lnTo>
                <a:lnTo>
                  <a:pt x="798" y="602"/>
                </a:lnTo>
                <a:lnTo>
                  <a:pt x="798" y="602"/>
                </a:lnTo>
                <a:lnTo>
                  <a:pt x="800" y="572"/>
                </a:lnTo>
                <a:lnTo>
                  <a:pt x="804" y="540"/>
                </a:lnTo>
                <a:lnTo>
                  <a:pt x="810" y="510"/>
                </a:lnTo>
                <a:lnTo>
                  <a:pt x="816" y="480"/>
                </a:lnTo>
                <a:lnTo>
                  <a:pt x="824" y="452"/>
                </a:lnTo>
                <a:lnTo>
                  <a:pt x="832" y="422"/>
                </a:lnTo>
                <a:lnTo>
                  <a:pt x="844" y="394"/>
                </a:lnTo>
                <a:lnTo>
                  <a:pt x="856" y="368"/>
                </a:lnTo>
                <a:lnTo>
                  <a:pt x="868" y="340"/>
                </a:lnTo>
                <a:lnTo>
                  <a:pt x="882" y="314"/>
                </a:lnTo>
                <a:lnTo>
                  <a:pt x="898" y="290"/>
                </a:lnTo>
                <a:lnTo>
                  <a:pt x="914" y="264"/>
                </a:lnTo>
                <a:lnTo>
                  <a:pt x="932" y="242"/>
                </a:lnTo>
                <a:lnTo>
                  <a:pt x="952" y="218"/>
                </a:lnTo>
                <a:lnTo>
                  <a:pt x="970" y="196"/>
                </a:lnTo>
                <a:lnTo>
                  <a:pt x="992" y="176"/>
                </a:lnTo>
                <a:lnTo>
                  <a:pt x="1014" y="156"/>
                </a:lnTo>
                <a:lnTo>
                  <a:pt x="1036" y="136"/>
                </a:lnTo>
                <a:lnTo>
                  <a:pt x="1060" y="120"/>
                </a:lnTo>
                <a:lnTo>
                  <a:pt x="1084" y="102"/>
                </a:lnTo>
                <a:lnTo>
                  <a:pt x="1108" y="86"/>
                </a:lnTo>
                <a:lnTo>
                  <a:pt x="1134" y="72"/>
                </a:lnTo>
                <a:lnTo>
                  <a:pt x="1162" y="60"/>
                </a:lnTo>
                <a:lnTo>
                  <a:pt x="1188" y="48"/>
                </a:lnTo>
                <a:lnTo>
                  <a:pt x="1216" y="36"/>
                </a:lnTo>
                <a:lnTo>
                  <a:pt x="1246" y="26"/>
                </a:lnTo>
                <a:lnTo>
                  <a:pt x="1274" y="18"/>
                </a:lnTo>
                <a:lnTo>
                  <a:pt x="1304" y="12"/>
                </a:lnTo>
                <a:lnTo>
                  <a:pt x="1334" y="6"/>
                </a:lnTo>
                <a:lnTo>
                  <a:pt x="1366" y="4"/>
                </a:lnTo>
                <a:lnTo>
                  <a:pt x="1396" y="0"/>
                </a:lnTo>
                <a:lnTo>
                  <a:pt x="1428" y="0"/>
                </a:lnTo>
                <a:lnTo>
                  <a:pt x="1428" y="0"/>
                </a:lnTo>
                <a:lnTo>
                  <a:pt x="1460" y="0"/>
                </a:lnTo>
                <a:lnTo>
                  <a:pt x="1492" y="4"/>
                </a:lnTo>
                <a:lnTo>
                  <a:pt x="1524" y="8"/>
                </a:lnTo>
                <a:lnTo>
                  <a:pt x="1554" y="12"/>
                </a:lnTo>
                <a:lnTo>
                  <a:pt x="1586" y="20"/>
                </a:lnTo>
                <a:lnTo>
                  <a:pt x="1616" y="28"/>
                </a:lnTo>
                <a:lnTo>
                  <a:pt x="1644" y="38"/>
                </a:lnTo>
                <a:lnTo>
                  <a:pt x="1674" y="50"/>
                </a:lnTo>
                <a:lnTo>
                  <a:pt x="1702" y="62"/>
                </a:lnTo>
                <a:lnTo>
                  <a:pt x="1728" y="76"/>
                </a:lnTo>
                <a:lnTo>
                  <a:pt x="1754" y="92"/>
                </a:lnTo>
                <a:lnTo>
                  <a:pt x="1780" y="108"/>
                </a:lnTo>
                <a:lnTo>
                  <a:pt x="1804" y="126"/>
                </a:lnTo>
                <a:lnTo>
                  <a:pt x="1828" y="144"/>
                </a:lnTo>
                <a:lnTo>
                  <a:pt x="1852" y="164"/>
                </a:lnTo>
                <a:lnTo>
                  <a:pt x="1874" y="184"/>
                </a:lnTo>
                <a:lnTo>
                  <a:pt x="1894" y="206"/>
                </a:lnTo>
                <a:lnTo>
                  <a:pt x="1914" y="230"/>
                </a:lnTo>
                <a:lnTo>
                  <a:pt x="1932" y="254"/>
                </a:lnTo>
                <a:lnTo>
                  <a:pt x="1950" y="278"/>
                </a:lnTo>
                <a:lnTo>
                  <a:pt x="1966" y="304"/>
                </a:lnTo>
                <a:lnTo>
                  <a:pt x="1982" y="330"/>
                </a:lnTo>
                <a:lnTo>
                  <a:pt x="1996" y="356"/>
                </a:lnTo>
                <a:lnTo>
                  <a:pt x="2008" y="384"/>
                </a:lnTo>
                <a:lnTo>
                  <a:pt x="2020" y="414"/>
                </a:lnTo>
                <a:lnTo>
                  <a:pt x="2030" y="442"/>
                </a:lnTo>
                <a:lnTo>
                  <a:pt x="2038" y="472"/>
                </a:lnTo>
                <a:lnTo>
                  <a:pt x="2046" y="504"/>
                </a:lnTo>
                <a:lnTo>
                  <a:pt x="2050" y="534"/>
                </a:lnTo>
                <a:lnTo>
                  <a:pt x="2054" y="566"/>
                </a:lnTo>
                <a:lnTo>
                  <a:pt x="2058" y="598"/>
                </a:lnTo>
                <a:lnTo>
                  <a:pt x="2058" y="630"/>
                </a:lnTo>
                <a:lnTo>
                  <a:pt x="2058" y="630"/>
                </a:lnTo>
                <a:lnTo>
                  <a:pt x="2056" y="678"/>
                </a:lnTo>
                <a:lnTo>
                  <a:pt x="2050" y="724"/>
                </a:lnTo>
                <a:lnTo>
                  <a:pt x="2042" y="770"/>
                </a:lnTo>
                <a:lnTo>
                  <a:pt x="2030" y="814"/>
                </a:lnTo>
                <a:lnTo>
                  <a:pt x="2016" y="858"/>
                </a:lnTo>
                <a:lnTo>
                  <a:pt x="1998" y="900"/>
                </a:lnTo>
                <a:lnTo>
                  <a:pt x="1976" y="940"/>
                </a:lnTo>
                <a:lnTo>
                  <a:pt x="1954" y="978"/>
                </a:lnTo>
                <a:lnTo>
                  <a:pt x="1928" y="1014"/>
                </a:lnTo>
                <a:lnTo>
                  <a:pt x="1898" y="1048"/>
                </a:lnTo>
                <a:lnTo>
                  <a:pt x="1868" y="1082"/>
                </a:lnTo>
                <a:lnTo>
                  <a:pt x="1834" y="1112"/>
                </a:lnTo>
                <a:lnTo>
                  <a:pt x="1800" y="1138"/>
                </a:lnTo>
                <a:lnTo>
                  <a:pt x="1762" y="1164"/>
                </a:lnTo>
                <a:lnTo>
                  <a:pt x="1724" y="1186"/>
                </a:lnTo>
                <a:lnTo>
                  <a:pt x="1684" y="1206"/>
                </a:lnTo>
                <a:lnTo>
                  <a:pt x="1684" y="12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9" name="Freeform 6"/>
          <p:cNvSpPr>
            <a:spLocks/>
          </p:cNvSpPr>
          <p:nvPr/>
        </p:nvSpPr>
        <p:spPr bwMode="auto">
          <a:xfrm>
            <a:off x="3916571" y="2115895"/>
            <a:ext cx="3325652" cy="2556865"/>
          </a:xfrm>
          <a:custGeom>
            <a:avLst/>
            <a:gdLst>
              <a:gd name="T0" fmla="*/ 1782 w 2310"/>
              <a:gd name="T1" fmla="*/ 1766 h 1776"/>
              <a:gd name="T2" fmla="*/ 1600 w 2310"/>
              <a:gd name="T3" fmla="*/ 1770 h 1776"/>
              <a:gd name="T4" fmla="*/ 1428 w 2310"/>
              <a:gd name="T5" fmla="*/ 1722 h 1776"/>
              <a:gd name="T6" fmla="*/ 1276 w 2310"/>
              <a:gd name="T7" fmla="*/ 1628 h 1776"/>
              <a:gd name="T8" fmla="*/ 1210 w 2310"/>
              <a:gd name="T9" fmla="*/ 1566 h 1776"/>
              <a:gd name="T10" fmla="*/ 1280 w 2310"/>
              <a:gd name="T11" fmla="*/ 1442 h 1776"/>
              <a:gd name="T12" fmla="*/ 1338 w 2310"/>
              <a:gd name="T13" fmla="*/ 1260 h 1776"/>
              <a:gd name="T14" fmla="*/ 1356 w 2310"/>
              <a:gd name="T15" fmla="*/ 1066 h 1776"/>
              <a:gd name="T16" fmla="*/ 1328 w 2310"/>
              <a:gd name="T17" fmla="*/ 868 h 1776"/>
              <a:gd name="T18" fmla="*/ 1282 w 2310"/>
              <a:gd name="T19" fmla="*/ 738 h 1776"/>
              <a:gd name="T20" fmla="*/ 1198 w 2310"/>
              <a:gd name="T21" fmla="*/ 588 h 1776"/>
              <a:gd name="T22" fmla="*/ 1088 w 2310"/>
              <a:gd name="T23" fmla="*/ 462 h 1776"/>
              <a:gd name="T24" fmla="*/ 958 w 2310"/>
              <a:gd name="T25" fmla="*/ 360 h 1776"/>
              <a:gd name="T26" fmla="*/ 812 w 2310"/>
              <a:gd name="T27" fmla="*/ 284 h 1776"/>
              <a:gd name="T28" fmla="*/ 652 w 2310"/>
              <a:gd name="T29" fmla="*/ 238 h 1776"/>
              <a:gd name="T30" fmla="*/ 484 w 2310"/>
              <a:gd name="T31" fmla="*/ 224 h 1776"/>
              <a:gd name="T32" fmla="*/ 314 w 2310"/>
              <a:gd name="T33" fmla="*/ 244 h 1776"/>
              <a:gd name="T34" fmla="*/ 198 w 2310"/>
              <a:gd name="T35" fmla="*/ 278 h 1776"/>
              <a:gd name="T36" fmla="*/ 52 w 2310"/>
              <a:gd name="T37" fmla="*/ 346 h 1776"/>
              <a:gd name="T38" fmla="*/ 40 w 2310"/>
              <a:gd name="T39" fmla="*/ 324 h 1776"/>
              <a:gd name="T40" fmla="*/ 136 w 2310"/>
              <a:gd name="T41" fmla="*/ 222 h 1776"/>
              <a:gd name="T42" fmla="*/ 250 w 2310"/>
              <a:gd name="T43" fmla="*/ 136 h 1776"/>
              <a:gd name="T44" fmla="*/ 378 w 2310"/>
              <a:gd name="T45" fmla="*/ 68 h 1776"/>
              <a:gd name="T46" fmla="*/ 488 w 2310"/>
              <a:gd name="T47" fmla="*/ 30 h 1776"/>
              <a:gd name="T48" fmla="*/ 652 w 2310"/>
              <a:gd name="T49" fmla="*/ 2 h 1776"/>
              <a:gd name="T50" fmla="*/ 814 w 2310"/>
              <a:gd name="T51" fmla="*/ 6 h 1776"/>
              <a:gd name="T52" fmla="*/ 968 w 2310"/>
              <a:gd name="T53" fmla="*/ 40 h 1776"/>
              <a:gd name="T54" fmla="*/ 1114 w 2310"/>
              <a:gd name="T55" fmla="*/ 100 h 1776"/>
              <a:gd name="T56" fmla="*/ 1248 w 2310"/>
              <a:gd name="T57" fmla="*/ 186 h 1776"/>
              <a:gd name="T58" fmla="*/ 1362 w 2310"/>
              <a:gd name="T59" fmla="*/ 296 h 1776"/>
              <a:gd name="T60" fmla="*/ 1458 w 2310"/>
              <a:gd name="T61" fmla="*/ 426 h 1776"/>
              <a:gd name="T62" fmla="*/ 1512 w 2310"/>
              <a:gd name="T63" fmla="*/ 538 h 1776"/>
              <a:gd name="T64" fmla="*/ 1634 w 2310"/>
              <a:gd name="T65" fmla="*/ 516 h 1776"/>
              <a:gd name="T66" fmla="*/ 1754 w 2310"/>
              <a:gd name="T67" fmla="*/ 520 h 1776"/>
              <a:gd name="T68" fmla="*/ 1870 w 2310"/>
              <a:gd name="T69" fmla="*/ 544 h 1776"/>
              <a:gd name="T70" fmla="*/ 1978 w 2310"/>
              <a:gd name="T71" fmla="*/ 590 h 1776"/>
              <a:gd name="T72" fmla="*/ 2076 w 2310"/>
              <a:gd name="T73" fmla="*/ 654 h 1776"/>
              <a:gd name="T74" fmla="*/ 2160 w 2310"/>
              <a:gd name="T75" fmla="*/ 738 h 1776"/>
              <a:gd name="T76" fmla="*/ 2230 w 2310"/>
              <a:gd name="T77" fmla="*/ 836 h 1776"/>
              <a:gd name="T78" fmla="*/ 2280 w 2310"/>
              <a:gd name="T79" fmla="*/ 950 h 1776"/>
              <a:gd name="T80" fmla="*/ 2302 w 2310"/>
              <a:gd name="T81" fmla="*/ 1044 h 1776"/>
              <a:gd name="T82" fmla="*/ 2310 w 2310"/>
              <a:gd name="T83" fmla="*/ 1168 h 1776"/>
              <a:gd name="T84" fmla="*/ 2294 w 2310"/>
              <a:gd name="T85" fmla="*/ 1290 h 1776"/>
              <a:gd name="T86" fmla="*/ 2254 w 2310"/>
              <a:gd name="T87" fmla="*/ 1404 h 1776"/>
              <a:gd name="T88" fmla="*/ 2194 w 2310"/>
              <a:gd name="T89" fmla="*/ 1508 h 1776"/>
              <a:gd name="T90" fmla="*/ 2116 w 2310"/>
              <a:gd name="T91" fmla="*/ 1600 h 1776"/>
              <a:gd name="T92" fmla="*/ 2018 w 2310"/>
              <a:gd name="T93" fmla="*/ 1676 h 1776"/>
              <a:gd name="T94" fmla="*/ 1906 w 2310"/>
              <a:gd name="T95" fmla="*/ 1734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10" h="1776">
                <a:moveTo>
                  <a:pt x="1874" y="1744"/>
                </a:moveTo>
                <a:lnTo>
                  <a:pt x="1874" y="1744"/>
                </a:lnTo>
                <a:lnTo>
                  <a:pt x="1828" y="1758"/>
                </a:lnTo>
                <a:lnTo>
                  <a:pt x="1782" y="1766"/>
                </a:lnTo>
                <a:lnTo>
                  <a:pt x="1736" y="1772"/>
                </a:lnTo>
                <a:lnTo>
                  <a:pt x="1690" y="1776"/>
                </a:lnTo>
                <a:lnTo>
                  <a:pt x="1644" y="1774"/>
                </a:lnTo>
                <a:lnTo>
                  <a:pt x="1600" y="1770"/>
                </a:lnTo>
                <a:lnTo>
                  <a:pt x="1556" y="1762"/>
                </a:lnTo>
                <a:lnTo>
                  <a:pt x="1512" y="1752"/>
                </a:lnTo>
                <a:lnTo>
                  <a:pt x="1468" y="1738"/>
                </a:lnTo>
                <a:lnTo>
                  <a:pt x="1428" y="1722"/>
                </a:lnTo>
                <a:lnTo>
                  <a:pt x="1388" y="1702"/>
                </a:lnTo>
                <a:lnTo>
                  <a:pt x="1348" y="1680"/>
                </a:lnTo>
                <a:lnTo>
                  <a:pt x="1312" y="1656"/>
                </a:lnTo>
                <a:lnTo>
                  <a:pt x="1276" y="1628"/>
                </a:lnTo>
                <a:lnTo>
                  <a:pt x="1242" y="1598"/>
                </a:lnTo>
                <a:lnTo>
                  <a:pt x="1210" y="1566"/>
                </a:lnTo>
                <a:lnTo>
                  <a:pt x="1210" y="1566"/>
                </a:lnTo>
                <a:lnTo>
                  <a:pt x="1210" y="1566"/>
                </a:lnTo>
                <a:lnTo>
                  <a:pt x="1210" y="1566"/>
                </a:lnTo>
                <a:lnTo>
                  <a:pt x="1236" y="1526"/>
                </a:lnTo>
                <a:lnTo>
                  <a:pt x="1258" y="1484"/>
                </a:lnTo>
                <a:lnTo>
                  <a:pt x="1280" y="1442"/>
                </a:lnTo>
                <a:lnTo>
                  <a:pt x="1298" y="1396"/>
                </a:lnTo>
                <a:lnTo>
                  <a:pt x="1314" y="1352"/>
                </a:lnTo>
                <a:lnTo>
                  <a:pt x="1328" y="1306"/>
                </a:lnTo>
                <a:lnTo>
                  <a:pt x="1338" y="1260"/>
                </a:lnTo>
                <a:lnTo>
                  <a:pt x="1348" y="1212"/>
                </a:lnTo>
                <a:lnTo>
                  <a:pt x="1354" y="1164"/>
                </a:lnTo>
                <a:lnTo>
                  <a:pt x="1356" y="1116"/>
                </a:lnTo>
                <a:lnTo>
                  <a:pt x="1356" y="1066"/>
                </a:lnTo>
                <a:lnTo>
                  <a:pt x="1354" y="1016"/>
                </a:lnTo>
                <a:lnTo>
                  <a:pt x="1348" y="968"/>
                </a:lnTo>
                <a:lnTo>
                  <a:pt x="1340" y="918"/>
                </a:lnTo>
                <a:lnTo>
                  <a:pt x="1328" y="868"/>
                </a:lnTo>
                <a:lnTo>
                  <a:pt x="1314" y="820"/>
                </a:lnTo>
                <a:lnTo>
                  <a:pt x="1314" y="820"/>
                </a:lnTo>
                <a:lnTo>
                  <a:pt x="1300" y="778"/>
                </a:lnTo>
                <a:lnTo>
                  <a:pt x="1282" y="738"/>
                </a:lnTo>
                <a:lnTo>
                  <a:pt x="1264" y="698"/>
                </a:lnTo>
                <a:lnTo>
                  <a:pt x="1244" y="660"/>
                </a:lnTo>
                <a:lnTo>
                  <a:pt x="1222" y="624"/>
                </a:lnTo>
                <a:lnTo>
                  <a:pt x="1198" y="588"/>
                </a:lnTo>
                <a:lnTo>
                  <a:pt x="1174" y="554"/>
                </a:lnTo>
                <a:lnTo>
                  <a:pt x="1146" y="522"/>
                </a:lnTo>
                <a:lnTo>
                  <a:pt x="1118" y="490"/>
                </a:lnTo>
                <a:lnTo>
                  <a:pt x="1088" y="462"/>
                </a:lnTo>
                <a:lnTo>
                  <a:pt x="1058" y="434"/>
                </a:lnTo>
                <a:lnTo>
                  <a:pt x="1026" y="408"/>
                </a:lnTo>
                <a:lnTo>
                  <a:pt x="992" y="382"/>
                </a:lnTo>
                <a:lnTo>
                  <a:pt x="958" y="360"/>
                </a:lnTo>
                <a:lnTo>
                  <a:pt x="922" y="338"/>
                </a:lnTo>
                <a:lnTo>
                  <a:pt x="886" y="318"/>
                </a:lnTo>
                <a:lnTo>
                  <a:pt x="850" y="300"/>
                </a:lnTo>
                <a:lnTo>
                  <a:pt x="812" y="284"/>
                </a:lnTo>
                <a:lnTo>
                  <a:pt x="772" y="270"/>
                </a:lnTo>
                <a:lnTo>
                  <a:pt x="732" y="258"/>
                </a:lnTo>
                <a:lnTo>
                  <a:pt x="692" y="248"/>
                </a:lnTo>
                <a:lnTo>
                  <a:pt x="652" y="238"/>
                </a:lnTo>
                <a:lnTo>
                  <a:pt x="610" y="232"/>
                </a:lnTo>
                <a:lnTo>
                  <a:pt x="570" y="228"/>
                </a:lnTo>
                <a:lnTo>
                  <a:pt x="528" y="224"/>
                </a:lnTo>
                <a:lnTo>
                  <a:pt x="484" y="224"/>
                </a:lnTo>
                <a:lnTo>
                  <a:pt x="442" y="226"/>
                </a:lnTo>
                <a:lnTo>
                  <a:pt x="400" y="230"/>
                </a:lnTo>
                <a:lnTo>
                  <a:pt x="358" y="236"/>
                </a:lnTo>
                <a:lnTo>
                  <a:pt x="314" y="244"/>
                </a:lnTo>
                <a:lnTo>
                  <a:pt x="272" y="254"/>
                </a:lnTo>
                <a:lnTo>
                  <a:pt x="230" y="266"/>
                </a:lnTo>
                <a:lnTo>
                  <a:pt x="230" y="266"/>
                </a:lnTo>
                <a:lnTo>
                  <a:pt x="198" y="278"/>
                </a:lnTo>
                <a:lnTo>
                  <a:pt x="168" y="290"/>
                </a:lnTo>
                <a:lnTo>
                  <a:pt x="138" y="302"/>
                </a:lnTo>
                <a:lnTo>
                  <a:pt x="108" y="316"/>
                </a:lnTo>
                <a:lnTo>
                  <a:pt x="52" y="346"/>
                </a:lnTo>
                <a:lnTo>
                  <a:pt x="0" y="382"/>
                </a:lnTo>
                <a:lnTo>
                  <a:pt x="0" y="382"/>
                </a:lnTo>
                <a:lnTo>
                  <a:pt x="20" y="352"/>
                </a:lnTo>
                <a:lnTo>
                  <a:pt x="40" y="324"/>
                </a:lnTo>
                <a:lnTo>
                  <a:pt x="64" y="298"/>
                </a:lnTo>
                <a:lnTo>
                  <a:pt x="86" y="272"/>
                </a:lnTo>
                <a:lnTo>
                  <a:pt x="112" y="246"/>
                </a:lnTo>
                <a:lnTo>
                  <a:pt x="136" y="222"/>
                </a:lnTo>
                <a:lnTo>
                  <a:pt x="164" y="200"/>
                </a:lnTo>
                <a:lnTo>
                  <a:pt x="192" y="178"/>
                </a:lnTo>
                <a:lnTo>
                  <a:pt x="220" y="156"/>
                </a:lnTo>
                <a:lnTo>
                  <a:pt x="250" y="136"/>
                </a:lnTo>
                <a:lnTo>
                  <a:pt x="280" y="118"/>
                </a:lnTo>
                <a:lnTo>
                  <a:pt x="312" y="100"/>
                </a:lnTo>
                <a:lnTo>
                  <a:pt x="344" y="84"/>
                </a:lnTo>
                <a:lnTo>
                  <a:pt x="378" y="68"/>
                </a:lnTo>
                <a:lnTo>
                  <a:pt x="412" y="56"/>
                </a:lnTo>
                <a:lnTo>
                  <a:pt x="448" y="42"/>
                </a:lnTo>
                <a:lnTo>
                  <a:pt x="448" y="42"/>
                </a:lnTo>
                <a:lnTo>
                  <a:pt x="488" y="30"/>
                </a:lnTo>
                <a:lnTo>
                  <a:pt x="530" y="20"/>
                </a:lnTo>
                <a:lnTo>
                  <a:pt x="570" y="12"/>
                </a:lnTo>
                <a:lnTo>
                  <a:pt x="612" y="6"/>
                </a:lnTo>
                <a:lnTo>
                  <a:pt x="652" y="2"/>
                </a:lnTo>
                <a:lnTo>
                  <a:pt x="692" y="0"/>
                </a:lnTo>
                <a:lnTo>
                  <a:pt x="734" y="0"/>
                </a:lnTo>
                <a:lnTo>
                  <a:pt x="774" y="2"/>
                </a:lnTo>
                <a:lnTo>
                  <a:pt x="814" y="6"/>
                </a:lnTo>
                <a:lnTo>
                  <a:pt x="852" y="12"/>
                </a:lnTo>
                <a:lnTo>
                  <a:pt x="892" y="20"/>
                </a:lnTo>
                <a:lnTo>
                  <a:pt x="930" y="28"/>
                </a:lnTo>
                <a:lnTo>
                  <a:pt x="968" y="40"/>
                </a:lnTo>
                <a:lnTo>
                  <a:pt x="1006" y="52"/>
                </a:lnTo>
                <a:lnTo>
                  <a:pt x="1044" y="66"/>
                </a:lnTo>
                <a:lnTo>
                  <a:pt x="1080" y="82"/>
                </a:lnTo>
                <a:lnTo>
                  <a:pt x="1114" y="100"/>
                </a:lnTo>
                <a:lnTo>
                  <a:pt x="1150" y="118"/>
                </a:lnTo>
                <a:lnTo>
                  <a:pt x="1182" y="140"/>
                </a:lnTo>
                <a:lnTo>
                  <a:pt x="1216" y="162"/>
                </a:lnTo>
                <a:lnTo>
                  <a:pt x="1248" y="186"/>
                </a:lnTo>
                <a:lnTo>
                  <a:pt x="1278" y="210"/>
                </a:lnTo>
                <a:lnTo>
                  <a:pt x="1308" y="238"/>
                </a:lnTo>
                <a:lnTo>
                  <a:pt x="1336" y="266"/>
                </a:lnTo>
                <a:lnTo>
                  <a:pt x="1362" y="296"/>
                </a:lnTo>
                <a:lnTo>
                  <a:pt x="1388" y="326"/>
                </a:lnTo>
                <a:lnTo>
                  <a:pt x="1412" y="358"/>
                </a:lnTo>
                <a:lnTo>
                  <a:pt x="1436" y="392"/>
                </a:lnTo>
                <a:lnTo>
                  <a:pt x="1458" y="426"/>
                </a:lnTo>
                <a:lnTo>
                  <a:pt x="1476" y="462"/>
                </a:lnTo>
                <a:lnTo>
                  <a:pt x="1496" y="500"/>
                </a:lnTo>
                <a:lnTo>
                  <a:pt x="1512" y="538"/>
                </a:lnTo>
                <a:lnTo>
                  <a:pt x="1512" y="538"/>
                </a:lnTo>
                <a:lnTo>
                  <a:pt x="1542" y="530"/>
                </a:lnTo>
                <a:lnTo>
                  <a:pt x="1572" y="524"/>
                </a:lnTo>
                <a:lnTo>
                  <a:pt x="1604" y="520"/>
                </a:lnTo>
                <a:lnTo>
                  <a:pt x="1634" y="516"/>
                </a:lnTo>
                <a:lnTo>
                  <a:pt x="1664" y="514"/>
                </a:lnTo>
                <a:lnTo>
                  <a:pt x="1694" y="514"/>
                </a:lnTo>
                <a:lnTo>
                  <a:pt x="1724" y="516"/>
                </a:lnTo>
                <a:lnTo>
                  <a:pt x="1754" y="520"/>
                </a:lnTo>
                <a:lnTo>
                  <a:pt x="1782" y="524"/>
                </a:lnTo>
                <a:lnTo>
                  <a:pt x="1812" y="528"/>
                </a:lnTo>
                <a:lnTo>
                  <a:pt x="1840" y="536"/>
                </a:lnTo>
                <a:lnTo>
                  <a:pt x="1870" y="544"/>
                </a:lnTo>
                <a:lnTo>
                  <a:pt x="1898" y="554"/>
                </a:lnTo>
                <a:lnTo>
                  <a:pt x="1924" y="564"/>
                </a:lnTo>
                <a:lnTo>
                  <a:pt x="1952" y="576"/>
                </a:lnTo>
                <a:lnTo>
                  <a:pt x="1978" y="590"/>
                </a:lnTo>
                <a:lnTo>
                  <a:pt x="2004" y="604"/>
                </a:lnTo>
                <a:lnTo>
                  <a:pt x="2028" y="620"/>
                </a:lnTo>
                <a:lnTo>
                  <a:pt x="2052" y="636"/>
                </a:lnTo>
                <a:lnTo>
                  <a:pt x="2076" y="654"/>
                </a:lnTo>
                <a:lnTo>
                  <a:pt x="2098" y="674"/>
                </a:lnTo>
                <a:lnTo>
                  <a:pt x="2120" y="694"/>
                </a:lnTo>
                <a:lnTo>
                  <a:pt x="2142" y="716"/>
                </a:lnTo>
                <a:lnTo>
                  <a:pt x="2160" y="738"/>
                </a:lnTo>
                <a:lnTo>
                  <a:pt x="2180" y="760"/>
                </a:lnTo>
                <a:lnTo>
                  <a:pt x="2198" y="784"/>
                </a:lnTo>
                <a:lnTo>
                  <a:pt x="2214" y="810"/>
                </a:lnTo>
                <a:lnTo>
                  <a:pt x="2230" y="836"/>
                </a:lnTo>
                <a:lnTo>
                  <a:pt x="2244" y="864"/>
                </a:lnTo>
                <a:lnTo>
                  <a:pt x="2258" y="892"/>
                </a:lnTo>
                <a:lnTo>
                  <a:pt x="2270" y="920"/>
                </a:lnTo>
                <a:lnTo>
                  <a:pt x="2280" y="950"/>
                </a:lnTo>
                <a:lnTo>
                  <a:pt x="2280" y="950"/>
                </a:lnTo>
                <a:lnTo>
                  <a:pt x="2288" y="982"/>
                </a:lnTo>
                <a:lnTo>
                  <a:pt x="2296" y="1012"/>
                </a:lnTo>
                <a:lnTo>
                  <a:pt x="2302" y="1044"/>
                </a:lnTo>
                <a:lnTo>
                  <a:pt x="2306" y="1076"/>
                </a:lnTo>
                <a:lnTo>
                  <a:pt x="2310" y="1106"/>
                </a:lnTo>
                <a:lnTo>
                  <a:pt x="2310" y="1138"/>
                </a:lnTo>
                <a:lnTo>
                  <a:pt x="2310" y="1168"/>
                </a:lnTo>
                <a:lnTo>
                  <a:pt x="2308" y="1198"/>
                </a:lnTo>
                <a:lnTo>
                  <a:pt x="2304" y="1230"/>
                </a:lnTo>
                <a:lnTo>
                  <a:pt x="2300" y="1260"/>
                </a:lnTo>
                <a:lnTo>
                  <a:pt x="2294" y="1290"/>
                </a:lnTo>
                <a:lnTo>
                  <a:pt x="2286" y="1318"/>
                </a:lnTo>
                <a:lnTo>
                  <a:pt x="2276" y="1348"/>
                </a:lnTo>
                <a:lnTo>
                  <a:pt x="2266" y="1376"/>
                </a:lnTo>
                <a:lnTo>
                  <a:pt x="2254" y="1404"/>
                </a:lnTo>
                <a:lnTo>
                  <a:pt x="2242" y="1432"/>
                </a:lnTo>
                <a:lnTo>
                  <a:pt x="2228" y="1458"/>
                </a:lnTo>
                <a:lnTo>
                  <a:pt x="2212" y="1484"/>
                </a:lnTo>
                <a:lnTo>
                  <a:pt x="2194" y="1508"/>
                </a:lnTo>
                <a:lnTo>
                  <a:pt x="2176" y="1534"/>
                </a:lnTo>
                <a:lnTo>
                  <a:pt x="2158" y="1556"/>
                </a:lnTo>
                <a:lnTo>
                  <a:pt x="2136" y="1580"/>
                </a:lnTo>
                <a:lnTo>
                  <a:pt x="2116" y="1600"/>
                </a:lnTo>
                <a:lnTo>
                  <a:pt x="2092" y="1622"/>
                </a:lnTo>
                <a:lnTo>
                  <a:pt x="2070" y="1642"/>
                </a:lnTo>
                <a:lnTo>
                  <a:pt x="2044" y="1660"/>
                </a:lnTo>
                <a:lnTo>
                  <a:pt x="2018" y="1676"/>
                </a:lnTo>
                <a:lnTo>
                  <a:pt x="1992" y="1692"/>
                </a:lnTo>
                <a:lnTo>
                  <a:pt x="1964" y="1708"/>
                </a:lnTo>
                <a:lnTo>
                  <a:pt x="1936" y="1722"/>
                </a:lnTo>
                <a:lnTo>
                  <a:pt x="1906" y="1734"/>
                </a:lnTo>
                <a:lnTo>
                  <a:pt x="1874" y="1744"/>
                </a:lnTo>
                <a:lnTo>
                  <a:pt x="1874" y="17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0" name="Freeform 7"/>
          <p:cNvSpPr>
            <a:spLocks/>
          </p:cNvSpPr>
          <p:nvPr/>
        </p:nvSpPr>
        <p:spPr bwMode="auto">
          <a:xfrm rot="21374256">
            <a:off x="3587722" y="2589433"/>
            <a:ext cx="2225739" cy="3512809"/>
          </a:xfrm>
          <a:custGeom>
            <a:avLst/>
            <a:gdLst>
              <a:gd name="T0" fmla="*/ 1210 w 1546"/>
              <a:gd name="T1" fmla="*/ 1564 h 2440"/>
              <a:gd name="T2" fmla="*/ 1246 w 1546"/>
              <a:gd name="T3" fmla="*/ 1680 h 2440"/>
              <a:gd name="T4" fmla="*/ 1260 w 1546"/>
              <a:gd name="T5" fmla="*/ 1798 h 2440"/>
              <a:gd name="T6" fmla="*/ 1252 w 1546"/>
              <a:gd name="T7" fmla="*/ 1916 h 2440"/>
              <a:gd name="T8" fmla="*/ 1222 w 1546"/>
              <a:gd name="T9" fmla="*/ 2030 h 2440"/>
              <a:gd name="T10" fmla="*/ 1170 w 1546"/>
              <a:gd name="T11" fmla="*/ 2136 h 2440"/>
              <a:gd name="T12" fmla="*/ 1098 w 1546"/>
              <a:gd name="T13" fmla="*/ 2232 h 2440"/>
              <a:gd name="T14" fmla="*/ 1008 w 1546"/>
              <a:gd name="T15" fmla="*/ 2314 h 2440"/>
              <a:gd name="T16" fmla="*/ 928 w 1546"/>
              <a:gd name="T17" fmla="*/ 2366 h 2440"/>
              <a:gd name="T18" fmla="*/ 812 w 1546"/>
              <a:gd name="T19" fmla="*/ 2414 h 2440"/>
              <a:gd name="T20" fmla="*/ 690 w 1546"/>
              <a:gd name="T21" fmla="*/ 2438 h 2440"/>
              <a:gd name="T22" fmla="*/ 570 w 1546"/>
              <a:gd name="T23" fmla="*/ 2438 h 2440"/>
              <a:gd name="T24" fmla="*/ 450 w 1546"/>
              <a:gd name="T25" fmla="*/ 2414 h 2440"/>
              <a:gd name="T26" fmla="*/ 338 w 1546"/>
              <a:gd name="T27" fmla="*/ 2368 h 2440"/>
              <a:gd name="T28" fmla="*/ 236 w 1546"/>
              <a:gd name="T29" fmla="*/ 2302 h 2440"/>
              <a:gd name="T30" fmla="*/ 148 w 1546"/>
              <a:gd name="T31" fmla="*/ 2214 h 2440"/>
              <a:gd name="T32" fmla="*/ 92 w 1546"/>
              <a:gd name="T33" fmla="*/ 2136 h 2440"/>
              <a:gd name="T34" fmla="*/ 20 w 1546"/>
              <a:gd name="T35" fmla="*/ 1964 h 2440"/>
              <a:gd name="T36" fmla="*/ 0 w 1546"/>
              <a:gd name="T37" fmla="*/ 1784 h 2440"/>
              <a:gd name="T38" fmla="*/ 34 w 1546"/>
              <a:gd name="T39" fmla="*/ 1610 h 2440"/>
              <a:gd name="T40" fmla="*/ 114 w 1546"/>
              <a:gd name="T41" fmla="*/ 1450 h 2440"/>
              <a:gd name="T42" fmla="*/ 158 w 1546"/>
              <a:gd name="T43" fmla="*/ 1464 h 2440"/>
              <a:gd name="T44" fmla="*/ 346 w 1546"/>
              <a:gd name="T45" fmla="*/ 1502 h 2440"/>
              <a:gd name="T46" fmla="*/ 538 w 1546"/>
              <a:gd name="T47" fmla="*/ 1496 h 2440"/>
              <a:gd name="T48" fmla="*/ 728 w 1546"/>
              <a:gd name="T49" fmla="*/ 1446 h 2440"/>
              <a:gd name="T50" fmla="*/ 864 w 1546"/>
              <a:gd name="T51" fmla="*/ 1380 h 2440"/>
              <a:gd name="T52" fmla="*/ 1002 w 1546"/>
              <a:gd name="T53" fmla="*/ 1276 h 2440"/>
              <a:gd name="T54" fmla="*/ 1116 w 1546"/>
              <a:gd name="T55" fmla="*/ 1148 h 2440"/>
              <a:gd name="T56" fmla="*/ 1200 w 1546"/>
              <a:gd name="T57" fmla="*/ 1004 h 2440"/>
              <a:gd name="T58" fmla="*/ 1254 w 1546"/>
              <a:gd name="T59" fmla="*/ 848 h 2440"/>
              <a:gd name="T60" fmla="*/ 1278 w 1546"/>
              <a:gd name="T61" fmla="*/ 686 h 2440"/>
              <a:gd name="T62" fmla="*/ 1270 w 1546"/>
              <a:gd name="T63" fmla="*/ 520 h 2440"/>
              <a:gd name="T64" fmla="*/ 1230 w 1546"/>
              <a:gd name="T65" fmla="*/ 354 h 2440"/>
              <a:gd name="T66" fmla="*/ 1154 w 1546"/>
              <a:gd name="T67" fmla="*/ 198 h 2440"/>
              <a:gd name="T68" fmla="*/ 1100 w 1546"/>
              <a:gd name="T69" fmla="*/ 116 h 2440"/>
              <a:gd name="T70" fmla="*/ 990 w 1546"/>
              <a:gd name="T71" fmla="*/ 0 h 2440"/>
              <a:gd name="T72" fmla="*/ 1116 w 1546"/>
              <a:gd name="T73" fmla="*/ 60 h 2440"/>
              <a:gd name="T74" fmla="*/ 1232 w 1546"/>
              <a:gd name="T75" fmla="*/ 140 h 2440"/>
              <a:gd name="T76" fmla="*/ 1336 w 1546"/>
              <a:gd name="T77" fmla="*/ 240 h 2440"/>
              <a:gd name="T78" fmla="*/ 1422 w 1546"/>
              <a:gd name="T79" fmla="*/ 360 h 2440"/>
              <a:gd name="T80" fmla="*/ 1480 w 1546"/>
              <a:gd name="T81" fmla="*/ 472 h 2440"/>
              <a:gd name="T82" fmla="*/ 1528 w 1546"/>
              <a:gd name="T83" fmla="*/ 628 h 2440"/>
              <a:gd name="T84" fmla="*/ 1546 w 1546"/>
              <a:gd name="T85" fmla="*/ 786 h 2440"/>
              <a:gd name="T86" fmla="*/ 1536 w 1546"/>
              <a:gd name="T87" fmla="*/ 944 h 2440"/>
              <a:gd name="T88" fmla="*/ 1496 w 1546"/>
              <a:gd name="T89" fmla="*/ 1096 h 2440"/>
              <a:gd name="T90" fmla="*/ 1428 w 1546"/>
              <a:gd name="T91" fmla="*/ 1240 h 2440"/>
              <a:gd name="T92" fmla="*/ 1336 w 1546"/>
              <a:gd name="T93" fmla="*/ 1370 h 2440"/>
              <a:gd name="T94" fmla="*/ 1216 w 1546"/>
              <a:gd name="T95" fmla="*/ 1482 h 2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46" h="2440">
                <a:moveTo>
                  <a:pt x="1184" y="1508"/>
                </a:moveTo>
                <a:lnTo>
                  <a:pt x="1184" y="1508"/>
                </a:lnTo>
                <a:lnTo>
                  <a:pt x="1198" y="1536"/>
                </a:lnTo>
                <a:lnTo>
                  <a:pt x="1210" y="1564"/>
                </a:lnTo>
                <a:lnTo>
                  <a:pt x="1222" y="1592"/>
                </a:lnTo>
                <a:lnTo>
                  <a:pt x="1232" y="1622"/>
                </a:lnTo>
                <a:lnTo>
                  <a:pt x="1240" y="1650"/>
                </a:lnTo>
                <a:lnTo>
                  <a:pt x="1246" y="1680"/>
                </a:lnTo>
                <a:lnTo>
                  <a:pt x="1252" y="1710"/>
                </a:lnTo>
                <a:lnTo>
                  <a:pt x="1256" y="1738"/>
                </a:lnTo>
                <a:lnTo>
                  <a:pt x="1260" y="1768"/>
                </a:lnTo>
                <a:lnTo>
                  <a:pt x="1260" y="1798"/>
                </a:lnTo>
                <a:lnTo>
                  <a:pt x="1260" y="1828"/>
                </a:lnTo>
                <a:lnTo>
                  <a:pt x="1258" y="1858"/>
                </a:lnTo>
                <a:lnTo>
                  <a:pt x="1256" y="1886"/>
                </a:lnTo>
                <a:lnTo>
                  <a:pt x="1252" y="1916"/>
                </a:lnTo>
                <a:lnTo>
                  <a:pt x="1246" y="1944"/>
                </a:lnTo>
                <a:lnTo>
                  <a:pt x="1240" y="1974"/>
                </a:lnTo>
                <a:lnTo>
                  <a:pt x="1230" y="2002"/>
                </a:lnTo>
                <a:lnTo>
                  <a:pt x="1222" y="2030"/>
                </a:lnTo>
                <a:lnTo>
                  <a:pt x="1210" y="2056"/>
                </a:lnTo>
                <a:lnTo>
                  <a:pt x="1198" y="2084"/>
                </a:lnTo>
                <a:lnTo>
                  <a:pt x="1184" y="2110"/>
                </a:lnTo>
                <a:lnTo>
                  <a:pt x="1170" y="2136"/>
                </a:lnTo>
                <a:lnTo>
                  <a:pt x="1154" y="2160"/>
                </a:lnTo>
                <a:lnTo>
                  <a:pt x="1136" y="2186"/>
                </a:lnTo>
                <a:lnTo>
                  <a:pt x="1118" y="2208"/>
                </a:lnTo>
                <a:lnTo>
                  <a:pt x="1098" y="2232"/>
                </a:lnTo>
                <a:lnTo>
                  <a:pt x="1078" y="2254"/>
                </a:lnTo>
                <a:lnTo>
                  <a:pt x="1056" y="2274"/>
                </a:lnTo>
                <a:lnTo>
                  <a:pt x="1034" y="2296"/>
                </a:lnTo>
                <a:lnTo>
                  <a:pt x="1008" y="2314"/>
                </a:lnTo>
                <a:lnTo>
                  <a:pt x="984" y="2332"/>
                </a:lnTo>
                <a:lnTo>
                  <a:pt x="956" y="2350"/>
                </a:lnTo>
                <a:lnTo>
                  <a:pt x="956" y="2350"/>
                </a:lnTo>
                <a:lnTo>
                  <a:pt x="928" y="2366"/>
                </a:lnTo>
                <a:lnTo>
                  <a:pt x="900" y="2380"/>
                </a:lnTo>
                <a:lnTo>
                  <a:pt x="870" y="2392"/>
                </a:lnTo>
                <a:lnTo>
                  <a:pt x="842" y="2404"/>
                </a:lnTo>
                <a:lnTo>
                  <a:pt x="812" y="2414"/>
                </a:lnTo>
                <a:lnTo>
                  <a:pt x="782" y="2422"/>
                </a:lnTo>
                <a:lnTo>
                  <a:pt x="752" y="2428"/>
                </a:lnTo>
                <a:lnTo>
                  <a:pt x="722" y="2434"/>
                </a:lnTo>
                <a:lnTo>
                  <a:pt x="690" y="2438"/>
                </a:lnTo>
                <a:lnTo>
                  <a:pt x="660" y="2440"/>
                </a:lnTo>
                <a:lnTo>
                  <a:pt x="630" y="2440"/>
                </a:lnTo>
                <a:lnTo>
                  <a:pt x="600" y="2440"/>
                </a:lnTo>
                <a:lnTo>
                  <a:pt x="570" y="2438"/>
                </a:lnTo>
                <a:lnTo>
                  <a:pt x="540" y="2434"/>
                </a:lnTo>
                <a:lnTo>
                  <a:pt x="510" y="2428"/>
                </a:lnTo>
                <a:lnTo>
                  <a:pt x="480" y="2422"/>
                </a:lnTo>
                <a:lnTo>
                  <a:pt x="450" y="2414"/>
                </a:lnTo>
                <a:lnTo>
                  <a:pt x="422" y="2404"/>
                </a:lnTo>
                <a:lnTo>
                  <a:pt x="394" y="2394"/>
                </a:lnTo>
                <a:lnTo>
                  <a:pt x="366" y="2382"/>
                </a:lnTo>
                <a:lnTo>
                  <a:pt x="338" y="2368"/>
                </a:lnTo>
                <a:lnTo>
                  <a:pt x="312" y="2354"/>
                </a:lnTo>
                <a:lnTo>
                  <a:pt x="286" y="2338"/>
                </a:lnTo>
                <a:lnTo>
                  <a:pt x="260" y="2320"/>
                </a:lnTo>
                <a:lnTo>
                  <a:pt x="236" y="2302"/>
                </a:lnTo>
                <a:lnTo>
                  <a:pt x="212" y="2282"/>
                </a:lnTo>
                <a:lnTo>
                  <a:pt x="190" y="2260"/>
                </a:lnTo>
                <a:lnTo>
                  <a:pt x="168" y="2238"/>
                </a:lnTo>
                <a:lnTo>
                  <a:pt x="148" y="2214"/>
                </a:lnTo>
                <a:lnTo>
                  <a:pt x="128" y="2190"/>
                </a:lnTo>
                <a:lnTo>
                  <a:pt x="108" y="2164"/>
                </a:lnTo>
                <a:lnTo>
                  <a:pt x="92" y="2136"/>
                </a:lnTo>
                <a:lnTo>
                  <a:pt x="92" y="2136"/>
                </a:lnTo>
                <a:lnTo>
                  <a:pt x="68" y="2094"/>
                </a:lnTo>
                <a:lnTo>
                  <a:pt x="48" y="2052"/>
                </a:lnTo>
                <a:lnTo>
                  <a:pt x="32" y="2008"/>
                </a:lnTo>
                <a:lnTo>
                  <a:pt x="20" y="1964"/>
                </a:lnTo>
                <a:lnTo>
                  <a:pt x="10" y="1920"/>
                </a:lnTo>
                <a:lnTo>
                  <a:pt x="4" y="1874"/>
                </a:lnTo>
                <a:lnTo>
                  <a:pt x="0" y="1830"/>
                </a:lnTo>
                <a:lnTo>
                  <a:pt x="0" y="1784"/>
                </a:lnTo>
                <a:lnTo>
                  <a:pt x="4" y="1740"/>
                </a:lnTo>
                <a:lnTo>
                  <a:pt x="10" y="1696"/>
                </a:lnTo>
                <a:lnTo>
                  <a:pt x="20" y="1652"/>
                </a:lnTo>
                <a:lnTo>
                  <a:pt x="34" y="1610"/>
                </a:lnTo>
                <a:lnTo>
                  <a:pt x="48" y="1568"/>
                </a:lnTo>
                <a:lnTo>
                  <a:pt x="68" y="1526"/>
                </a:lnTo>
                <a:lnTo>
                  <a:pt x="90" y="1488"/>
                </a:lnTo>
                <a:lnTo>
                  <a:pt x="114" y="1450"/>
                </a:lnTo>
                <a:lnTo>
                  <a:pt x="114" y="1450"/>
                </a:lnTo>
                <a:lnTo>
                  <a:pt x="112" y="1448"/>
                </a:lnTo>
                <a:lnTo>
                  <a:pt x="112" y="1448"/>
                </a:lnTo>
                <a:lnTo>
                  <a:pt x="158" y="1464"/>
                </a:lnTo>
                <a:lnTo>
                  <a:pt x="204" y="1478"/>
                </a:lnTo>
                <a:lnTo>
                  <a:pt x="250" y="1488"/>
                </a:lnTo>
                <a:lnTo>
                  <a:pt x="298" y="1496"/>
                </a:lnTo>
                <a:lnTo>
                  <a:pt x="346" y="1502"/>
                </a:lnTo>
                <a:lnTo>
                  <a:pt x="394" y="1504"/>
                </a:lnTo>
                <a:lnTo>
                  <a:pt x="442" y="1504"/>
                </a:lnTo>
                <a:lnTo>
                  <a:pt x="490" y="1502"/>
                </a:lnTo>
                <a:lnTo>
                  <a:pt x="538" y="1496"/>
                </a:lnTo>
                <a:lnTo>
                  <a:pt x="586" y="1488"/>
                </a:lnTo>
                <a:lnTo>
                  <a:pt x="634" y="1478"/>
                </a:lnTo>
                <a:lnTo>
                  <a:pt x="680" y="1464"/>
                </a:lnTo>
                <a:lnTo>
                  <a:pt x="728" y="1446"/>
                </a:lnTo>
                <a:lnTo>
                  <a:pt x="774" y="1428"/>
                </a:lnTo>
                <a:lnTo>
                  <a:pt x="818" y="1406"/>
                </a:lnTo>
                <a:lnTo>
                  <a:pt x="864" y="1380"/>
                </a:lnTo>
                <a:lnTo>
                  <a:pt x="864" y="1380"/>
                </a:lnTo>
                <a:lnTo>
                  <a:pt x="900" y="1356"/>
                </a:lnTo>
                <a:lnTo>
                  <a:pt x="936" y="1330"/>
                </a:lnTo>
                <a:lnTo>
                  <a:pt x="970" y="1304"/>
                </a:lnTo>
                <a:lnTo>
                  <a:pt x="1002" y="1276"/>
                </a:lnTo>
                <a:lnTo>
                  <a:pt x="1034" y="1246"/>
                </a:lnTo>
                <a:lnTo>
                  <a:pt x="1062" y="1214"/>
                </a:lnTo>
                <a:lnTo>
                  <a:pt x="1090" y="1182"/>
                </a:lnTo>
                <a:lnTo>
                  <a:pt x="1116" y="1148"/>
                </a:lnTo>
                <a:lnTo>
                  <a:pt x="1138" y="1114"/>
                </a:lnTo>
                <a:lnTo>
                  <a:pt x="1160" y="1078"/>
                </a:lnTo>
                <a:lnTo>
                  <a:pt x="1182" y="1042"/>
                </a:lnTo>
                <a:lnTo>
                  <a:pt x="1200" y="1004"/>
                </a:lnTo>
                <a:lnTo>
                  <a:pt x="1216" y="966"/>
                </a:lnTo>
                <a:lnTo>
                  <a:pt x="1230" y="928"/>
                </a:lnTo>
                <a:lnTo>
                  <a:pt x="1244" y="888"/>
                </a:lnTo>
                <a:lnTo>
                  <a:pt x="1254" y="848"/>
                </a:lnTo>
                <a:lnTo>
                  <a:pt x="1262" y="808"/>
                </a:lnTo>
                <a:lnTo>
                  <a:pt x="1270" y="768"/>
                </a:lnTo>
                <a:lnTo>
                  <a:pt x="1274" y="726"/>
                </a:lnTo>
                <a:lnTo>
                  <a:pt x="1278" y="686"/>
                </a:lnTo>
                <a:lnTo>
                  <a:pt x="1278" y="644"/>
                </a:lnTo>
                <a:lnTo>
                  <a:pt x="1278" y="602"/>
                </a:lnTo>
                <a:lnTo>
                  <a:pt x="1276" y="560"/>
                </a:lnTo>
                <a:lnTo>
                  <a:pt x="1270" y="520"/>
                </a:lnTo>
                <a:lnTo>
                  <a:pt x="1264" y="478"/>
                </a:lnTo>
                <a:lnTo>
                  <a:pt x="1254" y="436"/>
                </a:lnTo>
                <a:lnTo>
                  <a:pt x="1242" y="396"/>
                </a:lnTo>
                <a:lnTo>
                  <a:pt x="1230" y="354"/>
                </a:lnTo>
                <a:lnTo>
                  <a:pt x="1214" y="314"/>
                </a:lnTo>
                <a:lnTo>
                  <a:pt x="1196" y="276"/>
                </a:lnTo>
                <a:lnTo>
                  <a:pt x="1176" y="236"/>
                </a:lnTo>
                <a:lnTo>
                  <a:pt x="1154" y="198"/>
                </a:lnTo>
                <a:lnTo>
                  <a:pt x="1154" y="198"/>
                </a:lnTo>
                <a:lnTo>
                  <a:pt x="1136" y="170"/>
                </a:lnTo>
                <a:lnTo>
                  <a:pt x="1118" y="142"/>
                </a:lnTo>
                <a:lnTo>
                  <a:pt x="1100" y="116"/>
                </a:lnTo>
                <a:lnTo>
                  <a:pt x="1078" y="92"/>
                </a:lnTo>
                <a:lnTo>
                  <a:pt x="1036" y="44"/>
                </a:lnTo>
                <a:lnTo>
                  <a:pt x="990" y="0"/>
                </a:lnTo>
                <a:lnTo>
                  <a:pt x="990" y="0"/>
                </a:lnTo>
                <a:lnTo>
                  <a:pt x="1022" y="12"/>
                </a:lnTo>
                <a:lnTo>
                  <a:pt x="1054" y="28"/>
                </a:lnTo>
                <a:lnTo>
                  <a:pt x="1086" y="42"/>
                </a:lnTo>
                <a:lnTo>
                  <a:pt x="1116" y="60"/>
                </a:lnTo>
                <a:lnTo>
                  <a:pt x="1146" y="78"/>
                </a:lnTo>
                <a:lnTo>
                  <a:pt x="1176" y="98"/>
                </a:lnTo>
                <a:lnTo>
                  <a:pt x="1204" y="118"/>
                </a:lnTo>
                <a:lnTo>
                  <a:pt x="1232" y="140"/>
                </a:lnTo>
                <a:lnTo>
                  <a:pt x="1260" y="164"/>
                </a:lnTo>
                <a:lnTo>
                  <a:pt x="1286" y="188"/>
                </a:lnTo>
                <a:lnTo>
                  <a:pt x="1312" y="214"/>
                </a:lnTo>
                <a:lnTo>
                  <a:pt x="1336" y="240"/>
                </a:lnTo>
                <a:lnTo>
                  <a:pt x="1358" y="268"/>
                </a:lnTo>
                <a:lnTo>
                  <a:pt x="1380" y="298"/>
                </a:lnTo>
                <a:lnTo>
                  <a:pt x="1402" y="328"/>
                </a:lnTo>
                <a:lnTo>
                  <a:pt x="1422" y="360"/>
                </a:lnTo>
                <a:lnTo>
                  <a:pt x="1422" y="360"/>
                </a:lnTo>
                <a:lnTo>
                  <a:pt x="1444" y="396"/>
                </a:lnTo>
                <a:lnTo>
                  <a:pt x="1462" y="434"/>
                </a:lnTo>
                <a:lnTo>
                  <a:pt x="1480" y="472"/>
                </a:lnTo>
                <a:lnTo>
                  <a:pt x="1494" y="510"/>
                </a:lnTo>
                <a:lnTo>
                  <a:pt x="1508" y="548"/>
                </a:lnTo>
                <a:lnTo>
                  <a:pt x="1518" y="588"/>
                </a:lnTo>
                <a:lnTo>
                  <a:pt x="1528" y="628"/>
                </a:lnTo>
                <a:lnTo>
                  <a:pt x="1536" y="666"/>
                </a:lnTo>
                <a:lnTo>
                  <a:pt x="1542" y="706"/>
                </a:lnTo>
                <a:lnTo>
                  <a:pt x="1544" y="746"/>
                </a:lnTo>
                <a:lnTo>
                  <a:pt x="1546" y="786"/>
                </a:lnTo>
                <a:lnTo>
                  <a:pt x="1546" y="826"/>
                </a:lnTo>
                <a:lnTo>
                  <a:pt x="1544" y="866"/>
                </a:lnTo>
                <a:lnTo>
                  <a:pt x="1540" y="904"/>
                </a:lnTo>
                <a:lnTo>
                  <a:pt x="1536" y="944"/>
                </a:lnTo>
                <a:lnTo>
                  <a:pt x="1528" y="982"/>
                </a:lnTo>
                <a:lnTo>
                  <a:pt x="1520" y="1022"/>
                </a:lnTo>
                <a:lnTo>
                  <a:pt x="1508" y="1060"/>
                </a:lnTo>
                <a:lnTo>
                  <a:pt x="1496" y="1096"/>
                </a:lnTo>
                <a:lnTo>
                  <a:pt x="1482" y="1134"/>
                </a:lnTo>
                <a:lnTo>
                  <a:pt x="1466" y="1170"/>
                </a:lnTo>
                <a:lnTo>
                  <a:pt x="1448" y="1206"/>
                </a:lnTo>
                <a:lnTo>
                  <a:pt x="1428" y="1240"/>
                </a:lnTo>
                <a:lnTo>
                  <a:pt x="1408" y="1274"/>
                </a:lnTo>
                <a:lnTo>
                  <a:pt x="1386" y="1308"/>
                </a:lnTo>
                <a:lnTo>
                  <a:pt x="1362" y="1340"/>
                </a:lnTo>
                <a:lnTo>
                  <a:pt x="1336" y="1370"/>
                </a:lnTo>
                <a:lnTo>
                  <a:pt x="1308" y="1400"/>
                </a:lnTo>
                <a:lnTo>
                  <a:pt x="1280" y="1430"/>
                </a:lnTo>
                <a:lnTo>
                  <a:pt x="1248" y="1456"/>
                </a:lnTo>
                <a:lnTo>
                  <a:pt x="1216" y="1482"/>
                </a:lnTo>
                <a:lnTo>
                  <a:pt x="1184" y="1508"/>
                </a:lnTo>
                <a:lnTo>
                  <a:pt x="1184" y="15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1" name="Freeform 8"/>
          <p:cNvSpPr>
            <a:spLocks/>
          </p:cNvSpPr>
          <p:nvPr/>
        </p:nvSpPr>
        <p:spPr bwMode="auto">
          <a:xfrm>
            <a:off x="1849191" y="3147785"/>
            <a:ext cx="3478257" cy="1813992"/>
          </a:xfrm>
          <a:custGeom>
            <a:avLst/>
            <a:gdLst>
              <a:gd name="T0" fmla="*/ 2234 w 2416"/>
              <a:gd name="T1" fmla="*/ 758 h 1260"/>
              <a:gd name="T2" fmla="*/ 2122 w 2416"/>
              <a:gd name="T3" fmla="*/ 878 h 1260"/>
              <a:gd name="T4" fmla="*/ 1992 w 2416"/>
              <a:gd name="T5" fmla="*/ 972 h 1260"/>
              <a:gd name="T6" fmla="*/ 1848 w 2416"/>
              <a:gd name="T7" fmla="*/ 1040 h 1260"/>
              <a:gd name="T8" fmla="*/ 1696 w 2416"/>
              <a:gd name="T9" fmla="*/ 1080 h 1260"/>
              <a:gd name="T10" fmla="*/ 1538 w 2416"/>
              <a:gd name="T11" fmla="*/ 1092 h 1260"/>
              <a:gd name="T12" fmla="*/ 1378 w 2416"/>
              <a:gd name="T13" fmla="*/ 1074 h 1260"/>
              <a:gd name="T14" fmla="*/ 1224 w 2416"/>
              <a:gd name="T15" fmla="*/ 1026 h 1260"/>
              <a:gd name="T16" fmla="*/ 1130 w 2416"/>
              <a:gd name="T17" fmla="*/ 1014 h 1260"/>
              <a:gd name="T18" fmla="*/ 1046 w 2416"/>
              <a:gd name="T19" fmla="*/ 1104 h 1260"/>
              <a:gd name="T20" fmla="*/ 950 w 2416"/>
              <a:gd name="T21" fmla="*/ 1174 h 1260"/>
              <a:gd name="T22" fmla="*/ 842 w 2416"/>
              <a:gd name="T23" fmla="*/ 1224 h 1260"/>
              <a:gd name="T24" fmla="*/ 728 w 2416"/>
              <a:gd name="T25" fmla="*/ 1252 h 1260"/>
              <a:gd name="T26" fmla="*/ 610 w 2416"/>
              <a:gd name="T27" fmla="*/ 1260 h 1260"/>
              <a:gd name="T28" fmla="*/ 492 w 2416"/>
              <a:gd name="T29" fmla="*/ 1246 h 1260"/>
              <a:gd name="T30" fmla="*/ 376 w 2416"/>
              <a:gd name="T31" fmla="*/ 1208 h 1260"/>
              <a:gd name="T32" fmla="*/ 294 w 2416"/>
              <a:gd name="T33" fmla="*/ 1164 h 1260"/>
              <a:gd name="T34" fmla="*/ 194 w 2416"/>
              <a:gd name="T35" fmla="*/ 1084 h 1260"/>
              <a:gd name="T36" fmla="*/ 114 w 2416"/>
              <a:gd name="T37" fmla="*/ 990 h 1260"/>
              <a:gd name="T38" fmla="*/ 54 w 2416"/>
              <a:gd name="T39" fmla="*/ 884 h 1260"/>
              <a:gd name="T40" fmla="*/ 16 w 2416"/>
              <a:gd name="T41" fmla="*/ 770 h 1260"/>
              <a:gd name="T42" fmla="*/ 0 w 2416"/>
              <a:gd name="T43" fmla="*/ 650 h 1260"/>
              <a:gd name="T44" fmla="*/ 8 w 2416"/>
              <a:gd name="T45" fmla="*/ 528 h 1260"/>
              <a:gd name="T46" fmla="*/ 40 w 2416"/>
              <a:gd name="T47" fmla="*/ 408 h 1260"/>
              <a:gd name="T48" fmla="*/ 98 w 2416"/>
              <a:gd name="T49" fmla="*/ 294 h 1260"/>
              <a:gd name="T50" fmla="*/ 186 w 2416"/>
              <a:gd name="T51" fmla="*/ 184 h 1260"/>
              <a:gd name="T52" fmla="*/ 332 w 2416"/>
              <a:gd name="T53" fmla="*/ 76 h 1260"/>
              <a:gd name="T54" fmla="*/ 500 w 2416"/>
              <a:gd name="T55" fmla="*/ 14 h 1260"/>
              <a:gd name="T56" fmla="*/ 678 w 2416"/>
              <a:gd name="T57" fmla="*/ 2 h 1260"/>
              <a:gd name="T58" fmla="*/ 722 w 2416"/>
              <a:gd name="T59" fmla="*/ 6 h 1260"/>
              <a:gd name="T60" fmla="*/ 764 w 2416"/>
              <a:gd name="T61" fmla="*/ 192 h 1260"/>
              <a:gd name="T62" fmla="*/ 844 w 2416"/>
              <a:gd name="T63" fmla="*/ 366 h 1260"/>
              <a:gd name="T64" fmla="*/ 964 w 2416"/>
              <a:gd name="T65" fmla="*/ 520 h 1260"/>
              <a:gd name="T66" fmla="*/ 1120 w 2416"/>
              <a:gd name="T67" fmla="*/ 646 h 1260"/>
              <a:gd name="T68" fmla="*/ 1236 w 2416"/>
              <a:gd name="T69" fmla="*/ 708 h 1260"/>
              <a:gd name="T70" fmla="*/ 1398 w 2416"/>
              <a:gd name="T71" fmla="*/ 760 h 1260"/>
              <a:gd name="T72" fmla="*/ 1564 w 2416"/>
              <a:gd name="T73" fmla="*/ 780 h 1260"/>
              <a:gd name="T74" fmla="*/ 1728 w 2416"/>
              <a:gd name="T75" fmla="*/ 766 h 1260"/>
              <a:gd name="T76" fmla="*/ 1888 w 2416"/>
              <a:gd name="T77" fmla="*/ 722 h 1260"/>
              <a:gd name="T78" fmla="*/ 2036 w 2416"/>
              <a:gd name="T79" fmla="*/ 648 h 1260"/>
              <a:gd name="T80" fmla="*/ 2170 w 2416"/>
              <a:gd name="T81" fmla="*/ 546 h 1260"/>
              <a:gd name="T82" fmla="*/ 2284 w 2416"/>
              <a:gd name="T83" fmla="*/ 414 h 1260"/>
              <a:gd name="T84" fmla="*/ 2340 w 2416"/>
              <a:gd name="T85" fmla="*/ 322 h 1260"/>
              <a:gd name="T86" fmla="*/ 2412 w 2416"/>
              <a:gd name="T87" fmla="*/ 144 h 1260"/>
              <a:gd name="T88" fmla="*/ 2416 w 2416"/>
              <a:gd name="T89" fmla="*/ 248 h 1260"/>
              <a:gd name="T90" fmla="*/ 2402 w 2416"/>
              <a:gd name="T91" fmla="*/ 388 h 1260"/>
              <a:gd name="T92" fmla="*/ 2364 w 2416"/>
              <a:gd name="T93" fmla="*/ 526 h 1260"/>
              <a:gd name="T94" fmla="*/ 2302 w 2416"/>
              <a:gd name="T95" fmla="*/ 658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16" h="1260">
                <a:moveTo>
                  <a:pt x="2282" y="690"/>
                </a:moveTo>
                <a:lnTo>
                  <a:pt x="2282" y="690"/>
                </a:lnTo>
                <a:lnTo>
                  <a:pt x="2258" y="726"/>
                </a:lnTo>
                <a:lnTo>
                  <a:pt x="2234" y="758"/>
                </a:lnTo>
                <a:lnTo>
                  <a:pt x="2208" y="792"/>
                </a:lnTo>
                <a:lnTo>
                  <a:pt x="2180" y="822"/>
                </a:lnTo>
                <a:lnTo>
                  <a:pt x="2152" y="850"/>
                </a:lnTo>
                <a:lnTo>
                  <a:pt x="2122" y="878"/>
                </a:lnTo>
                <a:lnTo>
                  <a:pt x="2090" y="904"/>
                </a:lnTo>
                <a:lnTo>
                  <a:pt x="2058" y="928"/>
                </a:lnTo>
                <a:lnTo>
                  <a:pt x="2026" y="952"/>
                </a:lnTo>
                <a:lnTo>
                  <a:pt x="1992" y="972"/>
                </a:lnTo>
                <a:lnTo>
                  <a:pt x="1956" y="992"/>
                </a:lnTo>
                <a:lnTo>
                  <a:pt x="1920" y="1010"/>
                </a:lnTo>
                <a:lnTo>
                  <a:pt x="1884" y="1026"/>
                </a:lnTo>
                <a:lnTo>
                  <a:pt x="1848" y="1040"/>
                </a:lnTo>
                <a:lnTo>
                  <a:pt x="1810" y="1052"/>
                </a:lnTo>
                <a:lnTo>
                  <a:pt x="1772" y="1064"/>
                </a:lnTo>
                <a:lnTo>
                  <a:pt x="1734" y="1072"/>
                </a:lnTo>
                <a:lnTo>
                  <a:pt x="1696" y="1080"/>
                </a:lnTo>
                <a:lnTo>
                  <a:pt x="1656" y="1086"/>
                </a:lnTo>
                <a:lnTo>
                  <a:pt x="1616" y="1090"/>
                </a:lnTo>
                <a:lnTo>
                  <a:pt x="1576" y="1092"/>
                </a:lnTo>
                <a:lnTo>
                  <a:pt x="1538" y="1092"/>
                </a:lnTo>
                <a:lnTo>
                  <a:pt x="1498" y="1090"/>
                </a:lnTo>
                <a:lnTo>
                  <a:pt x="1458" y="1086"/>
                </a:lnTo>
                <a:lnTo>
                  <a:pt x="1418" y="1080"/>
                </a:lnTo>
                <a:lnTo>
                  <a:pt x="1378" y="1074"/>
                </a:lnTo>
                <a:lnTo>
                  <a:pt x="1340" y="1064"/>
                </a:lnTo>
                <a:lnTo>
                  <a:pt x="1300" y="1054"/>
                </a:lnTo>
                <a:lnTo>
                  <a:pt x="1262" y="1040"/>
                </a:lnTo>
                <a:lnTo>
                  <a:pt x="1224" y="1026"/>
                </a:lnTo>
                <a:lnTo>
                  <a:pt x="1186" y="1008"/>
                </a:lnTo>
                <a:lnTo>
                  <a:pt x="1148" y="990"/>
                </a:lnTo>
                <a:lnTo>
                  <a:pt x="1148" y="990"/>
                </a:lnTo>
                <a:lnTo>
                  <a:pt x="1130" y="1014"/>
                </a:lnTo>
                <a:lnTo>
                  <a:pt x="1110" y="1038"/>
                </a:lnTo>
                <a:lnTo>
                  <a:pt x="1090" y="1062"/>
                </a:lnTo>
                <a:lnTo>
                  <a:pt x="1068" y="1084"/>
                </a:lnTo>
                <a:lnTo>
                  <a:pt x="1046" y="1104"/>
                </a:lnTo>
                <a:lnTo>
                  <a:pt x="1022" y="1124"/>
                </a:lnTo>
                <a:lnTo>
                  <a:pt x="1000" y="1142"/>
                </a:lnTo>
                <a:lnTo>
                  <a:pt x="974" y="1158"/>
                </a:lnTo>
                <a:lnTo>
                  <a:pt x="950" y="1174"/>
                </a:lnTo>
                <a:lnTo>
                  <a:pt x="924" y="1188"/>
                </a:lnTo>
                <a:lnTo>
                  <a:pt x="896" y="1202"/>
                </a:lnTo>
                <a:lnTo>
                  <a:pt x="870" y="1214"/>
                </a:lnTo>
                <a:lnTo>
                  <a:pt x="842" y="1224"/>
                </a:lnTo>
                <a:lnTo>
                  <a:pt x="814" y="1234"/>
                </a:lnTo>
                <a:lnTo>
                  <a:pt x="786" y="1242"/>
                </a:lnTo>
                <a:lnTo>
                  <a:pt x="756" y="1248"/>
                </a:lnTo>
                <a:lnTo>
                  <a:pt x="728" y="1252"/>
                </a:lnTo>
                <a:lnTo>
                  <a:pt x="698" y="1256"/>
                </a:lnTo>
                <a:lnTo>
                  <a:pt x="670" y="1260"/>
                </a:lnTo>
                <a:lnTo>
                  <a:pt x="640" y="1260"/>
                </a:lnTo>
                <a:lnTo>
                  <a:pt x="610" y="1260"/>
                </a:lnTo>
                <a:lnTo>
                  <a:pt x="580" y="1258"/>
                </a:lnTo>
                <a:lnTo>
                  <a:pt x="552" y="1256"/>
                </a:lnTo>
                <a:lnTo>
                  <a:pt x="522" y="1252"/>
                </a:lnTo>
                <a:lnTo>
                  <a:pt x="492" y="1246"/>
                </a:lnTo>
                <a:lnTo>
                  <a:pt x="464" y="1238"/>
                </a:lnTo>
                <a:lnTo>
                  <a:pt x="434" y="1230"/>
                </a:lnTo>
                <a:lnTo>
                  <a:pt x="406" y="1218"/>
                </a:lnTo>
                <a:lnTo>
                  <a:pt x="376" y="1208"/>
                </a:lnTo>
                <a:lnTo>
                  <a:pt x="348" y="1194"/>
                </a:lnTo>
                <a:lnTo>
                  <a:pt x="322" y="1180"/>
                </a:lnTo>
                <a:lnTo>
                  <a:pt x="294" y="1164"/>
                </a:lnTo>
                <a:lnTo>
                  <a:pt x="294" y="1164"/>
                </a:lnTo>
                <a:lnTo>
                  <a:pt x="268" y="1146"/>
                </a:lnTo>
                <a:lnTo>
                  <a:pt x="242" y="1126"/>
                </a:lnTo>
                <a:lnTo>
                  <a:pt x="216" y="1106"/>
                </a:lnTo>
                <a:lnTo>
                  <a:pt x="194" y="1084"/>
                </a:lnTo>
                <a:lnTo>
                  <a:pt x="172" y="1062"/>
                </a:lnTo>
                <a:lnTo>
                  <a:pt x="150" y="1040"/>
                </a:lnTo>
                <a:lnTo>
                  <a:pt x="132" y="1016"/>
                </a:lnTo>
                <a:lnTo>
                  <a:pt x="114" y="990"/>
                </a:lnTo>
                <a:lnTo>
                  <a:pt x="96" y="964"/>
                </a:lnTo>
                <a:lnTo>
                  <a:pt x="80" y="938"/>
                </a:lnTo>
                <a:lnTo>
                  <a:pt x="66" y="912"/>
                </a:lnTo>
                <a:lnTo>
                  <a:pt x="54" y="884"/>
                </a:lnTo>
                <a:lnTo>
                  <a:pt x="42" y="856"/>
                </a:lnTo>
                <a:lnTo>
                  <a:pt x="32" y="828"/>
                </a:lnTo>
                <a:lnTo>
                  <a:pt x="24" y="798"/>
                </a:lnTo>
                <a:lnTo>
                  <a:pt x="16" y="770"/>
                </a:lnTo>
                <a:lnTo>
                  <a:pt x="10" y="740"/>
                </a:lnTo>
                <a:lnTo>
                  <a:pt x="6" y="710"/>
                </a:lnTo>
                <a:lnTo>
                  <a:pt x="2" y="680"/>
                </a:lnTo>
                <a:lnTo>
                  <a:pt x="0" y="650"/>
                </a:lnTo>
                <a:lnTo>
                  <a:pt x="0" y="618"/>
                </a:lnTo>
                <a:lnTo>
                  <a:pt x="2" y="588"/>
                </a:lnTo>
                <a:lnTo>
                  <a:pt x="4" y="558"/>
                </a:lnTo>
                <a:lnTo>
                  <a:pt x="8" y="528"/>
                </a:lnTo>
                <a:lnTo>
                  <a:pt x="14" y="498"/>
                </a:lnTo>
                <a:lnTo>
                  <a:pt x="22" y="468"/>
                </a:lnTo>
                <a:lnTo>
                  <a:pt x="30" y="438"/>
                </a:lnTo>
                <a:lnTo>
                  <a:pt x="40" y="408"/>
                </a:lnTo>
                <a:lnTo>
                  <a:pt x="52" y="378"/>
                </a:lnTo>
                <a:lnTo>
                  <a:pt x="66" y="350"/>
                </a:lnTo>
                <a:lnTo>
                  <a:pt x="82" y="322"/>
                </a:lnTo>
                <a:lnTo>
                  <a:pt x="98" y="294"/>
                </a:lnTo>
                <a:lnTo>
                  <a:pt x="98" y="294"/>
                </a:lnTo>
                <a:lnTo>
                  <a:pt x="124" y="254"/>
                </a:lnTo>
                <a:lnTo>
                  <a:pt x="154" y="218"/>
                </a:lnTo>
                <a:lnTo>
                  <a:pt x="186" y="184"/>
                </a:lnTo>
                <a:lnTo>
                  <a:pt x="220" y="152"/>
                </a:lnTo>
                <a:lnTo>
                  <a:pt x="256" y="124"/>
                </a:lnTo>
                <a:lnTo>
                  <a:pt x="292" y="98"/>
                </a:lnTo>
                <a:lnTo>
                  <a:pt x="332" y="76"/>
                </a:lnTo>
                <a:lnTo>
                  <a:pt x="372" y="56"/>
                </a:lnTo>
                <a:lnTo>
                  <a:pt x="414" y="38"/>
                </a:lnTo>
                <a:lnTo>
                  <a:pt x="456" y="24"/>
                </a:lnTo>
                <a:lnTo>
                  <a:pt x="500" y="14"/>
                </a:lnTo>
                <a:lnTo>
                  <a:pt x="544" y="6"/>
                </a:lnTo>
                <a:lnTo>
                  <a:pt x="588" y="2"/>
                </a:lnTo>
                <a:lnTo>
                  <a:pt x="632" y="0"/>
                </a:lnTo>
                <a:lnTo>
                  <a:pt x="678" y="2"/>
                </a:lnTo>
                <a:lnTo>
                  <a:pt x="722" y="6"/>
                </a:lnTo>
                <a:lnTo>
                  <a:pt x="722" y="6"/>
                </a:lnTo>
                <a:lnTo>
                  <a:pt x="722" y="6"/>
                </a:lnTo>
                <a:lnTo>
                  <a:pt x="722" y="6"/>
                </a:lnTo>
                <a:lnTo>
                  <a:pt x="730" y="54"/>
                </a:lnTo>
                <a:lnTo>
                  <a:pt x="738" y="100"/>
                </a:lnTo>
                <a:lnTo>
                  <a:pt x="750" y="146"/>
                </a:lnTo>
                <a:lnTo>
                  <a:pt x="764" y="192"/>
                </a:lnTo>
                <a:lnTo>
                  <a:pt x="780" y="238"/>
                </a:lnTo>
                <a:lnTo>
                  <a:pt x="798" y="282"/>
                </a:lnTo>
                <a:lnTo>
                  <a:pt x="820" y="324"/>
                </a:lnTo>
                <a:lnTo>
                  <a:pt x="844" y="366"/>
                </a:lnTo>
                <a:lnTo>
                  <a:pt x="870" y="406"/>
                </a:lnTo>
                <a:lnTo>
                  <a:pt x="898" y="446"/>
                </a:lnTo>
                <a:lnTo>
                  <a:pt x="930" y="484"/>
                </a:lnTo>
                <a:lnTo>
                  <a:pt x="964" y="520"/>
                </a:lnTo>
                <a:lnTo>
                  <a:pt x="1000" y="554"/>
                </a:lnTo>
                <a:lnTo>
                  <a:pt x="1038" y="588"/>
                </a:lnTo>
                <a:lnTo>
                  <a:pt x="1078" y="618"/>
                </a:lnTo>
                <a:lnTo>
                  <a:pt x="1120" y="646"/>
                </a:lnTo>
                <a:lnTo>
                  <a:pt x="1120" y="646"/>
                </a:lnTo>
                <a:lnTo>
                  <a:pt x="1158" y="670"/>
                </a:lnTo>
                <a:lnTo>
                  <a:pt x="1196" y="690"/>
                </a:lnTo>
                <a:lnTo>
                  <a:pt x="1236" y="708"/>
                </a:lnTo>
                <a:lnTo>
                  <a:pt x="1276" y="724"/>
                </a:lnTo>
                <a:lnTo>
                  <a:pt x="1316" y="738"/>
                </a:lnTo>
                <a:lnTo>
                  <a:pt x="1358" y="750"/>
                </a:lnTo>
                <a:lnTo>
                  <a:pt x="1398" y="760"/>
                </a:lnTo>
                <a:lnTo>
                  <a:pt x="1440" y="768"/>
                </a:lnTo>
                <a:lnTo>
                  <a:pt x="1480" y="774"/>
                </a:lnTo>
                <a:lnTo>
                  <a:pt x="1522" y="778"/>
                </a:lnTo>
                <a:lnTo>
                  <a:pt x="1564" y="780"/>
                </a:lnTo>
                <a:lnTo>
                  <a:pt x="1606" y="780"/>
                </a:lnTo>
                <a:lnTo>
                  <a:pt x="1646" y="776"/>
                </a:lnTo>
                <a:lnTo>
                  <a:pt x="1688" y="772"/>
                </a:lnTo>
                <a:lnTo>
                  <a:pt x="1728" y="766"/>
                </a:lnTo>
                <a:lnTo>
                  <a:pt x="1770" y="758"/>
                </a:lnTo>
                <a:lnTo>
                  <a:pt x="1810" y="748"/>
                </a:lnTo>
                <a:lnTo>
                  <a:pt x="1848" y="736"/>
                </a:lnTo>
                <a:lnTo>
                  <a:pt x="1888" y="722"/>
                </a:lnTo>
                <a:lnTo>
                  <a:pt x="1926" y="706"/>
                </a:lnTo>
                <a:lnTo>
                  <a:pt x="1964" y="690"/>
                </a:lnTo>
                <a:lnTo>
                  <a:pt x="2000" y="670"/>
                </a:lnTo>
                <a:lnTo>
                  <a:pt x="2036" y="648"/>
                </a:lnTo>
                <a:lnTo>
                  <a:pt x="2072" y="626"/>
                </a:lnTo>
                <a:lnTo>
                  <a:pt x="2106" y="600"/>
                </a:lnTo>
                <a:lnTo>
                  <a:pt x="2138" y="574"/>
                </a:lnTo>
                <a:lnTo>
                  <a:pt x="2170" y="546"/>
                </a:lnTo>
                <a:lnTo>
                  <a:pt x="2200" y="516"/>
                </a:lnTo>
                <a:lnTo>
                  <a:pt x="2230" y="484"/>
                </a:lnTo>
                <a:lnTo>
                  <a:pt x="2256" y="450"/>
                </a:lnTo>
                <a:lnTo>
                  <a:pt x="2284" y="414"/>
                </a:lnTo>
                <a:lnTo>
                  <a:pt x="2308" y="378"/>
                </a:lnTo>
                <a:lnTo>
                  <a:pt x="2308" y="378"/>
                </a:lnTo>
                <a:lnTo>
                  <a:pt x="2324" y="350"/>
                </a:lnTo>
                <a:lnTo>
                  <a:pt x="2340" y="322"/>
                </a:lnTo>
                <a:lnTo>
                  <a:pt x="2356" y="292"/>
                </a:lnTo>
                <a:lnTo>
                  <a:pt x="2368" y="262"/>
                </a:lnTo>
                <a:lnTo>
                  <a:pt x="2392" y="204"/>
                </a:lnTo>
                <a:lnTo>
                  <a:pt x="2412" y="144"/>
                </a:lnTo>
                <a:lnTo>
                  <a:pt x="2412" y="144"/>
                </a:lnTo>
                <a:lnTo>
                  <a:pt x="2414" y="178"/>
                </a:lnTo>
                <a:lnTo>
                  <a:pt x="2416" y="212"/>
                </a:lnTo>
                <a:lnTo>
                  <a:pt x="2416" y="248"/>
                </a:lnTo>
                <a:lnTo>
                  <a:pt x="2414" y="282"/>
                </a:lnTo>
                <a:lnTo>
                  <a:pt x="2412" y="318"/>
                </a:lnTo>
                <a:lnTo>
                  <a:pt x="2406" y="352"/>
                </a:lnTo>
                <a:lnTo>
                  <a:pt x="2402" y="388"/>
                </a:lnTo>
                <a:lnTo>
                  <a:pt x="2394" y="422"/>
                </a:lnTo>
                <a:lnTo>
                  <a:pt x="2386" y="456"/>
                </a:lnTo>
                <a:lnTo>
                  <a:pt x="2376" y="492"/>
                </a:lnTo>
                <a:lnTo>
                  <a:pt x="2364" y="526"/>
                </a:lnTo>
                <a:lnTo>
                  <a:pt x="2350" y="560"/>
                </a:lnTo>
                <a:lnTo>
                  <a:pt x="2336" y="592"/>
                </a:lnTo>
                <a:lnTo>
                  <a:pt x="2320" y="626"/>
                </a:lnTo>
                <a:lnTo>
                  <a:pt x="2302" y="658"/>
                </a:lnTo>
                <a:lnTo>
                  <a:pt x="2282" y="690"/>
                </a:lnTo>
                <a:lnTo>
                  <a:pt x="2282" y="69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2" name="Freeform 9"/>
          <p:cNvSpPr>
            <a:spLocks/>
          </p:cNvSpPr>
          <p:nvPr/>
        </p:nvSpPr>
        <p:spPr bwMode="auto">
          <a:xfrm>
            <a:off x="2305689" y="973632"/>
            <a:ext cx="2433053" cy="3204719"/>
          </a:xfrm>
          <a:custGeom>
            <a:avLst/>
            <a:gdLst>
              <a:gd name="T0" fmla="*/ 1050 w 1690"/>
              <a:gd name="T1" fmla="*/ 2184 h 2226"/>
              <a:gd name="T2" fmla="*/ 900 w 1690"/>
              <a:gd name="T3" fmla="*/ 2118 h 2226"/>
              <a:gd name="T4" fmla="*/ 768 w 1690"/>
              <a:gd name="T5" fmla="*/ 2026 h 2226"/>
              <a:gd name="T6" fmla="*/ 656 w 1690"/>
              <a:gd name="T7" fmla="*/ 1914 h 2226"/>
              <a:gd name="T8" fmla="*/ 566 w 1690"/>
              <a:gd name="T9" fmla="*/ 1784 h 2226"/>
              <a:gd name="T10" fmla="*/ 502 w 1690"/>
              <a:gd name="T11" fmla="*/ 1640 h 2226"/>
              <a:gd name="T12" fmla="*/ 466 w 1690"/>
              <a:gd name="T13" fmla="*/ 1484 h 2226"/>
              <a:gd name="T14" fmla="*/ 458 w 1690"/>
              <a:gd name="T15" fmla="*/ 1322 h 2226"/>
              <a:gd name="T16" fmla="*/ 436 w 1690"/>
              <a:gd name="T17" fmla="*/ 1230 h 2226"/>
              <a:gd name="T18" fmla="*/ 324 w 1690"/>
              <a:gd name="T19" fmla="*/ 1182 h 2226"/>
              <a:gd name="T20" fmla="*/ 226 w 1690"/>
              <a:gd name="T21" fmla="*/ 1114 h 2226"/>
              <a:gd name="T22" fmla="*/ 142 w 1690"/>
              <a:gd name="T23" fmla="*/ 1030 h 2226"/>
              <a:gd name="T24" fmla="*/ 76 w 1690"/>
              <a:gd name="T25" fmla="*/ 932 h 2226"/>
              <a:gd name="T26" fmla="*/ 30 w 1690"/>
              <a:gd name="T27" fmla="*/ 824 h 2226"/>
              <a:gd name="T28" fmla="*/ 4 w 1690"/>
              <a:gd name="T29" fmla="*/ 708 h 2226"/>
              <a:gd name="T30" fmla="*/ 0 w 1690"/>
              <a:gd name="T31" fmla="*/ 586 h 2226"/>
              <a:gd name="T32" fmla="*/ 14 w 1690"/>
              <a:gd name="T33" fmla="*/ 494 h 2226"/>
              <a:gd name="T34" fmla="*/ 54 w 1690"/>
              <a:gd name="T35" fmla="*/ 372 h 2226"/>
              <a:gd name="T36" fmla="*/ 116 w 1690"/>
              <a:gd name="T37" fmla="*/ 266 h 2226"/>
              <a:gd name="T38" fmla="*/ 196 w 1690"/>
              <a:gd name="T39" fmla="*/ 174 h 2226"/>
              <a:gd name="T40" fmla="*/ 290 w 1690"/>
              <a:gd name="T41" fmla="*/ 100 h 2226"/>
              <a:gd name="T42" fmla="*/ 398 w 1690"/>
              <a:gd name="T43" fmla="*/ 44 h 2226"/>
              <a:gd name="T44" fmla="*/ 516 w 1690"/>
              <a:gd name="T45" fmla="*/ 10 h 2226"/>
              <a:gd name="T46" fmla="*/ 640 w 1690"/>
              <a:gd name="T47" fmla="*/ 0 h 2226"/>
              <a:gd name="T48" fmla="*/ 766 w 1690"/>
              <a:gd name="T49" fmla="*/ 16 h 2226"/>
              <a:gd name="T50" fmla="*/ 900 w 1690"/>
              <a:gd name="T51" fmla="*/ 62 h 2226"/>
              <a:gd name="T52" fmla="*/ 1050 w 1690"/>
              <a:gd name="T53" fmla="*/ 162 h 2226"/>
              <a:gd name="T54" fmla="*/ 1164 w 1690"/>
              <a:gd name="T55" fmla="*/ 298 h 2226"/>
              <a:gd name="T56" fmla="*/ 1236 w 1690"/>
              <a:gd name="T57" fmla="*/ 462 h 2226"/>
              <a:gd name="T58" fmla="*/ 1248 w 1690"/>
              <a:gd name="T59" fmla="*/ 506 h 2226"/>
              <a:gd name="T60" fmla="*/ 1086 w 1690"/>
              <a:gd name="T61" fmla="*/ 608 h 2226"/>
              <a:gd name="T62" fmla="*/ 950 w 1690"/>
              <a:gd name="T63" fmla="*/ 742 h 2226"/>
              <a:gd name="T64" fmla="*/ 846 w 1690"/>
              <a:gd name="T65" fmla="*/ 906 h 2226"/>
              <a:gd name="T66" fmla="*/ 780 w 1690"/>
              <a:gd name="T67" fmla="*/ 1096 h 2226"/>
              <a:gd name="T68" fmla="*/ 760 w 1690"/>
              <a:gd name="T69" fmla="*/ 1226 h 2226"/>
              <a:gd name="T70" fmla="*/ 766 w 1690"/>
              <a:gd name="T71" fmla="*/ 1396 h 2226"/>
              <a:gd name="T72" fmla="*/ 804 w 1690"/>
              <a:gd name="T73" fmla="*/ 1560 h 2226"/>
              <a:gd name="T74" fmla="*/ 872 w 1690"/>
              <a:gd name="T75" fmla="*/ 1710 h 2226"/>
              <a:gd name="T76" fmla="*/ 968 w 1690"/>
              <a:gd name="T77" fmla="*/ 1846 h 2226"/>
              <a:gd name="T78" fmla="*/ 1088 w 1690"/>
              <a:gd name="T79" fmla="*/ 1960 h 2226"/>
              <a:gd name="T80" fmla="*/ 1230 w 1690"/>
              <a:gd name="T81" fmla="*/ 2050 h 2226"/>
              <a:gd name="T82" fmla="*/ 1390 w 1690"/>
              <a:gd name="T83" fmla="*/ 2114 h 2226"/>
              <a:gd name="T84" fmla="*/ 1498 w 1690"/>
              <a:gd name="T85" fmla="*/ 2136 h 2226"/>
              <a:gd name="T86" fmla="*/ 1690 w 1690"/>
              <a:gd name="T87" fmla="*/ 2142 h 2226"/>
              <a:gd name="T88" fmla="*/ 1592 w 1690"/>
              <a:gd name="T89" fmla="*/ 2182 h 2226"/>
              <a:gd name="T90" fmla="*/ 1456 w 1690"/>
              <a:gd name="T91" fmla="*/ 2214 h 2226"/>
              <a:gd name="T92" fmla="*/ 1314 w 1690"/>
              <a:gd name="T93" fmla="*/ 2226 h 2226"/>
              <a:gd name="T94" fmla="*/ 1168 w 1690"/>
              <a:gd name="T95" fmla="*/ 2212 h 2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90" h="2226">
                <a:moveTo>
                  <a:pt x="1132" y="2206"/>
                </a:moveTo>
                <a:lnTo>
                  <a:pt x="1132" y="2206"/>
                </a:lnTo>
                <a:lnTo>
                  <a:pt x="1090" y="2196"/>
                </a:lnTo>
                <a:lnTo>
                  <a:pt x="1050" y="2184"/>
                </a:lnTo>
                <a:lnTo>
                  <a:pt x="1010" y="2170"/>
                </a:lnTo>
                <a:lnTo>
                  <a:pt x="972" y="2154"/>
                </a:lnTo>
                <a:lnTo>
                  <a:pt x="936" y="2136"/>
                </a:lnTo>
                <a:lnTo>
                  <a:pt x="900" y="2118"/>
                </a:lnTo>
                <a:lnTo>
                  <a:pt x="864" y="2098"/>
                </a:lnTo>
                <a:lnTo>
                  <a:pt x="830" y="2076"/>
                </a:lnTo>
                <a:lnTo>
                  <a:pt x="798" y="2052"/>
                </a:lnTo>
                <a:lnTo>
                  <a:pt x="768" y="2026"/>
                </a:lnTo>
                <a:lnTo>
                  <a:pt x="738" y="2000"/>
                </a:lnTo>
                <a:lnTo>
                  <a:pt x="708" y="1974"/>
                </a:lnTo>
                <a:lnTo>
                  <a:pt x="682" y="1944"/>
                </a:lnTo>
                <a:lnTo>
                  <a:pt x="656" y="1914"/>
                </a:lnTo>
                <a:lnTo>
                  <a:pt x="630" y="1884"/>
                </a:lnTo>
                <a:lnTo>
                  <a:pt x="608" y="1852"/>
                </a:lnTo>
                <a:lnTo>
                  <a:pt x="586" y="1818"/>
                </a:lnTo>
                <a:lnTo>
                  <a:pt x="566" y="1784"/>
                </a:lnTo>
                <a:lnTo>
                  <a:pt x="548" y="1750"/>
                </a:lnTo>
                <a:lnTo>
                  <a:pt x="530" y="1714"/>
                </a:lnTo>
                <a:lnTo>
                  <a:pt x="516" y="1676"/>
                </a:lnTo>
                <a:lnTo>
                  <a:pt x="502" y="1640"/>
                </a:lnTo>
                <a:lnTo>
                  <a:pt x="490" y="1602"/>
                </a:lnTo>
                <a:lnTo>
                  <a:pt x="480" y="1564"/>
                </a:lnTo>
                <a:lnTo>
                  <a:pt x="472" y="1524"/>
                </a:lnTo>
                <a:lnTo>
                  <a:pt x="466" y="1484"/>
                </a:lnTo>
                <a:lnTo>
                  <a:pt x="460" y="1444"/>
                </a:lnTo>
                <a:lnTo>
                  <a:pt x="458" y="1404"/>
                </a:lnTo>
                <a:lnTo>
                  <a:pt x="456" y="1362"/>
                </a:lnTo>
                <a:lnTo>
                  <a:pt x="458" y="1322"/>
                </a:lnTo>
                <a:lnTo>
                  <a:pt x="462" y="1280"/>
                </a:lnTo>
                <a:lnTo>
                  <a:pt x="466" y="1240"/>
                </a:lnTo>
                <a:lnTo>
                  <a:pt x="466" y="1240"/>
                </a:lnTo>
                <a:lnTo>
                  <a:pt x="436" y="1230"/>
                </a:lnTo>
                <a:lnTo>
                  <a:pt x="406" y="1220"/>
                </a:lnTo>
                <a:lnTo>
                  <a:pt x="378" y="1208"/>
                </a:lnTo>
                <a:lnTo>
                  <a:pt x="350" y="1196"/>
                </a:lnTo>
                <a:lnTo>
                  <a:pt x="324" y="1182"/>
                </a:lnTo>
                <a:lnTo>
                  <a:pt x="298" y="1166"/>
                </a:lnTo>
                <a:lnTo>
                  <a:pt x="272" y="1150"/>
                </a:lnTo>
                <a:lnTo>
                  <a:pt x="248" y="1132"/>
                </a:lnTo>
                <a:lnTo>
                  <a:pt x="226" y="1114"/>
                </a:lnTo>
                <a:lnTo>
                  <a:pt x="202" y="1094"/>
                </a:lnTo>
                <a:lnTo>
                  <a:pt x="182" y="1074"/>
                </a:lnTo>
                <a:lnTo>
                  <a:pt x="162" y="1052"/>
                </a:lnTo>
                <a:lnTo>
                  <a:pt x="142" y="1030"/>
                </a:lnTo>
                <a:lnTo>
                  <a:pt x="124" y="1006"/>
                </a:lnTo>
                <a:lnTo>
                  <a:pt x="106" y="982"/>
                </a:lnTo>
                <a:lnTo>
                  <a:pt x="92" y="958"/>
                </a:lnTo>
                <a:lnTo>
                  <a:pt x="76" y="932"/>
                </a:lnTo>
                <a:lnTo>
                  <a:pt x="62" y="906"/>
                </a:lnTo>
                <a:lnTo>
                  <a:pt x="50" y="880"/>
                </a:lnTo>
                <a:lnTo>
                  <a:pt x="40" y="852"/>
                </a:lnTo>
                <a:lnTo>
                  <a:pt x="30" y="824"/>
                </a:lnTo>
                <a:lnTo>
                  <a:pt x="22" y="796"/>
                </a:lnTo>
                <a:lnTo>
                  <a:pt x="14" y="768"/>
                </a:lnTo>
                <a:lnTo>
                  <a:pt x="8" y="738"/>
                </a:lnTo>
                <a:lnTo>
                  <a:pt x="4" y="708"/>
                </a:lnTo>
                <a:lnTo>
                  <a:pt x="0" y="678"/>
                </a:lnTo>
                <a:lnTo>
                  <a:pt x="0" y="648"/>
                </a:lnTo>
                <a:lnTo>
                  <a:pt x="0" y="618"/>
                </a:lnTo>
                <a:lnTo>
                  <a:pt x="0" y="586"/>
                </a:lnTo>
                <a:lnTo>
                  <a:pt x="4" y="556"/>
                </a:lnTo>
                <a:lnTo>
                  <a:pt x="8" y="526"/>
                </a:lnTo>
                <a:lnTo>
                  <a:pt x="14" y="494"/>
                </a:lnTo>
                <a:lnTo>
                  <a:pt x="14" y="494"/>
                </a:lnTo>
                <a:lnTo>
                  <a:pt x="22" y="462"/>
                </a:lnTo>
                <a:lnTo>
                  <a:pt x="32" y="432"/>
                </a:lnTo>
                <a:lnTo>
                  <a:pt x="42" y="402"/>
                </a:lnTo>
                <a:lnTo>
                  <a:pt x="54" y="372"/>
                </a:lnTo>
                <a:lnTo>
                  <a:pt x="68" y="344"/>
                </a:lnTo>
                <a:lnTo>
                  <a:pt x="82" y="318"/>
                </a:lnTo>
                <a:lnTo>
                  <a:pt x="98" y="290"/>
                </a:lnTo>
                <a:lnTo>
                  <a:pt x="116" y="266"/>
                </a:lnTo>
                <a:lnTo>
                  <a:pt x="134" y="240"/>
                </a:lnTo>
                <a:lnTo>
                  <a:pt x="154" y="218"/>
                </a:lnTo>
                <a:lnTo>
                  <a:pt x="174" y="194"/>
                </a:lnTo>
                <a:lnTo>
                  <a:pt x="196" y="174"/>
                </a:lnTo>
                <a:lnTo>
                  <a:pt x="218" y="154"/>
                </a:lnTo>
                <a:lnTo>
                  <a:pt x="242" y="134"/>
                </a:lnTo>
                <a:lnTo>
                  <a:pt x="266" y="116"/>
                </a:lnTo>
                <a:lnTo>
                  <a:pt x="290" y="100"/>
                </a:lnTo>
                <a:lnTo>
                  <a:pt x="316" y="84"/>
                </a:lnTo>
                <a:lnTo>
                  <a:pt x="344" y="70"/>
                </a:lnTo>
                <a:lnTo>
                  <a:pt x="370" y="56"/>
                </a:lnTo>
                <a:lnTo>
                  <a:pt x="398" y="44"/>
                </a:lnTo>
                <a:lnTo>
                  <a:pt x="428" y="34"/>
                </a:lnTo>
                <a:lnTo>
                  <a:pt x="456" y="24"/>
                </a:lnTo>
                <a:lnTo>
                  <a:pt x="486" y="16"/>
                </a:lnTo>
                <a:lnTo>
                  <a:pt x="516" y="10"/>
                </a:lnTo>
                <a:lnTo>
                  <a:pt x="546" y="6"/>
                </a:lnTo>
                <a:lnTo>
                  <a:pt x="576" y="2"/>
                </a:lnTo>
                <a:lnTo>
                  <a:pt x="608" y="0"/>
                </a:lnTo>
                <a:lnTo>
                  <a:pt x="640" y="0"/>
                </a:lnTo>
                <a:lnTo>
                  <a:pt x="670" y="2"/>
                </a:lnTo>
                <a:lnTo>
                  <a:pt x="702" y="4"/>
                </a:lnTo>
                <a:lnTo>
                  <a:pt x="734" y="10"/>
                </a:lnTo>
                <a:lnTo>
                  <a:pt x="766" y="16"/>
                </a:lnTo>
                <a:lnTo>
                  <a:pt x="766" y="16"/>
                </a:lnTo>
                <a:lnTo>
                  <a:pt x="812" y="28"/>
                </a:lnTo>
                <a:lnTo>
                  <a:pt x="856" y="42"/>
                </a:lnTo>
                <a:lnTo>
                  <a:pt x="900" y="62"/>
                </a:lnTo>
                <a:lnTo>
                  <a:pt x="940" y="82"/>
                </a:lnTo>
                <a:lnTo>
                  <a:pt x="980" y="106"/>
                </a:lnTo>
                <a:lnTo>
                  <a:pt x="1016" y="132"/>
                </a:lnTo>
                <a:lnTo>
                  <a:pt x="1050" y="162"/>
                </a:lnTo>
                <a:lnTo>
                  <a:pt x="1082" y="192"/>
                </a:lnTo>
                <a:lnTo>
                  <a:pt x="1112" y="226"/>
                </a:lnTo>
                <a:lnTo>
                  <a:pt x="1140" y="262"/>
                </a:lnTo>
                <a:lnTo>
                  <a:pt x="1164" y="298"/>
                </a:lnTo>
                <a:lnTo>
                  <a:pt x="1188" y="338"/>
                </a:lnTo>
                <a:lnTo>
                  <a:pt x="1206" y="378"/>
                </a:lnTo>
                <a:lnTo>
                  <a:pt x="1224" y="420"/>
                </a:lnTo>
                <a:lnTo>
                  <a:pt x="1236" y="462"/>
                </a:lnTo>
                <a:lnTo>
                  <a:pt x="1248" y="506"/>
                </a:lnTo>
                <a:lnTo>
                  <a:pt x="1248" y="506"/>
                </a:lnTo>
                <a:lnTo>
                  <a:pt x="1248" y="506"/>
                </a:lnTo>
                <a:lnTo>
                  <a:pt x="1248" y="506"/>
                </a:lnTo>
                <a:lnTo>
                  <a:pt x="1206" y="528"/>
                </a:lnTo>
                <a:lnTo>
                  <a:pt x="1164" y="552"/>
                </a:lnTo>
                <a:lnTo>
                  <a:pt x="1124" y="578"/>
                </a:lnTo>
                <a:lnTo>
                  <a:pt x="1086" y="608"/>
                </a:lnTo>
                <a:lnTo>
                  <a:pt x="1050" y="638"/>
                </a:lnTo>
                <a:lnTo>
                  <a:pt x="1014" y="670"/>
                </a:lnTo>
                <a:lnTo>
                  <a:pt x="982" y="706"/>
                </a:lnTo>
                <a:lnTo>
                  <a:pt x="950" y="742"/>
                </a:lnTo>
                <a:lnTo>
                  <a:pt x="920" y="780"/>
                </a:lnTo>
                <a:lnTo>
                  <a:pt x="894" y="820"/>
                </a:lnTo>
                <a:lnTo>
                  <a:pt x="868" y="862"/>
                </a:lnTo>
                <a:lnTo>
                  <a:pt x="846" y="906"/>
                </a:lnTo>
                <a:lnTo>
                  <a:pt x="826" y="952"/>
                </a:lnTo>
                <a:lnTo>
                  <a:pt x="808" y="998"/>
                </a:lnTo>
                <a:lnTo>
                  <a:pt x="792" y="1046"/>
                </a:lnTo>
                <a:lnTo>
                  <a:pt x="780" y="1096"/>
                </a:lnTo>
                <a:lnTo>
                  <a:pt x="780" y="1096"/>
                </a:lnTo>
                <a:lnTo>
                  <a:pt x="770" y="1140"/>
                </a:lnTo>
                <a:lnTo>
                  <a:pt x="764" y="1184"/>
                </a:lnTo>
                <a:lnTo>
                  <a:pt x="760" y="1226"/>
                </a:lnTo>
                <a:lnTo>
                  <a:pt x="758" y="1270"/>
                </a:lnTo>
                <a:lnTo>
                  <a:pt x="760" y="1312"/>
                </a:lnTo>
                <a:lnTo>
                  <a:pt x="762" y="1354"/>
                </a:lnTo>
                <a:lnTo>
                  <a:pt x="766" y="1396"/>
                </a:lnTo>
                <a:lnTo>
                  <a:pt x="772" y="1438"/>
                </a:lnTo>
                <a:lnTo>
                  <a:pt x="782" y="1480"/>
                </a:lnTo>
                <a:lnTo>
                  <a:pt x="792" y="1520"/>
                </a:lnTo>
                <a:lnTo>
                  <a:pt x="804" y="1560"/>
                </a:lnTo>
                <a:lnTo>
                  <a:pt x="818" y="1598"/>
                </a:lnTo>
                <a:lnTo>
                  <a:pt x="834" y="1636"/>
                </a:lnTo>
                <a:lnTo>
                  <a:pt x="852" y="1674"/>
                </a:lnTo>
                <a:lnTo>
                  <a:pt x="872" y="1710"/>
                </a:lnTo>
                <a:lnTo>
                  <a:pt x="894" y="1746"/>
                </a:lnTo>
                <a:lnTo>
                  <a:pt x="916" y="1780"/>
                </a:lnTo>
                <a:lnTo>
                  <a:pt x="942" y="1814"/>
                </a:lnTo>
                <a:lnTo>
                  <a:pt x="968" y="1846"/>
                </a:lnTo>
                <a:lnTo>
                  <a:pt x="996" y="1876"/>
                </a:lnTo>
                <a:lnTo>
                  <a:pt x="1024" y="1906"/>
                </a:lnTo>
                <a:lnTo>
                  <a:pt x="1056" y="1934"/>
                </a:lnTo>
                <a:lnTo>
                  <a:pt x="1088" y="1960"/>
                </a:lnTo>
                <a:lnTo>
                  <a:pt x="1120" y="1986"/>
                </a:lnTo>
                <a:lnTo>
                  <a:pt x="1156" y="2008"/>
                </a:lnTo>
                <a:lnTo>
                  <a:pt x="1192" y="2030"/>
                </a:lnTo>
                <a:lnTo>
                  <a:pt x="1230" y="2050"/>
                </a:lnTo>
                <a:lnTo>
                  <a:pt x="1268" y="2070"/>
                </a:lnTo>
                <a:lnTo>
                  <a:pt x="1308" y="2086"/>
                </a:lnTo>
                <a:lnTo>
                  <a:pt x="1348" y="2100"/>
                </a:lnTo>
                <a:lnTo>
                  <a:pt x="1390" y="2114"/>
                </a:lnTo>
                <a:lnTo>
                  <a:pt x="1434" y="2124"/>
                </a:lnTo>
                <a:lnTo>
                  <a:pt x="1434" y="2124"/>
                </a:lnTo>
                <a:lnTo>
                  <a:pt x="1466" y="2130"/>
                </a:lnTo>
                <a:lnTo>
                  <a:pt x="1498" y="2136"/>
                </a:lnTo>
                <a:lnTo>
                  <a:pt x="1530" y="2140"/>
                </a:lnTo>
                <a:lnTo>
                  <a:pt x="1562" y="2142"/>
                </a:lnTo>
                <a:lnTo>
                  <a:pt x="1626" y="2144"/>
                </a:lnTo>
                <a:lnTo>
                  <a:pt x="1690" y="2142"/>
                </a:lnTo>
                <a:lnTo>
                  <a:pt x="1690" y="2142"/>
                </a:lnTo>
                <a:lnTo>
                  <a:pt x="1658" y="2156"/>
                </a:lnTo>
                <a:lnTo>
                  <a:pt x="1626" y="2170"/>
                </a:lnTo>
                <a:lnTo>
                  <a:pt x="1592" y="2182"/>
                </a:lnTo>
                <a:lnTo>
                  <a:pt x="1560" y="2192"/>
                </a:lnTo>
                <a:lnTo>
                  <a:pt x="1526" y="2200"/>
                </a:lnTo>
                <a:lnTo>
                  <a:pt x="1490" y="2208"/>
                </a:lnTo>
                <a:lnTo>
                  <a:pt x="1456" y="2214"/>
                </a:lnTo>
                <a:lnTo>
                  <a:pt x="1422" y="2220"/>
                </a:lnTo>
                <a:lnTo>
                  <a:pt x="1386" y="2224"/>
                </a:lnTo>
                <a:lnTo>
                  <a:pt x="1350" y="2226"/>
                </a:lnTo>
                <a:lnTo>
                  <a:pt x="1314" y="2226"/>
                </a:lnTo>
                <a:lnTo>
                  <a:pt x="1278" y="2226"/>
                </a:lnTo>
                <a:lnTo>
                  <a:pt x="1242" y="2222"/>
                </a:lnTo>
                <a:lnTo>
                  <a:pt x="1204" y="2218"/>
                </a:lnTo>
                <a:lnTo>
                  <a:pt x="1168" y="2212"/>
                </a:lnTo>
                <a:lnTo>
                  <a:pt x="1132" y="2206"/>
                </a:lnTo>
                <a:lnTo>
                  <a:pt x="1132" y="220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2392707" y="1331129"/>
            <a:ext cx="1668251" cy="465543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marL="0" marR="0" lvl="0" indent="0" algn="ctr" defTabSz="10239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Project</a:t>
            </a:r>
            <a:r>
              <a:rPr kumimoji="0" lang="es-ES" sz="1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s-ES" sz="14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Estimation</a:t>
            </a:r>
            <a:r>
              <a:rPr kumimoji="0" lang="es-ES" sz="1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 and </a:t>
            </a:r>
            <a:r>
              <a:rPr kumimoji="0" lang="es-ES" sz="14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Planning</a:t>
            </a:r>
            <a:endParaRPr kumimoji="0" lang="es-E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33" name="1 Título"/>
          <p:cNvSpPr txBox="1">
            <a:spLocks/>
          </p:cNvSpPr>
          <p:nvPr/>
        </p:nvSpPr>
        <p:spPr>
          <a:xfrm>
            <a:off x="4700591" y="1268908"/>
            <a:ext cx="1816781" cy="527764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Project Tracking</a:t>
            </a:r>
            <a:endParaRPr lang="es-ES" sz="1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</a:endParaRPr>
          </a:p>
        </p:txBody>
      </p:sp>
      <p:sp>
        <p:nvSpPr>
          <p:cNvPr id="34" name="1 Título"/>
          <p:cNvSpPr txBox="1">
            <a:spLocks/>
          </p:cNvSpPr>
          <p:nvPr/>
        </p:nvSpPr>
        <p:spPr>
          <a:xfrm>
            <a:off x="5763162" y="3493280"/>
            <a:ext cx="1479061" cy="899074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Multiple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Report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Generation</a:t>
            </a:r>
            <a:endParaRPr lang="es-ES" sz="1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</a:endParaRPr>
          </a:p>
        </p:txBody>
      </p:sp>
      <p:sp>
        <p:nvSpPr>
          <p:cNvPr id="35" name="1 Título"/>
          <p:cNvSpPr txBox="1">
            <a:spLocks/>
          </p:cNvSpPr>
          <p:nvPr/>
        </p:nvSpPr>
        <p:spPr>
          <a:xfrm>
            <a:off x="3787959" y="5078146"/>
            <a:ext cx="1539489" cy="88181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Organization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</a:p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Level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project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</a:p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Visibility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</a:p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  <a:endParaRPr lang="en-US" sz="1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</a:endParaRPr>
          </a:p>
        </p:txBody>
      </p:sp>
      <p:sp>
        <p:nvSpPr>
          <p:cNvPr id="36" name="1 Título"/>
          <p:cNvSpPr txBox="1">
            <a:spLocks/>
          </p:cNvSpPr>
          <p:nvPr/>
        </p:nvSpPr>
        <p:spPr>
          <a:xfrm>
            <a:off x="1716983" y="3841467"/>
            <a:ext cx="1964045" cy="44090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Most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of </a:t>
            </a: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them</a:t>
            </a:r>
            <a:endParaRPr lang="es-ES" sz="1400" b="1" dirty="0" smtClean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</a:endParaRPr>
          </a:p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Are in MS Excel</a:t>
            </a:r>
            <a:endParaRPr lang="en-US" sz="1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</a:endParaRPr>
          </a:p>
        </p:txBody>
      </p:sp>
      <p:sp>
        <p:nvSpPr>
          <p:cNvPr id="37" name="1 Título"/>
          <p:cNvSpPr txBox="1">
            <a:spLocks/>
          </p:cNvSpPr>
          <p:nvPr/>
        </p:nvSpPr>
        <p:spPr>
          <a:xfrm>
            <a:off x="3742454" y="2985783"/>
            <a:ext cx="1539489" cy="88181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marL="0" marR="0" lvl="0" indent="0" algn="ctr" defTabSz="10239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Problems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15200" y="158744"/>
            <a:ext cx="7886700" cy="439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Problems </a:t>
            </a:r>
            <a:r>
              <a:rPr lang="en-US" dirty="0">
                <a:solidFill>
                  <a:srgbClr val="7030A0"/>
                </a:solidFill>
              </a:rPr>
              <a:t>&amp;</a:t>
            </a:r>
            <a:r>
              <a:rPr lang="en-US" dirty="0" smtClean="0">
                <a:solidFill>
                  <a:srgbClr val="7030A0"/>
                </a:solidFill>
              </a:rPr>
              <a:t> Challenges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585940"/>
            <a:ext cx="914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9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4083059" y="1395092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00659" y="1867792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664683" y="3005440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956870" y="1852460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049243" y="4567540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918943" y="4100180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463563" y="2974719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952" y="3317168"/>
            <a:ext cx="2551661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3"/>
                </a:solidFill>
                <a:latin typeface="+mn-lt"/>
              </a:rPr>
              <a:t>To monitor project </a:t>
            </a:r>
          </a:p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3"/>
                </a:solidFill>
              </a:rPr>
              <a:t>progress by </a:t>
            </a:r>
            <a:r>
              <a:rPr lang="en-US" sz="1400" b="1" dirty="0" smtClean="0">
                <a:solidFill>
                  <a:schemeClr val="accent3"/>
                </a:solidFill>
                <a:latin typeface="+mn-lt"/>
              </a:rPr>
              <a:t>Burned do</a:t>
            </a:r>
            <a:r>
              <a:rPr lang="en-US" sz="1400" b="1" dirty="0" smtClean="0">
                <a:solidFill>
                  <a:schemeClr val="accent3"/>
                </a:solidFill>
              </a:rPr>
              <a:t>wn chart </a:t>
            </a:r>
            <a:endParaRPr lang="en-US" sz="14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74930" y="2110420"/>
            <a:ext cx="2488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2"/>
                </a:solidFill>
                <a:latin typeface="+mn-lt"/>
              </a:rPr>
              <a:t>A module for creating Backlogs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4995" y="4567540"/>
            <a:ext cx="1901739" cy="866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2"/>
                </a:solidFill>
                <a:latin typeface="+mn-lt"/>
              </a:rPr>
              <a:t>To see the complete</a:t>
            </a:r>
          </a:p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2"/>
                </a:solidFill>
              </a:rPr>
              <a:t>View of the project by</a:t>
            </a:r>
          </a:p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2"/>
                </a:solidFill>
              </a:rPr>
              <a:t>Backlog and user story 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4273" y="5883544"/>
            <a:ext cx="4006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1"/>
                </a:solidFill>
              </a:rPr>
              <a:t>A complete module for tracking defects, and Issues </a:t>
            </a:r>
            <a:endParaRPr lang="en-US" sz="14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0676" y="4839260"/>
            <a:ext cx="2674578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4"/>
                </a:solidFill>
                <a:latin typeface="+mn-lt"/>
              </a:rPr>
              <a:t>A module to create backlog tasks </a:t>
            </a:r>
          </a:p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4"/>
                </a:solidFill>
                <a:latin typeface="+mn-lt"/>
              </a:rPr>
              <a:t>and its estimation &amp; Allocation</a:t>
            </a:r>
            <a:endParaRPr lang="en-US" sz="1400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171577" y="4117468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581400" y="2501900"/>
            <a:ext cx="2197100" cy="219710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8000">
                <a:srgbClr val="7C7C7C"/>
              </a:gs>
            </a:gsLst>
            <a:path path="circle">
              <a:fillToRect l="50000" t="50000" r="50000" b="50000"/>
            </a:path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4" name="Group 93"/>
          <p:cNvGrpSpPr>
            <a:grpSpLocks/>
          </p:cNvGrpSpPr>
          <p:nvPr/>
        </p:nvGrpSpPr>
        <p:grpSpPr bwMode="gray">
          <a:xfrm>
            <a:off x="4019551" y="2940051"/>
            <a:ext cx="1320800" cy="1320800"/>
            <a:chOff x="4412" y="1741"/>
            <a:chExt cx="858" cy="858"/>
          </a:xfrm>
          <a:effectLst/>
        </p:grpSpPr>
        <p:sp>
          <p:nvSpPr>
            <p:cNvPr id="41" name="Oval 95"/>
            <p:cNvSpPr>
              <a:spLocks noChangeArrowheads="1"/>
            </p:cNvSpPr>
            <p:nvPr/>
          </p:nvSpPr>
          <p:spPr bwMode="gray">
            <a:xfrm>
              <a:off x="4412" y="1741"/>
              <a:ext cx="858" cy="85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altLang="en-US"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42" name="Picture 9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594" y="1746"/>
              <a:ext cx="494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4154222" y="3317168"/>
            <a:ext cx="12058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Management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+mn-lt"/>
              </a:rPr>
              <a:t>Tool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Teardrop 23"/>
          <p:cNvSpPr/>
          <p:nvPr/>
        </p:nvSpPr>
        <p:spPr bwMode="auto">
          <a:xfrm rot="8100000">
            <a:off x="4192786" y="1500737"/>
            <a:ext cx="1005840" cy="1005840"/>
          </a:xfrm>
          <a:prstGeom prst="teardrop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Teardrop 24"/>
          <p:cNvSpPr/>
          <p:nvPr/>
        </p:nvSpPr>
        <p:spPr bwMode="auto">
          <a:xfrm rot="10800000">
            <a:off x="5304036" y="1957937"/>
            <a:ext cx="1005840" cy="1005840"/>
          </a:xfrm>
          <a:prstGeom prst="teardrop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" name="Teardrop 25"/>
          <p:cNvSpPr/>
          <p:nvPr/>
        </p:nvSpPr>
        <p:spPr bwMode="auto">
          <a:xfrm rot="13500000">
            <a:off x="5786636" y="3094587"/>
            <a:ext cx="1005840" cy="1005840"/>
          </a:xfrm>
          <a:prstGeom prst="teardrop">
            <a:avLst/>
          </a:prstGeom>
          <a:solidFill>
            <a:schemeClr val="accent3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ardrop 26"/>
          <p:cNvSpPr/>
          <p:nvPr/>
        </p:nvSpPr>
        <p:spPr bwMode="auto">
          <a:xfrm rot="16200000">
            <a:off x="5284986" y="4212187"/>
            <a:ext cx="1005840" cy="1005840"/>
          </a:xfrm>
          <a:prstGeom prst="teardrop">
            <a:avLst/>
          </a:prstGeom>
          <a:solidFill>
            <a:schemeClr val="accent4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Teardrop 27"/>
          <p:cNvSpPr/>
          <p:nvPr/>
        </p:nvSpPr>
        <p:spPr bwMode="auto">
          <a:xfrm rot="18900000">
            <a:off x="4154686" y="4669387"/>
            <a:ext cx="1005840" cy="1005840"/>
          </a:xfrm>
          <a:prstGeom prst="teardrop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Teardrop 28"/>
          <p:cNvSpPr/>
          <p:nvPr/>
        </p:nvSpPr>
        <p:spPr bwMode="auto">
          <a:xfrm>
            <a:off x="3024386" y="4193137"/>
            <a:ext cx="1005840" cy="1005840"/>
          </a:xfrm>
          <a:prstGeom prst="teardrop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Teardrop 29"/>
          <p:cNvSpPr/>
          <p:nvPr/>
        </p:nvSpPr>
        <p:spPr bwMode="auto">
          <a:xfrm rot="2700000">
            <a:off x="2560836" y="3069187"/>
            <a:ext cx="1005840" cy="1005840"/>
          </a:xfrm>
          <a:prstGeom prst="teardrop">
            <a:avLst/>
          </a:prstGeom>
          <a:solidFill>
            <a:schemeClr val="accent3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Teardrop 30"/>
          <p:cNvSpPr/>
          <p:nvPr/>
        </p:nvSpPr>
        <p:spPr bwMode="auto">
          <a:xfrm rot="5400000">
            <a:off x="3068836" y="1938887"/>
            <a:ext cx="1005840" cy="1005840"/>
          </a:xfrm>
          <a:prstGeom prst="teardrop">
            <a:avLst/>
          </a:prstGeom>
          <a:solidFill>
            <a:schemeClr val="accent4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26316" y="1833105"/>
            <a:ext cx="713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Project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50266" y="2303005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Backlogs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26516" y="3446005"/>
            <a:ext cx="631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Sprint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31216" y="4601705"/>
            <a:ext cx="576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Tasks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94566" y="4889449"/>
            <a:ext cx="722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Issue 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Tracker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76966" y="4544555"/>
            <a:ext cx="628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Story 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Board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19766" y="3439655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Burned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Down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89666" y="2290305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Member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9898" y="1938887"/>
            <a:ext cx="2521909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4"/>
                </a:solidFill>
                <a:latin typeface="+mn-lt"/>
              </a:rPr>
              <a:t>A module for member creation</a:t>
            </a:r>
            <a:r>
              <a:rPr lang="en-US" sz="1400" b="1" dirty="0">
                <a:solidFill>
                  <a:schemeClr val="accent4"/>
                </a:solidFill>
              </a:rPr>
              <a:t> </a:t>
            </a:r>
            <a:endParaRPr lang="en-US" sz="1400" b="1" dirty="0" smtClean="0">
              <a:solidFill>
                <a:schemeClr val="accent4"/>
              </a:solidFill>
            </a:endParaRPr>
          </a:p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4"/>
                </a:solidFill>
              </a:rPr>
              <a:t>a</a:t>
            </a:r>
            <a:r>
              <a:rPr lang="en-US" sz="1400" b="1" dirty="0" smtClean="0">
                <a:solidFill>
                  <a:schemeClr val="accent4"/>
                </a:solidFill>
                <a:latin typeface="+mn-lt"/>
              </a:rPr>
              <a:t>nd assignments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61404" y="1087315"/>
            <a:ext cx="3513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1"/>
                </a:solidFill>
                <a:latin typeface="+mn-lt"/>
              </a:rPr>
              <a:t>A module which will handle all about project</a:t>
            </a:r>
            <a:endParaRPr lang="en-US" sz="14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22415" y="3424460"/>
            <a:ext cx="2254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3"/>
                </a:solidFill>
                <a:latin typeface="+mn-lt"/>
              </a:rPr>
              <a:t>A module for creating and a complete sprint management</a:t>
            </a:r>
            <a:endParaRPr lang="en-US" sz="14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15200" y="158744"/>
            <a:ext cx="7886700" cy="439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Solution For The Problem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0" y="585940"/>
            <a:ext cx="914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68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023442" y="1621962"/>
            <a:ext cx="3594277" cy="1173939"/>
            <a:chOff x="1023442" y="1621962"/>
            <a:chExt cx="3594277" cy="1173939"/>
          </a:xfrm>
        </p:grpSpPr>
        <p:sp>
          <p:nvSpPr>
            <p:cNvPr id="6" name="Freeform 5"/>
            <p:cNvSpPr/>
            <p:nvPr/>
          </p:nvSpPr>
          <p:spPr>
            <a:xfrm>
              <a:off x="1023442" y="1621962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Folded Corner 6"/>
            <p:cNvSpPr/>
            <p:nvPr/>
          </p:nvSpPr>
          <p:spPr>
            <a:xfrm rot="21259538">
              <a:off x="1379285" y="1633479"/>
              <a:ext cx="1133602" cy="1162422"/>
            </a:xfrm>
            <a:prstGeom prst="foldedCorner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01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36850" y="1717963"/>
              <a:ext cx="1949005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1"/>
                  </a:solidFill>
                </a:rPr>
                <a:t>Technology:</a:t>
              </a:r>
            </a:p>
            <a:p>
              <a:r>
                <a:rPr lang="en-US" sz="1400" dirty="0" smtClean="0">
                  <a:solidFill>
                    <a:schemeClr val="accent1"/>
                  </a:solidFill>
                </a:rPr>
                <a:t>To select the right technology is the big challenge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" name="Group 8"/>
          <p:cNvGrpSpPr/>
          <p:nvPr/>
        </p:nvGrpSpPr>
        <p:grpSpPr>
          <a:xfrm>
            <a:off x="1023442" y="2954382"/>
            <a:ext cx="3594277" cy="1162422"/>
            <a:chOff x="1023442" y="2954382"/>
            <a:chExt cx="3594277" cy="1162422"/>
          </a:xfrm>
        </p:grpSpPr>
        <p:sp>
          <p:nvSpPr>
            <p:cNvPr id="10" name="Freeform 9"/>
            <p:cNvSpPr/>
            <p:nvPr/>
          </p:nvSpPr>
          <p:spPr>
            <a:xfrm>
              <a:off x="1023442" y="2958600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Folded Corner 10"/>
            <p:cNvSpPr/>
            <p:nvPr/>
          </p:nvSpPr>
          <p:spPr>
            <a:xfrm rot="172812">
              <a:off x="1382284" y="2954382"/>
              <a:ext cx="1133602" cy="1162422"/>
            </a:xfrm>
            <a:prstGeom prst="foldedCorner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02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36850" y="3034145"/>
              <a:ext cx="194900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/>
                  </a:solidFill>
                </a:rPr>
                <a:t>Software license: </a:t>
              </a:r>
            </a:p>
            <a:p>
              <a:r>
                <a:rPr lang="en-US" sz="1400" dirty="0" smtClean="0">
                  <a:solidFill>
                    <a:schemeClr val="accent2"/>
                  </a:solidFill>
                </a:rPr>
                <a:t>Software is only free for development. 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Group 12"/>
          <p:cNvGrpSpPr/>
          <p:nvPr/>
        </p:nvGrpSpPr>
        <p:grpSpPr>
          <a:xfrm>
            <a:off x="1023442" y="4316457"/>
            <a:ext cx="3594277" cy="1162422"/>
            <a:chOff x="1023442" y="4316457"/>
            <a:chExt cx="3594277" cy="1162422"/>
          </a:xfrm>
        </p:grpSpPr>
        <p:sp>
          <p:nvSpPr>
            <p:cNvPr id="14" name="Freeform 13"/>
            <p:cNvSpPr/>
            <p:nvPr/>
          </p:nvSpPr>
          <p:spPr>
            <a:xfrm>
              <a:off x="1023442" y="4330200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Folded Corner 14"/>
            <p:cNvSpPr/>
            <p:nvPr/>
          </p:nvSpPr>
          <p:spPr>
            <a:xfrm rot="52812">
              <a:off x="1410859" y="4316457"/>
              <a:ext cx="1133602" cy="1162422"/>
            </a:xfrm>
            <a:prstGeom prst="foldedCorner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03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36850" y="4419600"/>
              <a:ext cx="194900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C000"/>
                  </a:solidFill>
                </a:rPr>
                <a:t>Dev. Environment:</a:t>
              </a:r>
            </a:p>
            <a:p>
              <a:r>
                <a:rPr lang="en-US" sz="1400" dirty="0" smtClean="0">
                  <a:solidFill>
                    <a:srgbClr val="FFC000"/>
                  </a:solidFill>
                </a:rPr>
                <a:t>ODC restriction and white room policy</a:t>
              </a:r>
              <a:endParaRPr lang="en-US" sz="14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3" name="Group 16"/>
          <p:cNvGrpSpPr/>
          <p:nvPr/>
        </p:nvGrpSpPr>
        <p:grpSpPr>
          <a:xfrm>
            <a:off x="4815512" y="1621962"/>
            <a:ext cx="3594277" cy="1189917"/>
            <a:chOff x="4815512" y="1621962"/>
            <a:chExt cx="3594277" cy="1189917"/>
          </a:xfrm>
        </p:grpSpPr>
        <p:sp>
          <p:nvSpPr>
            <p:cNvPr id="18" name="Freeform 17"/>
            <p:cNvSpPr/>
            <p:nvPr/>
          </p:nvSpPr>
          <p:spPr>
            <a:xfrm>
              <a:off x="4815512" y="1621962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Folded Corner 18"/>
            <p:cNvSpPr/>
            <p:nvPr/>
          </p:nvSpPr>
          <p:spPr>
            <a:xfrm rot="352812">
              <a:off x="5049409" y="1649457"/>
              <a:ext cx="1133602" cy="1162422"/>
            </a:xfrm>
            <a:prstGeom prst="foldedCorner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04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19141" y="1717963"/>
              <a:ext cx="194900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Skills Set: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Team is new to the technology 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7" name="Group 20"/>
          <p:cNvGrpSpPr/>
          <p:nvPr/>
        </p:nvGrpSpPr>
        <p:grpSpPr>
          <a:xfrm>
            <a:off x="4815512" y="2958600"/>
            <a:ext cx="3594277" cy="1215354"/>
            <a:chOff x="4815512" y="2958600"/>
            <a:chExt cx="3594277" cy="1215354"/>
          </a:xfrm>
        </p:grpSpPr>
        <p:sp>
          <p:nvSpPr>
            <p:cNvPr id="22" name="Freeform 21"/>
            <p:cNvSpPr/>
            <p:nvPr/>
          </p:nvSpPr>
          <p:spPr>
            <a:xfrm>
              <a:off x="4815512" y="2958600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Folded Corner 22"/>
            <p:cNvSpPr/>
            <p:nvPr/>
          </p:nvSpPr>
          <p:spPr>
            <a:xfrm rot="21472812">
              <a:off x="5173234" y="3011532"/>
              <a:ext cx="1133602" cy="1162422"/>
            </a:xfrm>
            <a:prstGeom prst="foldedCorner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05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19141" y="3034145"/>
              <a:ext cx="1949005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225380"/>
                  </a:solidFill>
                </a:rPr>
                <a:t>Requirement:</a:t>
              </a:r>
            </a:p>
            <a:p>
              <a:r>
                <a:rPr lang="en-US" sz="1400" dirty="0" smtClean="0">
                  <a:solidFill>
                    <a:srgbClr val="225380"/>
                  </a:solidFill>
                </a:rPr>
                <a:t>Due to the lack of experience in Agile tools</a:t>
              </a:r>
              <a:endParaRPr lang="en-US" sz="1400" dirty="0">
                <a:solidFill>
                  <a:srgbClr val="225380"/>
                </a:solidFill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4815512" y="4330200"/>
            <a:ext cx="3594277" cy="1167730"/>
            <a:chOff x="4815512" y="4330200"/>
            <a:chExt cx="3594277" cy="1167730"/>
          </a:xfrm>
        </p:grpSpPr>
        <p:sp>
          <p:nvSpPr>
            <p:cNvPr id="26" name="Freeform 25"/>
            <p:cNvSpPr/>
            <p:nvPr/>
          </p:nvSpPr>
          <p:spPr>
            <a:xfrm>
              <a:off x="4815512" y="4330200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" name="Folded Corner 26"/>
            <p:cNvSpPr/>
            <p:nvPr/>
          </p:nvSpPr>
          <p:spPr>
            <a:xfrm rot="21172812">
              <a:off x="5163709" y="4335508"/>
              <a:ext cx="1133602" cy="1162422"/>
            </a:xfrm>
            <a:prstGeom prst="foldedCorner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06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19141" y="4419600"/>
              <a:ext cx="1949005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199CFF"/>
                  </a:solidFill>
                </a:rPr>
                <a:t>Current deliverable:</a:t>
              </a:r>
            </a:p>
            <a:p>
              <a:r>
                <a:rPr lang="en-US" sz="1400" dirty="0" smtClean="0">
                  <a:solidFill>
                    <a:srgbClr val="199CFF"/>
                  </a:solidFill>
                </a:rPr>
                <a:t>Team’s primary responsibility is current project deliverable</a:t>
              </a:r>
              <a:endParaRPr lang="en-US" sz="1400" dirty="0">
                <a:solidFill>
                  <a:srgbClr val="199CFF"/>
                </a:solidFill>
              </a:endParaRPr>
            </a:p>
          </p:txBody>
        </p:sp>
      </p:grpSp>
      <p:sp>
        <p:nvSpPr>
          <p:cNvPr id="30" name="Title 1"/>
          <p:cNvSpPr txBox="1">
            <a:spLocks/>
          </p:cNvSpPr>
          <p:nvPr/>
        </p:nvSpPr>
        <p:spPr>
          <a:xfrm>
            <a:off x="115200" y="158744"/>
            <a:ext cx="7886700" cy="43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>
                <a:solidFill>
                  <a:srgbClr val="7030A0"/>
                </a:solidFill>
              </a:rPr>
              <a:t>Challenges For </a:t>
            </a:r>
            <a:r>
              <a:rPr lang="en-US" sz="2800" dirty="0">
                <a:solidFill>
                  <a:srgbClr val="7030A0"/>
                </a:solidFill>
              </a:rPr>
              <a:t>T</a:t>
            </a:r>
            <a:r>
              <a:rPr lang="en-US" sz="2800" dirty="0" smtClean="0">
                <a:solidFill>
                  <a:srgbClr val="7030A0"/>
                </a:solidFill>
              </a:rPr>
              <a:t>he Solution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585940"/>
            <a:ext cx="914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77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77006" y="38100"/>
            <a:ext cx="7892277" cy="4572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600" dirty="0">
                <a:solidFill>
                  <a:srgbClr val="7030A0"/>
                </a:solidFill>
                <a:latin typeface="Calibri" pitchFamily="34" charset="0"/>
              </a:rPr>
              <a:t>Decision 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Making on Technology </a:t>
            </a:r>
            <a:r>
              <a:rPr lang="en-US" sz="2600" dirty="0">
                <a:solidFill>
                  <a:srgbClr val="7030A0"/>
                </a:solidFill>
                <a:latin typeface="Calibri" pitchFamily="34" charset="0"/>
              </a:rPr>
              <a:t>– A Road Junction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434265"/>
            <a:ext cx="9144000" cy="83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2480139" y="2203879"/>
            <a:ext cx="893085" cy="196927"/>
          </a:xfrm>
          <a:prstGeom prst="ellipse">
            <a:avLst/>
          </a:prstGeom>
          <a:gradFill rotWithShape="1">
            <a:gsLst>
              <a:gs pos="0">
                <a:srgbClr val="0D0D0D">
                  <a:alpha val="28000"/>
                </a:srgbClr>
              </a:gs>
              <a:gs pos="100000">
                <a:srgbClr val="9BC1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63500" dist="23000" dir="5400000" rotWithShape="0">
              <a:srgbClr val="000000">
                <a:alpha val="29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1482943" y="2198736"/>
            <a:ext cx="893085" cy="196927"/>
          </a:xfrm>
          <a:prstGeom prst="ellipse">
            <a:avLst/>
          </a:prstGeom>
          <a:gradFill rotWithShape="1">
            <a:gsLst>
              <a:gs pos="0">
                <a:srgbClr val="0D0D0D">
                  <a:alpha val="28000"/>
                </a:srgbClr>
              </a:gs>
              <a:gs pos="100000">
                <a:srgbClr val="9BC1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63500" dist="23000" dir="5400000" rotWithShape="0">
              <a:srgbClr val="000000">
                <a:alpha val="29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674604" y="1385355"/>
            <a:ext cx="6194249" cy="4552596"/>
            <a:chOff x="1699591" y="2176670"/>
            <a:chExt cx="6194249" cy="4552596"/>
          </a:xfrm>
        </p:grpSpPr>
        <p:sp>
          <p:nvSpPr>
            <p:cNvPr id="36" name="Rectangle 6"/>
            <p:cNvSpPr/>
            <p:nvPr/>
          </p:nvSpPr>
          <p:spPr bwMode="auto">
            <a:xfrm>
              <a:off x="1699591" y="2176670"/>
              <a:ext cx="6194249" cy="4552596"/>
            </a:xfrm>
            <a:custGeom>
              <a:avLst/>
              <a:gdLst>
                <a:gd name="connsiteX0" fmla="*/ 0 w 1361661"/>
                <a:gd name="connsiteY0" fmla="*/ 0 h 3856383"/>
                <a:gd name="connsiteX1" fmla="*/ 1361661 w 1361661"/>
                <a:gd name="connsiteY1" fmla="*/ 0 h 3856383"/>
                <a:gd name="connsiteX2" fmla="*/ 1361661 w 1361661"/>
                <a:gd name="connsiteY2" fmla="*/ 3856383 h 3856383"/>
                <a:gd name="connsiteX3" fmla="*/ 0 w 1361661"/>
                <a:gd name="connsiteY3" fmla="*/ 3856383 h 3856383"/>
                <a:gd name="connsiteX4" fmla="*/ 0 w 1361661"/>
                <a:gd name="connsiteY4" fmla="*/ 0 h 3856383"/>
                <a:gd name="connsiteX0" fmla="*/ 0 w 2057400"/>
                <a:gd name="connsiteY0" fmla="*/ 0 h 3856383"/>
                <a:gd name="connsiteX1" fmla="*/ 1361661 w 2057400"/>
                <a:gd name="connsiteY1" fmla="*/ 0 h 3856383"/>
                <a:gd name="connsiteX2" fmla="*/ 2057400 w 2057400"/>
                <a:gd name="connsiteY2" fmla="*/ 3856383 h 3856383"/>
                <a:gd name="connsiteX3" fmla="*/ 0 w 2057400"/>
                <a:gd name="connsiteY3" fmla="*/ 3856383 h 3856383"/>
                <a:gd name="connsiteX4" fmla="*/ 0 w 2057400"/>
                <a:gd name="connsiteY4" fmla="*/ 0 h 3856383"/>
                <a:gd name="connsiteX0" fmla="*/ 1202635 w 3260035"/>
                <a:gd name="connsiteY0" fmla="*/ 0 h 3856383"/>
                <a:gd name="connsiteX1" fmla="*/ 2564296 w 3260035"/>
                <a:gd name="connsiteY1" fmla="*/ 0 h 3856383"/>
                <a:gd name="connsiteX2" fmla="*/ 3260035 w 3260035"/>
                <a:gd name="connsiteY2" fmla="*/ 3856383 h 3856383"/>
                <a:gd name="connsiteX3" fmla="*/ 0 w 3260035"/>
                <a:gd name="connsiteY3" fmla="*/ 3836505 h 3856383"/>
                <a:gd name="connsiteX4" fmla="*/ 1202635 w 3260035"/>
                <a:gd name="connsiteY4" fmla="*/ 0 h 3856383"/>
                <a:gd name="connsiteX0" fmla="*/ 1510748 w 3260035"/>
                <a:gd name="connsiteY0" fmla="*/ 0 h 3876261"/>
                <a:gd name="connsiteX1" fmla="*/ 2564296 w 3260035"/>
                <a:gd name="connsiteY1" fmla="*/ 19878 h 3876261"/>
                <a:gd name="connsiteX2" fmla="*/ 3260035 w 3260035"/>
                <a:gd name="connsiteY2" fmla="*/ 3876261 h 3876261"/>
                <a:gd name="connsiteX3" fmla="*/ 0 w 3260035"/>
                <a:gd name="connsiteY3" fmla="*/ 3856383 h 3876261"/>
                <a:gd name="connsiteX4" fmla="*/ 1510748 w 3260035"/>
                <a:gd name="connsiteY4" fmla="*/ 0 h 3876261"/>
                <a:gd name="connsiteX0" fmla="*/ 1510748 w 3260035"/>
                <a:gd name="connsiteY0" fmla="*/ 0 h 3876261"/>
                <a:gd name="connsiteX1" fmla="*/ 2534479 w 3260035"/>
                <a:gd name="connsiteY1" fmla="*/ 39757 h 3876261"/>
                <a:gd name="connsiteX2" fmla="*/ 3260035 w 3260035"/>
                <a:gd name="connsiteY2" fmla="*/ 3876261 h 3876261"/>
                <a:gd name="connsiteX3" fmla="*/ 0 w 3260035"/>
                <a:gd name="connsiteY3" fmla="*/ 3856383 h 3876261"/>
                <a:gd name="connsiteX4" fmla="*/ 1510748 w 3260035"/>
                <a:gd name="connsiteY4" fmla="*/ 0 h 3876261"/>
                <a:gd name="connsiteX0" fmla="*/ 1510748 w 3260035"/>
                <a:gd name="connsiteY0" fmla="*/ 0 h 3876261"/>
                <a:gd name="connsiteX1" fmla="*/ 2007705 w 3260035"/>
                <a:gd name="connsiteY1" fmla="*/ 9939 h 3876261"/>
                <a:gd name="connsiteX2" fmla="*/ 2534479 w 3260035"/>
                <a:gd name="connsiteY2" fmla="*/ 39757 h 3876261"/>
                <a:gd name="connsiteX3" fmla="*/ 3260035 w 3260035"/>
                <a:gd name="connsiteY3" fmla="*/ 3876261 h 3876261"/>
                <a:gd name="connsiteX4" fmla="*/ 0 w 3260035"/>
                <a:gd name="connsiteY4" fmla="*/ 3856383 h 3876261"/>
                <a:gd name="connsiteX5" fmla="*/ 1510748 w 3260035"/>
                <a:gd name="connsiteY5" fmla="*/ 0 h 3876261"/>
                <a:gd name="connsiteX0" fmla="*/ 1510748 w 3260035"/>
                <a:gd name="connsiteY0" fmla="*/ 0 h 3876261"/>
                <a:gd name="connsiteX1" fmla="*/ 2107096 w 3260035"/>
                <a:gd name="connsiteY1" fmla="*/ 228600 h 3876261"/>
                <a:gd name="connsiteX2" fmla="*/ 2534479 w 3260035"/>
                <a:gd name="connsiteY2" fmla="*/ 39757 h 3876261"/>
                <a:gd name="connsiteX3" fmla="*/ 3260035 w 3260035"/>
                <a:gd name="connsiteY3" fmla="*/ 3876261 h 3876261"/>
                <a:gd name="connsiteX4" fmla="*/ 0 w 3260035"/>
                <a:gd name="connsiteY4" fmla="*/ 3856383 h 3876261"/>
                <a:gd name="connsiteX5" fmla="*/ 1510748 w 3260035"/>
                <a:gd name="connsiteY5" fmla="*/ 0 h 3876261"/>
                <a:gd name="connsiteX0" fmla="*/ 1510748 w 3260035"/>
                <a:gd name="connsiteY0" fmla="*/ 0 h 3876261"/>
                <a:gd name="connsiteX1" fmla="*/ 2107096 w 3260035"/>
                <a:gd name="connsiteY1" fmla="*/ 228600 h 3876261"/>
                <a:gd name="connsiteX2" fmla="*/ 2534479 w 3260035"/>
                <a:gd name="connsiteY2" fmla="*/ 39757 h 3876261"/>
                <a:gd name="connsiteX3" fmla="*/ 2663687 w 3260035"/>
                <a:gd name="connsiteY3" fmla="*/ 745435 h 3876261"/>
                <a:gd name="connsiteX4" fmla="*/ 3260035 w 3260035"/>
                <a:gd name="connsiteY4" fmla="*/ 3876261 h 3876261"/>
                <a:gd name="connsiteX5" fmla="*/ 0 w 3260035"/>
                <a:gd name="connsiteY5" fmla="*/ 3856383 h 3876261"/>
                <a:gd name="connsiteX6" fmla="*/ 1510748 w 3260035"/>
                <a:gd name="connsiteY6" fmla="*/ 0 h 3876261"/>
                <a:gd name="connsiteX0" fmla="*/ 1510748 w 3260035"/>
                <a:gd name="connsiteY0" fmla="*/ 0 h 3876261"/>
                <a:gd name="connsiteX1" fmla="*/ 2107096 w 3260035"/>
                <a:gd name="connsiteY1" fmla="*/ 228600 h 3876261"/>
                <a:gd name="connsiteX2" fmla="*/ 2534479 w 3260035"/>
                <a:gd name="connsiteY2" fmla="*/ 39757 h 3876261"/>
                <a:gd name="connsiteX3" fmla="*/ 2663687 w 3260035"/>
                <a:gd name="connsiteY3" fmla="*/ 745435 h 3876261"/>
                <a:gd name="connsiteX4" fmla="*/ 3260035 w 3260035"/>
                <a:gd name="connsiteY4" fmla="*/ 3876261 h 3876261"/>
                <a:gd name="connsiteX5" fmla="*/ 0 w 3260035"/>
                <a:gd name="connsiteY5" fmla="*/ 3856383 h 3876261"/>
                <a:gd name="connsiteX6" fmla="*/ 1232453 w 3260035"/>
                <a:gd name="connsiteY6" fmla="*/ 695739 h 3876261"/>
                <a:gd name="connsiteX7" fmla="*/ 1510748 w 3260035"/>
                <a:gd name="connsiteY7" fmla="*/ 0 h 3876261"/>
                <a:gd name="connsiteX0" fmla="*/ 1510748 w 3260035"/>
                <a:gd name="connsiteY0" fmla="*/ 0 h 3876261"/>
                <a:gd name="connsiteX1" fmla="*/ 2107096 w 3260035"/>
                <a:gd name="connsiteY1" fmla="*/ 228600 h 3876261"/>
                <a:gd name="connsiteX2" fmla="*/ 2534479 w 3260035"/>
                <a:gd name="connsiteY2" fmla="*/ 39757 h 3876261"/>
                <a:gd name="connsiteX3" fmla="*/ 2663687 w 3260035"/>
                <a:gd name="connsiteY3" fmla="*/ 745435 h 3876261"/>
                <a:gd name="connsiteX4" fmla="*/ 3260035 w 3260035"/>
                <a:gd name="connsiteY4" fmla="*/ 3876261 h 3876261"/>
                <a:gd name="connsiteX5" fmla="*/ 0 w 3260035"/>
                <a:gd name="connsiteY5" fmla="*/ 3856383 h 3876261"/>
                <a:gd name="connsiteX6" fmla="*/ 1232453 w 3260035"/>
                <a:gd name="connsiteY6" fmla="*/ 695739 h 3876261"/>
                <a:gd name="connsiteX7" fmla="*/ 1421296 w 3260035"/>
                <a:gd name="connsiteY7" fmla="*/ 228600 h 3876261"/>
                <a:gd name="connsiteX8" fmla="*/ 1510748 w 3260035"/>
                <a:gd name="connsiteY8" fmla="*/ 0 h 3876261"/>
                <a:gd name="connsiteX0" fmla="*/ 1808921 w 3558208"/>
                <a:gd name="connsiteY0" fmla="*/ 914400 h 4790661"/>
                <a:gd name="connsiteX1" fmla="*/ 2405269 w 3558208"/>
                <a:gd name="connsiteY1" fmla="*/ 1143000 h 4790661"/>
                <a:gd name="connsiteX2" fmla="*/ 2832652 w 3558208"/>
                <a:gd name="connsiteY2" fmla="*/ 954157 h 4790661"/>
                <a:gd name="connsiteX3" fmla="*/ 2961860 w 3558208"/>
                <a:gd name="connsiteY3" fmla="*/ 1659835 h 4790661"/>
                <a:gd name="connsiteX4" fmla="*/ 3558208 w 3558208"/>
                <a:gd name="connsiteY4" fmla="*/ 4790661 h 4790661"/>
                <a:gd name="connsiteX5" fmla="*/ 298173 w 3558208"/>
                <a:gd name="connsiteY5" fmla="*/ 4770783 h 4790661"/>
                <a:gd name="connsiteX6" fmla="*/ 1530626 w 3558208"/>
                <a:gd name="connsiteY6" fmla="*/ 1610139 h 4790661"/>
                <a:gd name="connsiteX7" fmla="*/ 0 w 3558208"/>
                <a:gd name="connsiteY7" fmla="*/ 0 h 4790661"/>
                <a:gd name="connsiteX8" fmla="*/ 1808921 w 3558208"/>
                <a:gd name="connsiteY8" fmla="*/ 914400 h 4790661"/>
                <a:gd name="connsiteX0" fmla="*/ 1808921 w 3558208"/>
                <a:gd name="connsiteY0" fmla="*/ 914400 h 4790661"/>
                <a:gd name="connsiteX1" fmla="*/ 2405269 w 3558208"/>
                <a:gd name="connsiteY1" fmla="*/ 1143000 h 4790661"/>
                <a:gd name="connsiteX2" fmla="*/ 2832652 w 3558208"/>
                <a:gd name="connsiteY2" fmla="*/ 954157 h 4790661"/>
                <a:gd name="connsiteX3" fmla="*/ 2961860 w 3558208"/>
                <a:gd name="connsiteY3" fmla="*/ 1659835 h 4790661"/>
                <a:gd name="connsiteX4" fmla="*/ 3558208 w 3558208"/>
                <a:gd name="connsiteY4" fmla="*/ 4790661 h 4790661"/>
                <a:gd name="connsiteX5" fmla="*/ 298173 w 3558208"/>
                <a:gd name="connsiteY5" fmla="*/ 4770783 h 4790661"/>
                <a:gd name="connsiteX6" fmla="*/ 1530626 w 3558208"/>
                <a:gd name="connsiteY6" fmla="*/ 1610139 h 4790661"/>
                <a:gd name="connsiteX7" fmla="*/ 655982 w 3558208"/>
                <a:gd name="connsiteY7" fmla="*/ 705678 h 4790661"/>
                <a:gd name="connsiteX8" fmla="*/ 0 w 3558208"/>
                <a:gd name="connsiteY8" fmla="*/ 0 h 4790661"/>
                <a:gd name="connsiteX9" fmla="*/ 1808921 w 3558208"/>
                <a:gd name="connsiteY9" fmla="*/ 914400 h 4790661"/>
                <a:gd name="connsiteX0" fmla="*/ 1977887 w 3727174"/>
                <a:gd name="connsiteY0" fmla="*/ 914400 h 4790661"/>
                <a:gd name="connsiteX1" fmla="*/ 2574235 w 3727174"/>
                <a:gd name="connsiteY1" fmla="*/ 1143000 h 4790661"/>
                <a:gd name="connsiteX2" fmla="*/ 3001618 w 3727174"/>
                <a:gd name="connsiteY2" fmla="*/ 954157 h 4790661"/>
                <a:gd name="connsiteX3" fmla="*/ 3130826 w 3727174"/>
                <a:gd name="connsiteY3" fmla="*/ 1659835 h 4790661"/>
                <a:gd name="connsiteX4" fmla="*/ 3727174 w 3727174"/>
                <a:gd name="connsiteY4" fmla="*/ 4790661 h 4790661"/>
                <a:gd name="connsiteX5" fmla="*/ 467139 w 3727174"/>
                <a:gd name="connsiteY5" fmla="*/ 4770783 h 4790661"/>
                <a:gd name="connsiteX6" fmla="*/ 1699592 w 3727174"/>
                <a:gd name="connsiteY6" fmla="*/ 1610139 h 4790661"/>
                <a:gd name="connsiteX7" fmla="*/ 0 w 3727174"/>
                <a:gd name="connsiteY7" fmla="*/ 198783 h 4790661"/>
                <a:gd name="connsiteX8" fmla="*/ 168966 w 3727174"/>
                <a:gd name="connsiteY8" fmla="*/ 0 h 4790661"/>
                <a:gd name="connsiteX9" fmla="*/ 1977887 w 3727174"/>
                <a:gd name="connsiteY9" fmla="*/ 914400 h 4790661"/>
                <a:gd name="connsiteX0" fmla="*/ 1977887 w 3727174"/>
                <a:gd name="connsiteY0" fmla="*/ 914400 h 4790661"/>
                <a:gd name="connsiteX1" fmla="*/ 2574235 w 3727174"/>
                <a:gd name="connsiteY1" fmla="*/ 1143000 h 4790661"/>
                <a:gd name="connsiteX2" fmla="*/ 3001618 w 3727174"/>
                <a:gd name="connsiteY2" fmla="*/ 954157 h 4790661"/>
                <a:gd name="connsiteX3" fmla="*/ 3091070 w 3727174"/>
                <a:gd name="connsiteY3" fmla="*/ 1441174 h 4790661"/>
                <a:gd name="connsiteX4" fmla="*/ 3130826 w 3727174"/>
                <a:gd name="connsiteY4" fmla="*/ 1659835 h 4790661"/>
                <a:gd name="connsiteX5" fmla="*/ 3727174 w 3727174"/>
                <a:gd name="connsiteY5" fmla="*/ 4790661 h 4790661"/>
                <a:gd name="connsiteX6" fmla="*/ 467139 w 3727174"/>
                <a:gd name="connsiteY6" fmla="*/ 4770783 h 4790661"/>
                <a:gd name="connsiteX7" fmla="*/ 1699592 w 3727174"/>
                <a:gd name="connsiteY7" fmla="*/ 1610139 h 4790661"/>
                <a:gd name="connsiteX8" fmla="*/ 0 w 3727174"/>
                <a:gd name="connsiteY8" fmla="*/ 198783 h 4790661"/>
                <a:gd name="connsiteX9" fmla="*/ 168966 w 3727174"/>
                <a:gd name="connsiteY9" fmla="*/ 0 h 4790661"/>
                <a:gd name="connsiteX10" fmla="*/ 1977887 w 3727174"/>
                <a:gd name="connsiteY10" fmla="*/ 914400 h 4790661"/>
                <a:gd name="connsiteX0" fmla="*/ 1977887 w 5605670"/>
                <a:gd name="connsiteY0" fmla="*/ 914400 h 4790661"/>
                <a:gd name="connsiteX1" fmla="*/ 2574235 w 5605670"/>
                <a:gd name="connsiteY1" fmla="*/ 1143000 h 4790661"/>
                <a:gd name="connsiteX2" fmla="*/ 3001618 w 5605670"/>
                <a:gd name="connsiteY2" fmla="*/ 954157 h 4790661"/>
                <a:gd name="connsiteX3" fmla="*/ 5605670 w 5605670"/>
                <a:gd name="connsiteY3" fmla="*/ 198783 h 4790661"/>
                <a:gd name="connsiteX4" fmla="*/ 3130826 w 5605670"/>
                <a:gd name="connsiteY4" fmla="*/ 1659835 h 4790661"/>
                <a:gd name="connsiteX5" fmla="*/ 3727174 w 5605670"/>
                <a:gd name="connsiteY5" fmla="*/ 4790661 h 4790661"/>
                <a:gd name="connsiteX6" fmla="*/ 467139 w 5605670"/>
                <a:gd name="connsiteY6" fmla="*/ 4770783 h 4790661"/>
                <a:gd name="connsiteX7" fmla="*/ 1699592 w 5605670"/>
                <a:gd name="connsiteY7" fmla="*/ 1610139 h 4790661"/>
                <a:gd name="connsiteX8" fmla="*/ 0 w 5605670"/>
                <a:gd name="connsiteY8" fmla="*/ 198783 h 4790661"/>
                <a:gd name="connsiteX9" fmla="*/ 168966 w 5605670"/>
                <a:gd name="connsiteY9" fmla="*/ 0 h 4790661"/>
                <a:gd name="connsiteX10" fmla="*/ 1977887 w 5605670"/>
                <a:gd name="connsiteY10" fmla="*/ 914400 h 4790661"/>
                <a:gd name="connsiteX0" fmla="*/ 1977887 w 5605670"/>
                <a:gd name="connsiteY0" fmla="*/ 914400 h 4790661"/>
                <a:gd name="connsiteX1" fmla="*/ 2574235 w 5605670"/>
                <a:gd name="connsiteY1" fmla="*/ 1143000 h 4790661"/>
                <a:gd name="connsiteX2" fmla="*/ 3001618 w 5605670"/>
                <a:gd name="connsiteY2" fmla="*/ 954157 h 4790661"/>
                <a:gd name="connsiteX3" fmla="*/ 4263887 w 5605670"/>
                <a:gd name="connsiteY3" fmla="*/ 576470 h 4790661"/>
                <a:gd name="connsiteX4" fmla="*/ 5605670 w 5605670"/>
                <a:gd name="connsiteY4" fmla="*/ 198783 h 4790661"/>
                <a:gd name="connsiteX5" fmla="*/ 3130826 w 5605670"/>
                <a:gd name="connsiteY5" fmla="*/ 1659835 h 4790661"/>
                <a:gd name="connsiteX6" fmla="*/ 3727174 w 5605670"/>
                <a:gd name="connsiteY6" fmla="*/ 4790661 h 4790661"/>
                <a:gd name="connsiteX7" fmla="*/ 467139 w 5605670"/>
                <a:gd name="connsiteY7" fmla="*/ 4770783 h 4790661"/>
                <a:gd name="connsiteX8" fmla="*/ 1699592 w 5605670"/>
                <a:gd name="connsiteY8" fmla="*/ 1610139 h 4790661"/>
                <a:gd name="connsiteX9" fmla="*/ 0 w 5605670"/>
                <a:gd name="connsiteY9" fmla="*/ 198783 h 4790661"/>
                <a:gd name="connsiteX10" fmla="*/ 168966 w 5605670"/>
                <a:gd name="connsiteY10" fmla="*/ 0 h 4790661"/>
                <a:gd name="connsiteX11" fmla="*/ 1977887 w 5605670"/>
                <a:gd name="connsiteY11" fmla="*/ 914400 h 4790661"/>
                <a:gd name="connsiteX0" fmla="*/ 1977887 w 5605670"/>
                <a:gd name="connsiteY0" fmla="*/ 914400 h 4790661"/>
                <a:gd name="connsiteX1" fmla="*/ 2574235 w 5605670"/>
                <a:gd name="connsiteY1" fmla="*/ 1143000 h 4790661"/>
                <a:gd name="connsiteX2" fmla="*/ 3001618 w 5605670"/>
                <a:gd name="connsiteY2" fmla="*/ 954157 h 4790661"/>
                <a:gd name="connsiteX3" fmla="*/ 5208105 w 5605670"/>
                <a:gd name="connsiteY3" fmla="*/ 109330 h 4790661"/>
                <a:gd name="connsiteX4" fmla="*/ 5605670 w 5605670"/>
                <a:gd name="connsiteY4" fmla="*/ 198783 h 4790661"/>
                <a:gd name="connsiteX5" fmla="*/ 3130826 w 5605670"/>
                <a:gd name="connsiteY5" fmla="*/ 1659835 h 4790661"/>
                <a:gd name="connsiteX6" fmla="*/ 3727174 w 5605670"/>
                <a:gd name="connsiteY6" fmla="*/ 4790661 h 4790661"/>
                <a:gd name="connsiteX7" fmla="*/ 467139 w 5605670"/>
                <a:gd name="connsiteY7" fmla="*/ 4770783 h 4790661"/>
                <a:gd name="connsiteX8" fmla="*/ 1699592 w 5605670"/>
                <a:gd name="connsiteY8" fmla="*/ 1610139 h 4790661"/>
                <a:gd name="connsiteX9" fmla="*/ 0 w 5605670"/>
                <a:gd name="connsiteY9" fmla="*/ 198783 h 4790661"/>
                <a:gd name="connsiteX10" fmla="*/ 168966 w 5605670"/>
                <a:gd name="connsiteY10" fmla="*/ 0 h 4790661"/>
                <a:gd name="connsiteX11" fmla="*/ 1977887 w 5605670"/>
                <a:gd name="connsiteY11" fmla="*/ 914400 h 4790661"/>
                <a:gd name="connsiteX0" fmla="*/ 1977887 w 5605670"/>
                <a:gd name="connsiteY0" fmla="*/ 914400 h 4790661"/>
                <a:gd name="connsiteX1" fmla="*/ 2574235 w 5605670"/>
                <a:gd name="connsiteY1" fmla="*/ 1143000 h 4790661"/>
                <a:gd name="connsiteX2" fmla="*/ 5208105 w 5605670"/>
                <a:gd name="connsiteY2" fmla="*/ 109330 h 4790661"/>
                <a:gd name="connsiteX3" fmla="*/ 5605670 w 5605670"/>
                <a:gd name="connsiteY3" fmla="*/ 198783 h 4790661"/>
                <a:gd name="connsiteX4" fmla="*/ 3130826 w 5605670"/>
                <a:gd name="connsiteY4" fmla="*/ 1659835 h 4790661"/>
                <a:gd name="connsiteX5" fmla="*/ 3727174 w 5605670"/>
                <a:gd name="connsiteY5" fmla="*/ 4790661 h 4790661"/>
                <a:gd name="connsiteX6" fmla="*/ 467139 w 5605670"/>
                <a:gd name="connsiteY6" fmla="*/ 4770783 h 4790661"/>
                <a:gd name="connsiteX7" fmla="*/ 1699592 w 5605670"/>
                <a:gd name="connsiteY7" fmla="*/ 1610139 h 4790661"/>
                <a:gd name="connsiteX8" fmla="*/ 0 w 5605670"/>
                <a:gd name="connsiteY8" fmla="*/ 198783 h 4790661"/>
                <a:gd name="connsiteX9" fmla="*/ 168966 w 5605670"/>
                <a:gd name="connsiteY9" fmla="*/ 0 h 4790661"/>
                <a:gd name="connsiteX10" fmla="*/ 1977887 w 5605670"/>
                <a:gd name="connsiteY10" fmla="*/ 914400 h 4790661"/>
                <a:gd name="connsiteX0" fmla="*/ 168966 w 5605670"/>
                <a:gd name="connsiteY0" fmla="*/ 0 h 4790661"/>
                <a:gd name="connsiteX1" fmla="*/ 2574235 w 5605670"/>
                <a:gd name="connsiteY1" fmla="*/ 1143000 h 4790661"/>
                <a:gd name="connsiteX2" fmla="*/ 5208105 w 5605670"/>
                <a:gd name="connsiteY2" fmla="*/ 109330 h 4790661"/>
                <a:gd name="connsiteX3" fmla="*/ 5605670 w 5605670"/>
                <a:gd name="connsiteY3" fmla="*/ 198783 h 4790661"/>
                <a:gd name="connsiteX4" fmla="*/ 3130826 w 5605670"/>
                <a:gd name="connsiteY4" fmla="*/ 1659835 h 4790661"/>
                <a:gd name="connsiteX5" fmla="*/ 3727174 w 5605670"/>
                <a:gd name="connsiteY5" fmla="*/ 4790661 h 4790661"/>
                <a:gd name="connsiteX6" fmla="*/ 467139 w 5605670"/>
                <a:gd name="connsiteY6" fmla="*/ 4770783 h 4790661"/>
                <a:gd name="connsiteX7" fmla="*/ 1699592 w 5605670"/>
                <a:gd name="connsiteY7" fmla="*/ 1610139 h 4790661"/>
                <a:gd name="connsiteX8" fmla="*/ 0 w 5605670"/>
                <a:gd name="connsiteY8" fmla="*/ 198783 h 4790661"/>
                <a:gd name="connsiteX9" fmla="*/ 168966 w 5605670"/>
                <a:gd name="connsiteY9" fmla="*/ 0 h 4790661"/>
                <a:gd name="connsiteX0" fmla="*/ 168966 w 5605670"/>
                <a:gd name="connsiteY0" fmla="*/ 0 h 4790661"/>
                <a:gd name="connsiteX1" fmla="*/ 2574235 w 5605670"/>
                <a:gd name="connsiteY1" fmla="*/ 1143000 h 4790661"/>
                <a:gd name="connsiteX2" fmla="*/ 5208105 w 5605670"/>
                <a:gd name="connsiteY2" fmla="*/ 109330 h 4790661"/>
                <a:gd name="connsiteX3" fmla="*/ 5605670 w 5605670"/>
                <a:gd name="connsiteY3" fmla="*/ 198783 h 4790661"/>
                <a:gd name="connsiteX4" fmla="*/ 3130826 w 5605670"/>
                <a:gd name="connsiteY4" fmla="*/ 1659835 h 4790661"/>
                <a:gd name="connsiteX5" fmla="*/ 3727174 w 5605670"/>
                <a:gd name="connsiteY5" fmla="*/ 4790661 h 4790661"/>
                <a:gd name="connsiteX6" fmla="*/ 543339 w 5605670"/>
                <a:gd name="connsiteY6" fmla="*/ 4596611 h 4790661"/>
                <a:gd name="connsiteX7" fmla="*/ 1699592 w 5605670"/>
                <a:gd name="connsiteY7" fmla="*/ 1610139 h 4790661"/>
                <a:gd name="connsiteX8" fmla="*/ 0 w 5605670"/>
                <a:gd name="connsiteY8" fmla="*/ 198783 h 4790661"/>
                <a:gd name="connsiteX9" fmla="*/ 168966 w 5605670"/>
                <a:gd name="connsiteY9" fmla="*/ 0 h 4790661"/>
                <a:gd name="connsiteX0" fmla="*/ 168966 w 5605670"/>
                <a:gd name="connsiteY0" fmla="*/ 0 h 4790661"/>
                <a:gd name="connsiteX1" fmla="*/ 2574235 w 5605670"/>
                <a:gd name="connsiteY1" fmla="*/ 1143000 h 4790661"/>
                <a:gd name="connsiteX2" fmla="*/ 5208105 w 5605670"/>
                <a:gd name="connsiteY2" fmla="*/ 109330 h 4790661"/>
                <a:gd name="connsiteX3" fmla="*/ 5605670 w 5605670"/>
                <a:gd name="connsiteY3" fmla="*/ 198783 h 4790661"/>
                <a:gd name="connsiteX4" fmla="*/ 3130826 w 5605670"/>
                <a:gd name="connsiteY4" fmla="*/ 1659835 h 4790661"/>
                <a:gd name="connsiteX5" fmla="*/ 3727174 w 5605670"/>
                <a:gd name="connsiteY5" fmla="*/ 4790661 h 4790661"/>
                <a:gd name="connsiteX6" fmla="*/ 510682 w 5605670"/>
                <a:gd name="connsiteY6" fmla="*/ 4694583 h 4790661"/>
                <a:gd name="connsiteX7" fmla="*/ 1699592 w 5605670"/>
                <a:gd name="connsiteY7" fmla="*/ 1610139 h 4790661"/>
                <a:gd name="connsiteX8" fmla="*/ 0 w 5605670"/>
                <a:gd name="connsiteY8" fmla="*/ 198783 h 4790661"/>
                <a:gd name="connsiteX9" fmla="*/ 168966 w 5605670"/>
                <a:gd name="connsiteY9" fmla="*/ 0 h 4790661"/>
                <a:gd name="connsiteX0" fmla="*/ 168966 w 5605670"/>
                <a:gd name="connsiteY0" fmla="*/ 0 h 4694583"/>
                <a:gd name="connsiteX1" fmla="*/ 2574235 w 5605670"/>
                <a:gd name="connsiteY1" fmla="*/ 1143000 h 4694583"/>
                <a:gd name="connsiteX2" fmla="*/ 5208105 w 5605670"/>
                <a:gd name="connsiteY2" fmla="*/ 109330 h 4694583"/>
                <a:gd name="connsiteX3" fmla="*/ 5605670 w 5605670"/>
                <a:gd name="connsiteY3" fmla="*/ 198783 h 4694583"/>
                <a:gd name="connsiteX4" fmla="*/ 3130826 w 5605670"/>
                <a:gd name="connsiteY4" fmla="*/ 1659835 h 4694583"/>
                <a:gd name="connsiteX5" fmla="*/ 3694517 w 5605670"/>
                <a:gd name="connsiteY5" fmla="*/ 4649147 h 4694583"/>
                <a:gd name="connsiteX6" fmla="*/ 510682 w 5605670"/>
                <a:gd name="connsiteY6" fmla="*/ 4694583 h 4694583"/>
                <a:gd name="connsiteX7" fmla="*/ 1699592 w 5605670"/>
                <a:gd name="connsiteY7" fmla="*/ 1610139 h 4694583"/>
                <a:gd name="connsiteX8" fmla="*/ 0 w 5605670"/>
                <a:gd name="connsiteY8" fmla="*/ 198783 h 4694583"/>
                <a:gd name="connsiteX9" fmla="*/ 168966 w 5605670"/>
                <a:gd name="connsiteY9" fmla="*/ 0 h 4694583"/>
                <a:gd name="connsiteX0" fmla="*/ 168966 w 5605670"/>
                <a:gd name="connsiteY0" fmla="*/ 0 h 4649147"/>
                <a:gd name="connsiteX1" fmla="*/ 2574235 w 5605670"/>
                <a:gd name="connsiteY1" fmla="*/ 1143000 h 4649147"/>
                <a:gd name="connsiteX2" fmla="*/ 5208105 w 5605670"/>
                <a:gd name="connsiteY2" fmla="*/ 109330 h 4649147"/>
                <a:gd name="connsiteX3" fmla="*/ 5605670 w 5605670"/>
                <a:gd name="connsiteY3" fmla="*/ 198783 h 4649147"/>
                <a:gd name="connsiteX4" fmla="*/ 3130826 w 5605670"/>
                <a:gd name="connsiteY4" fmla="*/ 1659835 h 4649147"/>
                <a:gd name="connsiteX5" fmla="*/ 3694517 w 5605670"/>
                <a:gd name="connsiteY5" fmla="*/ 4649147 h 4649147"/>
                <a:gd name="connsiteX6" fmla="*/ 543340 w 5605670"/>
                <a:gd name="connsiteY6" fmla="*/ 4629269 h 4649147"/>
                <a:gd name="connsiteX7" fmla="*/ 1699592 w 5605670"/>
                <a:gd name="connsiteY7" fmla="*/ 1610139 h 4649147"/>
                <a:gd name="connsiteX8" fmla="*/ 0 w 5605670"/>
                <a:gd name="connsiteY8" fmla="*/ 198783 h 4649147"/>
                <a:gd name="connsiteX9" fmla="*/ 168966 w 5605670"/>
                <a:gd name="connsiteY9" fmla="*/ 0 h 4649147"/>
                <a:gd name="connsiteX0" fmla="*/ 168966 w 5605670"/>
                <a:gd name="connsiteY0" fmla="*/ 0 h 4661926"/>
                <a:gd name="connsiteX1" fmla="*/ 2574235 w 5605670"/>
                <a:gd name="connsiteY1" fmla="*/ 1143000 h 4661926"/>
                <a:gd name="connsiteX2" fmla="*/ 5208105 w 5605670"/>
                <a:gd name="connsiteY2" fmla="*/ 109330 h 4661926"/>
                <a:gd name="connsiteX3" fmla="*/ 5605670 w 5605670"/>
                <a:gd name="connsiteY3" fmla="*/ 198783 h 4661926"/>
                <a:gd name="connsiteX4" fmla="*/ 3130826 w 5605670"/>
                <a:gd name="connsiteY4" fmla="*/ 1659835 h 4661926"/>
                <a:gd name="connsiteX5" fmla="*/ 3694517 w 5605670"/>
                <a:gd name="connsiteY5" fmla="*/ 4649147 h 4661926"/>
                <a:gd name="connsiteX6" fmla="*/ 543340 w 5605670"/>
                <a:gd name="connsiteY6" fmla="*/ 4661926 h 4661926"/>
                <a:gd name="connsiteX7" fmla="*/ 1699592 w 5605670"/>
                <a:gd name="connsiteY7" fmla="*/ 1610139 h 4661926"/>
                <a:gd name="connsiteX8" fmla="*/ 0 w 5605670"/>
                <a:gd name="connsiteY8" fmla="*/ 198783 h 4661926"/>
                <a:gd name="connsiteX9" fmla="*/ 168966 w 5605670"/>
                <a:gd name="connsiteY9" fmla="*/ 0 h 4661926"/>
                <a:gd name="connsiteX0" fmla="*/ 168966 w 5605670"/>
                <a:gd name="connsiteY0" fmla="*/ 0 h 4661926"/>
                <a:gd name="connsiteX1" fmla="*/ 2574235 w 5605670"/>
                <a:gd name="connsiteY1" fmla="*/ 1143000 h 4661926"/>
                <a:gd name="connsiteX2" fmla="*/ 5208105 w 5605670"/>
                <a:gd name="connsiteY2" fmla="*/ 109330 h 4661926"/>
                <a:gd name="connsiteX3" fmla="*/ 5605670 w 5605670"/>
                <a:gd name="connsiteY3" fmla="*/ 198783 h 4661926"/>
                <a:gd name="connsiteX4" fmla="*/ 3130826 w 5605670"/>
                <a:gd name="connsiteY4" fmla="*/ 1659835 h 4661926"/>
                <a:gd name="connsiteX5" fmla="*/ 3694517 w 5605670"/>
                <a:gd name="connsiteY5" fmla="*/ 4649147 h 4661926"/>
                <a:gd name="connsiteX6" fmla="*/ 543340 w 5605670"/>
                <a:gd name="connsiteY6" fmla="*/ 4661926 h 4661926"/>
                <a:gd name="connsiteX7" fmla="*/ 1699592 w 5605670"/>
                <a:gd name="connsiteY7" fmla="*/ 1610139 h 4661926"/>
                <a:gd name="connsiteX8" fmla="*/ 0 w 5605670"/>
                <a:gd name="connsiteY8" fmla="*/ 198783 h 4661926"/>
                <a:gd name="connsiteX9" fmla="*/ 168966 w 5605670"/>
                <a:gd name="connsiteY9" fmla="*/ 0 h 4661926"/>
                <a:gd name="connsiteX0" fmla="*/ 168966 w 5605670"/>
                <a:gd name="connsiteY0" fmla="*/ 0 h 4661926"/>
                <a:gd name="connsiteX1" fmla="*/ 2574235 w 5605670"/>
                <a:gd name="connsiteY1" fmla="*/ 1143000 h 4661926"/>
                <a:gd name="connsiteX2" fmla="*/ 5208105 w 5605670"/>
                <a:gd name="connsiteY2" fmla="*/ 109330 h 4661926"/>
                <a:gd name="connsiteX3" fmla="*/ 5605670 w 5605670"/>
                <a:gd name="connsiteY3" fmla="*/ 198783 h 4661926"/>
                <a:gd name="connsiteX4" fmla="*/ 3130826 w 5605670"/>
                <a:gd name="connsiteY4" fmla="*/ 1659835 h 4661926"/>
                <a:gd name="connsiteX5" fmla="*/ 3694517 w 5605670"/>
                <a:gd name="connsiteY5" fmla="*/ 4649147 h 4661926"/>
                <a:gd name="connsiteX6" fmla="*/ 543340 w 5605670"/>
                <a:gd name="connsiteY6" fmla="*/ 4661926 h 4661926"/>
                <a:gd name="connsiteX7" fmla="*/ 1699592 w 5605670"/>
                <a:gd name="connsiteY7" fmla="*/ 1610139 h 4661926"/>
                <a:gd name="connsiteX8" fmla="*/ 0 w 5605670"/>
                <a:gd name="connsiteY8" fmla="*/ 198783 h 4661926"/>
                <a:gd name="connsiteX9" fmla="*/ 168966 w 5605670"/>
                <a:gd name="connsiteY9" fmla="*/ 0 h 4661926"/>
                <a:gd name="connsiteX0" fmla="*/ 168966 w 5605670"/>
                <a:gd name="connsiteY0" fmla="*/ 0 h 4661926"/>
                <a:gd name="connsiteX1" fmla="*/ 2574235 w 5605670"/>
                <a:gd name="connsiteY1" fmla="*/ 1143000 h 4661926"/>
                <a:gd name="connsiteX2" fmla="*/ 5208105 w 5605670"/>
                <a:gd name="connsiteY2" fmla="*/ 109330 h 4661926"/>
                <a:gd name="connsiteX3" fmla="*/ 5605670 w 5605670"/>
                <a:gd name="connsiteY3" fmla="*/ 198783 h 4661926"/>
                <a:gd name="connsiteX4" fmla="*/ 3130826 w 5605670"/>
                <a:gd name="connsiteY4" fmla="*/ 1659835 h 4661926"/>
                <a:gd name="connsiteX5" fmla="*/ 3694517 w 5605670"/>
                <a:gd name="connsiteY5" fmla="*/ 4649147 h 4661926"/>
                <a:gd name="connsiteX6" fmla="*/ 543340 w 5605670"/>
                <a:gd name="connsiteY6" fmla="*/ 4661926 h 4661926"/>
                <a:gd name="connsiteX7" fmla="*/ 1699592 w 5605670"/>
                <a:gd name="connsiteY7" fmla="*/ 1610139 h 4661926"/>
                <a:gd name="connsiteX8" fmla="*/ 0 w 5605670"/>
                <a:gd name="connsiteY8" fmla="*/ 198783 h 4661926"/>
                <a:gd name="connsiteX9" fmla="*/ 168966 w 5605670"/>
                <a:gd name="connsiteY9" fmla="*/ 0 h 4661926"/>
                <a:gd name="connsiteX0" fmla="*/ 168966 w 5605670"/>
                <a:gd name="connsiteY0" fmla="*/ 0 h 4661926"/>
                <a:gd name="connsiteX1" fmla="*/ 2574235 w 5605670"/>
                <a:gd name="connsiteY1" fmla="*/ 1143000 h 4661926"/>
                <a:gd name="connsiteX2" fmla="*/ 5208105 w 5605670"/>
                <a:gd name="connsiteY2" fmla="*/ 109330 h 4661926"/>
                <a:gd name="connsiteX3" fmla="*/ 5605670 w 5605670"/>
                <a:gd name="connsiteY3" fmla="*/ 198783 h 4661926"/>
                <a:gd name="connsiteX4" fmla="*/ 3130826 w 5605670"/>
                <a:gd name="connsiteY4" fmla="*/ 1659835 h 4661926"/>
                <a:gd name="connsiteX5" fmla="*/ 3694517 w 5605670"/>
                <a:gd name="connsiteY5" fmla="*/ 4649147 h 4661926"/>
                <a:gd name="connsiteX6" fmla="*/ 543340 w 5605670"/>
                <a:gd name="connsiteY6" fmla="*/ 4661926 h 4661926"/>
                <a:gd name="connsiteX7" fmla="*/ 1699592 w 5605670"/>
                <a:gd name="connsiteY7" fmla="*/ 1610139 h 4661926"/>
                <a:gd name="connsiteX8" fmla="*/ 0 w 5605670"/>
                <a:gd name="connsiteY8" fmla="*/ 198783 h 4661926"/>
                <a:gd name="connsiteX9" fmla="*/ 168966 w 5605670"/>
                <a:gd name="connsiteY9" fmla="*/ 0 h 4661926"/>
                <a:gd name="connsiteX0" fmla="*/ 168966 w 6194249"/>
                <a:gd name="connsiteY0" fmla="*/ 0 h 4661926"/>
                <a:gd name="connsiteX1" fmla="*/ 2574235 w 6194249"/>
                <a:gd name="connsiteY1" fmla="*/ 1143000 h 4661926"/>
                <a:gd name="connsiteX2" fmla="*/ 5208105 w 6194249"/>
                <a:gd name="connsiteY2" fmla="*/ 109330 h 4661926"/>
                <a:gd name="connsiteX3" fmla="*/ 6194249 w 6194249"/>
                <a:gd name="connsiteY3" fmla="*/ 303886 h 4661926"/>
                <a:gd name="connsiteX4" fmla="*/ 3130826 w 6194249"/>
                <a:gd name="connsiteY4" fmla="*/ 1659835 h 4661926"/>
                <a:gd name="connsiteX5" fmla="*/ 3694517 w 6194249"/>
                <a:gd name="connsiteY5" fmla="*/ 4649147 h 4661926"/>
                <a:gd name="connsiteX6" fmla="*/ 543340 w 6194249"/>
                <a:gd name="connsiteY6" fmla="*/ 4661926 h 4661926"/>
                <a:gd name="connsiteX7" fmla="*/ 1699592 w 6194249"/>
                <a:gd name="connsiteY7" fmla="*/ 1610139 h 4661926"/>
                <a:gd name="connsiteX8" fmla="*/ 0 w 6194249"/>
                <a:gd name="connsiteY8" fmla="*/ 198783 h 4661926"/>
                <a:gd name="connsiteX9" fmla="*/ 168966 w 6194249"/>
                <a:gd name="connsiteY9" fmla="*/ 0 h 4661926"/>
                <a:gd name="connsiteX0" fmla="*/ 168966 w 6194249"/>
                <a:gd name="connsiteY0" fmla="*/ 0 h 4661926"/>
                <a:gd name="connsiteX1" fmla="*/ 2574235 w 6194249"/>
                <a:gd name="connsiteY1" fmla="*/ 1143000 h 4661926"/>
                <a:gd name="connsiteX2" fmla="*/ 5208105 w 6194249"/>
                <a:gd name="connsiteY2" fmla="*/ 109330 h 4661926"/>
                <a:gd name="connsiteX3" fmla="*/ 6194249 w 6194249"/>
                <a:gd name="connsiteY3" fmla="*/ 303886 h 4661926"/>
                <a:gd name="connsiteX4" fmla="*/ 3130826 w 6194249"/>
                <a:gd name="connsiteY4" fmla="*/ 1659835 h 4661926"/>
                <a:gd name="connsiteX5" fmla="*/ 3694517 w 6194249"/>
                <a:gd name="connsiteY5" fmla="*/ 4649147 h 4661926"/>
                <a:gd name="connsiteX6" fmla="*/ 543340 w 6194249"/>
                <a:gd name="connsiteY6" fmla="*/ 4661926 h 4661926"/>
                <a:gd name="connsiteX7" fmla="*/ 1699592 w 6194249"/>
                <a:gd name="connsiteY7" fmla="*/ 1610139 h 4661926"/>
                <a:gd name="connsiteX8" fmla="*/ 0 w 6194249"/>
                <a:gd name="connsiteY8" fmla="*/ 198783 h 4661926"/>
                <a:gd name="connsiteX9" fmla="*/ 168966 w 6194249"/>
                <a:gd name="connsiteY9" fmla="*/ 0 h 4661926"/>
                <a:gd name="connsiteX0" fmla="*/ 168966 w 6194249"/>
                <a:gd name="connsiteY0" fmla="*/ 0 h 4661926"/>
                <a:gd name="connsiteX1" fmla="*/ 2574235 w 6194249"/>
                <a:gd name="connsiteY1" fmla="*/ 1143000 h 4661926"/>
                <a:gd name="connsiteX2" fmla="*/ 5208105 w 6194249"/>
                <a:gd name="connsiteY2" fmla="*/ 109330 h 4661926"/>
                <a:gd name="connsiteX3" fmla="*/ 6194249 w 6194249"/>
                <a:gd name="connsiteY3" fmla="*/ 303886 h 4661926"/>
                <a:gd name="connsiteX4" fmla="*/ 3130826 w 6194249"/>
                <a:gd name="connsiteY4" fmla="*/ 1659835 h 4661926"/>
                <a:gd name="connsiteX5" fmla="*/ 3694517 w 6194249"/>
                <a:gd name="connsiteY5" fmla="*/ 4649147 h 4661926"/>
                <a:gd name="connsiteX6" fmla="*/ 543340 w 6194249"/>
                <a:gd name="connsiteY6" fmla="*/ 4661926 h 4661926"/>
                <a:gd name="connsiteX7" fmla="*/ 1699592 w 6194249"/>
                <a:gd name="connsiteY7" fmla="*/ 1610139 h 4661926"/>
                <a:gd name="connsiteX8" fmla="*/ 0 w 6194249"/>
                <a:gd name="connsiteY8" fmla="*/ 198783 h 4661926"/>
                <a:gd name="connsiteX9" fmla="*/ 168966 w 6194249"/>
                <a:gd name="connsiteY9" fmla="*/ 0 h 4661926"/>
                <a:gd name="connsiteX0" fmla="*/ 168966 w 6194249"/>
                <a:gd name="connsiteY0" fmla="*/ 0 h 4661926"/>
                <a:gd name="connsiteX1" fmla="*/ 2574235 w 6194249"/>
                <a:gd name="connsiteY1" fmla="*/ 1143000 h 4661926"/>
                <a:gd name="connsiteX2" fmla="*/ 5208105 w 6194249"/>
                <a:gd name="connsiteY2" fmla="*/ 109330 h 4661926"/>
                <a:gd name="connsiteX3" fmla="*/ 6194249 w 6194249"/>
                <a:gd name="connsiteY3" fmla="*/ 303886 h 4661926"/>
                <a:gd name="connsiteX4" fmla="*/ 3130826 w 6194249"/>
                <a:gd name="connsiteY4" fmla="*/ 1659835 h 4661926"/>
                <a:gd name="connsiteX5" fmla="*/ 3694517 w 6194249"/>
                <a:gd name="connsiteY5" fmla="*/ 4649147 h 4661926"/>
                <a:gd name="connsiteX6" fmla="*/ 543340 w 6194249"/>
                <a:gd name="connsiteY6" fmla="*/ 4661926 h 4661926"/>
                <a:gd name="connsiteX7" fmla="*/ 1699592 w 6194249"/>
                <a:gd name="connsiteY7" fmla="*/ 1610139 h 4661926"/>
                <a:gd name="connsiteX8" fmla="*/ 0 w 6194249"/>
                <a:gd name="connsiteY8" fmla="*/ 198783 h 4661926"/>
                <a:gd name="connsiteX9" fmla="*/ 168966 w 6194249"/>
                <a:gd name="connsiteY9" fmla="*/ 0 h 4661926"/>
                <a:gd name="connsiteX0" fmla="*/ 841628 w 6194249"/>
                <a:gd name="connsiteY0" fmla="*/ 142919 h 4552596"/>
                <a:gd name="connsiteX1" fmla="*/ 2574235 w 6194249"/>
                <a:gd name="connsiteY1" fmla="*/ 1033670 h 4552596"/>
                <a:gd name="connsiteX2" fmla="*/ 5208105 w 6194249"/>
                <a:gd name="connsiteY2" fmla="*/ 0 h 4552596"/>
                <a:gd name="connsiteX3" fmla="*/ 6194249 w 6194249"/>
                <a:gd name="connsiteY3" fmla="*/ 194556 h 4552596"/>
                <a:gd name="connsiteX4" fmla="*/ 3130826 w 6194249"/>
                <a:gd name="connsiteY4" fmla="*/ 1550505 h 4552596"/>
                <a:gd name="connsiteX5" fmla="*/ 3694517 w 6194249"/>
                <a:gd name="connsiteY5" fmla="*/ 4539817 h 4552596"/>
                <a:gd name="connsiteX6" fmla="*/ 543340 w 6194249"/>
                <a:gd name="connsiteY6" fmla="*/ 4552596 h 4552596"/>
                <a:gd name="connsiteX7" fmla="*/ 1699592 w 6194249"/>
                <a:gd name="connsiteY7" fmla="*/ 1500809 h 4552596"/>
                <a:gd name="connsiteX8" fmla="*/ 0 w 6194249"/>
                <a:gd name="connsiteY8" fmla="*/ 89453 h 4552596"/>
                <a:gd name="connsiteX9" fmla="*/ 841628 w 6194249"/>
                <a:gd name="connsiteY9" fmla="*/ 142919 h 455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4249" h="4552596">
                  <a:moveTo>
                    <a:pt x="841628" y="142919"/>
                  </a:moveTo>
                  <a:cubicBezTo>
                    <a:pt x="1643384" y="523919"/>
                    <a:pt x="2182382" y="505525"/>
                    <a:pt x="2574235" y="1033670"/>
                  </a:cubicBezTo>
                  <a:cubicBezTo>
                    <a:pt x="3157902" y="394824"/>
                    <a:pt x="4330148" y="344557"/>
                    <a:pt x="5208105" y="0"/>
                  </a:cubicBezTo>
                  <a:lnTo>
                    <a:pt x="6194249" y="194556"/>
                  </a:lnTo>
                  <a:cubicBezTo>
                    <a:pt x="5658850" y="368890"/>
                    <a:pt x="3547448" y="826295"/>
                    <a:pt x="3130826" y="1550505"/>
                  </a:cubicBezTo>
                  <a:cubicBezTo>
                    <a:pt x="2714204" y="2274715"/>
                    <a:pt x="3495145" y="4018448"/>
                    <a:pt x="3694517" y="4539817"/>
                  </a:cubicBezTo>
                  <a:lnTo>
                    <a:pt x="543340" y="4552596"/>
                  </a:lnTo>
                  <a:cubicBezTo>
                    <a:pt x="830962" y="3909461"/>
                    <a:pt x="1790149" y="2244666"/>
                    <a:pt x="1699592" y="1500809"/>
                  </a:cubicBezTo>
                  <a:cubicBezTo>
                    <a:pt x="1609035" y="756952"/>
                    <a:pt x="255104" y="357810"/>
                    <a:pt x="0" y="89453"/>
                  </a:cubicBezTo>
                  <a:lnTo>
                    <a:pt x="841628" y="1429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tint val="66000"/>
                    <a:satMod val="160000"/>
                    <a:lumMod val="45000"/>
                  </a:schemeClr>
                </a:gs>
                <a:gs pos="47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  <a:lumMod val="0"/>
                    <a:lumOff val="10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Rectangle 14"/>
            <p:cNvSpPr/>
            <p:nvPr/>
          </p:nvSpPr>
          <p:spPr bwMode="auto">
            <a:xfrm>
              <a:off x="3706321" y="5556815"/>
              <a:ext cx="511197" cy="992430"/>
            </a:xfrm>
            <a:custGeom>
              <a:avLst/>
              <a:gdLst>
                <a:gd name="connsiteX0" fmla="*/ 0 w 316644"/>
                <a:gd name="connsiteY0" fmla="*/ 0 h 978308"/>
                <a:gd name="connsiteX1" fmla="*/ 316644 w 316644"/>
                <a:gd name="connsiteY1" fmla="*/ 0 h 978308"/>
                <a:gd name="connsiteX2" fmla="*/ 316644 w 316644"/>
                <a:gd name="connsiteY2" fmla="*/ 978308 h 978308"/>
                <a:gd name="connsiteX3" fmla="*/ 0 w 316644"/>
                <a:gd name="connsiteY3" fmla="*/ 978308 h 978308"/>
                <a:gd name="connsiteX4" fmla="*/ 0 w 316644"/>
                <a:gd name="connsiteY4" fmla="*/ 0 h 978308"/>
                <a:gd name="connsiteX0" fmla="*/ 87085 w 316644"/>
                <a:gd name="connsiteY0" fmla="*/ 0 h 989194"/>
                <a:gd name="connsiteX1" fmla="*/ 316644 w 316644"/>
                <a:gd name="connsiteY1" fmla="*/ 10886 h 989194"/>
                <a:gd name="connsiteX2" fmla="*/ 316644 w 316644"/>
                <a:gd name="connsiteY2" fmla="*/ 989194 h 989194"/>
                <a:gd name="connsiteX3" fmla="*/ 0 w 316644"/>
                <a:gd name="connsiteY3" fmla="*/ 989194 h 989194"/>
                <a:gd name="connsiteX4" fmla="*/ 87085 w 316644"/>
                <a:gd name="connsiteY4" fmla="*/ 0 h 989194"/>
                <a:gd name="connsiteX0" fmla="*/ 87085 w 316644"/>
                <a:gd name="connsiteY0" fmla="*/ 0 h 989194"/>
                <a:gd name="connsiteX1" fmla="*/ 207786 w 316644"/>
                <a:gd name="connsiteY1" fmla="*/ 10886 h 989194"/>
                <a:gd name="connsiteX2" fmla="*/ 316644 w 316644"/>
                <a:gd name="connsiteY2" fmla="*/ 989194 h 989194"/>
                <a:gd name="connsiteX3" fmla="*/ 0 w 316644"/>
                <a:gd name="connsiteY3" fmla="*/ 989194 h 989194"/>
                <a:gd name="connsiteX4" fmla="*/ 87085 w 316644"/>
                <a:gd name="connsiteY4" fmla="*/ 0 h 989194"/>
                <a:gd name="connsiteX0" fmla="*/ 87085 w 316644"/>
                <a:gd name="connsiteY0" fmla="*/ 21771 h 1010965"/>
                <a:gd name="connsiteX1" fmla="*/ 196900 w 316644"/>
                <a:gd name="connsiteY1" fmla="*/ 0 h 1010965"/>
                <a:gd name="connsiteX2" fmla="*/ 316644 w 316644"/>
                <a:gd name="connsiteY2" fmla="*/ 1010965 h 1010965"/>
                <a:gd name="connsiteX3" fmla="*/ 0 w 316644"/>
                <a:gd name="connsiteY3" fmla="*/ 1010965 h 1010965"/>
                <a:gd name="connsiteX4" fmla="*/ 87085 w 316644"/>
                <a:gd name="connsiteY4" fmla="*/ 21771 h 1010965"/>
                <a:gd name="connsiteX0" fmla="*/ 87085 w 316644"/>
                <a:gd name="connsiteY0" fmla="*/ 3236 h 992430"/>
                <a:gd name="connsiteX1" fmla="*/ 203078 w 316644"/>
                <a:gd name="connsiteY1" fmla="*/ 0 h 992430"/>
                <a:gd name="connsiteX2" fmla="*/ 316644 w 316644"/>
                <a:gd name="connsiteY2" fmla="*/ 992430 h 992430"/>
                <a:gd name="connsiteX3" fmla="*/ 0 w 316644"/>
                <a:gd name="connsiteY3" fmla="*/ 992430 h 992430"/>
                <a:gd name="connsiteX4" fmla="*/ 87085 w 316644"/>
                <a:gd name="connsiteY4" fmla="*/ 3236 h 992430"/>
                <a:gd name="connsiteX0" fmla="*/ 194089 w 423648"/>
                <a:gd name="connsiteY0" fmla="*/ 3236 h 992430"/>
                <a:gd name="connsiteX1" fmla="*/ 310082 w 423648"/>
                <a:gd name="connsiteY1" fmla="*/ 0 h 992430"/>
                <a:gd name="connsiteX2" fmla="*/ 423648 w 423648"/>
                <a:gd name="connsiteY2" fmla="*/ 992430 h 992430"/>
                <a:gd name="connsiteX3" fmla="*/ 0 w 423648"/>
                <a:gd name="connsiteY3" fmla="*/ 992430 h 992430"/>
                <a:gd name="connsiteX4" fmla="*/ 194089 w 423648"/>
                <a:gd name="connsiteY4" fmla="*/ 3236 h 992430"/>
                <a:gd name="connsiteX0" fmla="*/ 194089 w 511197"/>
                <a:gd name="connsiteY0" fmla="*/ 3236 h 992430"/>
                <a:gd name="connsiteX1" fmla="*/ 310082 w 511197"/>
                <a:gd name="connsiteY1" fmla="*/ 0 h 992430"/>
                <a:gd name="connsiteX2" fmla="*/ 511197 w 511197"/>
                <a:gd name="connsiteY2" fmla="*/ 992430 h 992430"/>
                <a:gd name="connsiteX3" fmla="*/ 0 w 511197"/>
                <a:gd name="connsiteY3" fmla="*/ 992430 h 992430"/>
                <a:gd name="connsiteX4" fmla="*/ 194089 w 511197"/>
                <a:gd name="connsiteY4" fmla="*/ 3236 h 99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197" h="992430">
                  <a:moveTo>
                    <a:pt x="194089" y="3236"/>
                  </a:moveTo>
                  <a:lnTo>
                    <a:pt x="310082" y="0"/>
                  </a:lnTo>
                  <a:lnTo>
                    <a:pt x="511197" y="992430"/>
                  </a:lnTo>
                  <a:lnTo>
                    <a:pt x="0" y="992430"/>
                  </a:lnTo>
                  <a:lnTo>
                    <a:pt x="194089" y="3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Rectangle 14"/>
            <p:cNvSpPr/>
            <p:nvPr/>
          </p:nvSpPr>
          <p:spPr bwMode="auto">
            <a:xfrm>
              <a:off x="3819128" y="4523355"/>
              <a:ext cx="267660" cy="604723"/>
            </a:xfrm>
            <a:custGeom>
              <a:avLst/>
              <a:gdLst>
                <a:gd name="connsiteX0" fmla="*/ 0 w 316644"/>
                <a:gd name="connsiteY0" fmla="*/ 0 h 978308"/>
                <a:gd name="connsiteX1" fmla="*/ 316644 w 316644"/>
                <a:gd name="connsiteY1" fmla="*/ 0 h 978308"/>
                <a:gd name="connsiteX2" fmla="*/ 316644 w 316644"/>
                <a:gd name="connsiteY2" fmla="*/ 978308 h 978308"/>
                <a:gd name="connsiteX3" fmla="*/ 0 w 316644"/>
                <a:gd name="connsiteY3" fmla="*/ 978308 h 978308"/>
                <a:gd name="connsiteX4" fmla="*/ 0 w 316644"/>
                <a:gd name="connsiteY4" fmla="*/ 0 h 978308"/>
                <a:gd name="connsiteX0" fmla="*/ 87085 w 316644"/>
                <a:gd name="connsiteY0" fmla="*/ 0 h 989194"/>
                <a:gd name="connsiteX1" fmla="*/ 316644 w 316644"/>
                <a:gd name="connsiteY1" fmla="*/ 10886 h 989194"/>
                <a:gd name="connsiteX2" fmla="*/ 316644 w 316644"/>
                <a:gd name="connsiteY2" fmla="*/ 989194 h 989194"/>
                <a:gd name="connsiteX3" fmla="*/ 0 w 316644"/>
                <a:gd name="connsiteY3" fmla="*/ 989194 h 989194"/>
                <a:gd name="connsiteX4" fmla="*/ 87085 w 316644"/>
                <a:gd name="connsiteY4" fmla="*/ 0 h 989194"/>
                <a:gd name="connsiteX0" fmla="*/ 87085 w 316644"/>
                <a:gd name="connsiteY0" fmla="*/ 0 h 989194"/>
                <a:gd name="connsiteX1" fmla="*/ 207786 w 316644"/>
                <a:gd name="connsiteY1" fmla="*/ 10886 h 989194"/>
                <a:gd name="connsiteX2" fmla="*/ 316644 w 316644"/>
                <a:gd name="connsiteY2" fmla="*/ 989194 h 989194"/>
                <a:gd name="connsiteX3" fmla="*/ 0 w 316644"/>
                <a:gd name="connsiteY3" fmla="*/ 989194 h 989194"/>
                <a:gd name="connsiteX4" fmla="*/ 87085 w 316644"/>
                <a:gd name="connsiteY4" fmla="*/ 0 h 989194"/>
                <a:gd name="connsiteX0" fmla="*/ 87085 w 316644"/>
                <a:gd name="connsiteY0" fmla="*/ 21771 h 1010965"/>
                <a:gd name="connsiteX1" fmla="*/ 196900 w 316644"/>
                <a:gd name="connsiteY1" fmla="*/ 0 h 1010965"/>
                <a:gd name="connsiteX2" fmla="*/ 316644 w 316644"/>
                <a:gd name="connsiteY2" fmla="*/ 1010965 h 1010965"/>
                <a:gd name="connsiteX3" fmla="*/ 0 w 316644"/>
                <a:gd name="connsiteY3" fmla="*/ 1010965 h 1010965"/>
                <a:gd name="connsiteX4" fmla="*/ 87085 w 316644"/>
                <a:gd name="connsiteY4" fmla="*/ 21771 h 1010965"/>
                <a:gd name="connsiteX0" fmla="*/ 87085 w 316644"/>
                <a:gd name="connsiteY0" fmla="*/ 3236 h 992430"/>
                <a:gd name="connsiteX1" fmla="*/ 203078 w 316644"/>
                <a:gd name="connsiteY1" fmla="*/ 0 h 992430"/>
                <a:gd name="connsiteX2" fmla="*/ 316644 w 316644"/>
                <a:gd name="connsiteY2" fmla="*/ 992430 h 992430"/>
                <a:gd name="connsiteX3" fmla="*/ 0 w 316644"/>
                <a:gd name="connsiteY3" fmla="*/ 992430 h 992430"/>
                <a:gd name="connsiteX4" fmla="*/ 87085 w 316644"/>
                <a:gd name="connsiteY4" fmla="*/ 3236 h 992430"/>
                <a:gd name="connsiteX0" fmla="*/ 184437 w 413996"/>
                <a:gd name="connsiteY0" fmla="*/ 3236 h 992430"/>
                <a:gd name="connsiteX1" fmla="*/ 300430 w 413996"/>
                <a:gd name="connsiteY1" fmla="*/ 0 h 992430"/>
                <a:gd name="connsiteX2" fmla="*/ 413996 w 413996"/>
                <a:gd name="connsiteY2" fmla="*/ 992430 h 992430"/>
                <a:gd name="connsiteX3" fmla="*/ 0 w 413996"/>
                <a:gd name="connsiteY3" fmla="*/ 992430 h 992430"/>
                <a:gd name="connsiteX4" fmla="*/ 184437 w 413996"/>
                <a:gd name="connsiteY4" fmla="*/ 3236 h 992430"/>
                <a:gd name="connsiteX0" fmla="*/ 184437 w 430220"/>
                <a:gd name="connsiteY0" fmla="*/ 3236 h 1024880"/>
                <a:gd name="connsiteX1" fmla="*/ 300430 w 430220"/>
                <a:gd name="connsiteY1" fmla="*/ 0 h 1024880"/>
                <a:gd name="connsiteX2" fmla="*/ 430220 w 430220"/>
                <a:gd name="connsiteY2" fmla="*/ 1024880 h 1024880"/>
                <a:gd name="connsiteX3" fmla="*/ 0 w 430220"/>
                <a:gd name="connsiteY3" fmla="*/ 992430 h 1024880"/>
                <a:gd name="connsiteX4" fmla="*/ 184437 w 430220"/>
                <a:gd name="connsiteY4" fmla="*/ 3236 h 1024880"/>
                <a:gd name="connsiteX0" fmla="*/ 184437 w 446446"/>
                <a:gd name="connsiteY0" fmla="*/ 3236 h 992430"/>
                <a:gd name="connsiteX1" fmla="*/ 300430 w 446446"/>
                <a:gd name="connsiteY1" fmla="*/ 0 h 992430"/>
                <a:gd name="connsiteX2" fmla="*/ 446446 w 446446"/>
                <a:gd name="connsiteY2" fmla="*/ 959978 h 992430"/>
                <a:gd name="connsiteX3" fmla="*/ 0 w 446446"/>
                <a:gd name="connsiteY3" fmla="*/ 992430 h 992430"/>
                <a:gd name="connsiteX4" fmla="*/ 184437 w 446446"/>
                <a:gd name="connsiteY4" fmla="*/ 3236 h 992430"/>
                <a:gd name="connsiteX0" fmla="*/ 184437 w 446446"/>
                <a:gd name="connsiteY0" fmla="*/ 3236 h 1008654"/>
                <a:gd name="connsiteX1" fmla="*/ 300430 w 446446"/>
                <a:gd name="connsiteY1" fmla="*/ 0 h 1008654"/>
                <a:gd name="connsiteX2" fmla="*/ 446446 w 446446"/>
                <a:gd name="connsiteY2" fmla="*/ 1008654 h 1008654"/>
                <a:gd name="connsiteX3" fmla="*/ 0 w 446446"/>
                <a:gd name="connsiteY3" fmla="*/ 992430 h 1008654"/>
                <a:gd name="connsiteX4" fmla="*/ 184437 w 446446"/>
                <a:gd name="connsiteY4" fmla="*/ 3236 h 100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446" h="1008654">
                  <a:moveTo>
                    <a:pt x="184437" y="3236"/>
                  </a:moveTo>
                  <a:lnTo>
                    <a:pt x="300430" y="0"/>
                  </a:lnTo>
                  <a:lnTo>
                    <a:pt x="446446" y="1008654"/>
                  </a:lnTo>
                  <a:lnTo>
                    <a:pt x="0" y="992430"/>
                  </a:lnTo>
                  <a:lnTo>
                    <a:pt x="184437" y="3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Rectangle 14"/>
            <p:cNvSpPr/>
            <p:nvPr/>
          </p:nvSpPr>
          <p:spPr bwMode="auto">
            <a:xfrm>
              <a:off x="3920029" y="3722203"/>
              <a:ext cx="147303" cy="461679"/>
            </a:xfrm>
            <a:custGeom>
              <a:avLst/>
              <a:gdLst>
                <a:gd name="connsiteX0" fmla="*/ 0 w 316644"/>
                <a:gd name="connsiteY0" fmla="*/ 0 h 978308"/>
                <a:gd name="connsiteX1" fmla="*/ 316644 w 316644"/>
                <a:gd name="connsiteY1" fmla="*/ 0 h 978308"/>
                <a:gd name="connsiteX2" fmla="*/ 316644 w 316644"/>
                <a:gd name="connsiteY2" fmla="*/ 978308 h 978308"/>
                <a:gd name="connsiteX3" fmla="*/ 0 w 316644"/>
                <a:gd name="connsiteY3" fmla="*/ 978308 h 978308"/>
                <a:gd name="connsiteX4" fmla="*/ 0 w 316644"/>
                <a:gd name="connsiteY4" fmla="*/ 0 h 978308"/>
                <a:gd name="connsiteX0" fmla="*/ 87085 w 316644"/>
                <a:gd name="connsiteY0" fmla="*/ 0 h 989194"/>
                <a:gd name="connsiteX1" fmla="*/ 316644 w 316644"/>
                <a:gd name="connsiteY1" fmla="*/ 10886 h 989194"/>
                <a:gd name="connsiteX2" fmla="*/ 316644 w 316644"/>
                <a:gd name="connsiteY2" fmla="*/ 989194 h 989194"/>
                <a:gd name="connsiteX3" fmla="*/ 0 w 316644"/>
                <a:gd name="connsiteY3" fmla="*/ 989194 h 989194"/>
                <a:gd name="connsiteX4" fmla="*/ 87085 w 316644"/>
                <a:gd name="connsiteY4" fmla="*/ 0 h 989194"/>
                <a:gd name="connsiteX0" fmla="*/ 87085 w 316644"/>
                <a:gd name="connsiteY0" fmla="*/ 0 h 989194"/>
                <a:gd name="connsiteX1" fmla="*/ 207786 w 316644"/>
                <a:gd name="connsiteY1" fmla="*/ 10886 h 989194"/>
                <a:gd name="connsiteX2" fmla="*/ 316644 w 316644"/>
                <a:gd name="connsiteY2" fmla="*/ 989194 h 989194"/>
                <a:gd name="connsiteX3" fmla="*/ 0 w 316644"/>
                <a:gd name="connsiteY3" fmla="*/ 989194 h 989194"/>
                <a:gd name="connsiteX4" fmla="*/ 87085 w 316644"/>
                <a:gd name="connsiteY4" fmla="*/ 0 h 989194"/>
                <a:gd name="connsiteX0" fmla="*/ 87085 w 316644"/>
                <a:gd name="connsiteY0" fmla="*/ 21771 h 1010965"/>
                <a:gd name="connsiteX1" fmla="*/ 196900 w 316644"/>
                <a:gd name="connsiteY1" fmla="*/ 0 h 1010965"/>
                <a:gd name="connsiteX2" fmla="*/ 316644 w 316644"/>
                <a:gd name="connsiteY2" fmla="*/ 1010965 h 1010965"/>
                <a:gd name="connsiteX3" fmla="*/ 0 w 316644"/>
                <a:gd name="connsiteY3" fmla="*/ 1010965 h 1010965"/>
                <a:gd name="connsiteX4" fmla="*/ 87085 w 316644"/>
                <a:gd name="connsiteY4" fmla="*/ 21771 h 1010965"/>
                <a:gd name="connsiteX0" fmla="*/ 87085 w 316644"/>
                <a:gd name="connsiteY0" fmla="*/ 3236 h 992430"/>
                <a:gd name="connsiteX1" fmla="*/ 203078 w 316644"/>
                <a:gd name="connsiteY1" fmla="*/ 0 h 992430"/>
                <a:gd name="connsiteX2" fmla="*/ 316644 w 316644"/>
                <a:gd name="connsiteY2" fmla="*/ 992430 h 992430"/>
                <a:gd name="connsiteX3" fmla="*/ 0 w 316644"/>
                <a:gd name="connsiteY3" fmla="*/ 992430 h 992430"/>
                <a:gd name="connsiteX4" fmla="*/ 87085 w 316644"/>
                <a:gd name="connsiteY4" fmla="*/ 3236 h 99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644" h="992430">
                  <a:moveTo>
                    <a:pt x="87085" y="3236"/>
                  </a:moveTo>
                  <a:lnTo>
                    <a:pt x="203078" y="0"/>
                  </a:lnTo>
                  <a:lnTo>
                    <a:pt x="316644" y="992430"/>
                  </a:lnTo>
                  <a:lnTo>
                    <a:pt x="0" y="992430"/>
                  </a:lnTo>
                  <a:lnTo>
                    <a:pt x="87085" y="3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29000" y="1386094"/>
            <a:ext cx="1301241" cy="1404731"/>
            <a:chOff x="1534888" y="3293759"/>
            <a:chExt cx="2284240" cy="2765622"/>
          </a:xfrm>
        </p:grpSpPr>
        <p:sp>
          <p:nvSpPr>
            <p:cNvPr id="41" name="Oval 40"/>
            <p:cNvSpPr>
              <a:spLocks noChangeArrowheads="1"/>
            </p:cNvSpPr>
            <p:nvPr/>
          </p:nvSpPr>
          <p:spPr bwMode="auto">
            <a:xfrm flipH="1">
              <a:off x="2532118" y="5742559"/>
              <a:ext cx="1287010" cy="283788"/>
            </a:xfrm>
            <a:prstGeom prst="ellipse">
              <a:avLst/>
            </a:prstGeom>
            <a:gradFill rotWithShape="1">
              <a:gsLst>
                <a:gs pos="0">
                  <a:srgbClr val="0D0D0D">
                    <a:alpha val="28000"/>
                  </a:srgbClr>
                </a:gs>
                <a:gs pos="100000">
                  <a:srgbClr val="9BC1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blurRad="63500" dist="23000" dir="5400000" rotWithShape="0">
                <a:srgbClr val="000000">
                  <a:alpha val="29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 flipH="1">
              <a:off x="1534888" y="5775593"/>
              <a:ext cx="1287010" cy="283788"/>
            </a:xfrm>
            <a:prstGeom prst="ellipse">
              <a:avLst/>
            </a:prstGeom>
            <a:gradFill rotWithShape="1">
              <a:gsLst>
                <a:gs pos="0">
                  <a:srgbClr val="0D0D0D">
                    <a:alpha val="28000"/>
                  </a:srgbClr>
                </a:gs>
                <a:gs pos="100000">
                  <a:srgbClr val="9BC1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blurRad="63500" dist="23000" dir="5400000" rotWithShape="0">
                <a:srgbClr val="000000">
                  <a:alpha val="29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975788" y="3293759"/>
              <a:ext cx="1551608" cy="2594006"/>
              <a:chOff x="2068335" y="3310698"/>
              <a:chExt cx="1551608" cy="2594006"/>
            </a:xfrm>
            <a:solidFill>
              <a:srgbClr val="00467A"/>
            </a:solidFill>
          </p:grpSpPr>
          <p:sp>
            <p:nvSpPr>
              <p:cNvPr id="47" name="Oval 8"/>
              <p:cNvSpPr/>
              <p:nvPr/>
            </p:nvSpPr>
            <p:spPr bwMode="auto">
              <a:xfrm>
                <a:off x="2584825" y="3310698"/>
                <a:ext cx="557368" cy="571729"/>
              </a:xfrm>
              <a:custGeom>
                <a:avLst/>
                <a:gdLst>
                  <a:gd name="connsiteX0" fmla="*/ 0 w 555978"/>
                  <a:gd name="connsiteY0" fmla="*/ 277989 h 555978"/>
                  <a:gd name="connsiteX1" fmla="*/ 277989 w 555978"/>
                  <a:gd name="connsiteY1" fmla="*/ 0 h 555978"/>
                  <a:gd name="connsiteX2" fmla="*/ 555978 w 555978"/>
                  <a:gd name="connsiteY2" fmla="*/ 277989 h 555978"/>
                  <a:gd name="connsiteX3" fmla="*/ 277989 w 555978"/>
                  <a:gd name="connsiteY3" fmla="*/ 555978 h 555978"/>
                  <a:gd name="connsiteX4" fmla="*/ 0 w 555978"/>
                  <a:gd name="connsiteY4" fmla="*/ 277989 h 555978"/>
                  <a:gd name="connsiteX0" fmla="*/ 0 w 588972"/>
                  <a:gd name="connsiteY0" fmla="*/ 278045 h 556100"/>
                  <a:gd name="connsiteX1" fmla="*/ 277989 w 588972"/>
                  <a:gd name="connsiteY1" fmla="*/ 56 h 556100"/>
                  <a:gd name="connsiteX2" fmla="*/ 588972 w 588972"/>
                  <a:gd name="connsiteY2" fmla="*/ 296899 h 556100"/>
                  <a:gd name="connsiteX3" fmla="*/ 277989 w 588972"/>
                  <a:gd name="connsiteY3" fmla="*/ 556034 h 556100"/>
                  <a:gd name="connsiteX4" fmla="*/ 0 w 588972"/>
                  <a:gd name="connsiteY4" fmla="*/ 278045 h 556100"/>
                  <a:gd name="connsiteX0" fmla="*/ 0 w 589047"/>
                  <a:gd name="connsiteY0" fmla="*/ 278045 h 556100"/>
                  <a:gd name="connsiteX1" fmla="*/ 277989 w 589047"/>
                  <a:gd name="connsiteY1" fmla="*/ 56 h 556100"/>
                  <a:gd name="connsiteX2" fmla="*/ 588972 w 589047"/>
                  <a:gd name="connsiteY2" fmla="*/ 296899 h 556100"/>
                  <a:gd name="connsiteX3" fmla="*/ 277989 w 589047"/>
                  <a:gd name="connsiteY3" fmla="*/ 556034 h 556100"/>
                  <a:gd name="connsiteX4" fmla="*/ 0 w 589047"/>
                  <a:gd name="connsiteY4" fmla="*/ 278045 h 556100"/>
                  <a:gd name="connsiteX0" fmla="*/ 0 w 593685"/>
                  <a:gd name="connsiteY0" fmla="*/ 278045 h 556614"/>
                  <a:gd name="connsiteX1" fmla="*/ 277989 w 593685"/>
                  <a:gd name="connsiteY1" fmla="*/ 56 h 556614"/>
                  <a:gd name="connsiteX2" fmla="*/ 588972 w 593685"/>
                  <a:gd name="connsiteY2" fmla="*/ 296899 h 556614"/>
                  <a:gd name="connsiteX3" fmla="*/ 277989 w 593685"/>
                  <a:gd name="connsiteY3" fmla="*/ 556034 h 556614"/>
                  <a:gd name="connsiteX4" fmla="*/ 0 w 593685"/>
                  <a:gd name="connsiteY4" fmla="*/ 278045 h 556614"/>
                  <a:gd name="connsiteX0" fmla="*/ 144 w 593829"/>
                  <a:gd name="connsiteY0" fmla="*/ 263891 h 542460"/>
                  <a:gd name="connsiteX1" fmla="*/ 245140 w 593829"/>
                  <a:gd name="connsiteY1" fmla="*/ 42 h 542460"/>
                  <a:gd name="connsiteX2" fmla="*/ 589116 w 593829"/>
                  <a:gd name="connsiteY2" fmla="*/ 282745 h 542460"/>
                  <a:gd name="connsiteX3" fmla="*/ 278133 w 593829"/>
                  <a:gd name="connsiteY3" fmla="*/ 541880 h 542460"/>
                  <a:gd name="connsiteX4" fmla="*/ 144 w 593829"/>
                  <a:gd name="connsiteY4" fmla="*/ 263891 h 542460"/>
                  <a:gd name="connsiteX0" fmla="*/ 474 w 594159"/>
                  <a:gd name="connsiteY0" fmla="*/ 263959 h 542528"/>
                  <a:gd name="connsiteX1" fmla="*/ 245470 w 594159"/>
                  <a:gd name="connsiteY1" fmla="*/ 110 h 542528"/>
                  <a:gd name="connsiteX2" fmla="*/ 589446 w 594159"/>
                  <a:gd name="connsiteY2" fmla="*/ 282813 h 542528"/>
                  <a:gd name="connsiteX3" fmla="*/ 278463 w 594159"/>
                  <a:gd name="connsiteY3" fmla="*/ 541948 h 542528"/>
                  <a:gd name="connsiteX4" fmla="*/ 474 w 594159"/>
                  <a:gd name="connsiteY4" fmla="*/ 263959 h 542528"/>
                  <a:gd name="connsiteX0" fmla="*/ 71 w 593756"/>
                  <a:gd name="connsiteY0" fmla="*/ 273315 h 551884"/>
                  <a:gd name="connsiteX1" fmla="*/ 254493 w 593756"/>
                  <a:gd name="connsiteY1" fmla="*/ 39 h 551884"/>
                  <a:gd name="connsiteX2" fmla="*/ 589043 w 593756"/>
                  <a:gd name="connsiteY2" fmla="*/ 292169 h 551884"/>
                  <a:gd name="connsiteX3" fmla="*/ 278060 w 593756"/>
                  <a:gd name="connsiteY3" fmla="*/ 551304 h 551884"/>
                  <a:gd name="connsiteX4" fmla="*/ 71 w 593756"/>
                  <a:gd name="connsiteY4" fmla="*/ 273315 h 551884"/>
                  <a:gd name="connsiteX0" fmla="*/ 119 w 593804"/>
                  <a:gd name="connsiteY0" fmla="*/ 273328 h 551897"/>
                  <a:gd name="connsiteX1" fmla="*/ 254541 w 593804"/>
                  <a:gd name="connsiteY1" fmla="*/ 52 h 551897"/>
                  <a:gd name="connsiteX2" fmla="*/ 589091 w 593804"/>
                  <a:gd name="connsiteY2" fmla="*/ 292182 h 551897"/>
                  <a:gd name="connsiteX3" fmla="*/ 278108 w 593804"/>
                  <a:gd name="connsiteY3" fmla="*/ 551317 h 551897"/>
                  <a:gd name="connsiteX4" fmla="*/ 119 w 593804"/>
                  <a:gd name="connsiteY4" fmla="*/ 273328 h 551897"/>
                  <a:gd name="connsiteX0" fmla="*/ 116 w 556671"/>
                  <a:gd name="connsiteY0" fmla="*/ 274061 h 552129"/>
                  <a:gd name="connsiteX1" fmla="*/ 254538 w 556671"/>
                  <a:gd name="connsiteY1" fmla="*/ 785 h 552129"/>
                  <a:gd name="connsiteX2" fmla="*/ 551380 w 556671"/>
                  <a:gd name="connsiteY2" fmla="*/ 250495 h 552129"/>
                  <a:gd name="connsiteX3" fmla="*/ 278105 w 556671"/>
                  <a:gd name="connsiteY3" fmla="*/ 552050 h 552129"/>
                  <a:gd name="connsiteX4" fmla="*/ 116 w 556671"/>
                  <a:gd name="connsiteY4" fmla="*/ 274061 h 552129"/>
                  <a:gd name="connsiteX0" fmla="*/ 116 w 551458"/>
                  <a:gd name="connsiteY0" fmla="*/ 274061 h 552129"/>
                  <a:gd name="connsiteX1" fmla="*/ 254538 w 551458"/>
                  <a:gd name="connsiteY1" fmla="*/ 785 h 552129"/>
                  <a:gd name="connsiteX2" fmla="*/ 551380 w 551458"/>
                  <a:gd name="connsiteY2" fmla="*/ 250495 h 552129"/>
                  <a:gd name="connsiteX3" fmla="*/ 278105 w 551458"/>
                  <a:gd name="connsiteY3" fmla="*/ 552050 h 552129"/>
                  <a:gd name="connsiteX4" fmla="*/ 116 w 551458"/>
                  <a:gd name="connsiteY4" fmla="*/ 274061 h 552129"/>
                  <a:gd name="connsiteX0" fmla="*/ 116 w 551458"/>
                  <a:gd name="connsiteY0" fmla="*/ 274061 h 552129"/>
                  <a:gd name="connsiteX1" fmla="*/ 254538 w 551458"/>
                  <a:gd name="connsiteY1" fmla="*/ 785 h 552129"/>
                  <a:gd name="connsiteX2" fmla="*/ 551380 w 551458"/>
                  <a:gd name="connsiteY2" fmla="*/ 250495 h 552129"/>
                  <a:gd name="connsiteX3" fmla="*/ 278105 w 551458"/>
                  <a:gd name="connsiteY3" fmla="*/ 552050 h 552129"/>
                  <a:gd name="connsiteX4" fmla="*/ 116 w 551458"/>
                  <a:gd name="connsiteY4" fmla="*/ 274061 h 552129"/>
                  <a:gd name="connsiteX0" fmla="*/ 719 w 552061"/>
                  <a:gd name="connsiteY0" fmla="*/ 274061 h 552129"/>
                  <a:gd name="connsiteX1" fmla="*/ 255141 w 552061"/>
                  <a:gd name="connsiteY1" fmla="*/ 785 h 552129"/>
                  <a:gd name="connsiteX2" fmla="*/ 551983 w 552061"/>
                  <a:gd name="connsiteY2" fmla="*/ 250495 h 552129"/>
                  <a:gd name="connsiteX3" fmla="*/ 278708 w 552061"/>
                  <a:gd name="connsiteY3" fmla="*/ 552050 h 552129"/>
                  <a:gd name="connsiteX4" fmla="*/ 719 w 552061"/>
                  <a:gd name="connsiteY4" fmla="*/ 274061 h 552129"/>
                  <a:gd name="connsiteX0" fmla="*/ 719 w 552061"/>
                  <a:gd name="connsiteY0" fmla="*/ 274061 h 552192"/>
                  <a:gd name="connsiteX1" fmla="*/ 255141 w 552061"/>
                  <a:gd name="connsiteY1" fmla="*/ 785 h 552192"/>
                  <a:gd name="connsiteX2" fmla="*/ 551983 w 552061"/>
                  <a:gd name="connsiteY2" fmla="*/ 250495 h 552192"/>
                  <a:gd name="connsiteX3" fmla="*/ 278708 w 552061"/>
                  <a:gd name="connsiteY3" fmla="*/ 552050 h 552192"/>
                  <a:gd name="connsiteX4" fmla="*/ 719 w 552061"/>
                  <a:gd name="connsiteY4" fmla="*/ 274061 h 552192"/>
                  <a:gd name="connsiteX0" fmla="*/ 719 w 552061"/>
                  <a:gd name="connsiteY0" fmla="*/ 274061 h 561604"/>
                  <a:gd name="connsiteX1" fmla="*/ 255141 w 552061"/>
                  <a:gd name="connsiteY1" fmla="*/ 785 h 561604"/>
                  <a:gd name="connsiteX2" fmla="*/ 551983 w 552061"/>
                  <a:gd name="connsiteY2" fmla="*/ 250495 h 561604"/>
                  <a:gd name="connsiteX3" fmla="*/ 264568 w 552061"/>
                  <a:gd name="connsiteY3" fmla="*/ 561477 h 561604"/>
                  <a:gd name="connsiteX4" fmla="*/ 719 w 552061"/>
                  <a:gd name="connsiteY4" fmla="*/ 274061 h 561604"/>
                  <a:gd name="connsiteX0" fmla="*/ 719 w 552664"/>
                  <a:gd name="connsiteY0" fmla="*/ 274061 h 567029"/>
                  <a:gd name="connsiteX1" fmla="*/ 255141 w 552664"/>
                  <a:gd name="connsiteY1" fmla="*/ 785 h 567029"/>
                  <a:gd name="connsiteX2" fmla="*/ 551983 w 552664"/>
                  <a:gd name="connsiteY2" fmla="*/ 250495 h 567029"/>
                  <a:gd name="connsiteX3" fmla="*/ 264568 w 552664"/>
                  <a:gd name="connsiteY3" fmla="*/ 561477 h 567029"/>
                  <a:gd name="connsiteX4" fmla="*/ 719 w 552664"/>
                  <a:gd name="connsiteY4" fmla="*/ 274061 h 567029"/>
                  <a:gd name="connsiteX0" fmla="*/ 722 w 557368"/>
                  <a:gd name="connsiteY0" fmla="*/ 273381 h 570679"/>
                  <a:gd name="connsiteX1" fmla="*/ 255144 w 557368"/>
                  <a:gd name="connsiteY1" fmla="*/ 105 h 570679"/>
                  <a:gd name="connsiteX2" fmla="*/ 556699 w 557368"/>
                  <a:gd name="connsiteY2" fmla="*/ 263956 h 570679"/>
                  <a:gd name="connsiteX3" fmla="*/ 264571 w 557368"/>
                  <a:gd name="connsiteY3" fmla="*/ 560797 h 570679"/>
                  <a:gd name="connsiteX4" fmla="*/ 722 w 557368"/>
                  <a:gd name="connsiteY4" fmla="*/ 273381 h 570679"/>
                  <a:gd name="connsiteX0" fmla="*/ 722 w 557368"/>
                  <a:gd name="connsiteY0" fmla="*/ 274431 h 571729"/>
                  <a:gd name="connsiteX1" fmla="*/ 255144 w 557368"/>
                  <a:gd name="connsiteY1" fmla="*/ 1155 h 571729"/>
                  <a:gd name="connsiteX2" fmla="*/ 556699 w 557368"/>
                  <a:gd name="connsiteY2" fmla="*/ 265006 h 571729"/>
                  <a:gd name="connsiteX3" fmla="*/ 264571 w 557368"/>
                  <a:gd name="connsiteY3" fmla="*/ 561847 h 571729"/>
                  <a:gd name="connsiteX4" fmla="*/ 722 w 557368"/>
                  <a:gd name="connsiteY4" fmla="*/ 274431 h 571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368" h="571729">
                    <a:moveTo>
                      <a:pt x="722" y="274431"/>
                    </a:moveTo>
                    <a:cubicBezTo>
                      <a:pt x="-12633" y="74146"/>
                      <a:pt x="162481" y="2726"/>
                      <a:pt x="255144" y="1155"/>
                    </a:cubicBezTo>
                    <a:cubicBezTo>
                      <a:pt x="347807" y="-416"/>
                      <a:pt x="547271" y="-25211"/>
                      <a:pt x="556699" y="265006"/>
                    </a:cubicBezTo>
                    <a:cubicBezTo>
                      <a:pt x="570839" y="658918"/>
                      <a:pt x="357234" y="560276"/>
                      <a:pt x="264571" y="561847"/>
                    </a:cubicBezTo>
                    <a:cubicBezTo>
                      <a:pt x="171908" y="563418"/>
                      <a:pt x="-9490" y="479430"/>
                      <a:pt x="722" y="274431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2068335" y="3390078"/>
                <a:ext cx="1551608" cy="2514626"/>
              </a:xfrm>
              <a:custGeom>
                <a:avLst/>
                <a:gdLst>
                  <a:gd name="connsiteX0" fmla="*/ 728770 w 1560687"/>
                  <a:gd name="connsiteY0" fmla="*/ 574226 h 2545159"/>
                  <a:gd name="connsiteX1" fmla="*/ 1185970 w 1560687"/>
                  <a:gd name="connsiteY1" fmla="*/ 462358 h 2545159"/>
                  <a:gd name="connsiteX2" fmla="*/ 1317293 w 1560687"/>
                  <a:gd name="connsiteY2" fmla="*/ 78116 h 2545159"/>
                  <a:gd name="connsiteX3" fmla="*/ 1453480 w 1560687"/>
                  <a:gd name="connsiteY3" fmla="*/ 294 h 2545159"/>
                  <a:gd name="connsiteX4" fmla="*/ 1555621 w 1560687"/>
                  <a:gd name="connsiteY4" fmla="*/ 87843 h 2545159"/>
                  <a:gd name="connsiteX5" fmla="*/ 1526438 w 1560687"/>
                  <a:gd name="connsiteY5" fmla="*/ 228894 h 2545159"/>
                  <a:gd name="connsiteX6" fmla="*/ 1365931 w 1560687"/>
                  <a:gd name="connsiteY6" fmla="*/ 666639 h 2545159"/>
                  <a:gd name="connsiteX7" fmla="*/ 864957 w 1560687"/>
                  <a:gd name="connsiteY7" fmla="*/ 817418 h 2545159"/>
                  <a:gd name="connsiteX8" fmla="*/ 816319 w 1560687"/>
                  <a:gd name="connsiteY8" fmla="*/ 1449716 h 2545159"/>
                  <a:gd name="connsiteX9" fmla="*/ 1171378 w 1560687"/>
                  <a:gd name="connsiteY9" fmla="*/ 1600494 h 2545159"/>
                  <a:gd name="connsiteX10" fmla="*/ 1302702 w 1560687"/>
                  <a:gd name="connsiteY10" fmla="*/ 2393299 h 2545159"/>
                  <a:gd name="connsiteX11" fmla="*/ 1025463 w 1560687"/>
                  <a:gd name="connsiteY11" fmla="*/ 2412754 h 2545159"/>
                  <a:gd name="connsiteX12" fmla="*/ 957370 w 1560687"/>
                  <a:gd name="connsiteY12" fmla="*/ 1795048 h 2545159"/>
                  <a:gd name="connsiteX13" fmla="*/ 636357 w 1560687"/>
                  <a:gd name="connsiteY13" fmla="*/ 1683179 h 2545159"/>
                  <a:gd name="connsiteX14" fmla="*/ 577991 w 1560687"/>
                  <a:gd name="connsiteY14" fmla="*/ 1999328 h 2545159"/>
                  <a:gd name="connsiteX15" fmla="*/ 349391 w 1560687"/>
                  <a:gd name="connsiteY15" fmla="*/ 2510031 h 2545159"/>
                  <a:gd name="connsiteX16" fmla="*/ 115927 w 1560687"/>
                  <a:gd name="connsiteY16" fmla="*/ 2432209 h 2545159"/>
                  <a:gd name="connsiteX17" fmla="*/ 349391 w 1560687"/>
                  <a:gd name="connsiteY17" fmla="*/ 1882596 h 2545159"/>
                  <a:gd name="connsiteX18" fmla="*/ 548808 w 1560687"/>
                  <a:gd name="connsiteY18" fmla="*/ 1046018 h 2545159"/>
                  <a:gd name="connsiteX19" fmla="*/ 184021 w 1560687"/>
                  <a:gd name="connsiteY19" fmla="*/ 1357303 h 2545159"/>
                  <a:gd name="connsiteX20" fmla="*/ 13787 w 1560687"/>
                  <a:gd name="connsiteY20" fmla="*/ 1264890 h 2545159"/>
                  <a:gd name="connsiteX21" fmla="*/ 86744 w 1560687"/>
                  <a:gd name="connsiteY21" fmla="*/ 1104384 h 2545159"/>
                  <a:gd name="connsiteX22" fmla="*/ 728770 w 1560687"/>
                  <a:gd name="connsiteY22" fmla="*/ 574226 h 2545159"/>
                  <a:gd name="connsiteX0" fmla="*/ 728770 w 1560687"/>
                  <a:gd name="connsiteY0" fmla="*/ 574151 h 2545084"/>
                  <a:gd name="connsiteX1" fmla="*/ 1166514 w 1560687"/>
                  <a:gd name="connsiteY1" fmla="*/ 442828 h 2545084"/>
                  <a:gd name="connsiteX2" fmla="*/ 1317293 w 1560687"/>
                  <a:gd name="connsiteY2" fmla="*/ 78041 h 2545084"/>
                  <a:gd name="connsiteX3" fmla="*/ 1453480 w 1560687"/>
                  <a:gd name="connsiteY3" fmla="*/ 219 h 2545084"/>
                  <a:gd name="connsiteX4" fmla="*/ 1555621 w 1560687"/>
                  <a:gd name="connsiteY4" fmla="*/ 87768 h 2545084"/>
                  <a:gd name="connsiteX5" fmla="*/ 1526438 w 1560687"/>
                  <a:gd name="connsiteY5" fmla="*/ 228819 h 2545084"/>
                  <a:gd name="connsiteX6" fmla="*/ 1365931 w 1560687"/>
                  <a:gd name="connsiteY6" fmla="*/ 666564 h 2545084"/>
                  <a:gd name="connsiteX7" fmla="*/ 864957 w 1560687"/>
                  <a:gd name="connsiteY7" fmla="*/ 817343 h 2545084"/>
                  <a:gd name="connsiteX8" fmla="*/ 816319 w 1560687"/>
                  <a:gd name="connsiteY8" fmla="*/ 1449641 h 2545084"/>
                  <a:gd name="connsiteX9" fmla="*/ 1171378 w 1560687"/>
                  <a:gd name="connsiteY9" fmla="*/ 1600419 h 2545084"/>
                  <a:gd name="connsiteX10" fmla="*/ 1302702 w 1560687"/>
                  <a:gd name="connsiteY10" fmla="*/ 2393224 h 2545084"/>
                  <a:gd name="connsiteX11" fmla="*/ 1025463 w 1560687"/>
                  <a:gd name="connsiteY11" fmla="*/ 2412679 h 2545084"/>
                  <a:gd name="connsiteX12" fmla="*/ 957370 w 1560687"/>
                  <a:gd name="connsiteY12" fmla="*/ 1794973 h 2545084"/>
                  <a:gd name="connsiteX13" fmla="*/ 636357 w 1560687"/>
                  <a:gd name="connsiteY13" fmla="*/ 1683104 h 2545084"/>
                  <a:gd name="connsiteX14" fmla="*/ 577991 w 1560687"/>
                  <a:gd name="connsiteY14" fmla="*/ 1999253 h 2545084"/>
                  <a:gd name="connsiteX15" fmla="*/ 349391 w 1560687"/>
                  <a:gd name="connsiteY15" fmla="*/ 2509956 h 2545084"/>
                  <a:gd name="connsiteX16" fmla="*/ 115927 w 1560687"/>
                  <a:gd name="connsiteY16" fmla="*/ 2432134 h 2545084"/>
                  <a:gd name="connsiteX17" fmla="*/ 349391 w 1560687"/>
                  <a:gd name="connsiteY17" fmla="*/ 1882521 h 2545084"/>
                  <a:gd name="connsiteX18" fmla="*/ 548808 w 1560687"/>
                  <a:gd name="connsiteY18" fmla="*/ 1045943 h 2545084"/>
                  <a:gd name="connsiteX19" fmla="*/ 184021 w 1560687"/>
                  <a:gd name="connsiteY19" fmla="*/ 1357228 h 2545084"/>
                  <a:gd name="connsiteX20" fmla="*/ 13787 w 1560687"/>
                  <a:gd name="connsiteY20" fmla="*/ 1264815 h 2545084"/>
                  <a:gd name="connsiteX21" fmla="*/ 86744 w 1560687"/>
                  <a:gd name="connsiteY21" fmla="*/ 1104309 h 2545084"/>
                  <a:gd name="connsiteX22" fmla="*/ 728770 w 1560687"/>
                  <a:gd name="connsiteY22" fmla="*/ 574151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68 h 2545137"/>
                  <a:gd name="connsiteX1" fmla="*/ 1191289 w 1561143"/>
                  <a:gd name="connsiteY1" fmla="*/ 457472 h 2545137"/>
                  <a:gd name="connsiteX2" fmla="*/ 1317749 w 1561143"/>
                  <a:gd name="connsiteY2" fmla="*/ 78094 h 2545137"/>
                  <a:gd name="connsiteX3" fmla="*/ 1453936 w 1561143"/>
                  <a:gd name="connsiteY3" fmla="*/ 272 h 2545137"/>
                  <a:gd name="connsiteX4" fmla="*/ 1556077 w 1561143"/>
                  <a:gd name="connsiteY4" fmla="*/ 87821 h 2545137"/>
                  <a:gd name="connsiteX5" fmla="*/ 1526894 w 1561143"/>
                  <a:gd name="connsiteY5" fmla="*/ 228872 h 2545137"/>
                  <a:gd name="connsiteX6" fmla="*/ 1366387 w 1561143"/>
                  <a:gd name="connsiteY6" fmla="*/ 666617 h 2545137"/>
                  <a:gd name="connsiteX7" fmla="*/ 865413 w 1561143"/>
                  <a:gd name="connsiteY7" fmla="*/ 817396 h 2545137"/>
                  <a:gd name="connsiteX8" fmla="*/ 816775 w 1561143"/>
                  <a:gd name="connsiteY8" fmla="*/ 1449694 h 2545137"/>
                  <a:gd name="connsiteX9" fmla="*/ 1171834 w 1561143"/>
                  <a:gd name="connsiteY9" fmla="*/ 1600472 h 2545137"/>
                  <a:gd name="connsiteX10" fmla="*/ 1303158 w 1561143"/>
                  <a:gd name="connsiteY10" fmla="*/ 2393277 h 2545137"/>
                  <a:gd name="connsiteX11" fmla="*/ 1025919 w 1561143"/>
                  <a:gd name="connsiteY11" fmla="*/ 2412732 h 2545137"/>
                  <a:gd name="connsiteX12" fmla="*/ 957826 w 1561143"/>
                  <a:gd name="connsiteY12" fmla="*/ 1795026 h 2545137"/>
                  <a:gd name="connsiteX13" fmla="*/ 636813 w 1561143"/>
                  <a:gd name="connsiteY13" fmla="*/ 1683157 h 2545137"/>
                  <a:gd name="connsiteX14" fmla="*/ 578447 w 1561143"/>
                  <a:gd name="connsiteY14" fmla="*/ 1999306 h 2545137"/>
                  <a:gd name="connsiteX15" fmla="*/ 349847 w 1561143"/>
                  <a:gd name="connsiteY15" fmla="*/ 2510009 h 2545137"/>
                  <a:gd name="connsiteX16" fmla="*/ 116383 w 1561143"/>
                  <a:gd name="connsiteY16" fmla="*/ 2432187 h 2545137"/>
                  <a:gd name="connsiteX17" fmla="*/ 349847 w 1561143"/>
                  <a:gd name="connsiteY17" fmla="*/ 1882574 h 2545137"/>
                  <a:gd name="connsiteX18" fmla="*/ 549264 w 1561143"/>
                  <a:gd name="connsiteY18" fmla="*/ 1045996 h 2545137"/>
                  <a:gd name="connsiteX19" fmla="*/ 184477 w 1561143"/>
                  <a:gd name="connsiteY19" fmla="*/ 1357281 h 2545137"/>
                  <a:gd name="connsiteX20" fmla="*/ 14243 w 1561143"/>
                  <a:gd name="connsiteY20" fmla="*/ 1264868 h 2545137"/>
                  <a:gd name="connsiteX21" fmla="*/ 87200 w 1561143"/>
                  <a:gd name="connsiteY21" fmla="*/ 1104362 h 2545137"/>
                  <a:gd name="connsiteX22" fmla="*/ 700043 w 1561143"/>
                  <a:gd name="connsiteY22" fmla="*/ 579068 h 2545137"/>
                  <a:gd name="connsiteX0" fmla="*/ 700043 w 1561143"/>
                  <a:gd name="connsiteY0" fmla="*/ 579068 h 2545137"/>
                  <a:gd name="connsiteX1" fmla="*/ 1191289 w 1561143"/>
                  <a:gd name="connsiteY1" fmla="*/ 457472 h 2545137"/>
                  <a:gd name="connsiteX2" fmla="*/ 1317749 w 1561143"/>
                  <a:gd name="connsiteY2" fmla="*/ 78094 h 2545137"/>
                  <a:gd name="connsiteX3" fmla="*/ 1453936 w 1561143"/>
                  <a:gd name="connsiteY3" fmla="*/ 272 h 2545137"/>
                  <a:gd name="connsiteX4" fmla="*/ 1556077 w 1561143"/>
                  <a:gd name="connsiteY4" fmla="*/ 87821 h 2545137"/>
                  <a:gd name="connsiteX5" fmla="*/ 1526894 w 1561143"/>
                  <a:gd name="connsiteY5" fmla="*/ 228872 h 2545137"/>
                  <a:gd name="connsiteX6" fmla="*/ 1366387 w 1561143"/>
                  <a:gd name="connsiteY6" fmla="*/ 666617 h 2545137"/>
                  <a:gd name="connsiteX7" fmla="*/ 865413 w 1561143"/>
                  <a:gd name="connsiteY7" fmla="*/ 817396 h 2545137"/>
                  <a:gd name="connsiteX8" fmla="*/ 816775 w 1561143"/>
                  <a:gd name="connsiteY8" fmla="*/ 1449694 h 2545137"/>
                  <a:gd name="connsiteX9" fmla="*/ 1171834 w 1561143"/>
                  <a:gd name="connsiteY9" fmla="*/ 1600472 h 2545137"/>
                  <a:gd name="connsiteX10" fmla="*/ 1303158 w 1561143"/>
                  <a:gd name="connsiteY10" fmla="*/ 2393277 h 2545137"/>
                  <a:gd name="connsiteX11" fmla="*/ 1025919 w 1561143"/>
                  <a:gd name="connsiteY11" fmla="*/ 2412732 h 2545137"/>
                  <a:gd name="connsiteX12" fmla="*/ 957826 w 1561143"/>
                  <a:gd name="connsiteY12" fmla="*/ 1795026 h 2545137"/>
                  <a:gd name="connsiteX13" fmla="*/ 636813 w 1561143"/>
                  <a:gd name="connsiteY13" fmla="*/ 1683157 h 2545137"/>
                  <a:gd name="connsiteX14" fmla="*/ 578447 w 1561143"/>
                  <a:gd name="connsiteY14" fmla="*/ 1999306 h 2545137"/>
                  <a:gd name="connsiteX15" fmla="*/ 349847 w 1561143"/>
                  <a:gd name="connsiteY15" fmla="*/ 2510009 h 2545137"/>
                  <a:gd name="connsiteX16" fmla="*/ 116383 w 1561143"/>
                  <a:gd name="connsiteY16" fmla="*/ 2432187 h 2545137"/>
                  <a:gd name="connsiteX17" fmla="*/ 349847 w 1561143"/>
                  <a:gd name="connsiteY17" fmla="*/ 1882574 h 2545137"/>
                  <a:gd name="connsiteX18" fmla="*/ 549264 w 1561143"/>
                  <a:gd name="connsiteY18" fmla="*/ 1045996 h 2545137"/>
                  <a:gd name="connsiteX19" fmla="*/ 184477 w 1561143"/>
                  <a:gd name="connsiteY19" fmla="*/ 1357281 h 2545137"/>
                  <a:gd name="connsiteX20" fmla="*/ 14243 w 1561143"/>
                  <a:gd name="connsiteY20" fmla="*/ 1264868 h 2545137"/>
                  <a:gd name="connsiteX21" fmla="*/ 87200 w 1561143"/>
                  <a:gd name="connsiteY21" fmla="*/ 1104362 h 2545137"/>
                  <a:gd name="connsiteX22" fmla="*/ 700043 w 1561143"/>
                  <a:gd name="connsiteY22" fmla="*/ 579068 h 2545137"/>
                  <a:gd name="connsiteX0" fmla="*/ 700043 w 1561143"/>
                  <a:gd name="connsiteY0" fmla="*/ 579049 h 2545118"/>
                  <a:gd name="connsiteX1" fmla="*/ 1171834 w 1561143"/>
                  <a:gd name="connsiteY1" fmla="*/ 452590 h 2545118"/>
                  <a:gd name="connsiteX2" fmla="*/ 1317749 w 1561143"/>
                  <a:gd name="connsiteY2" fmla="*/ 78075 h 2545118"/>
                  <a:gd name="connsiteX3" fmla="*/ 1453936 w 1561143"/>
                  <a:gd name="connsiteY3" fmla="*/ 253 h 2545118"/>
                  <a:gd name="connsiteX4" fmla="*/ 1556077 w 1561143"/>
                  <a:gd name="connsiteY4" fmla="*/ 87802 h 2545118"/>
                  <a:gd name="connsiteX5" fmla="*/ 1526894 w 1561143"/>
                  <a:gd name="connsiteY5" fmla="*/ 228853 h 2545118"/>
                  <a:gd name="connsiteX6" fmla="*/ 1366387 w 1561143"/>
                  <a:gd name="connsiteY6" fmla="*/ 666598 h 2545118"/>
                  <a:gd name="connsiteX7" fmla="*/ 865413 w 1561143"/>
                  <a:gd name="connsiteY7" fmla="*/ 817377 h 2545118"/>
                  <a:gd name="connsiteX8" fmla="*/ 816775 w 1561143"/>
                  <a:gd name="connsiteY8" fmla="*/ 1449675 h 2545118"/>
                  <a:gd name="connsiteX9" fmla="*/ 1171834 w 1561143"/>
                  <a:gd name="connsiteY9" fmla="*/ 1600453 h 2545118"/>
                  <a:gd name="connsiteX10" fmla="*/ 1303158 w 1561143"/>
                  <a:gd name="connsiteY10" fmla="*/ 2393258 h 2545118"/>
                  <a:gd name="connsiteX11" fmla="*/ 1025919 w 1561143"/>
                  <a:gd name="connsiteY11" fmla="*/ 2412713 h 2545118"/>
                  <a:gd name="connsiteX12" fmla="*/ 957826 w 1561143"/>
                  <a:gd name="connsiteY12" fmla="*/ 1795007 h 2545118"/>
                  <a:gd name="connsiteX13" fmla="*/ 636813 w 1561143"/>
                  <a:gd name="connsiteY13" fmla="*/ 1683138 h 2545118"/>
                  <a:gd name="connsiteX14" fmla="*/ 578447 w 1561143"/>
                  <a:gd name="connsiteY14" fmla="*/ 1999287 h 2545118"/>
                  <a:gd name="connsiteX15" fmla="*/ 349847 w 1561143"/>
                  <a:gd name="connsiteY15" fmla="*/ 2509990 h 2545118"/>
                  <a:gd name="connsiteX16" fmla="*/ 116383 w 1561143"/>
                  <a:gd name="connsiteY16" fmla="*/ 2432168 h 2545118"/>
                  <a:gd name="connsiteX17" fmla="*/ 349847 w 1561143"/>
                  <a:gd name="connsiteY17" fmla="*/ 1882555 h 2545118"/>
                  <a:gd name="connsiteX18" fmla="*/ 549264 w 1561143"/>
                  <a:gd name="connsiteY18" fmla="*/ 1045977 h 2545118"/>
                  <a:gd name="connsiteX19" fmla="*/ 184477 w 1561143"/>
                  <a:gd name="connsiteY19" fmla="*/ 1357262 h 2545118"/>
                  <a:gd name="connsiteX20" fmla="*/ 14243 w 1561143"/>
                  <a:gd name="connsiteY20" fmla="*/ 1264849 h 2545118"/>
                  <a:gd name="connsiteX21" fmla="*/ 87200 w 1561143"/>
                  <a:gd name="connsiteY21" fmla="*/ 1104343 h 2545118"/>
                  <a:gd name="connsiteX22" fmla="*/ 700043 w 1561143"/>
                  <a:gd name="connsiteY22" fmla="*/ 579049 h 2545118"/>
                  <a:gd name="connsiteX0" fmla="*/ 700043 w 1561143"/>
                  <a:gd name="connsiteY0" fmla="*/ 579049 h 2545118"/>
                  <a:gd name="connsiteX1" fmla="*/ 1171834 w 1561143"/>
                  <a:gd name="connsiteY1" fmla="*/ 452590 h 2545118"/>
                  <a:gd name="connsiteX2" fmla="*/ 1317749 w 1561143"/>
                  <a:gd name="connsiteY2" fmla="*/ 78075 h 2545118"/>
                  <a:gd name="connsiteX3" fmla="*/ 1453936 w 1561143"/>
                  <a:gd name="connsiteY3" fmla="*/ 253 h 2545118"/>
                  <a:gd name="connsiteX4" fmla="*/ 1556077 w 1561143"/>
                  <a:gd name="connsiteY4" fmla="*/ 87802 h 2545118"/>
                  <a:gd name="connsiteX5" fmla="*/ 1526894 w 1561143"/>
                  <a:gd name="connsiteY5" fmla="*/ 228853 h 2545118"/>
                  <a:gd name="connsiteX6" fmla="*/ 1366387 w 1561143"/>
                  <a:gd name="connsiteY6" fmla="*/ 666598 h 2545118"/>
                  <a:gd name="connsiteX7" fmla="*/ 865413 w 1561143"/>
                  <a:gd name="connsiteY7" fmla="*/ 817377 h 2545118"/>
                  <a:gd name="connsiteX8" fmla="*/ 816775 w 1561143"/>
                  <a:gd name="connsiteY8" fmla="*/ 1449675 h 2545118"/>
                  <a:gd name="connsiteX9" fmla="*/ 1171834 w 1561143"/>
                  <a:gd name="connsiteY9" fmla="*/ 1600453 h 2545118"/>
                  <a:gd name="connsiteX10" fmla="*/ 1303158 w 1561143"/>
                  <a:gd name="connsiteY10" fmla="*/ 2393258 h 2545118"/>
                  <a:gd name="connsiteX11" fmla="*/ 1025919 w 1561143"/>
                  <a:gd name="connsiteY11" fmla="*/ 2412713 h 2545118"/>
                  <a:gd name="connsiteX12" fmla="*/ 957826 w 1561143"/>
                  <a:gd name="connsiteY12" fmla="*/ 1795007 h 2545118"/>
                  <a:gd name="connsiteX13" fmla="*/ 636813 w 1561143"/>
                  <a:gd name="connsiteY13" fmla="*/ 1683138 h 2545118"/>
                  <a:gd name="connsiteX14" fmla="*/ 578447 w 1561143"/>
                  <a:gd name="connsiteY14" fmla="*/ 1999287 h 2545118"/>
                  <a:gd name="connsiteX15" fmla="*/ 349847 w 1561143"/>
                  <a:gd name="connsiteY15" fmla="*/ 2509990 h 2545118"/>
                  <a:gd name="connsiteX16" fmla="*/ 116383 w 1561143"/>
                  <a:gd name="connsiteY16" fmla="*/ 2432168 h 2545118"/>
                  <a:gd name="connsiteX17" fmla="*/ 349847 w 1561143"/>
                  <a:gd name="connsiteY17" fmla="*/ 1882555 h 2545118"/>
                  <a:gd name="connsiteX18" fmla="*/ 549264 w 1561143"/>
                  <a:gd name="connsiteY18" fmla="*/ 1045977 h 2545118"/>
                  <a:gd name="connsiteX19" fmla="*/ 184477 w 1561143"/>
                  <a:gd name="connsiteY19" fmla="*/ 1357262 h 2545118"/>
                  <a:gd name="connsiteX20" fmla="*/ 14243 w 1561143"/>
                  <a:gd name="connsiteY20" fmla="*/ 1264849 h 2545118"/>
                  <a:gd name="connsiteX21" fmla="*/ 87200 w 1561143"/>
                  <a:gd name="connsiteY21" fmla="*/ 1104343 h 2545118"/>
                  <a:gd name="connsiteX22" fmla="*/ 700043 w 1561143"/>
                  <a:gd name="connsiteY22" fmla="*/ 579049 h 2545118"/>
                  <a:gd name="connsiteX0" fmla="*/ 700043 w 1561143"/>
                  <a:gd name="connsiteY0" fmla="*/ 579049 h 2545118"/>
                  <a:gd name="connsiteX1" fmla="*/ 1171834 w 1561143"/>
                  <a:gd name="connsiteY1" fmla="*/ 452590 h 2545118"/>
                  <a:gd name="connsiteX2" fmla="*/ 1317749 w 1561143"/>
                  <a:gd name="connsiteY2" fmla="*/ 78075 h 2545118"/>
                  <a:gd name="connsiteX3" fmla="*/ 1453936 w 1561143"/>
                  <a:gd name="connsiteY3" fmla="*/ 253 h 2545118"/>
                  <a:gd name="connsiteX4" fmla="*/ 1556077 w 1561143"/>
                  <a:gd name="connsiteY4" fmla="*/ 87802 h 2545118"/>
                  <a:gd name="connsiteX5" fmla="*/ 1526894 w 1561143"/>
                  <a:gd name="connsiteY5" fmla="*/ 228853 h 2545118"/>
                  <a:gd name="connsiteX6" fmla="*/ 1366387 w 1561143"/>
                  <a:gd name="connsiteY6" fmla="*/ 666598 h 2545118"/>
                  <a:gd name="connsiteX7" fmla="*/ 865413 w 1561143"/>
                  <a:gd name="connsiteY7" fmla="*/ 817377 h 2545118"/>
                  <a:gd name="connsiteX8" fmla="*/ 816775 w 1561143"/>
                  <a:gd name="connsiteY8" fmla="*/ 1449675 h 2545118"/>
                  <a:gd name="connsiteX9" fmla="*/ 1171834 w 1561143"/>
                  <a:gd name="connsiteY9" fmla="*/ 1600453 h 2545118"/>
                  <a:gd name="connsiteX10" fmla="*/ 1303158 w 1561143"/>
                  <a:gd name="connsiteY10" fmla="*/ 2393258 h 2545118"/>
                  <a:gd name="connsiteX11" fmla="*/ 1025919 w 1561143"/>
                  <a:gd name="connsiteY11" fmla="*/ 2412713 h 2545118"/>
                  <a:gd name="connsiteX12" fmla="*/ 957826 w 1561143"/>
                  <a:gd name="connsiteY12" fmla="*/ 1795007 h 2545118"/>
                  <a:gd name="connsiteX13" fmla="*/ 636813 w 1561143"/>
                  <a:gd name="connsiteY13" fmla="*/ 1683138 h 2545118"/>
                  <a:gd name="connsiteX14" fmla="*/ 578447 w 1561143"/>
                  <a:gd name="connsiteY14" fmla="*/ 1999287 h 2545118"/>
                  <a:gd name="connsiteX15" fmla="*/ 349847 w 1561143"/>
                  <a:gd name="connsiteY15" fmla="*/ 2509990 h 2545118"/>
                  <a:gd name="connsiteX16" fmla="*/ 116383 w 1561143"/>
                  <a:gd name="connsiteY16" fmla="*/ 2432168 h 2545118"/>
                  <a:gd name="connsiteX17" fmla="*/ 349847 w 1561143"/>
                  <a:gd name="connsiteY17" fmla="*/ 1882555 h 2545118"/>
                  <a:gd name="connsiteX18" fmla="*/ 549264 w 1561143"/>
                  <a:gd name="connsiteY18" fmla="*/ 1045977 h 2545118"/>
                  <a:gd name="connsiteX19" fmla="*/ 184477 w 1561143"/>
                  <a:gd name="connsiteY19" fmla="*/ 1357262 h 2545118"/>
                  <a:gd name="connsiteX20" fmla="*/ 14243 w 1561143"/>
                  <a:gd name="connsiteY20" fmla="*/ 1264849 h 2545118"/>
                  <a:gd name="connsiteX21" fmla="*/ 87200 w 1561143"/>
                  <a:gd name="connsiteY21" fmla="*/ 1104343 h 2545118"/>
                  <a:gd name="connsiteX22" fmla="*/ 700043 w 1561143"/>
                  <a:gd name="connsiteY22" fmla="*/ 579049 h 2545118"/>
                  <a:gd name="connsiteX0" fmla="*/ 700043 w 1529388"/>
                  <a:gd name="connsiteY0" fmla="*/ 587851 h 2553920"/>
                  <a:gd name="connsiteX1" fmla="*/ 1171834 w 1529388"/>
                  <a:gd name="connsiteY1" fmla="*/ 461392 h 2553920"/>
                  <a:gd name="connsiteX2" fmla="*/ 1317749 w 1529388"/>
                  <a:gd name="connsiteY2" fmla="*/ 86877 h 2553920"/>
                  <a:gd name="connsiteX3" fmla="*/ 1453936 w 1529388"/>
                  <a:gd name="connsiteY3" fmla="*/ 9055 h 2553920"/>
                  <a:gd name="connsiteX4" fmla="*/ 1526894 w 1529388"/>
                  <a:gd name="connsiteY4" fmla="*/ 237655 h 2553920"/>
                  <a:gd name="connsiteX5" fmla="*/ 1366387 w 1529388"/>
                  <a:gd name="connsiteY5" fmla="*/ 675400 h 2553920"/>
                  <a:gd name="connsiteX6" fmla="*/ 865413 w 1529388"/>
                  <a:gd name="connsiteY6" fmla="*/ 826179 h 2553920"/>
                  <a:gd name="connsiteX7" fmla="*/ 816775 w 1529388"/>
                  <a:gd name="connsiteY7" fmla="*/ 1458477 h 2553920"/>
                  <a:gd name="connsiteX8" fmla="*/ 1171834 w 1529388"/>
                  <a:gd name="connsiteY8" fmla="*/ 1609255 h 2553920"/>
                  <a:gd name="connsiteX9" fmla="*/ 1303158 w 1529388"/>
                  <a:gd name="connsiteY9" fmla="*/ 2402060 h 2553920"/>
                  <a:gd name="connsiteX10" fmla="*/ 1025919 w 1529388"/>
                  <a:gd name="connsiteY10" fmla="*/ 2421515 h 2553920"/>
                  <a:gd name="connsiteX11" fmla="*/ 957826 w 1529388"/>
                  <a:gd name="connsiteY11" fmla="*/ 1803809 h 2553920"/>
                  <a:gd name="connsiteX12" fmla="*/ 636813 w 1529388"/>
                  <a:gd name="connsiteY12" fmla="*/ 1691940 h 2553920"/>
                  <a:gd name="connsiteX13" fmla="*/ 578447 w 1529388"/>
                  <a:gd name="connsiteY13" fmla="*/ 2008089 h 2553920"/>
                  <a:gd name="connsiteX14" fmla="*/ 349847 w 1529388"/>
                  <a:gd name="connsiteY14" fmla="*/ 2518792 h 2553920"/>
                  <a:gd name="connsiteX15" fmla="*/ 116383 w 1529388"/>
                  <a:gd name="connsiteY15" fmla="*/ 2440970 h 2553920"/>
                  <a:gd name="connsiteX16" fmla="*/ 349847 w 1529388"/>
                  <a:gd name="connsiteY16" fmla="*/ 1891357 h 2553920"/>
                  <a:gd name="connsiteX17" fmla="*/ 549264 w 1529388"/>
                  <a:gd name="connsiteY17" fmla="*/ 1054779 h 2553920"/>
                  <a:gd name="connsiteX18" fmla="*/ 184477 w 1529388"/>
                  <a:gd name="connsiteY18" fmla="*/ 1366064 h 2553920"/>
                  <a:gd name="connsiteX19" fmla="*/ 14243 w 1529388"/>
                  <a:gd name="connsiteY19" fmla="*/ 1273651 h 2553920"/>
                  <a:gd name="connsiteX20" fmla="*/ 87200 w 1529388"/>
                  <a:gd name="connsiteY20" fmla="*/ 1113145 h 2553920"/>
                  <a:gd name="connsiteX21" fmla="*/ 700043 w 1529388"/>
                  <a:gd name="connsiteY21" fmla="*/ 587851 h 2553920"/>
                  <a:gd name="connsiteX0" fmla="*/ 700043 w 1547616"/>
                  <a:gd name="connsiteY0" fmla="*/ 591953 h 2558022"/>
                  <a:gd name="connsiteX1" fmla="*/ 1171834 w 1547616"/>
                  <a:gd name="connsiteY1" fmla="*/ 465494 h 2558022"/>
                  <a:gd name="connsiteX2" fmla="*/ 1317749 w 1547616"/>
                  <a:gd name="connsiteY2" fmla="*/ 90979 h 2558022"/>
                  <a:gd name="connsiteX3" fmla="*/ 1453936 w 1547616"/>
                  <a:gd name="connsiteY3" fmla="*/ 13157 h 2558022"/>
                  <a:gd name="connsiteX4" fmla="*/ 1526894 w 1547616"/>
                  <a:gd name="connsiteY4" fmla="*/ 241757 h 2558022"/>
                  <a:gd name="connsiteX5" fmla="*/ 1366387 w 1547616"/>
                  <a:gd name="connsiteY5" fmla="*/ 679502 h 2558022"/>
                  <a:gd name="connsiteX6" fmla="*/ 865413 w 1547616"/>
                  <a:gd name="connsiteY6" fmla="*/ 830281 h 2558022"/>
                  <a:gd name="connsiteX7" fmla="*/ 816775 w 1547616"/>
                  <a:gd name="connsiteY7" fmla="*/ 1462579 h 2558022"/>
                  <a:gd name="connsiteX8" fmla="*/ 1171834 w 1547616"/>
                  <a:gd name="connsiteY8" fmla="*/ 1613357 h 2558022"/>
                  <a:gd name="connsiteX9" fmla="*/ 1303158 w 1547616"/>
                  <a:gd name="connsiteY9" fmla="*/ 2406162 h 2558022"/>
                  <a:gd name="connsiteX10" fmla="*/ 1025919 w 1547616"/>
                  <a:gd name="connsiteY10" fmla="*/ 2425617 h 2558022"/>
                  <a:gd name="connsiteX11" fmla="*/ 957826 w 1547616"/>
                  <a:gd name="connsiteY11" fmla="*/ 1807911 h 2558022"/>
                  <a:gd name="connsiteX12" fmla="*/ 636813 w 1547616"/>
                  <a:gd name="connsiteY12" fmla="*/ 1696042 h 2558022"/>
                  <a:gd name="connsiteX13" fmla="*/ 578447 w 1547616"/>
                  <a:gd name="connsiteY13" fmla="*/ 2012191 h 2558022"/>
                  <a:gd name="connsiteX14" fmla="*/ 349847 w 1547616"/>
                  <a:gd name="connsiteY14" fmla="*/ 2522894 h 2558022"/>
                  <a:gd name="connsiteX15" fmla="*/ 116383 w 1547616"/>
                  <a:gd name="connsiteY15" fmla="*/ 2445072 h 2558022"/>
                  <a:gd name="connsiteX16" fmla="*/ 349847 w 1547616"/>
                  <a:gd name="connsiteY16" fmla="*/ 1895459 h 2558022"/>
                  <a:gd name="connsiteX17" fmla="*/ 549264 w 1547616"/>
                  <a:gd name="connsiteY17" fmla="*/ 1058881 h 2558022"/>
                  <a:gd name="connsiteX18" fmla="*/ 184477 w 1547616"/>
                  <a:gd name="connsiteY18" fmla="*/ 1370166 h 2558022"/>
                  <a:gd name="connsiteX19" fmla="*/ 14243 w 1547616"/>
                  <a:gd name="connsiteY19" fmla="*/ 1277753 h 2558022"/>
                  <a:gd name="connsiteX20" fmla="*/ 87200 w 1547616"/>
                  <a:gd name="connsiteY20" fmla="*/ 1117247 h 2558022"/>
                  <a:gd name="connsiteX21" fmla="*/ 700043 w 1547616"/>
                  <a:gd name="connsiteY21" fmla="*/ 591953 h 2558022"/>
                  <a:gd name="connsiteX0" fmla="*/ 700043 w 1547616"/>
                  <a:gd name="connsiteY0" fmla="*/ 591953 h 2558022"/>
                  <a:gd name="connsiteX1" fmla="*/ 1171834 w 1547616"/>
                  <a:gd name="connsiteY1" fmla="*/ 465494 h 2558022"/>
                  <a:gd name="connsiteX2" fmla="*/ 1317749 w 1547616"/>
                  <a:gd name="connsiteY2" fmla="*/ 90979 h 2558022"/>
                  <a:gd name="connsiteX3" fmla="*/ 1453936 w 1547616"/>
                  <a:gd name="connsiteY3" fmla="*/ 13157 h 2558022"/>
                  <a:gd name="connsiteX4" fmla="*/ 1526894 w 1547616"/>
                  <a:gd name="connsiteY4" fmla="*/ 241757 h 2558022"/>
                  <a:gd name="connsiteX5" fmla="*/ 1366387 w 1547616"/>
                  <a:gd name="connsiteY5" fmla="*/ 679502 h 2558022"/>
                  <a:gd name="connsiteX6" fmla="*/ 865413 w 1547616"/>
                  <a:gd name="connsiteY6" fmla="*/ 830281 h 2558022"/>
                  <a:gd name="connsiteX7" fmla="*/ 816775 w 1547616"/>
                  <a:gd name="connsiteY7" fmla="*/ 1462579 h 2558022"/>
                  <a:gd name="connsiteX8" fmla="*/ 1171834 w 1547616"/>
                  <a:gd name="connsiteY8" fmla="*/ 1613357 h 2558022"/>
                  <a:gd name="connsiteX9" fmla="*/ 1303158 w 1547616"/>
                  <a:gd name="connsiteY9" fmla="*/ 2406162 h 2558022"/>
                  <a:gd name="connsiteX10" fmla="*/ 1025919 w 1547616"/>
                  <a:gd name="connsiteY10" fmla="*/ 2425617 h 2558022"/>
                  <a:gd name="connsiteX11" fmla="*/ 957826 w 1547616"/>
                  <a:gd name="connsiteY11" fmla="*/ 1807911 h 2558022"/>
                  <a:gd name="connsiteX12" fmla="*/ 636813 w 1547616"/>
                  <a:gd name="connsiteY12" fmla="*/ 1696042 h 2558022"/>
                  <a:gd name="connsiteX13" fmla="*/ 578447 w 1547616"/>
                  <a:gd name="connsiteY13" fmla="*/ 2012191 h 2558022"/>
                  <a:gd name="connsiteX14" fmla="*/ 349847 w 1547616"/>
                  <a:gd name="connsiteY14" fmla="*/ 2522894 h 2558022"/>
                  <a:gd name="connsiteX15" fmla="*/ 116383 w 1547616"/>
                  <a:gd name="connsiteY15" fmla="*/ 2445072 h 2558022"/>
                  <a:gd name="connsiteX16" fmla="*/ 349847 w 1547616"/>
                  <a:gd name="connsiteY16" fmla="*/ 1895459 h 2558022"/>
                  <a:gd name="connsiteX17" fmla="*/ 549264 w 1547616"/>
                  <a:gd name="connsiteY17" fmla="*/ 1058881 h 2558022"/>
                  <a:gd name="connsiteX18" fmla="*/ 184477 w 1547616"/>
                  <a:gd name="connsiteY18" fmla="*/ 1370166 h 2558022"/>
                  <a:gd name="connsiteX19" fmla="*/ 14243 w 1547616"/>
                  <a:gd name="connsiteY19" fmla="*/ 1277753 h 2558022"/>
                  <a:gd name="connsiteX20" fmla="*/ 87200 w 1547616"/>
                  <a:gd name="connsiteY20" fmla="*/ 1117247 h 2558022"/>
                  <a:gd name="connsiteX21" fmla="*/ 700043 w 1547616"/>
                  <a:gd name="connsiteY21" fmla="*/ 591953 h 2558022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865413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865413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865413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865413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08140"/>
                  <a:gd name="connsiteX1" fmla="*/ 1171834 w 1547616"/>
                  <a:gd name="connsiteY1" fmla="*/ 452426 h 2508140"/>
                  <a:gd name="connsiteX2" fmla="*/ 1317749 w 1547616"/>
                  <a:gd name="connsiteY2" fmla="*/ 77911 h 2508140"/>
                  <a:gd name="connsiteX3" fmla="*/ 1453936 w 1547616"/>
                  <a:gd name="connsiteY3" fmla="*/ 89 h 2508140"/>
                  <a:gd name="connsiteX4" fmla="*/ 1526894 w 1547616"/>
                  <a:gd name="connsiteY4" fmla="*/ 228689 h 2508140"/>
                  <a:gd name="connsiteX5" fmla="*/ 1366387 w 1547616"/>
                  <a:gd name="connsiteY5" fmla="*/ 666434 h 2508140"/>
                  <a:gd name="connsiteX6" fmla="*/ 918915 w 1547616"/>
                  <a:gd name="connsiteY6" fmla="*/ 817213 h 2508140"/>
                  <a:gd name="connsiteX7" fmla="*/ 816775 w 1547616"/>
                  <a:gd name="connsiteY7" fmla="*/ 1449511 h 2508140"/>
                  <a:gd name="connsiteX8" fmla="*/ 1162107 w 1547616"/>
                  <a:gd name="connsiteY8" fmla="*/ 1614881 h 2508140"/>
                  <a:gd name="connsiteX9" fmla="*/ 1298295 w 1547616"/>
                  <a:gd name="connsiteY9" fmla="*/ 2383366 h 2508140"/>
                  <a:gd name="connsiteX10" fmla="*/ 1050239 w 1547616"/>
                  <a:gd name="connsiteY10" fmla="*/ 2393094 h 2508140"/>
                  <a:gd name="connsiteX11" fmla="*/ 957826 w 1547616"/>
                  <a:gd name="connsiteY11" fmla="*/ 1794843 h 2508140"/>
                  <a:gd name="connsiteX12" fmla="*/ 636813 w 1547616"/>
                  <a:gd name="connsiteY12" fmla="*/ 1682974 h 2508140"/>
                  <a:gd name="connsiteX13" fmla="*/ 578447 w 1547616"/>
                  <a:gd name="connsiteY13" fmla="*/ 1999123 h 2508140"/>
                  <a:gd name="connsiteX14" fmla="*/ 340119 w 1547616"/>
                  <a:gd name="connsiteY14" fmla="*/ 2480643 h 2508140"/>
                  <a:gd name="connsiteX15" fmla="*/ 106656 w 1547616"/>
                  <a:gd name="connsiteY15" fmla="*/ 2388230 h 2508140"/>
                  <a:gd name="connsiteX16" fmla="*/ 349847 w 1547616"/>
                  <a:gd name="connsiteY16" fmla="*/ 1882391 h 2508140"/>
                  <a:gd name="connsiteX17" fmla="*/ 549264 w 1547616"/>
                  <a:gd name="connsiteY17" fmla="*/ 1045813 h 2508140"/>
                  <a:gd name="connsiteX18" fmla="*/ 184477 w 1547616"/>
                  <a:gd name="connsiteY18" fmla="*/ 1357098 h 2508140"/>
                  <a:gd name="connsiteX19" fmla="*/ 14243 w 1547616"/>
                  <a:gd name="connsiteY19" fmla="*/ 1264685 h 2508140"/>
                  <a:gd name="connsiteX20" fmla="*/ 87200 w 1547616"/>
                  <a:gd name="connsiteY20" fmla="*/ 1104179 h 2508140"/>
                  <a:gd name="connsiteX21" fmla="*/ 700043 w 1547616"/>
                  <a:gd name="connsiteY21" fmla="*/ 578885 h 2508140"/>
                  <a:gd name="connsiteX0" fmla="*/ 700043 w 1547616"/>
                  <a:gd name="connsiteY0" fmla="*/ 578885 h 2508140"/>
                  <a:gd name="connsiteX1" fmla="*/ 1171834 w 1547616"/>
                  <a:gd name="connsiteY1" fmla="*/ 452426 h 2508140"/>
                  <a:gd name="connsiteX2" fmla="*/ 1317749 w 1547616"/>
                  <a:gd name="connsiteY2" fmla="*/ 77911 h 2508140"/>
                  <a:gd name="connsiteX3" fmla="*/ 1453936 w 1547616"/>
                  <a:gd name="connsiteY3" fmla="*/ 89 h 2508140"/>
                  <a:gd name="connsiteX4" fmla="*/ 1526894 w 1547616"/>
                  <a:gd name="connsiteY4" fmla="*/ 228689 h 2508140"/>
                  <a:gd name="connsiteX5" fmla="*/ 1366387 w 1547616"/>
                  <a:gd name="connsiteY5" fmla="*/ 666434 h 2508140"/>
                  <a:gd name="connsiteX6" fmla="*/ 918915 w 1547616"/>
                  <a:gd name="connsiteY6" fmla="*/ 817213 h 2508140"/>
                  <a:gd name="connsiteX7" fmla="*/ 816775 w 1547616"/>
                  <a:gd name="connsiteY7" fmla="*/ 1449511 h 2508140"/>
                  <a:gd name="connsiteX8" fmla="*/ 1162107 w 1547616"/>
                  <a:gd name="connsiteY8" fmla="*/ 1614881 h 2508140"/>
                  <a:gd name="connsiteX9" fmla="*/ 1298295 w 1547616"/>
                  <a:gd name="connsiteY9" fmla="*/ 2383366 h 2508140"/>
                  <a:gd name="connsiteX10" fmla="*/ 1050239 w 1547616"/>
                  <a:gd name="connsiteY10" fmla="*/ 2393094 h 2508140"/>
                  <a:gd name="connsiteX11" fmla="*/ 957826 w 1547616"/>
                  <a:gd name="connsiteY11" fmla="*/ 1794843 h 2508140"/>
                  <a:gd name="connsiteX12" fmla="*/ 636813 w 1547616"/>
                  <a:gd name="connsiteY12" fmla="*/ 1682974 h 2508140"/>
                  <a:gd name="connsiteX13" fmla="*/ 578447 w 1547616"/>
                  <a:gd name="connsiteY13" fmla="*/ 1999123 h 2508140"/>
                  <a:gd name="connsiteX14" fmla="*/ 340119 w 1547616"/>
                  <a:gd name="connsiteY14" fmla="*/ 2480643 h 2508140"/>
                  <a:gd name="connsiteX15" fmla="*/ 106656 w 1547616"/>
                  <a:gd name="connsiteY15" fmla="*/ 2388230 h 2508140"/>
                  <a:gd name="connsiteX16" fmla="*/ 349847 w 1547616"/>
                  <a:gd name="connsiteY16" fmla="*/ 1882391 h 2508140"/>
                  <a:gd name="connsiteX17" fmla="*/ 549264 w 1547616"/>
                  <a:gd name="connsiteY17" fmla="*/ 1045813 h 2508140"/>
                  <a:gd name="connsiteX18" fmla="*/ 184477 w 1547616"/>
                  <a:gd name="connsiteY18" fmla="*/ 1357098 h 2508140"/>
                  <a:gd name="connsiteX19" fmla="*/ 14243 w 1547616"/>
                  <a:gd name="connsiteY19" fmla="*/ 1264685 h 2508140"/>
                  <a:gd name="connsiteX20" fmla="*/ 87200 w 1547616"/>
                  <a:gd name="connsiteY20" fmla="*/ 1104179 h 2508140"/>
                  <a:gd name="connsiteX21" fmla="*/ 700043 w 1547616"/>
                  <a:gd name="connsiteY21" fmla="*/ 578885 h 2508140"/>
                  <a:gd name="connsiteX0" fmla="*/ 700043 w 1547616"/>
                  <a:gd name="connsiteY0" fmla="*/ 578885 h 2508140"/>
                  <a:gd name="connsiteX1" fmla="*/ 1171834 w 1547616"/>
                  <a:gd name="connsiteY1" fmla="*/ 452426 h 2508140"/>
                  <a:gd name="connsiteX2" fmla="*/ 1317749 w 1547616"/>
                  <a:gd name="connsiteY2" fmla="*/ 77911 h 2508140"/>
                  <a:gd name="connsiteX3" fmla="*/ 1453936 w 1547616"/>
                  <a:gd name="connsiteY3" fmla="*/ 89 h 2508140"/>
                  <a:gd name="connsiteX4" fmla="*/ 1526894 w 1547616"/>
                  <a:gd name="connsiteY4" fmla="*/ 228689 h 2508140"/>
                  <a:gd name="connsiteX5" fmla="*/ 1366387 w 1547616"/>
                  <a:gd name="connsiteY5" fmla="*/ 666434 h 2508140"/>
                  <a:gd name="connsiteX6" fmla="*/ 918915 w 1547616"/>
                  <a:gd name="connsiteY6" fmla="*/ 817213 h 2508140"/>
                  <a:gd name="connsiteX7" fmla="*/ 816775 w 1547616"/>
                  <a:gd name="connsiteY7" fmla="*/ 1449511 h 2508140"/>
                  <a:gd name="connsiteX8" fmla="*/ 1162107 w 1547616"/>
                  <a:gd name="connsiteY8" fmla="*/ 1614881 h 2508140"/>
                  <a:gd name="connsiteX9" fmla="*/ 1298295 w 1547616"/>
                  <a:gd name="connsiteY9" fmla="*/ 2383366 h 2508140"/>
                  <a:gd name="connsiteX10" fmla="*/ 1050239 w 1547616"/>
                  <a:gd name="connsiteY10" fmla="*/ 2393094 h 2508140"/>
                  <a:gd name="connsiteX11" fmla="*/ 957826 w 1547616"/>
                  <a:gd name="connsiteY11" fmla="*/ 1794843 h 2508140"/>
                  <a:gd name="connsiteX12" fmla="*/ 636813 w 1547616"/>
                  <a:gd name="connsiteY12" fmla="*/ 1682974 h 2508140"/>
                  <a:gd name="connsiteX13" fmla="*/ 578447 w 1547616"/>
                  <a:gd name="connsiteY13" fmla="*/ 1999123 h 2508140"/>
                  <a:gd name="connsiteX14" fmla="*/ 340119 w 1547616"/>
                  <a:gd name="connsiteY14" fmla="*/ 2480643 h 2508140"/>
                  <a:gd name="connsiteX15" fmla="*/ 135839 w 1547616"/>
                  <a:gd name="connsiteY15" fmla="*/ 2388230 h 2508140"/>
                  <a:gd name="connsiteX16" fmla="*/ 349847 w 1547616"/>
                  <a:gd name="connsiteY16" fmla="*/ 1882391 h 2508140"/>
                  <a:gd name="connsiteX17" fmla="*/ 549264 w 1547616"/>
                  <a:gd name="connsiteY17" fmla="*/ 1045813 h 2508140"/>
                  <a:gd name="connsiteX18" fmla="*/ 184477 w 1547616"/>
                  <a:gd name="connsiteY18" fmla="*/ 1357098 h 2508140"/>
                  <a:gd name="connsiteX19" fmla="*/ 14243 w 1547616"/>
                  <a:gd name="connsiteY19" fmla="*/ 1264685 h 2508140"/>
                  <a:gd name="connsiteX20" fmla="*/ 87200 w 1547616"/>
                  <a:gd name="connsiteY20" fmla="*/ 1104179 h 2508140"/>
                  <a:gd name="connsiteX21" fmla="*/ 700043 w 1547616"/>
                  <a:gd name="connsiteY21" fmla="*/ 578885 h 2508140"/>
                  <a:gd name="connsiteX0" fmla="*/ 700043 w 1547616"/>
                  <a:gd name="connsiteY0" fmla="*/ 578885 h 2508140"/>
                  <a:gd name="connsiteX1" fmla="*/ 1171834 w 1547616"/>
                  <a:gd name="connsiteY1" fmla="*/ 452426 h 2508140"/>
                  <a:gd name="connsiteX2" fmla="*/ 1317749 w 1547616"/>
                  <a:gd name="connsiteY2" fmla="*/ 77911 h 2508140"/>
                  <a:gd name="connsiteX3" fmla="*/ 1453936 w 1547616"/>
                  <a:gd name="connsiteY3" fmla="*/ 89 h 2508140"/>
                  <a:gd name="connsiteX4" fmla="*/ 1526894 w 1547616"/>
                  <a:gd name="connsiteY4" fmla="*/ 228689 h 2508140"/>
                  <a:gd name="connsiteX5" fmla="*/ 1366387 w 1547616"/>
                  <a:gd name="connsiteY5" fmla="*/ 666434 h 2508140"/>
                  <a:gd name="connsiteX6" fmla="*/ 918915 w 1547616"/>
                  <a:gd name="connsiteY6" fmla="*/ 817213 h 2508140"/>
                  <a:gd name="connsiteX7" fmla="*/ 816775 w 1547616"/>
                  <a:gd name="connsiteY7" fmla="*/ 1449511 h 2508140"/>
                  <a:gd name="connsiteX8" fmla="*/ 1162107 w 1547616"/>
                  <a:gd name="connsiteY8" fmla="*/ 1614881 h 2508140"/>
                  <a:gd name="connsiteX9" fmla="*/ 1298295 w 1547616"/>
                  <a:gd name="connsiteY9" fmla="*/ 2383366 h 2508140"/>
                  <a:gd name="connsiteX10" fmla="*/ 1050239 w 1547616"/>
                  <a:gd name="connsiteY10" fmla="*/ 2393094 h 2508140"/>
                  <a:gd name="connsiteX11" fmla="*/ 957826 w 1547616"/>
                  <a:gd name="connsiteY11" fmla="*/ 1794843 h 2508140"/>
                  <a:gd name="connsiteX12" fmla="*/ 636813 w 1547616"/>
                  <a:gd name="connsiteY12" fmla="*/ 1682974 h 2508140"/>
                  <a:gd name="connsiteX13" fmla="*/ 578447 w 1547616"/>
                  <a:gd name="connsiteY13" fmla="*/ 1999123 h 2508140"/>
                  <a:gd name="connsiteX14" fmla="*/ 340119 w 1547616"/>
                  <a:gd name="connsiteY14" fmla="*/ 2480643 h 2508140"/>
                  <a:gd name="connsiteX15" fmla="*/ 135839 w 1547616"/>
                  <a:gd name="connsiteY15" fmla="*/ 2388230 h 2508140"/>
                  <a:gd name="connsiteX16" fmla="*/ 349847 w 1547616"/>
                  <a:gd name="connsiteY16" fmla="*/ 1882391 h 2508140"/>
                  <a:gd name="connsiteX17" fmla="*/ 549264 w 1547616"/>
                  <a:gd name="connsiteY17" fmla="*/ 1045813 h 2508140"/>
                  <a:gd name="connsiteX18" fmla="*/ 184477 w 1547616"/>
                  <a:gd name="connsiteY18" fmla="*/ 1357098 h 2508140"/>
                  <a:gd name="connsiteX19" fmla="*/ 14243 w 1547616"/>
                  <a:gd name="connsiteY19" fmla="*/ 1264685 h 2508140"/>
                  <a:gd name="connsiteX20" fmla="*/ 87200 w 1547616"/>
                  <a:gd name="connsiteY20" fmla="*/ 1104179 h 2508140"/>
                  <a:gd name="connsiteX21" fmla="*/ 700043 w 1547616"/>
                  <a:gd name="connsiteY21" fmla="*/ 578885 h 2508140"/>
                  <a:gd name="connsiteX0" fmla="*/ 684593 w 1532166"/>
                  <a:gd name="connsiteY0" fmla="*/ 578885 h 2508140"/>
                  <a:gd name="connsiteX1" fmla="*/ 1156384 w 1532166"/>
                  <a:gd name="connsiteY1" fmla="*/ 452426 h 2508140"/>
                  <a:gd name="connsiteX2" fmla="*/ 1302299 w 1532166"/>
                  <a:gd name="connsiteY2" fmla="*/ 77911 h 2508140"/>
                  <a:gd name="connsiteX3" fmla="*/ 1438486 w 1532166"/>
                  <a:gd name="connsiteY3" fmla="*/ 89 h 2508140"/>
                  <a:gd name="connsiteX4" fmla="*/ 1511444 w 1532166"/>
                  <a:gd name="connsiteY4" fmla="*/ 228689 h 2508140"/>
                  <a:gd name="connsiteX5" fmla="*/ 1350937 w 1532166"/>
                  <a:gd name="connsiteY5" fmla="*/ 666434 h 2508140"/>
                  <a:gd name="connsiteX6" fmla="*/ 903465 w 1532166"/>
                  <a:gd name="connsiteY6" fmla="*/ 817213 h 2508140"/>
                  <a:gd name="connsiteX7" fmla="*/ 801325 w 1532166"/>
                  <a:gd name="connsiteY7" fmla="*/ 1449511 h 2508140"/>
                  <a:gd name="connsiteX8" fmla="*/ 1146657 w 1532166"/>
                  <a:gd name="connsiteY8" fmla="*/ 1614881 h 2508140"/>
                  <a:gd name="connsiteX9" fmla="*/ 1282845 w 1532166"/>
                  <a:gd name="connsiteY9" fmla="*/ 2383366 h 2508140"/>
                  <a:gd name="connsiteX10" fmla="*/ 1034789 w 1532166"/>
                  <a:gd name="connsiteY10" fmla="*/ 2393094 h 2508140"/>
                  <a:gd name="connsiteX11" fmla="*/ 942376 w 1532166"/>
                  <a:gd name="connsiteY11" fmla="*/ 1794843 h 2508140"/>
                  <a:gd name="connsiteX12" fmla="*/ 621363 w 1532166"/>
                  <a:gd name="connsiteY12" fmla="*/ 1682974 h 2508140"/>
                  <a:gd name="connsiteX13" fmla="*/ 562997 w 1532166"/>
                  <a:gd name="connsiteY13" fmla="*/ 1999123 h 2508140"/>
                  <a:gd name="connsiteX14" fmla="*/ 324669 w 1532166"/>
                  <a:gd name="connsiteY14" fmla="*/ 2480643 h 2508140"/>
                  <a:gd name="connsiteX15" fmla="*/ 120389 w 1532166"/>
                  <a:gd name="connsiteY15" fmla="*/ 2388230 h 2508140"/>
                  <a:gd name="connsiteX16" fmla="*/ 334397 w 1532166"/>
                  <a:gd name="connsiteY16" fmla="*/ 1882391 h 2508140"/>
                  <a:gd name="connsiteX17" fmla="*/ 533814 w 1532166"/>
                  <a:gd name="connsiteY17" fmla="*/ 1045813 h 2508140"/>
                  <a:gd name="connsiteX18" fmla="*/ 169027 w 1532166"/>
                  <a:gd name="connsiteY18" fmla="*/ 1357098 h 2508140"/>
                  <a:gd name="connsiteX19" fmla="*/ 23112 w 1532166"/>
                  <a:gd name="connsiteY19" fmla="*/ 1298732 h 2508140"/>
                  <a:gd name="connsiteX20" fmla="*/ 71750 w 1532166"/>
                  <a:gd name="connsiteY20" fmla="*/ 1104179 h 2508140"/>
                  <a:gd name="connsiteX21" fmla="*/ 684593 w 1532166"/>
                  <a:gd name="connsiteY21" fmla="*/ 578885 h 2508140"/>
                  <a:gd name="connsiteX0" fmla="*/ 684593 w 1532166"/>
                  <a:gd name="connsiteY0" fmla="*/ 578885 h 2508140"/>
                  <a:gd name="connsiteX1" fmla="*/ 1156384 w 1532166"/>
                  <a:gd name="connsiteY1" fmla="*/ 452426 h 2508140"/>
                  <a:gd name="connsiteX2" fmla="*/ 1302299 w 1532166"/>
                  <a:gd name="connsiteY2" fmla="*/ 77911 h 2508140"/>
                  <a:gd name="connsiteX3" fmla="*/ 1438486 w 1532166"/>
                  <a:gd name="connsiteY3" fmla="*/ 89 h 2508140"/>
                  <a:gd name="connsiteX4" fmla="*/ 1511444 w 1532166"/>
                  <a:gd name="connsiteY4" fmla="*/ 228689 h 2508140"/>
                  <a:gd name="connsiteX5" fmla="*/ 1350937 w 1532166"/>
                  <a:gd name="connsiteY5" fmla="*/ 666434 h 2508140"/>
                  <a:gd name="connsiteX6" fmla="*/ 903465 w 1532166"/>
                  <a:gd name="connsiteY6" fmla="*/ 817213 h 2508140"/>
                  <a:gd name="connsiteX7" fmla="*/ 801325 w 1532166"/>
                  <a:gd name="connsiteY7" fmla="*/ 1449511 h 2508140"/>
                  <a:gd name="connsiteX8" fmla="*/ 1146657 w 1532166"/>
                  <a:gd name="connsiteY8" fmla="*/ 1614881 h 2508140"/>
                  <a:gd name="connsiteX9" fmla="*/ 1282845 w 1532166"/>
                  <a:gd name="connsiteY9" fmla="*/ 2383366 h 2508140"/>
                  <a:gd name="connsiteX10" fmla="*/ 1034789 w 1532166"/>
                  <a:gd name="connsiteY10" fmla="*/ 2393094 h 2508140"/>
                  <a:gd name="connsiteX11" fmla="*/ 942376 w 1532166"/>
                  <a:gd name="connsiteY11" fmla="*/ 1794843 h 2508140"/>
                  <a:gd name="connsiteX12" fmla="*/ 621363 w 1532166"/>
                  <a:gd name="connsiteY12" fmla="*/ 1682974 h 2508140"/>
                  <a:gd name="connsiteX13" fmla="*/ 562997 w 1532166"/>
                  <a:gd name="connsiteY13" fmla="*/ 1999123 h 2508140"/>
                  <a:gd name="connsiteX14" fmla="*/ 324669 w 1532166"/>
                  <a:gd name="connsiteY14" fmla="*/ 2480643 h 2508140"/>
                  <a:gd name="connsiteX15" fmla="*/ 120389 w 1532166"/>
                  <a:gd name="connsiteY15" fmla="*/ 2388230 h 2508140"/>
                  <a:gd name="connsiteX16" fmla="*/ 334397 w 1532166"/>
                  <a:gd name="connsiteY16" fmla="*/ 1882391 h 2508140"/>
                  <a:gd name="connsiteX17" fmla="*/ 533814 w 1532166"/>
                  <a:gd name="connsiteY17" fmla="*/ 1045813 h 2508140"/>
                  <a:gd name="connsiteX18" fmla="*/ 249155 w 1532166"/>
                  <a:gd name="connsiteY18" fmla="*/ 1375951 h 2508140"/>
                  <a:gd name="connsiteX19" fmla="*/ 23112 w 1532166"/>
                  <a:gd name="connsiteY19" fmla="*/ 1298732 h 2508140"/>
                  <a:gd name="connsiteX20" fmla="*/ 71750 w 1532166"/>
                  <a:gd name="connsiteY20" fmla="*/ 1104179 h 2508140"/>
                  <a:gd name="connsiteX21" fmla="*/ 684593 w 1532166"/>
                  <a:gd name="connsiteY21" fmla="*/ 578885 h 2508140"/>
                  <a:gd name="connsiteX0" fmla="*/ 684593 w 1532166"/>
                  <a:gd name="connsiteY0" fmla="*/ 578808 h 2508063"/>
                  <a:gd name="connsiteX1" fmla="*/ 1156384 w 1532166"/>
                  <a:gd name="connsiteY1" fmla="*/ 452349 h 2508063"/>
                  <a:gd name="connsiteX2" fmla="*/ 1283445 w 1532166"/>
                  <a:gd name="connsiteY2" fmla="*/ 115541 h 2508063"/>
                  <a:gd name="connsiteX3" fmla="*/ 1438486 w 1532166"/>
                  <a:gd name="connsiteY3" fmla="*/ 12 h 2508063"/>
                  <a:gd name="connsiteX4" fmla="*/ 1511444 w 1532166"/>
                  <a:gd name="connsiteY4" fmla="*/ 228612 h 2508063"/>
                  <a:gd name="connsiteX5" fmla="*/ 1350937 w 1532166"/>
                  <a:gd name="connsiteY5" fmla="*/ 666357 h 2508063"/>
                  <a:gd name="connsiteX6" fmla="*/ 903465 w 1532166"/>
                  <a:gd name="connsiteY6" fmla="*/ 817136 h 2508063"/>
                  <a:gd name="connsiteX7" fmla="*/ 801325 w 1532166"/>
                  <a:gd name="connsiteY7" fmla="*/ 1449434 h 2508063"/>
                  <a:gd name="connsiteX8" fmla="*/ 1146657 w 1532166"/>
                  <a:gd name="connsiteY8" fmla="*/ 1614804 h 2508063"/>
                  <a:gd name="connsiteX9" fmla="*/ 1282845 w 1532166"/>
                  <a:gd name="connsiteY9" fmla="*/ 2383289 h 2508063"/>
                  <a:gd name="connsiteX10" fmla="*/ 1034789 w 1532166"/>
                  <a:gd name="connsiteY10" fmla="*/ 2393017 h 2508063"/>
                  <a:gd name="connsiteX11" fmla="*/ 942376 w 1532166"/>
                  <a:gd name="connsiteY11" fmla="*/ 1794766 h 2508063"/>
                  <a:gd name="connsiteX12" fmla="*/ 621363 w 1532166"/>
                  <a:gd name="connsiteY12" fmla="*/ 1682897 h 2508063"/>
                  <a:gd name="connsiteX13" fmla="*/ 562997 w 1532166"/>
                  <a:gd name="connsiteY13" fmla="*/ 1999046 h 2508063"/>
                  <a:gd name="connsiteX14" fmla="*/ 324669 w 1532166"/>
                  <a:gd name="connsiteY14" fmla="*/ 2480566 h 2508063"/>
                  <a:gd name="connsiteX15" fmla="*/ 120389 w 1532166"/>
                  <a:gd name="connsiteY15" fmla="*/ 2388153 h 2508063"/>
                  <a:gd name="connsiteX16" fmla="*/ 334397 w 1532166"/>
                  <a:gd name="connsiteY16" fmla="*/ 1882314 h 2508063"/>
                  <a:gd name="connsiteX17" fmla="*/ 533814 w 1532166"/>
                  <a:gd name="connsiteY17" fmla="*/ 1045736 h 2508063"/>
                  <a:gd name="connsiteX18" fmla="*/ 249155 w 1532166"/>
                  <a:gd name="connsiteY18" fmla="*/ 1375874 h 2508063"/>
                  <a:gd name="connsiteX19" fmla="*/ 23112 w 1532166"/>
                  <a:gd name="connsiteY19" fmla="*/ 1298655 h 2508063"/>
                  <a:gd name="connsiteX20" fmla="*/ 71750 w 1532166"/>
                  <a:gd name="connsiteY20" fmla="*/ 1104102 h 2508063"/>
                  <a:gd name="connsiteX21" fmla="*/ 684593 w 1532166"/>
                  <a:gd name="connsiteY21" fmla="*/ 578808 h 2508063"/>
                  <a:gd name="connsiteX0" fmla="*/ 684593 w 1532166"/>
                  <a:gd name="connsiteY0" fmla="*/ 578808 h 2508063"/>
                  <a:gd name="connsiteX1" fmla="*/ 1156384 w 1532166"/>
                  <a:gd name="connsiteY1" fmla="*/ 452349 h 2508063"/>
                  <a:gd name="connsiteX2" fmla="*/ 1283445 w 1532166"/>
                  <a:gd name="connsiteY2" fmla="*/ 115541 h 2508063"/>
                  <a:gd name="connsiteX3" fmla="*/ 1438486 w 1532166"/>
                  <a:gd name="connsiteY3" fmla="*/ 12 h 2508063"/>
                  <a:gd name="connsiteX4" fmla="*/ 1511444 w 1532166"/>
                  <a:gd name="connsiteY4" fmla="*/ 228612 h 2508063"/>
                  <a:gd name="connsiteX5" fmla="*/ 1350937 w 1532166"/>
                  <a:gd name="connsiteY5" fmla="*/ 666357 h 2508063"/>
                  <a:gd name="connsiteX6" fmla="*/ 903465 w 1532166"/>
                  <a:gd name="connsiteY6" fmla="*/ 817136 h 2508063"/>
                  <a:gd name="connsiteX7" fmla="*/ 801325 w 1532166"/>
                  <a:gd name="connsiteY7" fmla="*/ 1449434 h 2508063"/>
                  <a:gd name="connsiteX8" fmla="*/ 1146657 w 1532166"/>
                  <a:gd name="connsiteY8" fmla="*/ 1614804 h 2508063"/>
                  <a:gd name="connsiteX9" fmla="*/ 1282845 w 1532166"/>
                  <a:gd name="connsiteY9" fmla="*/ 2383289 h 2508063"/>
                  <a:gd name="connsiteX10" fmla="*/ 1034789 w 1532166"/>
                  <a:gd name="connsiteY10" fmla="*/ 2393017 h 2508063"/>
                  <a:gd name="connsiteX11" fmla="*/ 942376 w 1532166"/>
                  <a:gd name="connsiteY11" fmla="*/ 1794766 h 2508063"/>
                  <a:gd name="connsiteX12" fmla="*/ 621363 w 1532166"/>
                  <a:gd name="connsiteY12" fmla="*/ 1682897 h 2508063"/>
                  <a:gd name="connsiteX13" fmla="*/ 562997 w 1532166"/>
                  <a:gd name="connsiteY13" fmla="*/ 1999046 h 2508063"/>
                  <a:gd name="connsiteX14" fmla="*/ 324669 w 1532166"/>
                  <a:gd name="connsiteY14" fmla="*/ 2480566 h 2508063"/>
                  <a:gd name="connsiteX15" fmla="*/ 120389 w 1532166"/>
                  <a:gd name="connsiteY15" fmla="*/ 2388153 h 2508063"/>
                  <a:gd name="connsiteX16" fmla="*/ 334397 w 1532166"/>
                  <a:gd name="connsiteY16" fmla="*/ 1882314 h 2508063"/>
                  <a:gd name="connsiteX17" fmla="*/ 533814 w 1532166"/>
                  <a:gd name="connsiteY17" fmla="*/ 1045736 h 2508063"/>
                  <a:gd name="connsiteX18" fmla="*/ 249155 w 1532166"/>
                  <a:gd name="connsiteY18" fmla="*/ 1375874 h 2508063"/>
                  <a:gd name="connsiteX19" fmla="*/ 23112 w 1532166"/>
                  <a:gd name="connsiteY19" fmla="*/ 1298655 h 2508063"/>
                  <a:gd name="connsiteX20" fmla="*/ 71750 w 1532166"/>
                  <a:gd name="connsiteY20" fmla="*/ 1104102 h 2508063"/>
                  <a:gd name="connsiteX21" fmla="*/ 684593 w 1532166"/>
                  <a:gd name="connsiteY21" fmla="*/ 578808 h 2508063"/>
                  <a:gd name="connsiteX0" fmla="*/ 684593 w 1551608"/>
                  <a:gd name="connsiteY0" fmla="*/ 578808 h 2508063"/>
                  <a:gd name="connsiteX1" fmla="*/ 1156384 w 1551608"/>
                  <a:gd name="connsiteY1" fmla="*/ 452349 h 2508063"/>
                  <a:gd name="connsiteX2" fmla="*/ 1283445 w 1551608"/>
                  <a:gd name="connsiteY2" fmla="*/ 115541 h 2508063"/>
                  <a:gd name="connsiteX3" fmla="*/ 1438486 w 1551608"/>
                  <a:gd name="connsiteY3" fmla="*/ 12 h 2508063"/>
                  <a:gd name="connsiteX4" fmla="*/ 1511444 w 1551608"/>
                  <a:gd name="connsiteY4" fmla="*/ 228612 h 2508063"/>
                  <a:gd name="connsiteX5" fmla="*/ 1350937 w 1551608"/>
                  <a:gd name="connsiteY5" fmla="*/ 666357 h 2508063"/>
                  <a:gd name="connsiteX6" fmla="*/ 903465 w 1551608"/>
                  <a:gd name="connsiteY6" fmla="*/ 817136 h 2508063"/>
                  <a:gd name="connsiteX7" fmla="*/ 801325 w 1551608"/>
                  <a:gd name="connsiteY7" fmla="*/ 1449434 h 2508063"/>
                  <a:gd name="connsiteX8" fmla="*/ 1146657 w 1551608"/>
                  <a:gd name="connsiteY8" fmla="*/ 1614804 h 2508063"/>
                  <a:gd name="connsiteX9" fmla="*/ 1282845 w 1551608"/>
                  <a:gd name="connsiteY9" fmla="*/ 2383289 h 2508063"/>
                  <a:gd name="connsiteX10" fmla="*/ 1034789 w 1551608"/>
                  <a:gd name="connsiteY10" fmla="*/ 2393017 h 2508063"/>
                  <a:gd name="connsiteX11" fmla="*/ 942376 w 1551608"/>
                  <a:gd name="connsiteY11" fmla="*/ 1794766 h 2508063"/>
                  <a:gd name="connsiteX12" fmla="*/ 621363 w 1551608"/>
                  <a:gd name="connsiteY12" fmla="*/ 1682897 h 2508063"/>
                  <a:gd name="connsiteX13" fmla="*/ 562997 w 1551608"/>
                  <a:gd name="connsiteY13" fmla="*/ 1999046 h 2508063"/>
                  <a:gd name="connsiteX14" fmla="*/ 324669 w 1551608"/>
                  <a:gd name="connsiteY14" fmla="*/ 2480566 h 2508063"/>
                  <a:gd name="connsiteX15" fmla="*/ 120389 w 1551608"/>
                  <a:gd name="connsiteY15" fmla="*/ 2388153 h 2508063"/>
                  <a:gd name="connsiteX16" fmla="*/ 334397 w 1551608"/>
                  <a:gd name="connsiteY16" fmla="*/ 1882314 h 2508063"/>
                  <a:gd name="connsiteX17" fmla="*/ 533814 w 1551608"/>
                  <a:gd name="connsiteY17" fmla="*/ 1045736 h 2508063"/>
                  <a:gd name="connsiteX18" fmla="*/ 249155 w 1551608"/>
                  <a:gd name="connsiteY18" fmla="*/ 1375874 h 2508063"/>
                  <a:gd name="connsiteX19" fmla="*/ 23112 w 1551608"/>
                  <a:gd name="connsiteY19" fmla="*/ 1298655 h 2508063"/>
                  <a:gd name="connsiteX20" fmla="*/ 71750 w 1551608"/>
                  <a:gd name="connsiteY20" fmla="*/ 1104102 h 2508063"/>
                  <a:gd name="connsiteX21" fmla="*/ 684593 w 1551608"/>
                  <a:gd name="connsiteY21" fmla="*/ 578808 h 2508063"/>
                  <a:gd name="connsiteX0" fmla="*/ 684593 w 1551608"/>
                  <a:gd name="connsiteY0" fmla="*/ 578808 h 2515646"/>
                  <a:gd name="connsiteX1" fmla="*/ 1156384 w 1551608"/>
                  <a:gd name="connsiteY1" fmla="*/ 452349 h 2515646"/>
                  <a:gd name="connsiteX2" fmla="*/ 1283445 w 1551608"/>
                  <a:gd name="connsiteY2" fmla="*/ 115541 h 2515646"/>
                  <a:gd name="connsiteX3" fmla="*/ 1438486 w 1551608"/>
                  <a:gd name="connsiteY3" fmla="*/ 12 h 2515646"/>
                  <a:gd name="connsiteX4" fmla="*/ 1511444 w 1551608"/>
                  <a:gd name="connsiteY4" fmla="*/ 228612 h 2515646"/>
                  <a:gd name="connsiteX5" fmla="*/ 1350937 w 1551608"/>
                  <a:gd name="connsiteY5" fmla="*/ 666357 h 2515646"/>
                  <a:gd name="connsiteX6" fmla="*/ 903465 w 1551608"/>
                  <a:gd name="connsiteY6" fmla="*/ 817136 h 2515646"/>
                  <a:gd name="connsiteX7" fmla="*/ 801325 w 1551608"/>
                  <a:gd name="connsiteY7" fmla="*/ 1449434 h 2515646"/>
                  <a:gd name="connsiteX8" fmla="*/ 1146657 w 1551608"/>
                  <a:gd name="connsiteY8" fmla="*/ 1614804 h 2515646"/>
                  <a:gd name="connsiteX9" fmla="*/ 1282845 w 1551608"/>
                  <a:gd name="connsiteY9" fmla="*/ 2383289 h 2515646"/>
                  <a:gd name="connsiteX10" fmla="*/ 1034789 w 1551608"/>
                  <a:gd name="connsiteY10" fmla="*/ 2393017 h 2515646"/>
                  <a:gd name="connsiteX11" fmla="*/ 942376 w 1551608"/>
                  <a:gd name="connsiteY11" fmla="*/ 1794766 h 2515646"/>
                  <a:gd name="connsiteX12" fmla="*/ 621363 w 1551608"/>
                  <a:gd name="connsiteY12" fmla="*/ 1682897 h 2515646"/>
                  <a:gd name="connsiteX13" fmla="*/ 562997 w 1551608"/>
                  <a:gd name="connsiteY13" fmla="*/ 1999046 h 2515646"/>
                  <a:gd name="connsiteX14" fmla="*/ 367089 w 1551608"/>
                  <a:gd name="connsiteY14" fmla="*/ 2489993 h 2515646"/>
                  <a:gd name="connsiteX15" fmla="*/ 120389 w 1551608"/>
                  <a:gd name="connsiteY15" fmla="*/ 2388153 h 2515646"/>
                  <a:gd name="connsiteX16" fmla="*/ 334397 w 1551608"/>
                  <a:gd name="connsiteY16" fmla="*/ 1882314 h 2515646"/>
                  <a:gd name="connsiteX17" fmla="*/ 533814 w 1551608"/>
                  <a:gd name="connsiteY17" fmla="*/ 1045736 h 2515646"/>
                  <a:gd name="connsiteX18" fmla="*/ 249155 w 1551608"/>
                  <a:gd name="connsiteY18" fmla="*/ 1375874 h 2515646"/>
                  <a:gd name="connsiteX19" fmla="*/ 23112 w 1551608"/>
                  <a:gd name="connsiteY19" fmla="*/ 1298655 h 2515646"/>
                  <a:gd name="connsiteX20" fmla="*/ 71750 w 1551608"/>
                  <a:gd name="connsiteY20" fmla="*/ 1104102 h 2515646"/>
                  <a:gd name="connsiteX21" fmla="*/ 684593 w 1551608"/>
                  <a:gd name="connsiteY21" fmla="*/ 578808 h 2515646"/>
                  <a:gd name="connsiteX0" fmla="*/ 684593 w 1551608"/>
                  <a:gd name="connsiteY0" fmla="*/ 578808 h 2515646"/>
                  <a:gd name="connsiteX1" fmla="*/ 1156384 w 1551608"/>
                  <a:gd name="connsiteY1" fmla="*/ 452349 h 2515646"/>
                  <a:gd name="connsiteX2" fmla="*/ 1283445 w 1551608"/>
                  <a:gd name="connsiteY2" fmla="*/ 115541 h 2515646"/>
                  <a:gd name="connsiteX3" fmla="*/ 1438486 w 1551608"/>
                  <a:gd name="connsiteY3" fmla="*/ 12 h 2515646"/>
                  <a:gd name="connsiteX4" fmla="*/ 1511444 w 1551608"/>
                  <a:gd name="connsiteY4" fmla="*/ 228612 h 2515646"/>
                  <a:gd name="connsiteX5" fmla="*/ 1350937 w 1551608"/>
                  <a:gd name="connsiteY5" fmla="*/ 666357 h 2515646"/>
                  <a:gd name="connsiteX6" fmla="*/ 903465 w 1551608"/>
                  <a:gd name="connsiteY6" fmla="*/ 817136 h 2515646"/>
                  <a:gd name="connsiteX7" fmla="*/ 801325 w 1551608"/>
                  <a:gd name="connsiteY7" fmla="*/ 1449434 h 2515646"/>
                  <a:gd name="connsiteX8" fmla="*/ 1146657 w 1551608"/>
                  <a:gd name="connsiteY8" fmla="*/ 1614804 h 2515646"/>
                  <a:gd name="connsiteX9" fmla="*/ 1282845 w 1551608"/>
                  <a:gd name="connsiteY9" fmla="*/ 2383289 h 2515646"/>
                  <a:gd name="connsiteX10" fmla="*/ 1034789 w 1551608"/>
                  <a:gd name="connsiteY10" fmla="*/ 2393017 h 2515646"/>
                  <a:gd name="connsiteX11" fmla="*/ 942376 w 1551608"/>
                  <a:gd name="connsiteY11" fmla="*/ 1794766 h 2515646"/>
                  <a:gd name="connsiteX12" fmla="*/ 621363 w 1551608"/>
                  <a:gd name="connsiteY12" fmla="*/ 1682897 h 2515646"/>
                  <a:gd name="connsiteX13" fmla="*/ 562997 w 1551608"/>
                  <a:gd name="connsiteY13" fmla="*/ 1999046 h 2515646"/>
                  <a:gd name="connsiteX14" fmla="*/ 367089 w 1551608"/>
                  <a:gd name="connsiteY14" fmla="*/ 2489993 h 2515646"/>
                  <a:gd name="connsiteX15" fmla="*/ 120389 w 1551608"/>
                  <a:gd name="connsiteY15" fmla="*/ 2388153 h 2515646"/>
                  <a:gd name="connsiteX16" fmla="*/ 334397 w 1551608"/>
                  <a:gd name="connsiteY16" fmla="*/ 1882314 h 2515646"/>
                  <a:gd name="connsiteX17" fmla="*/ 533814 w 1551608"/>
                  <a:gd name="connsiteY17" fmla="*/ 1045736 h 2515646"/>
                  <a:gd name="connsiteX18" fmla="*/ 249155 w 1551608"/>
                  <a:gd name="connsiteY18" fmla="*/ 1375874 h 2515646"/>
                  <a:gd name="connsiteX19" fmla="*/ 23112 w 1551608"/>
                  <a:gd name="connsiteY19" fmla="*/ 1298655 h 2515646"/>
                  <a:gd name="connsiteX20" fmla="*/ 71750 w 1551608"/>
                  <a:gd name="connsiteY20" fmla="*/ 1104102 h 2515646"/>
                  <a:gd name="connsiteX21" fmla="*/ 684593 w 1551608"/>
                  <a:gd name="connsiteY21" fmla="*/ 578808 h 2515646"/>
                  <a:gd name="connsiteX0" fmla="*/ 684593 w 1551608"/>
                  <a:gd name="connsiteY0" fmla="*/ 578808 h 2497676"/>
                  <a:gd name="connsiteX1" fmla="*/ 1156384 w 1551608"/>
                  <a:gd name="connsiteY1" fmla="*/ 452349 h 2497676"/>
                  <a:gd name="connsiteX2" fmla="*/ 1283445 w 1551608"/>
                  <a:gd name="connsiteY2" fmla="*/ 115541 h 2497676"/>
                  <a:gd name="connsiteX3" fmla="*/ 1438486 w 1551608"/>
                  <a:gd name="connsiteY3" fmla="*/ 12 h 2497676"/>
                  <a:gd name="connsiteX4" fmla="*/ 1511444 w 1551608"/>
                  <a:gd name="connsiteY4" fmla="*/ 228612 h 2497676"/>
                  <a:gd name="connsiteX5" fmla="*/ 1350937 w 1551608"/>
                  <a:gd name="connsiteY5" fmla="*/ 666357 h 2497676"/>
                  <a:gd name="connsiteX6" fmla="*/ 903465 w 1551608"/>
                  <a:gd name="connsiteY6" fmla="*/ 817136 h 2497676"/>
                  <a:gd name="connsiteX7" fmla="*/ 801325 w 1551608"/>
                  <a:gd name="connsiteY7" fmla="*/ 1449434 h 2497676"/>
                  <a:gd name="connsiteX8" fmla="*/ 1146657 w 1551608"/>
                  <a:gd name="connsiteY8" fmla="*/ 1614804 h 2497676"/>
                  <a:gd name="connsiteX9" fmla="*/ 1282845 w 1551608"/>
                  <a:gd name="connsiteY9" fmla="*/ 2383289 h 2497676"/>
                  <a:gd name="connsiteX10" fmla="*/ 1034789 w 1551608"/>
                  <a:gd name="connsiteY10" fmla="*/ 2393017 h 2497676"/>
                  <a:gd name="connsiteX11" fmla="*/ 942376 w 1551608"/>
                  <a:gd name="connsiteY11" fmla="*/ 1794766 h 2497676"/>
                  <a:gd name="connsiteX12" fmla="*/ 621363 w 1551608"/>
                  <a:gd name="connsiteY12" fmla="*/ 1682897 h 2497676"/>
                  <a:gd name="connsiteX13" fmla="*/ 562997 w 1551608"/>
                  <a:gd name="connsiteY13" fmla="*/ 1999046 h 2497676"/>
                  <a:gd name="connsiteX14" fmla="*/ 367089 w 1551608"/>
                  <a:gd name="connsiteY14" fmla="*/ 2489993 h 2497676"/>
                  <a:gd name="connsiteX15" fmla="*/ 120389 w 1551608"/>
                  <a:gd name="connsiteY15" fmla="*/ 2388153 h 2497676"/>
                  <a:gd name="connsiteX16" fmla="*/ 334397 w 1551608"/>
                  <a:gd name="connsiteY16" fmla="*/ 1882314 h 2497676"/>
                  <a:gd name="connsiteX17" fmla="*/ 533814 w 1551608"/>
                  <a:gd name="connsiteY17" fmla="*/ 1045736 h 2497676"/>
                  <a:gd name="connsiteX18" fmla="*/ 249155 w 1551608"/>
                  <a:gd name="connsiteY18" fmla="*/ 1375874 h 2497676"/>
                  <a:gd name="connsiteX19" fmla="*/ 23112 w 1551608"/>
                  <a:gd name="connsiteY19" fmla="*/ 1298655 h 2497676"/>
                  <a:gd name="connsiteX20" fmla="*/ 71750 w 1551608"/>
                  <a:gd name="connsiteY20" fmla="*/ 1104102 h 2497676"/>
                  <a:gd name="connsiteX21" fmla="*/ 684593 w 1551608"/>
                  <a:gd name="connsiteY21" fmla="*/ 578808 h 2497676"/>
                  <a:gd name="connsiteX0" fmla="*/ 684593 w 1551608"/>
                  <a:gd name="connsiteY0" fmla="*/ 578808 h 2514626"/>
                  <a:gd name="connsiteX1" fmla="*/ 1156384 w 1551608"/>
                  <a:gd name="connsiteY1" fmla="*/ 452349 h 2514626"/>
                  <a:gd name="connsiteX2" fmla="*/ 1283445 w 1551608"/>
                  <a:gd name="connsiteY2" fmla="*/ 115541 h 2514626"/>
                  <a:gd name="connsiteX3" fmla="*/ 1438486 w 1551608"/>
                  <a:gd name="connsiteY3" fmla="*/ 12 h 2514626"/>
                  <a:gd name="connsiteX4" fmla="*/ 1511444 w 1551608"/>
                  <a:gd name="connsiteY4" fmla="*/ 228612 h 2514626"/>
                  <a:gd name="connsiteX5" fmla="*/ 1350937 w 1551608"/>
                  <a:gd name="connsiteY5" fmla="*/ 666357 h 2514626"/>
                  <a:gd name="connsiteX6" fmla="*/ 903465 w 1551608"/>
                  <a:gd name="connsiteY6" fmla="*/ 817136 h 2514626"/>
                  <a:gd name="connsiteX7" fmla="*/ 801325 w 1551608"/>
                  <a:gd name="connsiteY7" fmla="*/ 1449434 h 2514626"/>
                  <a:gd name="connsiteX8" fmla="*/ 1146657 w 1551608"/>
                  <a:gd name="connsiteY8" fmla="*/ 1614804 h 2514626"/>
                  <a:gd name="connsiteX9" fmla="*/ 1282845 w 1551608"/>
                  <a:gd name="connsiteY9" fmla="*/ 2383289 h 2514626"/>
                  <a:gd name="connsiteX10" fmla="*/ 1034789 w 1551608"/>
                  <a:gd name="connsiteY10" fmla="*/ 2393017 h 2514626"/>
                  <a:gd name="connsiteX11" fmla="*/ 942376 w 1551608"/>
                  <a:gd name="connsiteY11" fmla="*/ 1794766 h 2514626"/>
                  <a:gd name="connsiteX12" fmla="*/ 621363 w 1551608"/>
                  <a:gd name="connsiteY12" fmla="*/ 1682897 h 2514626"/>
                  <a:gd name="connsiteX13" fmla="*/ 562997 w 1551608"/>
                  <a:gd name="connsiteY13" fmla="*/ 1999046 h 2514626"/>
                  <a:gd name="connsiteX14" fmla="*/ 362376 w 1551608"/>
                  <a:gd name="connsiteY14" fmla="*/ 2508847 h 2514626"/>
                  <a:gd name="connsiteX15" fmla="*/ 120389 w 1551608"/>
                  <a:gd name="connsiteY15" fmla="*/ 2388153 h 2514626"/>
                  <a:gd name="connsiteX16" fmla="*/ 334397 w 1551608"/>
                  <a:gd name="connsiteY16" fmla="*/ 1882314 h 2514626"/>
                  <a:gd name="connsiteX17" fmla="*/ 533814 w 1551608"/>
                  <a:gd name="connsiteY17" fmla="*/ 1045736 h 2514626"/>
                  <a:gd name="connsiteX18" fmla="*/ 249155 w 1551608"/>
                  <a:gd name="connsiteY18" fmla="*/ 1375874 h 2514626"/>
                  <a:gd name="connsiteX19" fmla="*/ 23112 w 1551608"/>
                  <a:gd name="connsiteY19" fmla="*/ 1298655 h 2514626"/>
                  <a:gd name="connsiteX20" fmla="*/ 71750 w 1551608"/>
                  <a:gd name="connsiteY20" fmla="*/ 1104102 h 2514626"/>
                  <a:gd name="connsiteX21" fmla="*/ 684593 w 1551608"/>
                  <a:gd name="connsiteY21" fmla="*/ 578808 h 2514626"/>
                  <a:gd name="connsiteX0" fmla="*/ 684593 w 1551608"/>
                  <a:gd name="connsiteY0" fmla="*/ 578808 h 2514626"/>
                  <a:gd name="connsiteX1" fmla="*/ 1156384 w 1551608"/>
                  <a:gd name="connsiteY1" fmla="*/ 452349 h 2514626"/>
                  <a:gd name="connsiteX2" fmla="*/ 1283445 w 1551608"/>
                  <a:gd name="connsiteY2" fmla="*/ 115541 h 2514626"/>
                  <a:gd name="connsiteX3" fmla="*/ 1438486 w 1551608"/>
                  <a:gd name="connsiteY3" fmla="*/ 12 h 2514626"/>
                  <a:gd name="connsiteX4" fmla="*/ 1511444 w 1551608"/>
                  <a:gd name="connsiteY4" fmla="*/ 228612 h 2514626"/>
                  <a:gd name="connsiteX5" fmla="*/ 1350937 w 1551608"/>
                  <a:gd name="connsiteY5" fmla="*/ 666357 h 2514626"/>
                  <a:gd name="connsiteX6" fmla="*/ 903465 w 1551608"/>
                  <a:gd name="connsiteY6" fmla="*/ 817136 h 2514626"/>
                  <a:gd name="connsiteX7" fmla="*/ 801325 w 1551608"/>
                  <a:gd name="connsiteY7" fmla="*/ 1449434 h 2514626"/>
                  <a:gd name="connsiteX8" fmla="*/ 1146657 w 1551608"/>
                  <a:gd name="connsiteY8" fmla="*/ 1614804 h 2514626"/>
                  <a:gd name="connsiteX9" fmla="*/ 1282845 w 1551608"/>
                  <a:gd name="connsiteY9" fmla="*/ 2383289 h 2514626"/>
                  <a:gd name="connsiteX10" fmla="*/ 1034789 w 1551608"/>
                  <a:gd name="connsiteY10" fmla="*/ 2393017 h 2514626"/>
                  <a:gd name="connsiteX11" fmla="*/ 942376 w 1551608"/>
                  <a:gd name="connsiteY11" fmla="*/ 1794766 h 2514626"/>
                  <a:gd name="connsiteX12" fmla="*/ 621363 w 1551608"/>
                  <a:gd name="connsiteY12" fmla="*/ 1682897 h 2514626"/>
                  <a:gd name="connsiteX13" fmla="*/ 562997 w 1551608"/>
                  <a:gd name="connsiteY13" fmla="*/ 1999046 h 2514626"/>
                  <a:gd name="connsiteX14" fmla="*/ 362376 w 1551608"/>
                  <a:gd name="connsiteY14" fmla="*/ 2508847 h 2514626"/>
                  <a:gd name="connsiteX15" fmla="*/ 120389 w 1551608"/>
                  <a:gd name="connsiteY15" fmla="*/ 2388153 h 2514626"/>
                  <a:gd name="connsiteX16" fmla="*/ 334397 w 1551608"/>
                  <a:gd name="connsiteY16" fmla="*/ 1882314 h 2514626"/>
                  <a:gd name="connsiteX17" fmla="*/ 533814 w 1551608"/>
                  <a:gd name="connsiteY17" fmla="*/ 1045736 h 2514626"/>
                  <a:gd name="connsiteX18" fmla="*/ 249155 w 1551608"/>
                  <a:gd name="connsiteY18" fmla="*/ 1375874 h 2514626"/>
                  <a:gd name="connsiteX19" fmla="*/ 23112 w 1551608"/>
                  <a:gd name="connsiteY19" fmla="*/ 1298655 h 2514626"/>
                  <a:gd name="connsiteX20" fmla="*/ 71750 w 1551608"/>
                  <a:gd name="connsiteY20" fmla="*/ 1104102 h 2514626"/>
                  <a:gd name="connsiteX21" fmla="*/ 684593 w 1551608"/>
                  <a:gd name="connsiteY21" fmla="*/ 578808 h 2514626"/>
                  <a:gd name="connsiteX0" fmla="*/ 684593 w 1551608"/>
                  <a:gd name="connsiteY0" fmla="*/ 578808 h 2514626"/>
                  <a:gd name="connsiteX1" fmla="*/ 1156384 w 1551608"/>
                  <a:gd name="connsiteY1" fmla="*/ 452349 h 2514626"/>
                  <a:gd name="connsiteX2" fmla="*/ 1283445 w 1551608"/>
                  <a:gd name="connsiteY2" fmla="*/ 115541 h 2514626"/>
                  <a:gd name="connsiteX3" fmla="*/ 1438486 w 1551608"/>
                  <a:gd name="connsiteY3" fmla="*/ 12 h 2514626"/>
                  <a:gd name="connsiteX4" fmla="*/ 1511444 w 1551608"/>
                  <a:gd name="connsiteY4" fmla="*/ 228612 h 2514626"/>
                  <a:gd name="connsiteX5" fmla="*/ 1350937 w 1551608"/>
                  <a:gd name="connsiteY5" fmla="*/ 666357 h 2514626"/>
                  <a:gd name="connsiteX6" fmla="*/ 903465 w 1551608"/>
                  <a:gd name="connsiteY6" fmla="*/ 817136 h 2514626"/>
                  <a:gd name="connsiteX7" fmla="*/ 801325 w 1551608"/>
                  <a:gd name="connsiteY7" fmla="*/ 1449434 h 2514626"/>
                  <a:gd name="connsiteX8" fmla="*/ 1146657 w 1551608"/>
                  <a:gd name="connsiteY8" fmla="*/ 1614804 h 2514626"/>
                  <a:gd name="connsiteX9" fmla="*/ 1282845 w 1551608"/>
                  <a:gd name="connsiteY9" fmla="*/ 2383289 h 2514626"/>
                  <a:gd name="connsiteX10" fmla="*/ 1034789 w 1551608"/>
                  <a:gd name="connsiteY10" fmla="*/ 2393017 h 2514626"/>
                  <a:gd name="connsiteX11" fmla="*/ 942376 w 1551608"/>
                  <a:gd name="connsiteY11" fmla="*/ 1794766 h 2514626"/>
                  <a:gd name="connsiteX12" fmla="*/ 621363 w 1551608"/>
                  <a:gd name="connsiteY12" fmla="*/ 1682897 h 2514626"/>
                  <a:gd name="connsiteX13" fmla="*/ 562997 w 1551608"/>
                  <a:gd name="connsiteY13" fmla="*/ 1999046 h 2514626"/>
                  <a:gd name="connsiteX14" fmla="*/ 362376 w 1551608"/>
                  <a:gd name="connsiteY14" fmla="*/ 2508847 h 2514626"/>
                  <a:gd name="connsiteX15" fmla="*/ 120389 w 1551608"/>
                  <a:gd name="connsiteY15" fmla="*/ 2388153 h 2514626"/>
                  <a:gd name="connsiteX16" fmla="*/ 334397 w 1551608"/>
                  <a:gd name="connsiteY16" fmla="*/ 1882314 h 2514626"/>
                  <a:gd name="connsiteX17" fmla="*/ 533814 w 1551608"/>
                  <a:gd name="connsiteY17" fmla="*/ 1045736 h 2514626"/>
                  <a:gd name="connsiteX18" fmla="*/ 249155 w 1551608"/>
                  <a:gd name="connsiteY18" fmla="*/ 1375874 h 2514626"/>
                  <a:gd name="connsiteX19" fmla="*/ 23112 w 1551608"/>
                  <a:gd name="connsiteY19" fmla="*/ 1298655 h 2514626"/>
                  <a:gd name="connsiteX20" fmla="*/ 71750 w 1551608"/>
                  <a:gd name="connsiteY20" fmla="*/ 1104102 h 2514626"/>
                  <a:gd name="connsiteX21" fmla="*/ 684593 w 1551608"/>
                  <a:gd name="connsiteY21" fmla="*/ 578808 h 2514626"/>
                  <a:gd name="connsiteX0" fmla="*/ 684593 w 1551608"/>
                  <a:gd name="connsiteY0" fmla="*/ 578808 h 2514626"/>
                  <a:gd name="connsiteX1" fmla="*/ 1156384 w 1551608"/>
                  <a:gd name="connsiteY1" fmla="*/ 452349 h 2514626"/>
                  <a:gd name="connsiteX2" fmla="*/ 1283445 w 1551608"/>
                  <a:gd name="connsiteY2" fmla="*/ 115541 h 2514626"/>
                  <a:gd name="connsiteX3" fmla="*/ 1438486 w 1551608"/>
                  <a:gd name="connsiteY3" fmla="*/ 12 h 2514626"/>
                  <a:gd name="connsiteX4" fmla="*/ 1511444 w 1551608"/>
                  <a:gd name="connsiteY4" fmla="*/ 228612 h 2514626"/>
                  <a:gd name="connsiteX5" fmla="*/ 1350937 w 1551608"/>
                  <a:gd name="connsiteY5" fmla="*/ 666357 h 2514626"/>
                  <a:gd name="connsiteX6" fmla="*/ 903465 w 1551608"/>
                  <a:gd name="connsiteY6" fmla="*/ 817136 h 2514626"/>
                  <a:gd name="connsiteX7" fmla="*/ 801325 w 1551608"/>
                  <a:gd name="connsiteY7" fmla="*/ 1449434 h 2514626"/>
                  <a:gd name="connsiteX8" fmla="*/ 1146657 w 1551608"/>
                  <a:gd name="connsiteY8" fmla="*/ 1614804 h 2514626"/>
                  <a:gd name="connsiteX9" fmla="*/ 1353546 w 1551608"/>
                  <a:gd name="connsiteY9" fmla="*/ 2444563 h 2514626"/>
                  <a:gd name="connsiteX10" fmla="*/ 1034789 w 1551608"/>
                  <a:gd name="connsiteY10" fmla="*/ 2393017 h 2514626"/>
                  <a:gd name="connsiteX11" fmla="*/ 942376 w 1551608"/>
                  <a:gd name="connsiteY11" fmla="*/ 1794766 h 2514626"/>
                  <a:gd name="connsiteX12" fmla="*/ 621363 w 1551608"/>
                  <a:gd name="connsiteY12" fmla="*/ 1682897 h 2514626"/>
                  <a:gd name="connsiteX13" fmla="*/ 562997 w 1551608"/>
                  <a:gd name="connsiteY13" fmla="*/ 1999046 h 2514626"/>
                  <a:gd name="connsiteX14" fmla="*/ 362376 w 1551608"/>
                  <a:gd name="connsiteY14" fmla="*/ 2508847 h 2514626"/>
                  <a:gd name="connsiteX15" fmla="*/ 120389 w 1551608"/>
                  <a:gd name="connsiteY15" fmla="*/ 2388153 h 2514626"/>
                  <a:gd name="connsiteX16" fmla="*/ 334397 w 1551608"/>
                  <a:gd name="connsiteY16" fmla="*/ 1882314 h 2514626"/>
                  <a:gd name="connsiteX17" fmla="*/ 533814 w 1551608"/>
                  <a:gd name="connsiteY17" fmla="*/ 1045736 h 2514626"/>
                  <a:gd name="connsiteX18" fmla="*/ 249155 w 1551608"/>
                  <a:gd name="connsiteY18" fmla="*/ 1375874 h 2514626"/>
                  <a:gd name="connsiteX19" fmla="*/ 23112 w 1551608"/>
                  <a:gd name="connsiteY19" fmla="*/ 1298655 h 2514626"/>
                  <a:gd name="connsiteX20" fmla="*/ 71750 w 1551608"/>
                  <a:gd name="connsiteY20" fmla="*/ 1104102 h 2514626"/>
                  <a:gd name="connsiteX21" fmla="*/ 684593 w 1551608"/>
                  <a:gd name="connsiteY21" fmla="*/ 578808 h 2514626"/>
                  <a:gd name="connsiteX0" fmla="*/ 684593 w 1551608"/>
                  <a:gd name="connsiteY0" fmla="*/ 578808 h 2514626"/>
                  <a:gd name="connsiteX1" fmla="*/ 1156384 w 1551608"/>
                  <a:gd name="connsiteY1" fmla="*/ 452349 h 2514626"/>
                  <a:gd name="connsiteX2" fmla="*/ 1283445 w 1551608"/>
                  <a:gd name="connsiteY2" fmla="*/ 115541 h 2514626"/>
                  <a:gd name="connsiteX3" fmla="*/ 1438486 w 1551608"/>
                  <a:gd name="connsiteY3" fmla="*/ 12 h 2514626"/>
                  <a:gd name="connsiteX4" fmla="*/ 1511444 w 1551608"/>
                  <a:gd name="connsiteY4" fmla="*/ 228612 h 2514626"/>
                  <a:gd name="connsiteX5" fmla="*/ 1350937 w 1551608"/>
                  <a:gd name="connsiteY5" fmla="*/ 666357 h 2514626"/>
                  <a:gd name="connsiteX6" fmla="*/ 903465 w 1551608"/>
                  <a:gd name="connsiteY6" fmla="*/ 817136 h 2514626"/>
                  <a:gd name="connsiteX7" fmla="*/ 801325 w 1551608"/>
                  <a:gd name="connsiteY7" fmla="*/ 1449434 h 2514626"/>
                  <a:gd name="connsiteX8" fmla="*/ 1146657 w 1551608"/>
                  <a:gd name="connsiteY8" fmla="*/ 1614804 h 2514626"/>
                  <a:gd name="connsiteX9" fmla="*/ 1353546 w 1551608"/>
                  <a:gd name="connsiteY9" fmla="*/ 2444563 h 2514626"/>
                  <a:gd name="connsiteX10" fmla="*/ 1034789 w 1551608"/>
                  <a:gd name="connsiteY10" fmla="*/ 2393017 h 2514626"/>
                  <a:gd name="connsiteX11" fmla="*/ 942376 w 1551608"/>
                  <a:gd name="connsiteY11" fmla="*/ 1794766 h 2514626"/>
                  <a:gd name="connsiteX12" fmla="*/ 621363 w 1551608"/>
                  <a:gd name="connsiteY12" fmla="*/ 1682897 h 2514626"/>
                  <a:gd name="connsiteX13" fmla="*/ 562997 w 1551608"/>
                  <a:gd name="connsiteY13" fmla="*/ 1999046 h 2514626"/>
                  <a:gd name="connsiteX14" fmla="*/ 362376 w 1551608"/>
                  <a:gd name="connsiteY14" fmla="*/ 2508847 h 2514626"/>
                  <a:gd name="connsiteX15" fmla="*/ 120389 w 1551608"/>
                  <a:gd name="connsiteY15" fmla="*/ 2388153 h 2514626"/>
                  <a:gd name="connsiteX16" fmla="*/ 334397 w 1551608"/>
                  <a:gd name="connsiteY16" fmla="*/ 1882314 h 2514626"/>
                  <a:gd name="connsiteX17" fmla="*/ 533814 w 1551608"/>
                  <a:gd name="connsiteY17" fmla="*/ 1045736 h 2514626"/>
                  <a:gd name="connsiteX18" fmla="*/ 249155 w 1551608"/>
                  <a:gd name="connsiteY18" fmla="*/ 1375874 h 2514626"/>
                  <a:gd name="connsiteX19" fmla="*/ 23112 w 1551608"/>
                  <a:gd name="connsiteY19" fmla="*/ 1298655 h 2514626"/>
                  <a:gd name="connsiteX20" fmla="*/ 71750 w 1551608"/>
                  <a:gd name="connsiteY20" fmla="*/ 1104102 h 2514626"/>
                  <a:gd name="connsiteX21" fmla="*/ 684593 w 1551608"/>
                  <a:gd name="connsiteY21" fmla="*/ 578808 h 2514626"/>
                  <a:gd name="connsiteX0" fmla="*/ 684593 w 1551608"/>
                  <a:gd name="connsiteY0" fmla="*/ 578808 h 2514626"/>
                  <a:gd name="connsiteX1" fmla="*/ 1156384 w 1551608"/>
                  <a:gd name="connsiteY1" fmla="*/ 452349 h 2514626"/>
                  <a:gd name="connsiteX2" fmla="*/ 1283445 w 1551608"/>
                  <a:gd name="connsiteY2" fmla="*/ 115541 h 2514626"/>
                  <a:gd name="connsiteX3" fmla="*/ 1438486 w 1551608"/>
                  <a:gd name="connsiteY3" fmla="*/ 12 h 2514626"/>
                  <a:gd name="connsiteX4" fmla="*/ 1511444 w 1551608"/>
                  <a:gd name="connsiteY4" fmla="*/ 228612 h 2514626"/>
                  <a:gd name="connsiteX5" fmla="*/ 1350937 w 1551608"/>
                  <a:gd name="connsiteY5" fmla="*/ 666357 h 2514626"/>
                  <a:gd name="connsiteX6" fmla="*/ 903465 w 1551608"/>
                  <a:gd name="connsiteY6" fmla="*/ 817136 h 2514626"/>
                  <a:gd name="connsiteX7" fmla="*/ 801325 w 1551608"/>
                  <a:gd name="connsiteY7" fmla="*/ 1449434 h 2514626"/>
                  <a:gd name="connsiteX8" fmla="*/ 1146657 w 1551608"/>
                  <a:gd name="connsiteY8" fmla="*/ 1614804 h 2514626"/>
                  <a:gd name="connsiteX9" fmla="*/ 1268705 w 1551608"/>
                  <a:gd name="connsiteY9" fmla="*/ 2458703 h 2514626"/>
                  <a:gd name="connsiteX10" fmla="*/ 1034789 w 1551608"/>
                  <a:gd name="connsiteY10" fmla="*/ 2393017 h 2514626"/>
                  <a:gd name="connsiteX11" fmla="*/ 942376 w 1551608"/>
                  <a:gd name="connsiteY11" fmla="*/ 1794766 h 2514626"/>
                  <a:gd name="connsiteX12" fmla="*/ 621363 w 1551608"/>
                  <a:gd name="connsiteY12" fmla="*/ 1682897 h 2514626"/>
                  <a:gd name="connsiteX13" fmla="*/ 562997 w 1551608"/>
                  <a:gd name="connsiteY13" fmla="*/ 1999046 h 2514626"/>
                  <a:gd name="connsiteX14" fmla="*/ 362376 w 1551608"/>
                  <a:gd name="connsiteY14" fmla="*/ 2508847 h 2514626"/>
                  <a:gd name="connsiteX15" fmla="*/ 120389 w 1551608"/>
                  <a:gd name="connsiteY15" fmla="*/ 2388153 h 2514626"/>
                  <a:gd name="connsiteX16" fmla="*/ 334397 w 1551608"/>
                  <a:gd name="connsiteY16" fmla="*/ 1882314 h 2514626"/>
                  <a:gd name="connsiteX17" fmla="*/ 533814 w 1551608"/>
                  <a:gd name="connsiteY17" fmla="*/ 1045736 h 2514626"/>
                  <a:gd name="connsiteX18" fmla="*/ 249155 w 1551608"/>
                  <a:gd name="connsiteY18" fmla="*/ 1375874 h 2514626"/>
                  <a:gd name="connsiteX19" fmla="*/ 23112 w 1551608"/>
                  <a:gd name="connsiteY19" fmla="*/ 1298655 h 2514626"/>
                  <a:gd name="connsiteX20" fmla="*/ 71750 w 1551608"/>
                  <a:gd name="connsiteY20" fmla="*/ 1104102 h 2514626"/>
                  <a:gd name="connsiteX21" fmla="*/ 684593 w 1551608"/>
                  <a:gd name="connsiteY21" fmla="*/ 578808 h 2514626"/>
                  <a:gd name="connsiteX0" fmla="*/ 684593 w 1551608"/>
                  <a:gd name="connsiteY0" fmla="*/ 578808 h 2515022"/>
                  <a:gd name="connsiteX1" fmla="*/ 1156384 w 1551608"/>
                  <a:gd name="connsiteY1" fmla="*/ 452349 h 2515022"/>
                  <a:gd name="connsiteX2" fmla="*/ 1283445 w 1551608"/>
                  <a:gd name="connsiteY2" fmla="*/ 115541 h 2515022"/>
                  <a:gd name="connsiteX3" fmla="*/ 1438486 w 1551608"/>
                  <a:gd name="connsiteY3" fmla="*/ 12 h 2515022"/>
                  <a:gd name="connsiteX4" fmla="*/ 1511444 w 1551608"/>
                  <a:gd name="connsiteY4" fmla="*/ 228612 h 2515022"/>
                  <a:gd name="connsiteX5" fmla="*/ 1350937 w 1551608"/>
                  <a:gd name="connsiteY5" fmla="*/ 666357 h 2515022"/>
                  <a:gd name="connsiteX6" fmla="*/ 903465 w 1551608"/>
                  <a:gd name="connsiteY6" fmla="*/ 817136 h 2515022"/>
                  <a:gd name="connsiteX7" fmla="*/ 801325 w 1551608"/>
                  <a:gd name="connsiteY7" fmla="*/ 1449434 h 2515022"/>
                  <a:gd name="connsiteX8" fmla="*/ 1146657 w 1551608"/>
                  <a:gd name="connsiteY8" fmla="*/ 1614804 h 2515022"/>
                  <a:gd name="connsiteX9" fmla="*/ 1273418 w 1551608"/>
                  <a:gd name="connsiteY9" fmla="*/ 2482270 h 2515022"/>
                  <a:gd name="connsiteX10" fmla="*/ 1034789 w 1551608"/>
                  <a:gd name="connsiteY10" fmla="*/ 2393017 h 2515022"/>
                  <a:gd name="connsiteX11" fmla="*/ 942376 w 1551608"/>
                  <a:gd name="connsiteY11" fmla="*/ 1794766 h 2515022"/>
                  <a:gd name="connsiteX12" fmla="*/ 621363 w 1551608"/>
                  <a:gd name="connsiteY12" fmla="*/ 1682897 h 2515022"/>
                  <a:gd name="connsiteX13" fmla="*/ 562997 w 1551608"/>
                  <a:gd name="connsiteY13" fmla="*/ 1999046 h 2515022"/>
                  <a:gd name="connsiteX14" fmla="*/ 362376 w 1551608"/>
                  <a:gd name="connsiteY14" fmla="*/ 2508847 h 2515022"/>
                  <a:gd name="connsiteX15" fmla="*/ 120389 w 1551608"/>
                  <a:gd name="connsiteY15" fmla="*/ 2388153 h 2515022"/>
                  <a:gd name="connsiteX16" fmla="*/ 334397 w 1551608"/>
                  <a:gd name="connsiteY16" fmla="*/ 1882314 h 2515022"/>
                  <a:gd name="connsiteX17" fmla="*/ 533814 w 1551608"/>
                  <a:gd name="connsiteY17" fmla="*/ 1045736 h 2515022"/>
                  <a:gd name="connsiteX18" fmla="*/ 249155 w 1551608"/>
                  <a:gd name="connsiteY18" fmla="*/ 1375874 h 2515022"/>
                  <a:gd name="connsiteX19" fmla="*/ 23112 w 1551608"/>
                  <a:gd name="connsiteY19" fmla="*/ 1298655 h 2515022"/>
                  <a:gd name="connsiteX20" fmla="*/ 71750 w 1551608"/>
                  <a:gd name="connsiteY20" fmla="*/ 1104102 h 2515022"/>
                  <a:gd name="connsiteX21" fmla="*/ 684593 w 1551608"/>
                  <a:gd name="connsiteY21" fmla="*/ 578808 h 2515022"/>
                  <a:gd name="connsiteX0" fmla="*/ 684593 w 1551608"/>
                  <a:gd name="connsiteY0" fmla="*/ 578808 h 2514626"/>
                  <a:gd name="connsiteX1" fmla="*/ 1156384 w 1551608"/>
                  <a:gd name="connsiteY1" fmla="*/ 452349 h 2514626"/>
                  <a:gd name="connsiteX2" fmla="*/ 1283445 w 1551608"/>
                  <a:gd name="connsiteY2" fmla="*/ 115541 h 2514626"/>
                  <a:gd name="connsiteX3" fmla="*/ 1438486 w 1551608"/>
                  <a:gd name="connsiteY3" fmla="*/ 12 h 2514626"/>
                  <a:gd name="connsiteX4" fmla="*/ 1511444 w 1551608"/>
                  <a:gd name="connsiteY4" fmla="*/ 228612 h 2514626"/>
                  <a:gd name="connsiteX5" fmla="*/ 1350937 w 1551608"/>
                  <a:gd name="connsiteY5" fmla="*/ 666357 h 2514626"/>
                  <a:gd name="connsiteX6" fmla="*/ 903465 w 1551608"/>
                  <a:gd name="connsiteY6" fmla="*/ 817136 h 2514626"/>
                  <a:gd name="connsiteX7" fmla="*/ 801325 w 1551608"/>
                  <a:gd name="connsiteY7" fmla="*/ 1449434 h 2514626"/>
                  <a:gd name="connsiteX8" fmla="*/ 1146657 w 1551608"/>
                  <a:gd name="connsiteY8" fmla="*/ 1614804 h 2514626"/>
                  <a:gd name="connsiteX9" fmla="*/ 1273418 w 1551608"/>
                  <a:gd name="connsiteY9" fmla="*/ 2482270 h 2514626"/>
                  <a:gd name="connsiteX10" fmla="*/ 1034789 w 1551608"/>
                  <a:gd name="connsiteY10" fmla="*/ 2393017 h 2514626"/>
                  <a:gd name="connsiteX11" fmla="*/ 942376 w 1551608"/>
                  <a:gd name="connsiteY11" fmla="*/ 1794766 h 2514626"/>
                  <a:gd name="connsiteX12" fmla="*/ 621363 w 1551608"/>
                  <a:gd name="connsiteY12" fmla="*/ 1682897 h 2514626"/>
                  <a:gd name="connsiteX13" fmla="*/ 562997 w 1551608"/>
                  <a:gd name="connsiteY13" fmla="*/ 1999046 h 2514626"/>
                  <a:gd name="connsiteX14" fmla="*/ 362376 w 1551608"/>
                  <a:gd name="connsiteY14" fmla="*/ 2508847 h 2514626"/>
                  <a:gd name="connsiteX15" fmla="*/ 120389 w 1551608"/>
                  <a:gd name="connsiteY15" fmla="*/ 2388153 h 2514626"/>
                  <a:gd name="connsiteX16" fmla="*/ 334397 w 1551608"/>
                  <a:gd name="connsiteY16" fmla="*/ 1882314 h 2514626"/>
                  <a:gd name="connsiteX17" fmla="*/ 533814 w 1551608"/>
                  <a:gd name="connsiteY17" fmla="*/ 1045736 h 2514626"/>
                  <a:gd name="connsiteX18" fmla="*/ 249155 w 1551608"/>
                  <a:gd name="connsiteY18" fmla="*/ 1375874 h 2514626"/>
                  <a:gd name="connsiteX19" fmla="*/ 23112 w 1551608"/>
                  <a:gd name="connsiteY19" fmla="*/ 1298655 h 2514626"/>
                  <a:gd name="connsiteX20" fmla="*/ 71750 w 1551608"/>
                  <a:gd name="connsiteY20" fmla="*/ 1104102 h 2514626"/>
                  <a:gd name="connsiteX21" fmla="*/ 684593 w 1551608"/>
                  <a:gd name="connsiteY21" fmla="*/ 578808 h 2514626"/>
                  <a:gd name="connsiteX0" fmla="*/ 684593 w 1551608"/>
                  <a:gd name="connsiteY0" fmla="*/ 578808 h 2514626"/>
                  <a:gd name="connsiteX1" fmla="*/ 1156384 w 1551608"/>
                  <a:gd name="connsiteY1" fmla="*/ 452349 h 2514626"/>
                  <a:gd name="connsiteX2" fmla="*/ 1283445 w 1551608"/>
                  <a:gd name="connsiteY2" fmla="*/ 115541 h 2514626"/>
                  <a:gd name="connsiteX3" fmla="*/ 1438486 w 1551608"/>
                  <a:gd name="connsiteY3" fmla="*/ 12 h 2514626"/>
                  <a:gd name="connsiteX4" fmla="*/ 1511444 w 1551608"/>
                  <a:gd name="connsiteY4" fmla="*/ 228612 h 2514626"/>
                  <a:gd name="connsiteX5" fmla="*/ 1350937 w 1551608"/>
                  <a:gd name="connsiteY5" fmla="*/ 666357 h 2514626"/>
                  <a:gd name="connsiteX6" fmla="*/ 903465 w 1551608"/>
                  <a:gd name="connsiteY6" fmla="*/ 817136 h 2514626"/>
                  <a:gd name="connsiteX7" fmla="*/ 801325 w 1551608"/>
                  <a:gd name="connsiteY7" fmla="*/ 1449434 h 2514626"/>
                  <a:gd name="connsiteX8" fmla="*/ 1146657 w 1551608"/>
                  <a:gd name="connsiteY8" fmla="*/ 1614804 h 2514626"/>
                  <a:gd name="connsiteX9" fmla="*/ 1273418 w 1551608"/>
                  <a:gd name="connsiteY9" fmla="*/ 2482270 h 2514626"/>
                  <a:gd name="connsiteX10" fmla="*/ 1025362 w 1551608"/>
                  <a:gd name="connsiteY10" fmla="*/ 2355310 h 2514626"/>
                  <a:gd name="connsiteX11" fmla="*/ 942376 w 1551608"/>
                  <a:gd name="connsiteY11" fmla="*/ 1794766 h 2514626"/>
                  <a:gd name="connsiteX12" fmla="*/ 621363 w 1551608"/>
                  <a:gd name="connsiteY12" fmla="*/ 1682897 h 2514626"/>
                  <a:gd name="connsiteX13" fmla="*/ 562997 w 1551608"/>
                  <a:gd name="connsiteY13" fmla="*/ 1999046 h 2514626"/>
                  <a:gd name="connsiteX14" fmla="*/ 362376 w 1551608"/>
                  <a:gd name="connsiteY14" fmla="*/ 2508847 h 2514626"/>
                  <a:gd name="connsiteX15" fmla="*/ 120389 w 1551608"/>
                  <a:gd name="connsiteY15" fmla="*/ 2388153 h 2514626"/>
                  <a:gd name="connsiteX16" fmla="*/ 334397 w 1551608"/>
                  <a:gd name="connsiteY16" fmla="*/ 1882314 h 2514626"/>
                  <a:gd name="connsiteX17" fmla="*/ 533814 w 1551608"/>
                  <a:gd name="connsiteY17" fmla="*/ 1045736 h 2514626"/>
                  <a:gd name="connsiteX18" fmla="*/ 249155 w 1551608"/>
                  <a:gd name="connsiteY18" fmla="*/ 1375874 h 2514626"/>
                  <a:gd name="connsiteX19" fmla="*/ 23112 w 1551608"/>
                  <a:gd name="connsiteY19" fmla="*/ 1298655 h 2514626"/>
                  <a:gd name="connsiteX20" fmla="*/ 71750 w 1551608"/>
                  <a:gd name="connsiteY20" fmla="*/ 1104102 h 2514626"/>
                  <a:gd name="connsiteX21" fmla="*/ 684593 w 1551608"/>
                  <a:gd name="connsiteY21" fmla="*/ 578808 h 2514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51608" h="2514626">
                    <a:moveTo>
                      <a:pt x="684593" y="578808"/>
                    </a:moveTo>
                    <a:cubicBezTo>
                      <a:pt x="922921" y="502607"/>
                      <a:pt x="1043705" y="506662"/>
                      <a:pt x="1156384" y="452349"/>
                    </a:cubicBezTo>
                    <a:cubicBezTo>
                      <a:pt x="1225289" y="359126"/>
                      <a:pt x="1236428" y="190930"/>
                      <a:pt x="1283445" y="115541"/>
                    </a:cubicBezTo>
                    <a:cubicBezTo>
                      <a:pt x="1330462" y="40152"/>
                      <a:pt x="1327313" y="-799"/>
                      <a:pt x="1438486" y="12"/>
                    </a:cubicBezTo>
                    <a:cubicBezTo>
                      <a:pt x="1627330" y="34870"/>
                      <a:pt x="1526036" y="117555"/>
                      <a:pt x="1511444" y="228612"/>
                    </a:cubicBezTo>
                    <a:cubicBezTo>
                      <a:pt x="1496853" y="339670"/>
                      <a:pt x="1422273" y="534223"/>
                      <a:pt x="1350937" y="666357"/>
                    </a:cubicBezTo>
                    <a:cubicBezTo>
                      <a:pt x="1201780" y="735261"/>
                      <a:pt x="1072888" y="764444"/>
                      <a:pt x="903465" y="817136"/>
                    </a:cubicBezTo>
                    <a:cubicBezTo>
                      <a:pt x="865366" y="957377"/>
                      <a:pt x="802947" y="1314057"/>
                      <a:pt x="801325" y="1449434"/>
                    </a:cubicBezTo>
                    <a:cubicBezTo>
                      <a:pt x="877525" y="1531309"/>
                      <a:pt x="1041274" y="1515906"/>
                      <a:pt x="1146657" y="1614804"/>
                    </a:cubicBezTo>
                    <a:cubicBezTo>
                      <a:pt x="1193674" y="1781795"/>
                      <a:pt x="1292063" y="2352568"/>
                      <a:pt x="1273418" y="2482270"/>
                    </a:cubicBezTo>
                    <a:cubicBezTo>
                      <a:pt x="1141652" y="2498850"/>
                      <a:pt x="1080536" y="2469894"/>
                      <a:pt x="1025362" y="2355310"/>
                    </a:cubicBezTo>
                    <a:cubicBezTo>
                      <a:pt x="970188" y="2240726"/>
                      <a:pt x="957778" y="1932574"/>
                      <a:pt x="942376" y="1794766"/>
                    </a:cubicBezTo>
                    <a:cubicBezTo>
                      <a:pt x="824834" y="1754234"/>
                      <a:pt x="694321" y="1702352"/>
                      <a:pt x="621363" y="1682897"/>
                    </a:cubicBezTo>
                    <a:cubicBezTo>
                      <a:pt x="601908" y="1814221"/>
                      <a:pt x="606161" y="1861388"/>
                      <a:pt x="562997" y="1999046"/>
                    </a:cubicBezTo>
                    <a:cubicBezTo>
                      <a:pt x="519833" y="2136704"/>
                      <a:pt x="436144" y="2443996"/>
                      <a:pt x="362376" y="2508847"/>
                    </a:cubicBezTo>
                    <a:cubicBezTo>
                      <a:pt x="260328" y="2531278"/>
                      <a:pt x="118768" y="2487862"/>
                      <a:pt x="120389" y="2388153"/>
                    </a:cubicBezTo>
                    <a:cubicBezTo>
                      <a:pt x="122010" y="2288444"/>
                      <a:pt x="265493" y="2106050"/>
                      <a:pt x="334397" y="1882314"/>
                    </a:cubicBezTo>
                    <a:cubicBezTo>
                      <a:pt x="403301" y="1658578"/>
                      <a:pt x="551648" y="1113830"/>
                      <a:pt x="533814" y="1045736"/>
                    </a:cubicBezTo>
                    <a:cubicBezTo>
                      <a:pt x="428431" y="1104102"/>
                      <a:pt x="334272" y="1333721"/>
                      <a:pt x="249155" y="1375874"/>
                    </a:cubicBezTo>
                    <a:cubicBezTo>
                      <a:pt x="164038" y="1418027"/>
                      <a:pt x="39325" y="1340808"/>
                      <a:pt x="23112" y="1298655"/>
                    </a:cubicBezTo>
                    <a:cubicBezTo>
                      <a:pt x="6899" y="1256502"/>
                      <a:pt x="-38497" y="1224076"/>
                      <a:pt x="71750" y="1104102"/>
                    </a:cubicBezTo>
                    <a:cubicBezTo>
                      <a:pt x="181997" y="984128"/>
                      <a:pt x="514358" y="703648"/>
                      <a:pt x="684593" y="57880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068335" y="3307141"/>
              <a:ext cx="1532166" cy="2590999"/>
              <a:chOff x="2068335" y="3307141"/>
              <a:chExt cx="1532166" cy="2590999"/>
            </a:xfrm>
          </p:grpSpPr>
          <p:sp>
            <p:nvSpPr>
              <p:cNvPr id="45" name="Oval 44"/>
              <p:cNvSpPr/>
              <p:nvPr/>
            </p:nvSpPr>
            <p:spPr bwMode="auto">
              <a:xfrm>
                <a:off x="2585546" y="3307141"/>
                <a:ext cx="555978" cy="5559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2068335" y="3390000"/>
                <a:ext cx="1532166" cy="2508140"/>
              </a:xfrm>
              <a:custGeom>
                <a:avLst/>
                <a:gdLst>
                  <a:gd name="connsiteX0" fmla="*/ 728770 w 1560687"/>
                  <a:gd name="connsiteY0" fmla="*/ 574226 h 2545159"/>
                  <a:gd name="connsiteX1" fmla="*/ 1185970 w 1560687"/>
                  <a:gd name="connsiteY1" fmla="*/ 462358 h 2545159"/>
                  <a:gd name="connsiteX2" fmla="*/ 1317293 w 1560687"/>
                  <a:gd name="connsiteY2" fmla="*/ 78116 h 2545159"/>
                  <a:gd name="connsiteX3" fmla="*/ 1453480 w 1560687"/>
                  <a:gd name="connsiteY3" fmla="*/ 294 h 2545159"/>
                  <a:gd name="connsiteX4" fmla="*/ 1555621 w 1560687"/>
                  <a:gd name="connsiteY4" fmla="*/ 87843 h 2545159"/>
                  <a:gd name="connsiteX5" fmla="*/ 1526438 w 1560687"/>
                  <a:gd name="connsiteY5" fmla="*/ 228894 h 2545159"/>
                  <a:gd name="connsiteX6" fmla="*/ 1365931 w 1560687"/>
                  <a:gd name="connsiteY6" fmla="*/ 666639 h 2545159"/>
                  <a:gd name="connsiteX7" fmla="*/ 864957 w 1560687"/>
                  <a:gd name="connsiteY7" fmla="*/ 817418 h 2545159"/>
                  <a:gd name="connsiteX8" fmla="*/ 816319 w 1560687"/>
                  <a:gd name="connsiteY8" fmla="*/ 1449716 h 2545159"/>
                  <a:gd name="connsiteX9" fmla="*/ 1171378 w 1560687"/>
                  <a:gd name="connsiteY9" fmla="*/ 1600494 h 2545159"/>
                  <a:gd name="connsiteX10" fmla="*/ 1302702 w 1560687"/>
                  <a:gd name="connsiteY10" fmla="*/ 2393299 h 2545159"/>
                  <a:gd name="connsiteX11" fmla="*/ 1025463 w 1560687"/>
                  <a:gd name="connsiteY11" fmla="*/ 2412754 h 2545159"/>
                  <a:gd name="connsiteX12" fmla="*/ 957370 w 1560687"/>
                  <a:gd name="connsiteY12" fmla="*/ 1795048 h 2545159"/>
                  <a:gd name="connsiteX13" fmla="*/ 636357 w 1560687"/>
                  <a:gd name="connsiteY13" fmla="*/ 1683179 h 2545159"/>
                  <a:gd name="connsiteX14" fmla="*/ 577991 w 1560687"/>
                  <a:gd name="connsiteY14" fmla="*/ 1999328 h 2545159"/>
                  <a:gd name="connsiteX15" fmla="*/ 349391 w 1560687"/>
                  <a:gd name="connsiteY15" fmla="*/ 2510031 h 2545159"/>
                  <a:gd name="connsiteX16" fmla="*/ 115927 w 1560687"/>
                  <a:gd name="connsiteY16" fmla="*/ 2432209 h 2545159"/>
                  <a:gd name="connsiteX17" fmla="*/ 349391 w 1560687"/>
                  <a:gd name="connsiteY17" fmla="*/ 1882596 h 2545159"/>
                  <a:gd name="connsiteX18" fmla="*/ 548808 w 1560687"/>
                  <a:gd name="connsiteY18" fmla="*/ 1046018 h 2545159"/>
                  <a:gd name="connsiteX19" fmla="*/ 184021 w 1560687"/>
                  <a:gd name="connsiteY19" fmla="*/ 1357303 h 2545159"/>
                  <a:gd name="connsiteX20" fmla="*/ 13787 w 1560687"/>
                  <a:gd name="connsiteY20" fmla="*/ 1264890 h 2545159"/>
                  <a:gd name="connsiteX21" fmla="*/ 86744 w 1560687"/>
                  <a:gd name="connsiteY21" fmla="*/ 1104384 h 2545159"/>
                  <a:gd name="connsiteX22" fmla="*/ 728770 w 1560687"/>
                  <a:gd name="connsiteY22" fmla="*/ 574226 h 2545159"/>
                  <a:gd name="connsiteX0" fmla="*/ 728770 w 1560687"/>
                  <a:gd name="connsiteY0" fmla="*/ 574151 h 2545084"/>
                  <a:gd name="connsiteX1" fmla="*/ 1166514 w 1560687"/>
                  <a:gd name="connsiteY1" fmla="*/ 442828 h 2545084"/>
                  <a:gd name="connsiteX2" fmla="*/ 1317293 w 1560687"/>
                  <a:gd name="connsiteY2" fmla="*/ 78041 h 2545084"/>
                  <a:gd name="connsiteX3" fmla="*/ 1453480 w 1560687"/>
                  <a:gd name="connsiteY3" fmla="*/ 219 h 2545084"/>
                  <a:gd name="connsiteX4" fmla="*/ 1555621 w 1560687"/>
                  <a:gd name="connsiteY4" fmla="*/ 87768 h 2545084"/>
                  <a:gd name="connsiteX5" fmla="*/ 1526438 w 1560687"/>
                  <a:gd name="connsiteY5" fmla="*/ 228819 h 2545084"/>
                  <a:gd name="connsiteX6" fmla="*/ 1365931 w 1560687"/>
                  <a:gd name="connsiteY6" fmla="*/ 666564 h 2545084"/>
                  <a:gd name="connsiteX7" fmla="*/ 864957 w 1560687"/>
                  <a:gd name="connsiteY7" fmla="*/ 817343 h 2545084"/>
                  <a:gd name="connsiteX8" fmla="*/ 816319 w 1560687"/>
                  <a:gd name="connsiteY8" fmla="*/ 1449641 h 2545084"/>
                  <a:gd name="connsiteX9" fmla="*/ 1171378 w 1560687"/>
                  <a:gd name="connsiteY9" fmla="*/ 1600419 h 2545084"/>
                  <a:gd name="connsiteX10" fmla="*/ 1302702 w 1560687"/>
                  <a:gd name="connsiteY10" fmla="*/ 2393224 h 2545084"/>
                  <a:gd name="connsiteX11" fmla="*/ 1025463 w 1560687"/>
                  <a:gd name="connsiteY11" fmla="*/ 2412679 h 2545084"/>
                  <a:gd name="connsiteX12" fmla="*/ 957370 w 1560687"/>
                  <a:gd name="connsiteY12" fmla="*/ 1794973 h 2545084"/>
                  <a:gd name="connsiteX13" fmla="*/ 636357 w 1560687"/>
                  <a:gd name="connsiteY13" fmla="*/ 1683104 h 2545084"/>
                  <a:gd name="connsiteX14" fmla="*/ 577991 w 1560687"/>
                  <a:gd name="connsiteY14" fmla="*/ 1999253 h 2545084"/>
                  <a:gd name="connsiteX15" fmla="*/ 349391 w 1560687"/>
                  <a:gd name="connsiteY15" fmla="*/ 2509956 h 2545084"/>
                  <a:gd name="connsiteX16" fmla="*/ 115927 w 1560687"/>
                  <a:gd name="connsiteY16" fmla="*/ 2432134 h 2545084"/>
                  <a:gd name="connsiteX17" fmla="*/ 349391 w 1560687"/>
                  <a:gd name="connsiteY17" fmla="*/ 1882521 h 2545084"/>
                  <a:gd name="connsiteX18" fmla="*/ 548808 w 1560687"/>
                  <a:gd name="connsiteY18" fmla="*/ 1045943 h 2545084"/>
                  <a:gd name="connsiteX19" fmla="*/ 184021 w 1560687"/>
                  <a:gd name="connsiteY19" fmla="*/ 1357228 h 2545084"/>
                  <a:gd name="connsiteX20" fmla="*/ 13787 w 1560687"/>
                  <a:gd name="connsiteY20" fmla="*/ 1264815 h 2545084"/>
                  <a:gd name="connsiteX21" fmla="*/ 86744 w 1560687"/>
                  <a:gd name="connsiteY21" fmla="*/ 1104309 h 2545084"/>
                  <a:gd name="connsiteX22" fmla="*/ 728770 w 1560687"/>
                  <a:gd name="connsiteY22" fmla="*/ 574151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68 h 2545137"/>
                  <a:gd name="connsiteX1" fmla="*/ 1191289 w 1561143"/>
                  <a:gd name="connsiteY1" fmla="*/ 457472 h 2545137"/>
                  <a:gd name="connsiteX2" fmla="*/ 1317749 w 1561143"/>
                  <a:gd name="connsiteY2" fmla="*/ 78094 h 2545137"/>
                  <a:gd name="connsiteX3" fmla="*/ 1453936 w 1561143"/>
                  <a:gd name="connsiteY3" fmla="*/ 272 h 2545137"/>
                  <a:gd name="connsiteX4" fmla="*/ 1556077 w 1561143"/>
                  <a:gd name="connsiteY4" fmla="*/ 87821 h 2545137"/>
                  <a:gd name="connsiteX5" fmla="*/ 1526894 w 1561143"/>
                  <a:gd name="connsiteY5" fmla="*/ 228872 h 2545137"/>
                  <a:gd name="connsiteX6" fmla="*/ 1366387 w 1561143"/>
                  <a:gd name="connsiteY6" fmla="*/ 666617 h 2545137"/>
                  <a:gd name="connsiteX7" fmla="*/ 865413 w 1561143"/>
                  <a:gd name="connsiteY7" fmla="*/ 817396 h 2545137"/>
                  <a:gd name="connsiteX8" fmla="*/ 816775 w 1561143"/>
                  <a:gd name="connsiteY8" fmla="*/ 1449694 h 2545137"/>
                  <a:gd name="connsiteX9" fmla="*/ 1171834 w 1561143"/>
                  <a:gd name="connsiteY9" fmla="*/ 1600472 h 2545137"/>
                  <a:gd name="connsiteX10" fmla="*/ 1303158 w 1561143"/>
                  <a:gd name="connsiteY10" fmla="*/ 2393277 h 2545137"/>
                  <a:gd name="connsiteX11" fmla="*/ 1025919 w 1561143"/>
                  <a:gd name="connsiteY11" fmla="*/ 2412732 h 2545137"/>
                  <a:gd name="connsiteX12" fmla="*/ 957826 w 1561143"/>
                  <a:gd name="connsiteY12" fmla="*/ 1795026 h 2545137"/>
                  <a:gd name="connsiteX13" fmla="*/ 636813 w 1561143"/>
                  <a:gd name="connsiteY13" fmla="*/ 1683157 h 2545137"/>
                  <a:gd name="connsiteX14" fmla="*/ 578447 w 1561143"/>
                  <a:gd name="connsiteY14" fmla="*/ 1999306 h 2545137"/>
                  <a:gd name="connsiteX15" fmla="*/ 349847 w 1561143"/>
                  <a:gd name="connsiteY15" fmla="*/ 2510009 h 2545137"/>
                  <a:gd name="connsiteX16" fmla="*/ 116383 w 1561143"/>
                  <a:gd name="connsiteY16" fmla="*/ 2432187 h 2545137"/>
                  <a:gd name="connsiteX17" fmla="*/ 349847 w 1561143"/>
                  <a:gd name="connsiteY17" fmla="*/ 1882574 h 2545137"/>
                  <a:gd name="connsiteX18" fmla="*/ 549264 w 1561143"/>
                  <a:gd name="connsiteY18" fmla="*/ 1045996 h 2545137"/>
                  <a:gd name="connsiteX19" fmla="*/ 184477 w 1561143"/>
                  <a:gd name="connsiteY19" fmla="*/ 1357281 h 2545137"/>
                  <a:gd name="connsiteX20" fmla="*/ 14243 w 1561143"/>
                  <a:gd name="connsiteY20" fmla="*/ 1264868 h 2545137"/>
                  <a:gd name="connsiteX21" fmla="*/ 87200 w 1561143"/>
                  <a:gd name="connsiteY21" fmla="*/ 1104362 h 2545137"/>
                  <a:gd name="connsiteX22" fmla="*/ 700043 w 1561143"/>
                  <a:gd name="connsiteY22" fmla="*/ 579068 h 2545137"/>
                  <a:gd name="connsiteX0" fmla="*/ 700043 w 1561143"/>
                  <a:gd name="connsiteY0" fmla="*/ 579068 h 2545137"/>
                  <a:gd name="connsiteX1" fmla="*/ 1191289 w 1561143"/>
                  <a:gd name="connsiteY1" fmla="*/ 457472 h 2545137"/>
                  <a:gd name="connsiteX2" fmla="*/ 1317749 w 1561143"/>
                  <a:gd name="connsiteY2" fmla="*/ 78094 h 2545137"/>
                  <a:gd name="connsiteX3" fmla="*/ 1453936 w 1561143"/>
                  <a:gd name="connsiteY3" fmla="*/ 272 h 2545137"/>
                  <a:gd name="connsiteX4" fmla="*/ 1556077 w 1561143"/>
                  <a:gd name="connsiteY4" fmla="*/ 87821 h 2545137"/>
                  <a:gd name="connsiteX5" fmla="*/ 1526894 w 1561143"/>
                  <a:gd name="connsiteY5" fmla="*/ 228872 h 2545137"/>
                  <a:gd name="connsiteX6" fmla="*/ 1366387 w 1561143"/>
                  <a:gd name="connsiteY6" fmla="*/ 666617 h 2545137"/>
                  <a:gd name="connsiteX7" fmla="*/ 865413 w 1561143"/>
                  <a:gd name="connsiteY7" fmla="*/ 817396 h 2545137"/>
                  <a:gd name="connsiteX8" fmla="*/ 816775 w 1561143"/>
                  <a:gd name="connsiteY8" fmla="*/ 1449694 h 2545137"/>
                  <a:gd name="connsiteX9" fmla="*/ 1171834 w 1561143"/>
                  <a:gd name="connsiteY9" fmla="*/ 1600472 h 2545137"/>
                  <a:gd name="connsiteX10" fmla="*/ 1303158 w 1561143"/>
                  <a:gd name="connsiteY10" fmla="*/ 2393277 h 2545137"/>
                  <a:gd name="connsiteX11" fmla="*/ 1025919 w 1561143"/>
                  <a:gd name="connsiteY11" fmla="*/ 2412732 h 2545137"/>
                  <a:gd name="connsiteX12" fmla="*/ 957826 w 1561143"/>
                  <a:gd name="connsiteY12" fmla="*/ 1795026 h 2545137"/>
                  <a:gd name="connsiteX13" fmla="*/ 636813 w 1561143"/>
                  <a:gd name="connsiteY13" fmla="*/ 1683157 h 2545137"/>
                  <a:gd name="connsiteX14" fmla="*/ 578447 w 1561143"/>
                  <a:gd name="connsiteY14" fmla="*/ 1999306 h 2545137"/>
                  <a:gd name="connsiteX15" fmla="*/ 349847 w 1561143"/>
                  <a:gd name="connsiteY15" fmla="*/ 2510009 h 2545137"/>
                  <a:gd name="connsiteX16" fmla="*/ 116383 w 1561143"/>
                  <a:gd name="connsiteY16" fmla="*/ 2432187 h 2545137"/>
                  <a:gd name="connsiteX17" fmla="*/ 349847 w 1561143"/>
                  <a:gd name="connsiteY17" fmla="*/ 1882574 h 2545137"/>
                  <a:gd name="connsiteX18" fmla="*/ 549264 w 1561143"/>
                  <a:gd name="connsiteY18" fmla="*/ 1045996 h 2545137"/>
                  <a:gd name="connsiteX19" fmla="*/ 184477 w 1561143"/>
                  <a:gd name="connsiteY19" fmla="*/ 1357281 h 2545137"/>
                  <a:gd name="connsiteX20" fmla="*/ 14243 w 1561143"/>
                  <a:gd name="connsiteY20" fmla="*/ 1264868 h 2545137"/>
                  <a:gd name="connsiteX21" fmla="*/ 87200 w 1561143"/>
                  <a:gd name="connsiteY21" fmla="*/ 1104362 h 2545137"/>
                  <a:gd name="connsiteX22" fmla="*/ 700043 w 1561143"/>
                  <a:gd name="connsiteY22" fmla="*/ 579068 h 2545137"/>
                  <a:gd name="connsiteX0" fmla="*/ 700043 w 1561143"/>
                  <a:gd name="connsiteY0" fmla="*/ 579049 h 2545118"/>
                  <a:gd name="connsiteX1" fmla="*/ 1171834 w 1561143"/>
                  <a:gd name="connsiteY1" fmla="*/ 452590 h 2545118"/>
                  <a:gd name="connsiteX2" fmla="*/ 1317749 w 1561143"/>
                  <a:gd name="connsiteY2" fmla="*/ 78075 h 2545118"/>
                  <a:gd name="connsiteX3" fmla="*/ 1453936 w 1561143"/>
                  <a:gd name="connsiteY3" fmla="*/ 253 h 2545118"/>
                  <a:gd name="connsiteX4" fmla="*/ 1556077 w 1561143"/>
                  <a:gd name="connsiteY4" fmla="*/ 87802 h 2545118"/>
                  <a:gd name="connsiteX5" fmla="*/ 1526894 w 1561143"/>
                  <a:gd name="connsiteY5" fmla="*/ 228853 h 2545118"/>
                  <a:gd name="connsiteX6" fmla="*/ 1366387 w 1561143"/>
                  <a:gd name="connsiteY6" fmla="*/ 666598 h 2545118"/>
                  <a:gd name="connsiteX7" fmla="*/ 865413 w 1561143"/>
                  <a:gd name="connsiteY7" fmla="*/ 817377 h 2545118"/>
                  <a:gd name="connsiteX8" fmla="*/ 816775 w 1561143"/>
                  <a:gd name="connsiteY8" fmla="*/ 1449675 h 2545118"/>
                  <a:gd name="connsiteX9" fmla="*/ 1171834 w 1561143"/>
                  <a:gd name="connsiteY9" fmla="*/ 1600453 h 2545118"/>
                  <a:gd name="connsiteX10" fmla="*/ 1303158 w 1561143"/>
                  <a:gd name="connsiteY10" fmla="*/ 2393258 h 2545118"/>
                  <a:gd name="connsiteX11" fmla="*/ 1025919 w 1561143"/>
                  <a:gd name="connsiteY11" fmla="*/ 2412713 h 2545118"/>
                  <a:gd name="connsiteX12" fmla="*/ 957826 w 1561143"/>
                  <a:gd name="connsiteY12" fmla="*/ 1795007 h 2545118"/>
                  <a:gd name="connsiteX13" fmla="*/ 636813 w 1561143"/>
                  <a:gd name="connsiteY13" fmla="*/ 1683138 h 2545118"/>
                  <a:gd name="connsiteX14" fmla="*/ 578447 w 1561143"/>
                  <a:gd name="connsiteY14" fmla="*/ 1999287 h 2545118"/>
                  <a:gd name="connsiteX15" fmla="*/ 349847 w 1561143"/>
                  <a:gd name="connsiteY15" fmla="*/ 2509990 h 2545118"/>
                  <a:gd name="connsiteX16" fmla="*/ 116383 w 1561143"/>
                  <a:gd name="connsiteY16" fmla="*/ 2432168 h 2545118"/>
                  <a:gd name="connsiteX17" fmla="*/ 349847 w 1561143"/>
                  <a:gd name="connsiteY17" fmla="*/ 1882555 h 2545118"/>
                  <a:gd name="connsiteX18" fmla="*/ 549264 w 1561143"/>
                  <a:gd name="connsiteY18" fmla="*/ 1045977 h 2545118"/>
                  <a:gd name="connsiteX19" fmla="*/ 184477 w 1561143"/>
                  <a:gd name="connsiteY19" fmla="*/ 1357262 h 2545118"/>
                  <a:gd name="connsiteX20" fmla="*/ 14243 w 1561143"/>
                  <a:gd name="connsiteY20" fmla="*/ 1264849 h 2545118"/>
                  <a:gd name="connsiteX21" fmla="*/ 87200 w 1561143"/>
                  <a:gd name="connsiteY21" fmla="*/ 1104343 h 2545118"/>
                  <a:gd name="connsiteX22" fmla="*/ 700043 w 1561143"/>
                  <a:gd name="connsiteY22" fmla="*/ 579049 h 2545118"/>
                  <a:gd name="connsiteX0" fmla="*/ 700043 w 1561143"/>
                  <a:gd name="connsiteY0" fmla="*/ 579049 h 2545118"/>
                  <a:gd name="connsiteX1" fmla="*/ 1171834 w 1561143"/>
                  <a:gd name="connsiteY1" fmla="*/ 452590 h 2545118"/>
                  <a:gd name="connsiteX2" fmla="*/ 1317749 w 1561143"/>
                  <a:gd name="connsiteY2" fmla="*/ 78075 h 2545118"/>
                  <a:gd name="connsiteX3" fmla="*/ 1453936 w 1561143"/>
                  <a:gd name="connsiteY3" fmla="*/ 253 h 2545118"/>
                  <a:gd name="connsiteX4" fmla="*/ 1556077 w 1561143"/>
                  <a:gd name="connsiteY4" fmla="*/ 87802 h 2545118"/>
                  <a:gd name="connsiteX5" fmla="*/ 1526894 w 1561143"/>
                  <a:gd name="connsiteY5" fmla="*/ 228853 h 2545118"/>
                  <a:gd name="connsiteX6" fmla="*/ 1366387 w 1561143"/>
                  <a:gd name="connsiteY6" fmla="*/ 666598 h 2545118"/>
                  <a:gd name="connsiteX7" fmla="*/ 865413 w 1561143"/>
                  <a:gd name="connsiteY7" fmla="*/ 817377 h 2545118"/>
                  <a:gd name="connsiteX8" fmla="*/ 816775 w 1561143"/>
                  <a:gd name="connsiteY8" fmla="*/ 1449675 h 2545118"/>
                  <a:gd name="connsiteX9" fmla="*/ 1171834 w 1561143"/>
                  <a:gd name="connsiteY9" fmla="*/ 1600453 h 2545118"/>
                  <a:gd name="connsiteX10" fmla="*/ 1303158 w 1561143"/>
                  <a:gd name="connsiteY10" fmla="*/ 2393258 h 2545118"/>
                  <a:gd name="connsiteX11" fmla="*/ 1025919 w 1561143"/>
                  <a:gd name="connsiteY11" fmla="*/ 2412713 h 2545118"/>
                  <a:gd name="connsiteX12" fmla="*/ 957826 w 1561143"/>
                  <a:gd name="connsiteY12" fmla="*/ 1795007 h 2545118"/>
                  <a:gd name="connsiteX13" fmla="*/ 636813 w 1561143"/>
                  <a:gd name="connsiteY13" fmla="*/ 1683138 h 2545118"/>
                  <a:gd name="connsiteX14" fmla="*/ 578447 w 1561143"/>
                  <a:gd name="connsiteY14" fmla="*/ 1999287 h 2545118"/>
                  <a:gd name="connsiteX15" fmla="*/ 349847 w 1561143"/>
                  <a:gd name="connsiteY15" fmla="*/ 2509990 h 2545118"/>
                  <a:gd name="connsiteX16" fmla="*/ 116383 w 1561143"/>
                  <a:gd name="connsiteY16" fmla="*/ 2432168 h 2545118"/>
                  <a:gd name="connsiteX17" fmla="*/ 349847 w 1561143"/>
                  <a:gd name="connsiteY17" fmla="*/ 1882555 h 2545118"/>
                  <a:gd name="connsiteX18" fmla="*/ 549264 w 1561143"/>
                  <a:gd name="connsiteY18" fmla="*/ 1045977 h 2545118"/>
                  <a:gd name="connsiteX19" fmla="*/ 184477 w 1561143"/>
                  <a:gd name="connsiteY19" fmla="*/ 1357262 h 2545118"/>
                  <a:gd name="connsiteX20" fmla="*/ 14243 w 1561143"/>
                  <a:gd name="connsiteY20" fmla="*/ 1264849 h 2545118"/>
                  <a:gd name="connsiteX21" fmla="*/ 87200 w 1561143"/>
                  <a:gd name="connsiteY21" fmla="*/ 1104343 h 2545118"/>
                  <a:gd name="connsiteX22" fmla="*/ 700043 w 1561143"/>
                  <a:gd name="connsiteY22" fmla="*/ 579049 h 2545118"/>
                  <a:gd name="connsiteX0" fmla="*/ 700043 w 1561143"/>
                  <a:gd name="connsiteY0" fmla="*/ 579049 h 2545118"/>
                  <a:gd name="connsiteX1" fmla="*/ 1171834 w 1561143"/>
                  <a:gd name="connsiteY1" fmla="*/ 452590 h 2545118"/>
                  <a:gd name="connsiteX2" fmla="*/ 1317749 w 1561143"/>
                  <a:gd name="connsiteY2" fmla="*/ 78075 h 2545118"/>
                  <a:gd name="connsiteX3" fmla="*/ 1453936 w 1561143"/>
                  <a:gd name="connsiteY3" fmla="*/ 253 h 2545118"/>
                  <a:gd name="connsiteX4" fmla="*/ 1556077 w 1561143"/>
                  <a:gd name="connsiteY4" fmla="*/ 87802 h 2545118"/>
                  <a:gd name="connsiteX5" fmla="*/ 1526894 w 1561143"/>
                  <a:gd name="connsiteY5" fmla="*/ 228853 h 2545118"/>
                  <a:gd name="connsiteX6" fmla="*/ 1366387 w 1561143"/>
                  <a:gd name="connsiteY6" fmla="*/ 666598 h 2545118"/>
                  <a:gd name="connsiteX7" fmla="*/ 865413 w 1561143"/>
                  <a:gd name="connsiteY7" fmla="*/ 817377 h 2545118"/>
                  <a:gd name="connsiteX8" fmla="*/ 816775 w 1561143"/>
                  <a:gd name="connsiteY8" fmla="*/ 1449675 h 2545118"/>
                  <a:gd name="connsiteX9" fmla="*/ 1171834 w 1561143"/>
                  <a:gd name="connsiteY9" fmla="*/ 1600453 h 2545118"/>
                  <a:gd name="connsiteX10" fmla="*/ 1303158 w 1561143"/>
                  <a:gd name="connsiteY10" fmla="*/ 2393258 h 2545118"/>
                  <a:gd name="connsiteX11" fmla="*/ 1025919 w 1561143"/>
                  <a:gd name="connsiteY11" fmla="*/ 2412713 h 2545118"/>
                  <a:gd name="connsiteX12" fmla="*/ 957826 w 1561143"/>
                  <a:gd name="connsiteY12" fmla="*/ 1795007 h 2545118"/>
                  <a:gd name="connsiteX13" fmla="*/ 636813 w 1561143"/>
                  <a:gd name="connsiteY13" fmla="*/ 1683138 h 2545118"/>
                  <a:gd name="connsiteX14" fmla="*/ 578447 w 1561143"/>
                  <a:gd name="connsiteY14" fmla="*/ 1999287 h 2545118"/>
                  <a:gd name="connsiteX15" fmla="*/ 349847 w 1561143"/>
                  <a:gd name="connsiteY15" fmla="*/ 2509990 h 2545118"/>
                  <a:gd name="connsiteX16" fmla="*/ 116383 w 1561143"/>
                  <a:gd name="connsiteY16" fmla="*/ 2432168 h 2545118"/>
                  <a:gd name="connsiteX17" fmla="*/ 349847 w 1561143"/>
                  <a:gd name="connsiteY17" fmla="*/ 1882555 h 2545118"/>
                  <a:gd name="connsiteX18" fmla="*/ 549264 w 1561143"/>
                  <a:gd name="connsiteY18" fmla="*/ 1045977 h 2545118"/>
                  <a:gd name="connsiteX19" fmla="*/ 184477 w 1561143"/>
                  <a:gd name="connsiteY19" fmla="*/ 1357262 h 2545118"/>
                  <a:gd name="connsiteX20" fmla="*/ 14243 w 1561143"/>
                  <a:gd name="connsiteY20" fmla="*/ 1264849 h 2545118"/>
                  <a:gd name="connsiteX21" fmla="*/ 87200 w 1561143"/>
                  <a:gd name="connsiteY21" fmla="*/ 1104343 h 2545118"/>
                  <a:gd name="connsiteX22" fmla="*/ 700043 w 1561143"/>
                  <a:gd name="connsiteY22" fmla="*/ 579049 h 2545118"/>
                  <a:gd name="connsiteX0" fmla="*/ 700043 w 1529388"/>
                  <a:gd name="connsiteY0" fmla="*/ 587851 h 2553920"/>
                  <a:gd name="connsiteX1" fmla="*/ 1171834 w 1529388"/>
                  <a:gd name="connsiteY1" fmla="*/ 461392 h 2553920"/>
                  <a:gd name="connsiteX2" fmla="*/ 1317749 w 1529388"/>
                  <a:gd name="connsiteY2" fmla="*/ 86877 h 2553920"/>
                  <a:gd name="connsiteX3" fmla="*/ 1453936 w 1529388"/>
                  <a:gd name="connsiteY3" fmla="*/ 9055 h 2553920"/>
                  <a:gd name="connsiteX4" fmla="*/ 1526894 w 1529388"/>
                  <a:gd name="connsiteY4" fmla="*/ 237655 h 2553920"/>
                  <a:gd name="connsiteX5" fmla="*/ 1366387 w 1529388"/>
                  <a:gd name="connsiteY5" fmla="*/ 675400 h 2553920"/>
                  <a:gd name="connsiteX6" fmla="*/ 865413 w 1529388"/>
                  <a:gd name="connsiteY6" fmla="*/ 826179 h 2553920"/>
                  <a:gd name="connsiteX7" fmla="*/ 816775 w 1529388"/>
                  <a:gd name="connsiteY7" fmla="*/ 1458477 h 2553920"/>
                  <a:gd name="connsiteX8" fmla="*/ 1171834 w 1529388"/>
                  <a:gd name="connsiteY8" fmla="*/ 1609255 h 2553920"/>
                  <a:gd name="connsiteX9" fmla="*/ 1303158 w 1529388"/>
                  <a:gd name="connsiteY9" fmla="*/ 2402060 h 2553920"/>
                  <a:gd name="connsiteX10" fmla="*/ 1025919 w 1529388"/>
                  <a:gd name="connsiteY10" fmla="*/ 2421515 h 2553920"/>
                  <a:gd name="connsiteX11" fmla="*/ 957826 w 1529388"/>
                  <a:gd name="connsiteY11" fmla="*/ 1803809 h 2553920"/>
                  <a:gd name="connsiteX12" fmla="*/ 636813 w 1529388"/>
                  <a:gd name="connsiteY12" fmla="*/ 1691940 h 2553920"/>
                  <a:gd name="connsiteX13" fmla="*/ 578447 w 1529388"/>
                  <a:gd name="connsiteY13" fmla="*/ 2008089 h 2553920"/>
                  <a:gd name="connsiteX14" fmla="*/ 349847 w 1529388"/>
                  <a:gd name="connsiteY14" fmla="*/ 2518792 h 2553920"/>
                  <a:gd name="connsiteX15" fmla="*/ 116383 w 1529388"/>
                  <a:gd name="connsiteY15" fmla="*/ 2440970 h 2553920"/>
                  <a:gd name="connsiteX16" fmla="*/ 349847 w 1529388"/>
                  <a:gd name="connsiteY16" fmla="*/ 1891357 h 2553920"/>
                  <a:gd name="connsiteX17" fmla="*/ 549264 w 1529388"/>
                  <a:gd name="connsiteY17" fmla="*/ 1054779 h 2553920"/>
                  <a:gd name="connsiteX18" fmla="*/ 184477 w 1529388"/>
                  <a:gd name="connsiteY18" fmla="*/ 1366064 h 2553920"/>
                  <a:gd name="connsiteX19" fmla="*/ 14243 w 1529388"/>
                  <a:gd name="connsiteY19" fmla="*/ 1273651 h 2553920"/>
                  <a:gd name="connsiteX20" fmla="*/ 87200 w 1529388"/>
                  <a:gd name="connsiteY20" fmla="*/ 1113145 h 2553920"/>
                  <a:gd name="connsiteX21" fmla="*/ 700043 w 1529388"/>
                  <a:gd name="connsiteY21" fmla="*/ 587851 h 2553920"/>
                  <a:gd name="connsiteX0" fmla="*/ 700043 w 1547616"/>
                  <a:gd name="connsiteY0" fmla="*/ 591953 h 2558022"/>
                  <a:gd name="connsiteX1" fmla="*/ 1171834 w 1547616"/>
                  <a:gd name="connsiteY1" fmla="*/ 465494 h 2558022"/>
                  <a:gd name="connsiteX2" fmla="*/ 1317749 w 1547616"/>
                  <a:gd name="connsiteY2" fmla="*/ 90979 h 2558022"/>
                  <a:gd name="connsiteX3" fmla="*/ 1453936 w 1547616"/>
                  <a:gd name="connsiteY3" fmla="*/ 13157 h 2558022"/>
                  <a:gd name="connsiteX4" fmla="*/ 1526894 w 1547616"/>
                  <a:gd name="connsiteY4" fmla="*/ 241757 h 2558022"/>
                  <a:gd name="connsiteX5" fmla="*/ 1366387 w 1547616"/>
                  <a:gd name="connsiteY5" fmla="*/ 679502 h 2558022"/>
                  <a:gd name="connsiteX6" fmla="*/ 865413 w 1547616"/>
                  <a:gd name="connsiteY6" fmla="*/ 830281 h 2558022"/>
                  <a:gd name="connsiteX7" fmla="*/ 816775 w 1547616"/>
                  <a:gd name="connsiteY7" fmla="*/ 1462579 h 2558022"/>
                  <a:gd name="connsiteX8" fmla="*/ 1171834 w 1547616"/>
                  <a:gd name="connsiteY8" fmla="*/ 1613357 h 2558022"/>
                  <a:gd name="connsiteX9" fmla="*/ 1303158 w 1547616"/>
                  <a:gd name="connsiteY9" fmla="*/ 2406162 h 2558022"/>
                  <a:gd name="connsiteX10" fmla="*/ 1025919 w 1547616"/>
                  <a:gd name="connsiteY10" fmla="*/ 2425617 h 2558022"/>
                  <a:gd name="connsiteX11" fmla="*/ 957826 w 1547616"/>
                  <a:gd name="connsiteY11" fmla="*/ 1807911 h 2558022"/>
                  <a:gd name="connsiteX12" fmla="*/ 636813 w 1547616"/>
                  <a:gd name="connsiteY12" fmla="*/ 1696042 h 2558022"/>
                  <a:gd name="connsiteX13" fmla="*/ 578447 w 1547616"/>
                  <a:gd name="connsiteY13" fmla="*/ 2012191 h 2558022"/>
                  <a:gd name="connsiteX14" fmla="*/ 349847 w 1547616"/>
                  <a:gd name="connsiteY14" fmla="*/ 2522894 h 2558022"/>
                  <a:gd name="connsiteX15" fmla="*/ 116383 w 1547616"/>
                  <a:gd name="connsiteY15" fmla="*/ 2445072 h 2558022"/>
                  <a:gd name="connsiteX16" fmla="*/ 349847 w 1547616"/>
                  <a:gd name="connsiteY16" fmla="*/ 1895459 h 2558022"/>
                  <a:gd name="connsiteX17" fmla="*/ 549264 w 1547616"/>
                  <a:gd name="connsiteY17" fmla="*/ 1058881 h 2558022"/>
                  <a:gd name="connsiteX18" fmla="*/ 184477 w 1547616"/>
                  <a:gd name="connsiteY18" fmla="*/ 1370166 h 2558022"/>
                  <a:gd name="connsiteX19" fmla="*/ 14243 w 1547616"/>
                  <a:gd name="connsiteY19" fmla="*/ 1277753 h 2558022"/>
                  <a:gd name="connsiteX20" fmla="*/ 87200 w 1547616"/>
                  <a:gd name="connsiteY20" fmla="*/ 1117247 h 2558022"/>
                  <a:gd name="connsiteX21" fmla="*/ 700043 w 1547616"/>
                  <a:gd name="connsiteY21" fmla="*/ 591953 h 2558022"/>
                  <a:gd name="connsiteX0" fmla="*/ 700043 w 1547616"/>
                  <a:gd name="connsiteY0" fmla="*/ 591953 h 2558022"/>
                  <a:gd name="connsiteX1" fmla="*/ 1171834 w 1547616"/>
                  <a:gd name="connsiteY1" fmla="*/ 465494 h 2558022"/>
                  <a:gd name="connsiteX2" fmla="*/ 1317749 w 1547616"/>
                  <a:gd name="connsiteY2" fmla="*/ 90979 h 2558022"/>
                  <a:gd name="connsiteX3" fmla="*/ 1453936 w 1547616"/>
                  <a:gd name="connsiteY3" fmla="*/ 13157 h 2558022"/>
                  <a:gd name="connsiteX4" fmla="*/ 1526894 w 1547616"/>
                  <a:gd name="connsiteY4" fmla="*/ 241757 h 2558022"/>
                  <a:gd name="connsiteX5" fmla="*/ 1366387 w 1547616"/>
                  <a:gd name="connsiteY5" fmla="*/ 679502 h 2558022"/>
                  <a:gd name="connsiteX6" fmla="*/ 865413 w 1547616"/>
                  <a:gd name="connsiteY6" fmla="*/ 830281 h 2558022"/>
                  <a:gd name="connsiteX7" fmla="*/ 816775 w 1547616"/>
                  <a:gd name="connsiteY7" fmla="*/ 1462579 h 2558022"/>
                  <a:gd name="connsiteX8" fmla="*/ 1171834 w 1547616"/>
                  <a:gd name="connsiteY8" fmla="*/ 1613357 h 2558022"/>
                  <a:gd name="connsiteX9" fmla="*/ 1303158 w 1547616"/>
                  <a:gd name="connsiteY9" fmla="*/ 2406162 h 2558022"/>
                  <a:gd name="connsiteX10" fmla="*/ 1025919 w 1547616"/>
                  <a:gd name="connsiteY10" fmla="*/ 2425617 h 2558022"/>
                  <a:gd name="connsiteX11" fmla="*/ 957826 w 1547616"/>
                  <a:gd name="connsiteY11" fmla="*/ 1807911 h 2558022"/>
                  <a:gd name="connsiteX12" fmla="*/ 636813 w 1547616"/>
                  <a:gd name="connsiteY12" fmla="*/ 1696042 h 2558022"/>
                  <a:gd name="connsiteX13" fmla="*/ 578447 w 1547616"/>
                  <a:gd name="connsiteY13" fmla="*/ 2012191 h 2558022"/>
                  <a:gd name="connsiteX14" fmla="*/ 349847 w 1547616"/>
                  <a:gd name="connsiteY14" fmla="*/ 2522894 h 2558022"/>
                  <a:gd name="connsiteX15" fmla="*/ 116383 w 1547616"/>
                  <a:gd name="connsiteY15" fmla="*/ 2445072 h 2558022"/>
                  <a:gd name="connsiteX16" fmla="*/ 349847 w 1547616"/>
                  <a:gd name="connsiteY16" fmla="*/ 1895459 h 2558022"/>
                  <a:gd name="connsiteX17" fmla="*/ 549264 w 1547616"/>
                  <a:gd name="connsiteY17" fmla="*/ 1058881 h 2558022"/>
                  <a:gd name="connsiteX18" fmla="*/ 184477 w 1547616"/>
                  <a:gd name="connsiteY18" fmla="*/ 1370166 h 2558022"/>
                  <a:gd name="connsiteX19" fmla="*/ 14243 w 1547616"/>
                  <a:gd name="connsiteY19" fmla="*/ 1277753 h 2558022"/>
                  <a:gd name="connsiteX20" fmla="*/ 87200 w 1547616"/>
                  <a:gd name="connsiteY20" fmla="*/ 1117247 h 2558022"/>
                  <a:gd name="connsiteX21" fmla="*/ 700043 w 1547616"/>
                  <a:gd name="connsiteY21" fmla="*/ 591953 h 2558022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865413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865413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865413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865413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08140"/>
                  <a:gd name="connsiteX1" fmla="*/ 1171834 w 1547616"/>
                  <a:gd name="connsiteY1" fmla="*/ 452426 h 2508140"/>
                  <a:gd name="connsiteX2" fmla="*/ 1317749 w 1547616"/>
                  <a:gd name="connsiteY2" fmla="*/ 77911 h 2508140"/>
                  <a:gd name="connsiteX3" fmla="*/ 1453936 w 1547616"/>
                  <a:gd name="connsiteY3" fmla="*/ 89 h 2508140"/>
                  <a:gd name="connsiteX4" fmla="*/ 1526894 w 1547616"/>
                  <a:gd name="connsiteY4" fmla="*/ 228689 h 2508140"/>
                  <a:gd name="connsiteX5" fmla="*/ 1366387 w 1547616"/>
                  <a:gd name="connsiteY5" fmla="*/ 666434 h 2508140"/>
                  <a:gd name="connsiteX6" fmla="*/ 918915 w 1547616"/>
                  <a:gd name="connsiteY6" fmla="*/ 817213 h 2508140"/>
                  <a:gd name="connsiteX7" fmla="*/ 816775 w 1547616"/>
                  <a:gd name="connsiteY7" fmla="*/ 1449511 h 2508140"/>
                  <a:gd name="connsiteX8" fmla="*/ 1162107 w 1547616"/>
                  <a:gd name="connsiteY8" fmla="*/ 1614881 h 2508140"/>
                  <a:gd name="connsiteX9" fmla="*/ 1298295 w 1547616"/>
                  <a:gd name="connsiteY9" fmla="*/ 2383366 h 2508140"/>
                  <a:gd name="connsiteX10" fmla="*/ 1050239 w 1547616"/>
                  <a:gd name="connsiteY10" fmla="*/ 2393094 h 2508140"/>
                  <a:gd name="connsiteX11" fmla="*/ 957826 w 1547616"/>
                  <a:gd name="connsiteY11" fmla="*/ 1794843 h 2508140"/>
                  <a:gd name="connsiteX12" fmla="*/ 636813 w 1547616"/>
                  <a:gd name="connsiteY12" fmla="*/ 1682974 h 2508140"/>
                  <a:gd name="connsiteX13" fmla="*/ 578447 w 1547616"/>
                  <a:gd name="connsiteY13" fmla="*/ 1999123 h 2508140"/>
                  <a:gd name="connsiteX14" fmla="*/ 340119 w 1547616"/>
                  <a:gd name="connsiteY14" fmla="*/ 2480643 h 2508140"/>
                  <a:gd name="connsiteX15" fmla="*/ 106656 w 1547616"/>
                  <a:gd name="connsiteY15" fmla="*/ 2388230 h 2508140"/>
                  <a:gd name="connsiteX16" fmla="*/ 349847 w 1547616"/>
                  <a:gd name="connsiteY16" fmla="*/ 1882391 h 2508140"/>
                  <a:gd name="connsiteX17" fmla="*/ 549264 w 1547616"/>
                  <a:gd name="connsiteY17" fmla="*/ 1045813 h 2508140"/>
                  <a:gd name="connsiteX18" fmla="*/ 184477 w 1547616"/>
                  <a:gd name="connsiteY18" fmla="*/ 1357098 h 2508140"/>
                  <a:gd name="connsiteX19" fmla="*/ 14243 w 1547616"/>
                  <a:gd name="connsiteY19" fmla="*/ 1264685 h 2508140"/>
                  <a:gd name="connsiteX20" fmla="*/ 87200 w 1547616"/>
                  <a:gd name="connsiteY20" fmla="*/ 1104179 h 2508140"/>
                  <a:gd name="connsiteX21" fmla="*/ 700043 w 1547616"/>
                  <a:gd name="connsiteY21" fmla="*/ 578885 h 2508140"/>
                  <a:gd name="connsiteX0" fmla="*/ 700043 w 1547616"/>
                  <a:gd name="connsiteY0" fmla="*/ 578885 h 2508140"/>
                  <a:gd name="connsiteX1" fmla="*/ 1171834 w 1547616"/>
                  <a:gd name="connsiteY1" fmla="*/ 452426 h 2508140"/>
                  <a:gd name="connsiteX2" fmla="*/ 1317749 w 1547616"/>
                  <a:gd name="connsiteY2" fmla="*/ 77911 h 2508140"/>
                  <a:gd name="connsiteX3" fmla="*/ 1453936 w 1547616"/>
                  <a:gd name="connsiteY3" fmla="*/ 89 h 2508140"/>
                  <a:gd name="connsiteX4" fmla="*/ 1526894 w 1547616"/>
                  <a:gd name="connsiteY4" fmla="*/ 228689 h 2508140"/>
                  <a:gd name="connsiteX5" fmla="*/ 1366387 w 1547616"/>
                  <a:gd name="connsiteY5" fmla="*/ 666434 h 2508140"/>
                  <a:gd name="connsiteX6" fmla="*/ 918915 w 1547616"/>
                  <a:gd name="connsiteY6" fmla="*/ 817213 h 2508140"/>
                  <a:gd name="connsiteX7" fmla="*/ 816775 w 1547616"/>
                  <a:gd name="connsiteY7" fmla="*/ 1449511 h 2508140"/>
                  <a:gd name="connsiteX8" fmla="*/ 1162107 w 1547616"/>
                  <a:gd name="connsiteY8" fmla="*/ 1614881 h 2508140"/>
                  <a:gd name="connsiteX9" fmla="*/ 1298295 w 1547616"/>
                  <a:gd name="connsiteY9" fmla="*/ 2383366 h 2508140"/>
                  <a:gd name="connsiteX10" fmla="*/ 1050239 w 1547616"/>
                  <a:gd name="connsiteY10" fmla="*/ 2393094 h 2508140"/>
                  <a:gd name="connsiteX11" fmla="*/ 957826 w 1547616"/>
                  <a:gd name="connsiteY11" fmla="*/ 1794843 h 2508140"/>
                  <a:gd name="connsiteX12" fmla="*/ 636813 w 1547616"/>
                  <a:gd name="connsiteY12" fmla="*/ 1682974 h 2508140"/>
                  <a:gd name="connsiteX13" fmla="*/ 578447 w 1547616"/>
                  <a:gd name="connsiteY13" fmla="*/ 1999123 h 2508140"/>
                  <a:gd name="connsiteX14" fmla="*/ 340119 w 1547616"/>
                  <a:gd name="connsiteY14" fmla="*/ 2480643 h 2508140"/>
                  <a:gd name="connsiteX15" fmla="*/ 106656 w 1547616"/>
                  <a:gd name="connsiteY15" fmla="*/ 2388230 h 2508140"/>
                  <a:gd name="connsiteX16" fmla="*/ 349847 w 1547616"/>
                  <a:gd name="connsiteY16" fmla="*/ 1882391 h 2508140"/>
                  <a:gd name="connsiteX17" fmla="*/ 549264 w 1547616"/>
                  <a:gd name="connsiteY17" fmla="*/ 1045813 h 2508140"/>
                  <a:gd name="connsiteX18" fmla="*/ 184477 w 1547616"/>
                  <a:gd name="connsiteY18" fmla="*/ 1357098 h 2508140"/>
                  <a:gd name="connsiteX19" fmla="*/ 14243 w 1547616"/>
                  <a:gd name="connsiteY19" fmla="*/ 1264685 h 2508140"/>
                  <a:gd name="connsiteX20" fmla="*/ 87200 w 1547616"/>
                  <a:gd name="connsiteY20" fmla="*/ 1104179 h 2508140"/>
                  <a:gd name="connsiteX21" fmla="*/ 700043 w 1547616"/>
                  <a:gd name="connsiteY21" fmla="*/ 578885 h 2508140"/>
                  <a:gd name="connsiteX0" fmla="*/ 700043 w 1547616"/>
                  <a:gd name="connsiteY0" fmla="*/ 578885 h 2508140"/>
                  <a:gd name="connsiteX1" fmla="*/ 1171834 w 1547616"/>
                  <a:gd name="connsiteY1" fmla="*/ 452426 h 2508140"/>
                  <a:gd name="connsiteX2" fmla="*/ 1317749 w 1547616"/>
                  <a:gd name="connsiteY2" fmla="*/ 77911 h 2508140"/>
                  <a:gd name="connsiteX3" fmla="*/ 1453936 w 1547616"/>
                  <a:gd name="connsiteY3" fmla="*/ 89 h 2508140"/>
                  <a:gd name="connsiteX4" fmla="*/ 1526894 w 1547616"/>
                  <a:gd name="connsiteY4" fmla="*/ 228689 h 2508140"/>
                  <a:gd name="connsiteX5" fmla="*/ 1366387 w 1547616"/>
                  <a:gd name="connsiteY5" fmla="*/ 666434 h 2508140"/>
                  <a:gd name="connsiteX6" fmla="*/ 918915 w 1547616"/>
                  <a:gd name="connsiteY6" fmla="*/ 817213 h 2508140"/>
                  <a:gd name="connsiteX7" fmla="*/ 816775 w 1547616"/>
                  <a:gd name="connsiteY7" fmla="*/ 1449511 h 2508140"/>
                  <a:gd name="connsiteX8" fmla="*/ 1162107 w 1547616"/>
                  <a:gd name="connsiteY8" fmla="*/ 1614881 h 2508140"/>
                  <a:gd name="connsiteX9" fmla="*/ 1298295 w 1547616"/>
                  <a:gd name="connsiteY9" fmla="*/ 2383366 h 2508140"/>
                  <a:gd name="connsiteX10" fmla="*/ 1050239 w 1547616"/>
                  <a:gd name="connsiteY10" fmla="*/ 2393094 h 2508140"/>
                  <a:gd name="connsiteX11" fmla="*/ 957826 w 1547616"/>
                  <a:gd name="connsiteY11" fmla="*/ 1794843 h 2508140"/>
                  <a:gd name="connsiteX12" fmla="*/ 636813 w 1547616"/>
                  <a:gd name="connsiteY12" fmla="*/ 1682974 h 2508140"/>
                  <a:gd name="connsiteX13" fmla="*/ 578447 w 1547616"/>
                  <a:gd name="connsiteY13" fmla="*/ 1999123 h 2508140"/>
                  <a:gd name="connsiteX14" fmla="*/ 340119 w 1547616"/>
                  <a:gd name="connsiteY14" fmla="*/ 2480643 h 2508140"/>
                  <a:gd name="connsiteX15" fmla="*/ 135839 w 1547616"/>
                  <a:gd name="connsiteY15" fmla="*/ 2388230 h 2508140"/>
                  <a:gd name="connsiteX16" fmla="*/ 349847 w 1547616"/>
                  <a:gd name="connsiteY16" fmla="*/ 1882391 h 2508140"/>
                  <a:gd name="connsiteX17" fmla="*/ 549264 w 1547616"/>
                  <a:gd name="connsiteY17" fmla="*/ 1045813 h 2508140"/>
                  <a:gd name="connsiteX18" fmla="*/ 184477 w 1547616"/>
                  <a:gd name="connsiteY18" fmla="*/ 1357098 h 2508140"/>
                  <a:gd name="connsiteX19" fmla="*/ 14243 w 1547616"/>
                  <a:gd name="connsiteY19" fmla="*/ 1264685 h 2508140"/>
                  <a:gd name="connsiteX20" fmla="*/ 87200 w 1547616"/>
                  <a:gd name="connsiteY20" fmla="*/ 1104179 h 2508140"/>
                  <a:gd name="connsiteX21" fmla="*/ 700043 w 1547616"/>
                  <a:gd name="connsiteY21" fmla="*/ 578885 h 2508140"/>
                  <a:gd name="connsiteX0" fmla="*/ 700043 w 1547616"/>
                  <a:gd name="connsiteY0" fmla="*/ 578885 h 2508140"/>
                  <a:gd name="connsiteX1" fmla="*/ 1171834 w 1547616"/>
                  <a:gd name="connsiteY1" fmla="*/ 452426 h 2508140"/>
                  <a:gd name="connsiteX2" fmla="*/ 1317749 w 1547616"/>
                  <a:gd name="connsiteY2" fmla="*/ 77911 h 2508140"/>
                  <a:gd name="connsiteX3" fmla="*/ 1453936 w 1547616"/>
                  <a:gd name="connsiteY3" fmla="*/ 89 h 2508140"/>
                  <a:gd name="connsiteX4" fmla="*/ 1526894 w 1547616"/>
                  <a:gd name="connsiteY4" fmla="*/ 228689 h 2508140"/>
                  <a:gd name="connsiteX5" fmla="*/ 1366387 w 1547616"/>
                  <a:gd name="connsiteY5" fmla="*/ 666434 h 2508140"/>
                  <a:gd name="connsiteX6" fmla="*/ 918915 w 1547616"/>
                  <a:gd name="connsiteY6" fmla="*/ 817213 h 2508140"/>
                  <a:gd name="connsiteX7" fmla="*/ 816775 w 1547616"/>
                  <a:gd name="connsiteY7" fmla="*/ 1449511 h 2508140"/>
                  <a:gd name="connsiteX8" fmla="*/ 1162107 w 1547616"/>
                  <a:gd name="connsiteY8" fmla="*/ 1614881 h 2508140"/>
                  <a:gd name="connsiteX9" fmla="*/ 1298295 w 1547616"/>
                  <a:gd name="connsiteY9" fmla="*/ 2383366 h 2508140"/>
                  <a:gd name="connsiteX10" fmla="*/ 1050239 w 1547616"/>
                  <a:gd name="connsiteY10" fmla="*/ 2393094 h 2508140"/>
                  <a:gd name="connsiteX11" fmla="*/ 957826 w 1547616"/>
                  <a:gd name="connsiteY11" fmla="*/ 1794843 h 2508140"/>
                  <a:gd name="connsiteX12" fmla="*/ 636813 w 1547616"/>
                  <a:gd name="connsiteY12" fmla="*/ 1682974 h 2508140"/>
                  <a:gd name="connsiteX13" fmla="*/ 578447 w 1547616"/>
                  <a:gd name="connsiteY13" fmla="*/ 1999123 h 2508140"/>
                  <a:gd name="connsiteX14" fmla="*/ 340119 w 1547616"/>
                  <a:gd name="connsiteY14" fmla="*/ 2480643 h 2508140"/>
                  <a:gd name="connsiteX15" fmla="*/ 135839 w 1547616"/>
                  <a:gd name="connsiteY15" fmla="*/ 2388230 h 2508140"/>
                  <a:gd name="connsiteX16" fmla="*/ 349847 w 1547616"/>
                  <a:gd name="connsiteY16" fmla="*/ 1882391 h 2508140"/>
                  <a:gd name="connsiteX17" fmla="*/ 549264 w 1547616"/>
                  <a:gd name="connsiteY17" fmla="*/ 1045813 h 2508140"/>
                  <a:gd name="connsiteX18" fmla="*/ 184477 w 1547616"/>
                  <a:gd name="connsiteY18" fmla="*/ 1357098 h 2508140"/>
                  <a:gd name="connsiteX19" fmla="*/ 14243 w 1547616"/>
                  <a:gd name="connsiteY19" fmla="*/ 1264685 h 2508140"/>
                  <a:gd name="connsiteX20" fmla="*/ 87200 w 1547616"/>
                  <a:gd name="connsiteY20" fmla="*/ 1104179 h 2508140"/>
                  <a:gd name="connsiteX21" fmla="*/ 700043 w 1547616"/>
                  <a:gd name="connsiteY21" fmla="*/ 578885 h 2508140"/>
                  <a:gd name="connsiteX0" fmla="*/ 684593 w 1532166"/>
                  <a:gd name="connsiteY0" fmla="*/ 578885 h 2508140"/>
                  <a:gd name="connsiteX1" fmla="*/ 1156384 w 1532166"/>
                  <a:gd name="connsiteY1" fmla="*/ 452426 h 2508140"/>
                  <a:gd name="connsiteX2" fmla="*/ 1302299 w 1532166"/>
                  <a:gd name="connsiteY2" fmla="*/ 77911 h 2508140"/>
                  <a:gd name="connsiteX3" fmla="*/ 1438486 w 1532166"/>
                  <a:gd name="connsiteY3" fmla="*/ 89 h 2508140"/>
                  <a:gd name="connsiteX4" fmla="*/ 1511444 w 1532166"/>
                  <a:gd name="connsiteY4" fmla="*/ 228689 h 2508140"/>
                  <a:gd name="connsiteX5" fmla="*/ 1350937 w 1532166"/>
                  <a:gd name="connsiteY5" fmla="*/ 666434 h 2508140"/>
                  <a:gd name="connsiteX6" fmla="*/ 903465 w 1532166"/>
                  <a:gd name="connsiteY6" fmla="*/ 817213 h 2508140"/>
                  <a:gd name="connsiteX7" fmla="*/ 801325 w 1532166"/>
                  <a:gd name="connsiteY7" fmla="*/ 1449511 h 2508140"/>
                  <a:gd name="connsiteX8" fmla="*/ 1146657 w 1532166"/>
                  <a:gd name="connsiteY8" fmla="*/ 1614881 h 2508140"/>
                  <a:gd name="connsiteX9" fmla="*/ 1282845 w 1532166"/>
                  <a:gd name="connsiteY9" fmla="*/ 2383366 h 2508140"/>
                  <a:gd name="connsiteX10" fmla="*/ 1034789 w 1532166"/>
                  <a:gd name="connsiteY10" fmla="*/ 2393094 h 2508140"/>
                  <a:gd name="connsiteX11" fmla="*/ 942376 w 1532166"/>
                  <a:gd name="connsiteY11" fmla="*/ 1794843 h 2508140"/>
                  <a:gd name="connsiteX12" fmla="*/ 621363 w 1532166"/>
                  <a:gd name="connsiteY12" fmla="*/ 1682974 h 2508140"/>
                  <a:gd name="connsiteX13" fmla="*/ 562997 w 1532166"/>
                  <a:gd name="connsiteY13" fmla="*/ 1999123 h 2508140"/>
                  <a:gd name="connsiteX14" fmla="*/ 324669 w 1532166"/>
                  <a:gd name="connsiteY14" fmla="*/ 2480643 h 2508140"/>
                  <a:gd name="connsiteX15" fmla="*/ 120389 w 1532166"/>
                  <a:gd name="connsiteY15" fmla="*/ 2388230 h 2508140"/>
                  <a:gd name="connsiteX16" fmla="*/ 334397 w 1532166"/>
                  <a:gd name="connsiteY16" fmla="*/ 1882391 h 2508140"/>
                  <a:gd name="connsiteX17" fmla="*/ 533814 w 1532166"/>
                  <a:gd name="connsiteY17" fmla="*/ 1045813 h 2508140"/>
                  <a:gd name="connsiteX18" fmla="*/ 169027 w 1532166"/>
                  <a:gd name="connsiteY18" fmla="*/ 1357098 h 2508140"/>
                  <a:gd name="connsiteX19" fmla="*/ 23112 w 1532166"/>
                  <a:gd name="connsiteY19" fmla="*/ 1298732 h 2508140"/>
                  <a:gd name="connsiteX20" fmla="*/ 71750 w 1532166"/>
                  <a:gd name="connsiteY20" fmla="*/ 1104179 h 2508140"/>
                  <a:gd name="connsiteX21" fmla="*/ 684593 w 1532166"/>
                  <a:gd name="connsiteY21" fmla="*/ 578885 h 2508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32166" h="2508140">
                    <a:moveTo>
                      <a:pt x="684593" y="578885"/>
                    </a:moveTo>
                    <a:cubicBezTo>
                      <a:pt x="922921" y="502684"/>
                      <a:pt x="1043705" y="506739"/>
                      <a:pt x="1156384" y="452426"/>
                    </a:cubicBezTo>
                    <a:cubicBezTo>
                      <a:pt x="1225289" y="359203"/>
                      <a:pt x="1255282" y="153300"/>
                      <a:pt x="1302299" y="77911"/>
                    </a:cubicBezTo>
                    <a:cubicBezTo>
                      <a:pt x="1349316" y="2522"/>
                      <a:pt x="1374447" y="-722"/>
                      <a:pt x="1438486" y="89"/>
                    </a:cubicBezTo>
                    <a:cubicBezTo>
                      <a:pt x="1575483" y="34947"/>
                      <a:pt x="1526036" y="117632"/>
                      <a:pt x="1511444" y="228689"/>
                    </a:cubicBezTo>
                    <a:cubicBezTo>
                      <a:pt x="1496853" y="339747"/>
                      <a:pt x="1422273" y="534300"/>
                      <a:pt x="1350937" y="666434"/>
                    </a:cubicBezTo>
                    <a:cubicBezTo>
                      <a:pt x="1201780" y="735338"/>
                      <a:pt x="1072888" y="764521"/>
                      <a:pt x="903465" y="817213"/>
                    </a:cubicBezTo>
                    <a:cubicBezTo>
                      <a:pt x="865366" y="957454"/>
                      <a:pt x="802947" y="1314134"/>
                      <a:pt x="801325" y="1449511"/>
                    </a:cubicBezTo>
                    <a:cubicBezTo>
                      <a:pt x="877525" y="1531386"/>
                      <a:pt x="1041274" y="1515983"/>
                      <a:pt x="1146657" y="1614881"/>
                    </a:cubicBezTo>
                    <a:cubicBezTo>
                      <a:pt x="1193674" y="1781872"/>
                      <a:pt x="1301490" y="2253664"/>
                      <a:pt x="1282845" y="2383366"/>
                    </a:cubicBezTo>
                    <a:cubicBezTo>
                      <a:pt x="1264200" y="2513068"/>
                      <a:pt x="1091534" y="2491181"/>
                      <a:pt x="1034789" y="2393094"/>
                    </a:cubicBezTo>
                    <a:cubicBezTo>
                      <a:pt x="978044" y="2295007"/>
                      <a:pt x="957778" y="1932651"/>
                      <a:pt x="942376" y="1794843"/>
                    </a:cubicBezTo>
                    <a:cubicBezTo>
                      <a:pt x="824834" y="1754311"/>
                      <a:pt x="694321" y="1702429"/>
                      <a:pt x="621363" y="1682974"/>
                    </a:cubicBezTo>
                    <a:cubicBezTo>
                      <a:pt x="601908" y="1814298"/>
                      <a:pt x="612446" y="1866178"/>
                      <a:pt x="562997" y="1999123"/>
                    </a:cubicBezTo>
                    <a:cubicBezTo>
                      <a:pt x="513548" y="2132068"/>
                      <a:pt x="398437" y="2415792"/>
                      <a:pt x="324669" y="2480643"/>
                    </a:cubicBezTo>
                    <a:cubicBezTo>
                      <a:pt x="250901" y="2545494"/>
                      <a:pt x="118768" y="2487939"/>
                      <a:pt x="120389" y="2388230"/>
                    </a:cubicBezTo>
                    <a:cubicBezTo>
                      <a:pt x="122010" y="2288521"/>
                      <a:pt x="265493" y="2106127"/>
                      <a:pt x="334397" y="1882391"/>
                    </a:cubicBezTo>
                    <a:cubicBezTo>
                      <a:pt x="403301" y="1658655"/>
                      <a:pt x="551648" y="1113907"/>
                      <a:pt x="533814" y="1045813"/>
                    </a:cubicBezTo>
                    <a:cubicBezTo>
                      <a:pt x="428431" y="1104179"/>
                      <a:pt x="254144" y="1314945"/>
                      <a:pt x="169027" y="1357098"/>
                    </a:cubicBezTo>
                    <a:cubicBezTo>
                      <a:pt x="83910" y="1399251"/>
                      <a:pt x="39325" y="1340885"/>
                      <a:pt x="23112" y="1298732"/>
                    </a:cubicBezTo>
                    <a:cubicBezTo>
                      <a:pt x="6899" y="1256579"/>
                      <a:pt x="-38497" y="1224153"/>
                      <a:pt x="71750" y="1104179"/>
                    </a:cubicBezTo>
                    <a:cubicBezTo>
                      <a:pt x="181997" y="984205"/>
                      <a:pt x="514358" y="703725"/>
                      <a:pt x="684593" y="578885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05891" y="4589107"/>
            <a:ext cx="2564207" cy="1181781"/>
            <a:chOff x="8039595" y="1267141"/>
            <a:chExt cx="3162176" cy="2248508"/>
          </a:xfrm>
        </p:grpSpPr>
        <p:sp>
          <p:nvSpPr>
            <p:cNvPr id="50" name="Right Triangle 58"/>
            <p:cNvSpPr/>
            <p:nvPr/>
          </p:nvSpPr>
          <p:spPr>
            <a:xfrm rot="5400000" flipV="1">
              <a:off x="8113284" y="1596884"/>
              <a:ext cx="122146" cy="268720"/>
            </a:xfrm>
            <a:custGeom>
              <a:avLst/>
              <a:gdLst>
                <a:gd name="connsiteX0" fmla="*/ 0 w 242739"/>
                <a:gd name="connsiteY0" fmla="*/ 125851 h 125851"/>
                <a:gd name="connsiteX1" fmla="*/ 0 w 242739"/>
                <a:gd name="connsiteY1" fmla="*/ 0 h 125851"/>
                <a:gd name="connsiteX2" fmla="*/ 242739 w 242739"/>
                <a:gd name="connsiteY2" fmla="*/ 125851 h 125851"/>
                <a:gd name="connsiteX3" fmla="*/ 0 w 242739"/>
                <a:gd name="connsiteY3" fmla="*/ 125851 h 125851"/>
                <a:gd name="connsiteX0" fmla="*/ 0 w 137028"/>
                <a:gd name="connsiteY0" fmla="*/ 125851 h 131137"/>
                <a:gd name="connsiteX1" fmla="*/ 0 w 137028"/>
                <a:gd name="connsiteY1" fmla="*/ 0 h 131137"/>
                <a:gd name="connsiteX2" fmla="*/ 137028 w 137028"/>
                <a:gd name="connsiteY2" fmla="*/ 131137 h 131137"/>
                <a:gd name="connsiteX3" fmla="*/ 0 w 137028"/>
                <a:gd name="connsiteY3" fmla="*/ 125851 h 131137"/>
                <a:gd name="connsiteX0" fmla="*/ 0 w 94747"/>
                <a:gd name="connsiteY0" fmla="*/ 125851 h 136426"/>
                <a:gd name="connsiteX1" fmla="*/ 0 w 94747"/>
                <a:gd name="connsiteY1" fmla="*/ 0 h 136426"/>
                <a:gd name="connsiteX2" fmla="*/ 94747 w 94747"/>
                <a:gd name="connsiteY2" fmla="*/ 136426 h 136426"/>
                <a:gd name="connsiteX3" fmla="*/ 0 w 94747"/>
                <a:gd name="connsiteY3" fmla="*/ 125851 h 136426"/>
                <a:gd name="connsiteX0" fmla="*/ 0 w 105315"/>
                <a:gd name="connsiteY0" fmla="*/ 157567 h 157567"/>
                <a:gd name="connsiteX1" fmla="*/ 10568 w 105315"/>
                <a:gd name="connsiteY1" fmla="*/ 0 h 157567"/>
                <a:gd name="connsiteX2" fmla="*/ 105315 w 105315"/>
                <a:gd name="connsiteY2" fmla="*/ 136426 h 157567"/>
                <a:gd name="connsiteX3" fmla="*/ 0 w 105315"/>
                <a:gd name="connsiteY3" fmla="*/ 157567 h 15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315" h="157567">
                  <a:moveTo>
                    <a:pt x="0" y="157567"/>
                  </a:moveTo>
                  <a:lnTo>
                    <a:pt x="10568" y="0"/>
                  </a:lnTo>
                  <a:lnTo>
                    <a:pt x="105315" y="136426"/>
                  </a:lnTo>
                  <a:lnTo>
                    <a:pt x="0" y="1575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8174358" y="1662365"/>
              <a:ext cx="3014451" cy="1853284"/>
              <a:chOff x="8812214" y="1191101"/>
              <a:chExt cx="2451303" cy="1853284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8812214" y="1191101"/>
                <a:ext cx="2451303" cy="18532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920444" y="1241450"/>
                <a:ext cx="2343073" cy="1177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Create business-ready components and make them available in the </a:t>
                </a:r>
                <a:r>
                  <a:rPr lang="en-US" sz="1100" dirty="0" err="1"/>
                  <a:t>Salesforce</a:t>
                </a:r>
                <a:r>
                  <a:rPr lang="en-US" sz="1100" dirty="0"/>
                  <a:t> app, Lightning Experience, and </a:t>
                </a:r>
                <a:r>
                  <a:rPr lang="en-US" sz="1100" dirty="0" smtClean="0"/>
                  <a:t>Communities</a:t>
                </a:r>
                <a:endParaRPr lang="en-US" sz="1100" dirty="0"/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8039596" y="1267141"/>
              <a:ext cx="3162175" cy="4211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3" name="9 Rectángulo"/>
            <p:cNvSpPr/>
            <p:nvPr/>
          </p:nvSpPr>
          <p:spPr>
            <a:xfrm>
              <a:off x="8039595" y="1322379"/>
              <a:ext cx="3162172" cy="341939"/>
            </a:xfrm>
            <a:prstGeom prst="rect">
              <a:avLst/>
            </a:prstGeom>
          </p:spPr>
          <p:txBody>
            <a:bodyPr wrap="square" lIns="38396" tIns="19198" rIns="38396" bIns="19198">
              <a:spAutoFit/>
            </a:bodyPr>
            <a:lstStyle/>
            <a:p>
              <a:pPr lvl="0" algn="ctr"/>
              <a:r>
                <a:rPr lang="en-US" sz="1200" b="1" dirty="0" smtClean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Rich Component Ecosystem</a:t>
              </a:r>
              <a:endParaRPr lang="en-US" sz="1200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20636" y="3337486"/>
            <a:ext cx="2564206" cy="1238520"/>
            <a:chOff x="8039595" y="1267142"/>
            <a:chExt cx="3162174" cy="1895379"/>
          </a:xfrm>
        </p:grpSpPr>
        <p:sp>
          <p:nvSpPr>
            <p:cNvPr id="57" name="Right Triangle 58"/>
            <p:cNvSpPr/>
            <p:nvPr/>
          </p:nvSpPr>
          <p:spPr>
            <a:xfrm rot="5400000" flipV="1">
              <a:off x="8113284" y="1596884"/>
              <a:ext cx="122146" cy="268720"/>
            </a:xfrm>
            <a:custGeom>
              <a:avLst/>
              <a:gdLst>
                <a:gd name="connsiteX0" fmla="*/ 0 w 242739"/>
                <a:gd name="connsiteY0" fmla="*/ 125851 h 125851"/>
                <a:gd name="connsiteX1" fmla="*/ 0 w 242739"/>
                <a:gd name="connsiteY1" fmla="*/ 0 h 125851"/>
                <a:gd name="connsiteX2" fmla="*/ 242739 w 242739"/>
                <a:gd name="connsiteY2" fmla="*/ 125851 h 125851"/>
                <a:gd name="connsiteX3" fmla="*/ 0 w 242739"/>
                <a:gd name="connsiteY3" fmla="*/ 125851 h 125851"/>
                <a:gd name="connsiteX0" fmla="*/ 0 w 137028"/>
                <a:gd name="connsiteY0" fmla="*/ 125851 h 131137"/>
                <a:gd name="connsiteX1" fmla="*/ 0 w 137028"/>
                <a:gd name="connsiteY1" fmla="*/ 0 h 131137"/>
                <a:gd name="connsiteX2" fmla="*/ 137028 w 137028"/>
                <a:gd name="connsiteY2" fmla="*/ 131137 h 131137"/>
                <a:gd name="connsiteX3" fmla="*/ 0 w 137028"/>
                <a:gd name="connsiteY3" fmla="*/ 125851 h 131137"/>
                <a:gd name="connsiteX0" fmla="*/ 0 w 94747"/>
                <a:gd name="connsiteY0" fmla="*/ 125851 h 136426"/>
                <a:gd name="connsiteX1" fmla="*/ 0 w 94747"/>
                <a:gd name="connsiteY1" fmla="*/ 0 h 136426"/>
                <a:gd name="connsiteX2" fmla="*/ 94747 w 94747"/>
                <a:gd name="connsiteY2" fmla="*/ 136426 h 136426"/>
                <a:gd name="connsiteX3" fmla="*/ 0 w 94747"/>
                <a:gd name="connsiteY3" fmla="*/ 125851 h 136426"/>
                <a:gd name="connsiteX0" fmla="*/ 0 w 105315"/>
                <a:gd name="connsiteY0" fmla="*/ 157567 h 157567"/>
                <a:gd name="connsiteX1" fmla="*/ 10568 w 105315"/>
                <a:gd name="connsiteY1" fmla="*/ 0 h 157567"/>
                <a:gd name="connsiteX2" fmla="*/ 105315 w 105315"/>
                <a:gd name="connsiteY2" fmla="*/ 136426 h 157567"/>
                <a:gd name="connsiteX3" fmla="*/ 0 w 105315"/>
                <a:gd name="connsiteY3" fmla="*/ 157567 h 15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315" h="157567">
                  <a:moveTo>
                    <a:pt x="0" y="157567"/>
                  </a:moveTo>
                  <a:lnTo>
                    <a:pt x="10568" y="0"/>
                  </a:lnTo>
                  <a:lnTo>
                    <a:pt x="105315" y="136426"/>
                  </a:lnTo>
                  <a:lnTo>
                    <a:pt x="0" y="1575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174358" y="1662365"/>
              <a:ext cx="3014451" cy="1500156"/>
              <a:chOff x="8812214" y="1191101"/>
              <a:chExt cx="2451303" cy="1500156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8812214" y="1191101"/>
                <a:ext cx="2451303" cy="15001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945950" y="1254681"/>
                <a:ext cx="2104086" cy="1436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Uses a </a:t>
                </a:r>
                <a:r>
                  <a:rPr lang="en-US" sz="1100" dirty="0" err="1"/>
                  <a:t>stateful</a:t>
                </a:r>
                <a:r>
                  <a:rPr lang="en-US" sz="1100" dirty="0"/>
                  <a:t> client and stateless server architecture that relies on JavaScript on the client side to manage UI component metadata and application data</a:t>
                </a:r>
                <a:endParaRPr lang="en-US" sz="1100" dirty="0">
                  <a:cs typeface="Calibri" pitchFamily="34" charset="0"/>
                </a:endParaRPr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8039595" y="1267142"/>
              <a:ext cx="3162174" cy="4211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0" name="9 Rectángulo"/>
            <p:cNvSpPr/>
            <p:nvPr/>
          </p:nvSpPr>
          <p:spPr>
            <a:xfrm>
              <a:off x="8039595" y="1322379"/>
              <a:ext cx="3162172" cy="341939"/>
            </a:xfrm>
            <a:prstGeom prst="rect">
              <a:avLst/>
            </a:prstGeom>
          </p:spPr>
          <p:txBody>
            <a:bodyPr wrap="square" lIns="38396" tIns="19198" rIns="38396" bIns="19198">
              <a:spAutoFit/>
            </a:bodyPr>
            <a:lstStyle/>
            <a:p>
              <a:pPr lvl="0" algn="ctr"/>
              <a:r>
                <a:rPr lang="en-US" sz="1200" b="1" kern="0" dirty="0" smtClean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Performance</a:t>
              </a:r>
              <a:endParaRPr lang="en-US" sz="1200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819471" y="4575963"/>
            <a:ext cx="2564206" cy="1317656"/>
            <a:chOff x="8039595" y="1267142"/>
            <a:chExt cx="3162174" cy="2044673"/>
          </a:xfrm>
        </p:grpSpPr>
        <p:sp>
          <p:nvSpPr>
            <p:cNvPr id="64" name="Right Triangle 58"/>
            <p:cNvSpPr/>
            <p:nvPr/>
          </p:nvSpPr>
          <p:spPr>
            <a:xfrm rot="5400000" flipV="1">
              <a:off x="8113284" y="1596884"/>
              <a:ext cx="122146" cy="268720"/>
            </a:xfrm>
            <a:custGeom>
              <a:avLst/>
              <a:gdLst>
                <a:gd name="connsiteX0" fmla="*/ 0 w 242739"/>
                <a:gd name="connsiteY0" fmla="*/ 125851 h 125851"/>
                <a:gd name="connsiteX1" fmla="*/ 0 w 242739"/>
                <a:gd name="connsiteY1" fmla="*/ 0 h 125851"/>
                <a:gd name="connsiteX2" fmla="*/ 242739 w 242739"/>
                <a:gd name="connsiteY2" fmla="*/ 125851 h 125851"/>
                <a:gd name="connsiteX3" fmla="*/ 0 w 242739"/>
                <a:gd name="connsiteY3" fmla="*/ 125851 h 125851"/>
                <a:gd name="connsiteX0" fmla="*/ 0 w 137028"/>
                <a:gd name="connsiteY0" fmla="*/ 125851 h 131137"/>
                <a:gd name="connsiteX1" fmla="*/ 0 w 137028"/>
                <a:gd name="connsiteY1" fmla="*/ 0 h 131137"/>
                <a:gd name="connsiteX2" fmla="*/ 137028 w 137028"/>
                <a:gd name="connsiteY2" fmla="*/ 131137 h 131137"/>
                <a:gd name="connsiteX3" fmla="*/ 0 w 137028"/>
                <a:gd name="connsiteY3" fmla="*/ 125851 h 131137"/>
                <a:gd name="connsiteX0" fmla="*/ 0 w 94747"/>
                <a:gd name="connsiteY0" fmla="*/ 125851 h 136426"/>
                <a:gd name="connsiteX1" fmla="*/ 0 w 94747"/>
                <a:gd name="connsiteY1" fmla="*/ 0 h 136426"/>
                <a:gd name="connsiteX2" fmla="*/ 94747 w 94747"/>
                <a:gd name="connsiteY2" fmla="*/ 136426 h 136426"/>
                <a:gd name="connsiteX3" fmla="*/ 0 w 94747"/>
                <a:gd name="connsiteY3" fmla="*/ 125851 h 136426"/>
                <a:gd name="connsiteX0" fmla="*/ 0 w 105315"/>
                <a:gd name="connsiteY0" fmla="*/ 157567 h 157567"/>
                <a:gd name="connsiteX1" fmla="*/ 10568 w 105315"/>
                <a:gd name="connsiteY1" fmla="*/ 0 h 157567"/>
                <a:gd name="connsiteX2" fmla="*/ 105315 w 105315"/>
                <a:gd name="connsiteY2" fmla="*/ 136426 h 157567"/>
                <a:gd name="connsiteX3" fmla="*/ 0 w 105315"/>
                <a:gd name="connsiteY3" fmla="*/ 157567 h 15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315" h="157567">
                  <a:moveTo>
                    <a:pt x="0" y="157567"/>
                  </a:moveTo>
                  <a:lnTo>
                    <a:pt x="10568" y="0"/>
                  </a:lnTo>
                  <a:lnTo>
                    <a:pt x="105315" y="136426"/>
                  </a:lnTo>
                  <a:lnTo>
                    <a:pt x="0" y="1575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8174358" y="1647585"/>
              <a:ext cx="3014451" cy="1664230"/>
              <a:chOff x="8812214" y="1176321"/>
              <a:chExt cx="2451303" cy="166423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8812214" y="1176321"/>
                <a:ext cx="2451303" cy="14536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982711" y="1246671"/>
                <a:ext cx="2104086" cy="1177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cs typeface="Calibri" pitchFamily="34" charset="0"/>
                  </a:rPr>
                  <a:t>Empowers teams to work faster with out-of-the-box components that function seamlessly with desktop and mobile devices. 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022019" y="2440194"/>
                <a:ext cx="2104087" cy="400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100" dirty="0">
                  <a:cs typeface="Calibri" pitchFamily="34" charset="0"/>
                </a:endParaRPr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8039595" y="1267142"/>
              <a:ext cx="3162174" cy="3491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7" name="9 Rectángulo"/>
            <p:cNvSpPr/>
            <p:nvPr/>
          </p:nvSpPr>
          <p:spPr>
            <a:xfrm>
              <a:off x="8039595" y="1322379"/>
              <a:ext cx="3162172" cy="341939"/>
            </a:xfrm>
            <a:prstGeom prst="rect">
              <a:avLst/>
            </a:prstGeom>
          </p:spPr>
          <p:txBody>
            <a:bodyPr wrap="square" lIns="38396" tIns="19198" rIns="38396" bIns="19198">
              <a:spAutoFit/>
            </a:bodyPr>
            <a:lstStyle/>
            <a:p>
              <a:pPr lvl="0" algn="ctr"/>
              <a:r>
                <a:rPr lang="en-US" sz="1200" b="1" kern="0" dirty="0" smtClean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Faster Development </a:t>
              </a:r>
              <a:endParaRPr lang="en-US" sz="1200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893043" y="1093396"/>
            <a:ext cx="2794155" cy="692630"/>
            <a:chOff x="6201103" y="1363616"/>
            <a:chExt cx="2407160" cy="870420"/>
          </a:xfrm>
        </p:grpSpPr>
        <p:sp>
          <p:nvSpPr>
            <p:cNvPr id="72" name="Rectangle 70"/>
            <p:cNvSpPr/>
            <p:nvPr/>
          </p:nvSpPr>
          <p:spPr bwMode="auto">
            <a:xfrm>
              <a:off x="6201103" y="1363616"/>
              <a:ext cx="2407160" cy="870420"/>
            </a:xfrm>
            <a:custGeom>
              <a:avLst/>
              <a:gdLst>
                <a:gd name="connsiteX0" fmla="*/ 0 w 1808070"/>
                <a:gd name="connsiteY0" fmla="*/ 0 h 859909"/>
                <a:gd name="connsiteX1" fmla="*/ 1808070 w 1808070"/>
                <a:gd name="connsiteY1" fmla="*/ 0 h 859909"/>
                <a:gd name="connsiteX2" fmla="*/ 1808070 w 1808070"/>
                <a:gd name="connsiteY2" fmla="*/ 859909 h 859909"/>
                <a:gd name="connsiteX3" fmla="*/ 0 w 1808070"/>
                <a:gd name="connsiteY3" fmla="*/ 859909 h 859909"/>
                <a:gd name="connsiteX4" fmla="*/ 0 w 1808070"/>
                <a:gd name="connsiteY4" fmla="*/ 0 h 859909"/>
                <a:gd name="connsiteX0" fmla="*/ 493986 w 2302056"/>
                <a:gd name="connsiteY0" fmla="*/ 0 h 870420"/>
                <a:gd name="connsiteX1" fmla="*/ 2302056 w 2302056"/>
                <a:gd name="connsiteY1" fmla="*/ 0 h 870420"/>
                <a:gd name="connsiteX2" fmla="*/ 2302056 w 2302056"/>
                <a:gd name="connsiteY2" fmla="*/ 859909 h 870420"/>
                <a:gd name="connsiteX3" fmla="*/ 0 w 2302056"/>
                <a:gd name="connsiteY3" fmla="*/ 870420 h 870420"/>
                <a:gd name="connsiteX4" fmla="*/ 493986 w 2302056"/>
                <a:gd name="connsiteY4" fmla="*/ 0 h 870420"/>
                <a:gd name="connsiteX0" fmla="*/ 546538 w 2354608"/>
                <a:gd name="connsiteY0" fmla="*/ 0 h 870420"/>
                <a:gd name="connsiteX1" fmla="*/ 2354608 w 2354608"/>
                <a:gd name="connsiteY1" fmla="*/ 0 h 870420"/>
                <a:gd name="connsiteX2" fmla="*/ 2354608 w 2354608"/>
                <a:gd name="connsiteY2" fmla="*/ 859909 h 870420"/>
                <a:gd name="connsiteX3" fmla="*/ 0 w 2354608"/>
                <a:gd name="connsiteY3" fmla="*/ 870420 h 870420"/>
                <a:gd name="connsiteX4" fmla="*/ 546538 w 2354608"/>
                <a:gd name="connsiteY4" fmla="*/ 0 h 870420"/>
                <a:gd name="connsiteX0" fmla="*/ 599090 w 2407160"/>
                <a:gd name="connsiteY0" fmla="*/ 0 h 870420"/>
                <a:gd name="connsiteX1" fmla="*/ 2407160 w 2407160"/>
                <a:gd name="connsiteY1" fmla="*/ 0 h 870420"/>
                <a:gd name="connsiteX2" fmla="*/ 2407160 w 2407160"/>
                <a:gd name="connsiteY2" fmla="*/ 859909 h 870420"/>
                <a:gd name="connsiteX3" fmla="*/ 0 w 2407160"/>
                <a:gd name="connsiteY3" fmla="*/ 870420 h 870420"/>
                <a:gd name="connsiteX4" fmla="*/ 599090 w 2407160"/>
                <a:gd name="connsiteY4" fmla="*/ 0 h 87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7160" h="870420">
                  <a:moveTo>
                    <a:pt x="599090" y="0"/>
                  </a:moveTo>
                  <a:lnTo>
                    <a:pt x="2407160" y="0"/>
                  </a:lnTo>
                  <a:lnTo>
                    <a:pt x="2407160" y="859909"/>
                  </a:lnTo>
                  <a:lnTo>
                    <a:pt x="0" y="870420"/>
                  </a:lnTo>
                  <a:lnTo>
                    <a:pt x="59909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27000">
                  <a:schemeClr val="bg1">
                    <a:lumMod val="50000"/>
                    <a:tint val="44500"/>
                    <a:satMod val="160000"/>
                    <a:alpha val="41000"/>
                  </a:schemeClr>
                </a:gs>
                <a:gs pos="100000">
                  <a:schemeClr val="bg1">
                    <a:tint val="23500"/>
                    <a:satMod val="160000"/>
                    <a:lumMod val="0"/>
                    <a:lumOff val="10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18610" y="1405555"/>
              <a:ext cx="1470082" cy="812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accent2"/>
                  </a:solidFill>
                </a:rPr>
                <a:t>Salesforce</a:t>
              </a:r>
              <a:r>
                <a:rPr lang="en-US" sz="1200" b="1" dirty="0" smtClean="0">
                  <a:solidFill>
                    <a:schemeClr val="accent2"/>
                  </a:solidFill>
                </a:rPr>
                <a:t> Lightning </a:t>
              </a:r>
              <a:r>
                <a:rPr lang="en-US" sz="1200" b="1" dirty="0">
                  <a:solidFill>
                    <a:schemeClr val="accent2"/>
                  </a:solidFill>
                </a:rPr>
                <a:t>Component framework </a:t>
              </a:r>
              <a:r>
                <a:rPr lang="en-IN" sz="1200" b="1" dirty="0" smtClean="0">
                  <a:solidFill>
                    <a:schemeClr val="accent2"/>
                  </a:solidFill>
                  <a:cs typeface="Calibri" pitchFamily="34" charset="0"/>
                </a:rPr>
                <a:t>.</a:t>
              </a:r>
              <a:endParaRPr lang="en-US" sz="1200" b="1" dirty="0">
                <a:solidFill>
                  <a:schemeClr val="accent2"/>
                </a:solidFill>
                <a:cs typeface="Calibri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862566" y="828089"/>
            <a:ext cx="2192725" cy="1573883"/>
            <a:chOff x="5411842" y="1992548"/>
            <a:chExt cx="1834124" cy="1316488"/>
          </a:xfrm>
          <a:solidFill>
            <a:schemeClr val="accent2"/>
          </a:solidFill>
        </p:grpSpPr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5411842" y="3012282"/>
              <a:ext cx="1345813" cy="296754"/>
            </a:xfrm>
            <a:prstGeom prst="ellipse">
              <a:avLst/>
            </a:prstGeom>
            <a:grpFill/>
            <a:ln>
              <a:noFill/>
            </a:ln>
            <a:effectLst>
              <a:outerShdw blurRad="63500" dist="23000" dir="5400000" rotWithShape="0">
                <a:srgbClr val="000000">
                  <a:alpha val="29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5809645" y="1992548"/>
              <a:ext cx="1436321" cy="1123063"/>
              <a:chOff x="5809645" y="1992548"/>
              <a:chExt cx="1436321" cy="1123063"/>
            </a:xfrm>
            <a:grpFill/>
          </p:grpSpPr>
          <p:sp>
            <p:nvSpPr>
              <p:cNvPr id="77" name="Rectangle 1"/>
              <p:cNvSpPr/>
              <p:nvPr/>
            </p:nvSpPr>
            <p:spPr bwMode="auto">
              <a:xfrm>
                <a:off x="5938769" y="1995055"/>
                <a:ext cx="1307197" cy="1120556"/>
              </a:xfrm>
              <a:custGeom>
                <a:avLst/>
                <a:gdLst>
                  <a:gd name="connsiteX0" fmla="*/ 0 w 1317172"/>
                  <a:gd name="connsiteY0" fmla="*/ 0 h 1099931"/>
                  <a:gd name="connsiteX1" fmla="*/ 1317172 w 1317172"/>
                  <a:gd name="connsiteY1" fmla="*/ 0 h 1099931"/>
                  <a:gd name="connsiteX2" fmla="*/ 1317172 w 1317172"/>
                  <a:gd name="connsiteY2" fmla="*/ 1099931 h 1099931"/>
                  <a:gd name="connsiteX3" fmla="*/ 0 w 1317172"/>
                  <a:gd name="connsiteY3" fmla="*/ 1099931 h 1099931"/>
                  <a:gd name="connsiteX4" fmla="*/ 0 w 1317172"/>
                  <a:gd name="connsiteY4" fmla="*/ 0 h 1099931"/>
                  <a:gd name="connsiteX0" fmla="*/ 0 w 1317172"/>
                  <a:gd name="connsiteY0" fmla="*/ 0 h 1099931"/>
                  <a:gd name="connsiteX1" fmla="*/ 1317172 w 1317172"/>
                  <a:gd name="connsiteY1" fmla="*/ 0 h 1099931"/>
                  <a:gd name="connsiteX2" fmla="*/ 1317172 w 1317172"/>
                  <a:gd name="connsiteY2" fmla="*/ 1099931 h 1099931"/>
                  <a:gd name="connsiteX3" fmla="*/ 222781 w 1317172"/>
                  <a:gd name="connsiteY3" fmla="*/ 1089955 h 1099931"/>
                  <a:gd name="connsiteX4" fmla="*/ 0 w 1317172"/>
                  <a:gd name="connsiteY4" fmla="*/ 0 h 1099931"/>
                  <a:gd name="connsiteX0" fmla="*/ 0 w 1320497"/>
                  <a:gd name="connsiteY0" fmla="*/ 472163 h 1099931"/>
                  <a:gd name="connsiteX1" fmla="*/ 1320497 w 1320497"/>
                  <a:gd name="connsiteY1" fmla="*/ 0 h 1099931"/>
                  <a:gd name="connsiteX2" fmla="*/ 1320497 w 1320497"/>
                  <a:gd name="connsiteY2" fmla="*/ 1099931 h 1099931"/>
                  <a:gd name="connsiteX3" fmla="*/ 226106 w 1320497"/>
                  <a:gd name="connsiteY3" fmla="*/ 1089955 h 1099931"/>
                  <a:gd name="connsiteX4" fmla="*/ 0 w 1320497"/>
                  <a:gd name="connsiteY4" fmla="*/ 472163 h 1099931"/>
                  <a:gd name="connsiteX0" fmla="*/ 0 w 1320497"/>
                  <a:gd name="connsiteY0" fmla="*/ 472163 h 1099931"/>
                  <a:gd name="connsiteX1" fmla="*/ 911511 w 1320497"/>
                  <a:gd name="connsiteY1" fmla="*/ 0 h 1099931"/>
                  <a:gd name="connsiteX2" fmla="*/ 1320497 w 1320497"/>
                  <a:gd name="connsiteY2" fmla="*/ 1099931 h 1099931"/>
                  <a:gd name="connsiteX3" fmla="*/ 226106 w 1320497"/>
                  <a:gd name="connsiteY3" fmla="*/ 1089955 h 1099931"/>
                  <a:gd name="connsiteX4" fmla="*/ 0 w 1320497"/>
                  <a:gd name="connsiteY4" fmla="*/ 472163 h 1099931"/>
                  <a:gd name="connsiteX0" fmla="*/ 0 w 1300547"/>
                  <a:gd name="connsiteY0" fmla="*/ 499437 h 1117229"/>
                  <a:gd name="connsiteX1" fmla="*/ 911511 w 1300547"/>
                  <a:gd name="connsiteY1" fmla="*/ 27274 h 1117229"/>
                  <a:gd name="connsiteX2" fmla="*/ 1300547 w 1300547"/>
                  <a:gd name="connsiteY2" fmla="*/ 0 h 1117229"/>
                  <a:gd name="connsiteX3" fmla="*/ 226106 w 1300547"/>
                  <a:gd name="connsiteY3" fmla="*/ 1117229 h 1117229"/>
                  <a:gd name="connsiteX4" fmla="*/ 0 w 1300547"/>
                  <a:gd name="connsiteY4" fmla="*/ 499437 h 1117229"/>
                  <a:gd name="connsiteX0" fmla="*/ 0 w 1300547"/>
                  <a:gd name="connsiteY0" fmla="*/ 499437 h 1117229"/>
                  <a:gd name="connsiteX1" fmla="*/ 898210 w 1300547"/>
                  <a:gd name="connsiteY1" fmla="*/ 37249 h 1117229"/>
                  <a:gd name="connsiteX2" fmla="*/ 1300547 w 1300547"/>
                  <a:gd name="connsiteY2" fmla="*/ 0 h 1117229"/>
                  <a:gd name="connsiteX3" fmla="*/ 226106 w 1300547"/>
                  <a:gd name="connsiteY3" fmla="*/ 1117229 h 1117229"/>
                  <a:gd name="connsiteX4" fmla="*/ 0 w 1300547"/>
                  <a:gd name="connsiteY4" fmla="*/ 499437 h 1117229"/>
                  <a:gd name="connsiteX0" fmla="*/ 0 w 1300547"/>
                  <a:gd name="connsiteY0" fmla="*/ 499437 h 1117229"/>
                  <a:gd name="connsiteX1" fmla="*/ 501378 w 1300547"/>
                  <a:gd name="connsiteY1" fmla="*/ 234141 h 1117229"/>
                  <a:gd name="connsiteX2" fmla="*/ 898210 w 1300547"/>
                  <a:gd name="connsiteY2" fmla="*/ 37249 h 1117229"/>
                  <a:gd name="connsiteX3" fmla="*/ 1300547 w 1300547"/>
                  <a:gd name="connsiteY3" fmla="*/ 0 h 1117229"/>
                  <a:gd name="connsiteX4" fmla="*/ 226106 w 1300547"/>
                  <a:gd name="connsiteY4" fmla="*/ 1117229 h 1117229"/>
                  <a:gd name="connsiteX5" fmla="*/ 0 w 1300547"/>
                  <a:gd name="connsiteY5" fmla="*/ 499437 h 1117229"/>
                  <a:gd name="connsiteX0" fmla="*/ 0 w 1300547"/>
                  <a:gd name="connsiteY0" fmla="*/ 499437 h 1117229"/>
                  <a:gd name="connsiteX1" fmla="*/ 291898 w 1300547"/>
                  <a:gd name="connsiteY1" fmla="*/ 845958 h 1117229"/>
                  <a:gd name="connsiteX2" fmla="*/ 898210 w 1300547"/>
                  <a:gd name="connsiteY2" fmla="*/ 37249 h 1117229"/>
                  <a:gd name="connsiteX3" fmla="*/ 1300547 w 1300547"/>
                  <a:gd name="connsiteY3" fmla="*/ 0 h 1117229"/>
                  <a:gd name="connsiteX4" fmla="*/ 226106 w 1300547"/>
                  <a:gd name="connsiteY4" fmla="*/ 1117229 h 1117229"/>
                  <a:gd name="connsiteX5" fmla="*/ 0 w 1300547"/>
                  <a:gd name="connsiteY5" fmla="*/ 499437 h 1117229"/>
                  <a:gd name="connsiteX0" fmla="*/ 0 w 1300547"/>
                  <a:gd name="connsiteY0" fmla="*/ 499437 h 1117229"/>
                  <a:gd name="connsiteX1" fmla="*/ 135618 w 1300547"/>
                  <a:gd name="connsiteY1" fmla="*/ 666403 h 1117229"/>
                  <a:gd name="connsiteX2" fmla="*/ 291898 w 1300547"/>
                  <a:gd name="connsiteY2" fmla="*/ 845958 h 1117229"/>
                  <a:gd name="connsiteX3" fmla="*/ 898210 w 1300547"/>
                  <a:gd name="connsiteY3" fmla="*/ 37249 h 1117229"/>
                  <a:gd name="connsiteX4" fmla="*/ 1300547 w 1300547"/>
                  <a:gd name="connsiteY4" fmla="*/ 0 h 1117229"/>
                  <a:gd name="connsiteX5" fmla="*/ 226106 w 1300547"/>
                  <a:gd name="connsiteY5" fmla="*/ 1117229 h 1117229"/>
                  <a:gd name="connsiteX6" fmla="*/ 0 w 1300547"/>
                  <a:gd name="connsiteY6" fmla="*/ 499437 h 1117229"/>
                  <a:gd name="connsiteX0" fmla="*/ 0 w 1300547"/>
                  <a:gd name="connsiteY0" fmla="*/ 499437 h 1117229"/>
                  <a:gd name="connsiteX1" fmla="*/ 212095 w 1300547"/>
                  <a:gd name="connsiteY1" fmla="*/ 413696 h 1117229"/>
                  <a:gd name="connsiteX2" fmla="*/ 291898 w 1300547"/>
                  <a:gd name="connsiteY2" fmla="*/ 845958 h 1117229"/>
                  <a:gd name="connsiteX3" fmla="*/ 898210 w 1300547"/>
                  <a:gd name="connsiteY3" fmla="*/ 37249 h 1117229"/>
                  <a:gd name="connsiteX4" fmla="*/ 1300547 w 1300547"/>
                  <a:gd name="connsiteY4" fmla="*/ 0 h 1117229"/>
                  <a:gd name="connsiteX5" fmla="*/ 226106 w 1300547"/>
                  <a:gd name="connsiteY5" fmla="*/ 1117229 h 1117229"/>
                  <a:gd name="connsiteX6" fmla="*/ 0 w 1300547"/>
                  <a:gd name="connsiteY6" fmla="*/ 499437 h 1117229"/>
                  <a:gd name="connsiteX0" fmla="*/ 0 w 1307197"/>
                  <a:gd name="connsiteY0" fmla="*/ 472837 h 1117229"/>
                  <a:gd name="connsiteX1" fmla="*/ 218745 w 1307197"/>
                  <a:gd name="connsiteY1" fmla="*/ 413696 h 1117229"/>
                  <a:gd name="connsiteX2" fmla="*/ 298548 w 1307197"/>
                  <a:gd name="connsiteY2" fmla="*/ 845958 h 1117229"/>
                  <a:gd name="connsiteX3" fmla="*/ 904860 w 1307197"/>
                  <a:gd name="connsiteY3" fmla="*/ 37249 h 1117229"/>
                  <a:gd name="connsiteX4" fmla="*/ 1307197 w 1307197"/>
                  <a:gd name="connsiteY4" fmla="*/ 0 h 1117229"/>
                  <a:gd name="connsiteX5" fmla="*/ 232756 w 1307197"/>
                  <a:gd name="connsiteY5" fmla="*/ 1117229 h 1117229"/>
                  <a:gd name="connsiteX6" fmla="*/ 0 w 1307197"/>
                  <a:gd name="connsiteY6" fmla="*/ 472837 h 1117229"/>
                  <a:gd name="connsiteX0" fmla="*/ 0 w 1307197"/>
                  <a:gd name="connsiteY0" fmla="*/ 472837 h 1117229"/>
                  <a:gd name="connsiteX1" fmla="*/ 129522 w 1307197"/>
                  <a:gd name="connsiteY1" fmla="*/ 440298 h 1117229"/>
                  <a:gd name="connsiteX2" fmla="*/ 218745 w 1307197"/>
                  <a:gd name="connsiteY2" fmla="*/ 413696 h 1117229"/>
                  <a:gd name="connsiteX3" fmla="*/ 298548 w 1307197"/>
                  <a:gd name="connsiteY3" fmla="*/ 845958 h 1117229"/>
                  <a:gd name="connsiteX4" fmla="*/ 904860 w 1307197"/>
                  <a:gd name="connsiteY4" fmla="*/ 37249 h 1117229"/>
                  <a:gd name="connsiteX5" fmla="*/ 1307197 w 1307197"/>
                  <a:gd name="connsiteY5" fmla="*/ 0 h 1117229"/>
                  <a:gd name="connsiteX6" fmla="*/ 232756 w 1307197"/>
                  <a:gd name="connsiteY6" fmla="*/ 1117229 h 1117229"/>
                  <a:gd name="connsiteX7" fmla="*/ 0 w 1307197"/>
                  <a:gd name="connsiteY7" fmla="*/ 472837 h 1117229"/>
                  <a:gd name="connsiteX0" fmla="*/ 0 w 1307197"/>
                  <a:gd name="connsiteY0" fmla="*/ 472837 h 1117229"/>
                  <a:gd name="connsiteX1" fmla="*/ 82970 w 1307197"/>
                  <a:gd name="connsiteY1" fmla="*/ 417022 h 1117229"/>
                  <a:gd name="connsiteX2" fmla="*/ 218745 w 1307197"/>
                  <a:gd name="connsiteY2" fmla="*/ 413696 h 1117229"/>
                  <a:gd name="connsiteX3" fmla="*/ 298548 w 1307197"/>
                  <a:gd name="connsiteY3" fmla="*/ 845958 h 1117229"/>
                  <a:gd name="connsiteX4" fmla="*/ 904860 w 1307197"/>
                  <a:gd name="connsiteY4" fmla="*/ 37249 h 1117229"/>
                  <a:gd name="connsiteX5" fmla="*/ 1307197 w 1307197"/>
                  <a:gd name="connsiteY5" fmla="*/ 0 h 1117229"/>
                  <a:gd name="connsiteX6" fmla="*/ 232756 w 1307197"/>
                  <a:gd name="connsiteY6" fmla="*/ 1117229 h 1117229"/>
                  <a:gd name="connsiteX7" fmla="*/ 0 w 1307197"/>
                  <a:gd name="connsiteY7" fmla="*/ 472837 h 1117229"/>
                  <a:gd name="connsiteX0" fmla="*/ 0 w 1307197"/>
                  <a:gd name="connsiteY0" fmla="*/ 472837 h 1117229"/>
                  <a:gd name="connsiteX1" fmla="*/ 82970 w 1307197"/>
                  <a:gd name="connsiteY1" fmla="*/ 417022 h 1117229"/>
                  <a:gd name="connsiteX2" fmla="*/ 218745 w 1307197"/>
                  <a:gd name="connsiteY2" fmla="*/ 413696 h 1117229"/>
                  <a:gd name="connsiteX3" fmla="*/ 298548 w 1307197"/>
                  <a:gd name="connsiteY3" fmla="*/ 845958 h 1117229"/>
                  <a:gd name="connsiteX4" fmla="*/ 904860 w 1307197"/>
                  <a:gd name="connsiteY4" fmla="*/ 37249 h 1117229"/>
                  <a:gd name="connsiteX5" fmla="*/ 1307197 w 1307197"/>
                  <a:gd name="connsiteY5" fmla="*/ 0 h 1117229"/>
                  <a:gd name="connsiteX6" fmla="*/ 232756 w 1307197"/>
                  <a:gd name="connsiteY6" fmla="*/ 1117229 h 1117229"/>
                  <a:gd name="connsiteX7" fmla="*/ 179398 w 1307197"/>
                  <a:gd name="connsiteY7" fmla="*/ 972312 h 1117229"/>
                  <a:gd name="connsiteX8" fmla="*/ 0 w 1307197"/>
                  <a:gd name="connsiteY8" fmla="*/ 472837 h 1117229"/>
                  <a:gd name="connsiteX0" fmla="*/ 0 w 1307197"/>
                  <a:gd name="connsiteY0" fmla="*/ 472837 h 1118616"/>
                  <a:gd name="connsiteX1" fmla="*/ 82970 w 1307197"/>
                  <a:gd name="connsiteY1" fmla="*/ 417022 h 1118616"/>
                  <a:gd name="connsiteX2" fmla="*/ 218745 w 1307197"/>
                  <a:gd name="connsiteY2" fmla="*/ 413696 h 1118616"/>
                  <a:gd name="connsiteX3" fmla="*/ 298548 w 1307197"/>
                  <a:gd name="connsiteY3" fmla="*/ 845958 h 1118616"/>
                  <a:gd name="connsiteX4" fmla="*/ 904860 w 1307197"/>
                  <a:gd name="connsiteY4" fmla="*/ 37249 h 1118616"/>
                  <a:gd name="connsiteX5" fmla="*/ 1307197 w 1307197"/>
                  <a:gd name="connsiteY5" fmla="*/ 0 h 1118616"/>
                  <a:gd name="connsiteX6" fmla="*/ 232756 w 1307197"/>
                  <a:gd name="connsiteY6" fmla="*/ 1117229 h 1118616"/>
                  <a:gd name="connsiteX7" fmla="*/ 99596 w 1307197"/>
                  <a:gd name="connsiteY7" fmla="*/ 1118616 h 1118616"/>
                  <a:gd name="connsiteX8" fmla="*/ 0 w 1307197"/>
                  <a:gd name="connsiteY8" fmla="*/ 472837 h 1118616"/>
                  <a:gd name="connsiteX0" fmla="*/ 0 w 1307197"/>
                  <a:gd name="connsiteY0" fmla="*/ 472837 h 1118616"/>
                  <a:gd name="connsiteX1" fmla="*/ 82970 w 1307197"/>
                  <a:gd name="connsiteY1" fmla="*/ 417022 h 1118616"/>
                  <a:gd name="connsiteX2" fmla="*/ 218745 w 1307197"/>
                  <a:gd name="connsiteY2" fmla="*/ 413696 h 1118616"/>
                  <a:gd name="connsiteX3" fmla="*/ 298548 w 1307197"/>
                  <a:gd name="connsiteY3" fmla="*/ 845958 h 1118616"/>
                  <a:gd name="connsiteX4" fmla="*/ 904860 w 1307197"/>
                  <a:gd name="connsiteY4" fmla="*/ 37249 h 1118616"/>
                  <a:gd name="connsiteX5" fmla="*/ 1143675 w 1307197"/>
                  <a:gd name="connsiteY5" fmla="*/ 18010 h 1118616"/>
                  <a:gd name="connsiteX6" fmla="*/ 1307197 w 1307197"/>
                  <a:gd name="connsiteY6" fmla="*/ 0 h 1118616"/>
                  <a:gd name="connsiteX7" fmla="*/ 232756 w 1307197"/>
                  <a:gd name="connsiteY7" fmla="*/ 1117229 h 1118616"/>
                  <a:gd name="connsiteX8" fmla="*/ 99596 w 1307197"/>
                  <a:gd name="connsiteY8" fmla="*/ 1118616 h 1118616"/>
                  <a:gd name="connsiteX9" fmla="*/ 0 w 1307197"/>
                  <a:gd name="connsiteY9" fmla="*/ 472837 h 1118616"/>
                  <a:gd name="connsiteX0" fmla="*/ 0 w 1307197"/>
                  <a:gd name="connsiteY0" fmla="*/ 474777 h 1120556"/>
                  <a:gd name="connsiteX1" fmla="*/ 82970 w 1307197"/>
                  <a:gd name="connsiteY1" fmla="*/ 418962 h 1120556"/>
                  <a:gd name="connsiteX2" fmla="*/ 218745 w 1307197"/>
                  <a:gd name="connsiteY2" fmla="*/ 415636 h 1120556"/>
                  <a:gd name="connsiteX3" fmla="*/ 298548 w 1307197"/>
                  <a:gd name="connsiteY3" fmla="*/ 847898 h 1120556"/>
                  <a:gd name="connsiteX4" fmla="*/ 904860 w 1307197"/>
                  <a:gd name="connsiteY4" fmla="*/ 39189 h 1120556"/>
                  <a:gd name="connsiteX5" fmla="*/ 1163625 w 1307197"/>
                  <a:gd name="connsiteY5" fmla="*/ 0 h 1120556"/>
                  <a:gd name="connsiteX6" fmla="*/ 1307197 w 1307197"/>
                  <a:gd name="connsiteY6" fmla="*/ 1940 h 1120556"/>
                  <a:gd name="connsiteX7" fmla="*/ 232756 w 1307197"/>
                  <a:gd name="connsiteY7" fmla="*/ 1119169 h 1120556"/>
                  <a:gd name="connsiteX8" fmla="*/ 99596 w 1307197"/>
                  <a:gd name="connsiteY8" fmla="*/ 1120556 h 1120556"/>
                  <a:gd name="connsiteX9" fmla="*/ 0 w 1307197"/>
                  <a:gd name="connsiteY9" fmla="*/ 474777 h 1120556"/>
                  <a:gd name="connsiteX0" fmla="*/ 0 w 1307197"/>
                  <a:gd name="connsiteY0" fmla="*/ 474777 h 1120556"/>
                  <a:gd name="connsiteX1" fmla="*/ 82970 w 1307197"/>
                  <a:gd name="connsiteY1" fmla="*/ 418962 h 1120556"/>
                  <a:gd name="connsiteX2" fmla="*/ 218745 w 1307197"/>
                  <a:gd name="connsiteY2" fmla="*/ 415636 h 1120556"/>
                  <a:gd name="connsiteX3" fmla="*/ 298548 w 1307197"/>
                  <a:gd name="connsiteY3" fmla="*/ 847898 h 1120556"/>
                  <a:gd name="connsiteX4" fmla="*/ 904860 w 1307197"/>
                  <a:gd name="connsiteY4" fmla="*/ 39189 h 1120556"/>
                  <a:gd name="connsiteX5" fmla="*/ 1163625 w 1307197"/>
                  <a:gd name="connsiteY5" fmla="*/ 0 h 1120556"/>
                  <a:gd name="connsiteX6" fmla="*/ 1307197 w 1307197"/>
                  <a:gd name="connsiteY6" fmla="*/ 1940 h 1120556"/>
                  <a:gd name="connsiteX7" fmla="*/ 232756 w 1307197"/>
                  <a:gd name="connsiteY7" fmla="*/ 1119169 h 1120556"/>
                  <a:gd name="connsiteX8" fmla="*/ 99596 w 1307197"/>
                  <a:gd name="connsiteY8" fmla="*/ 1120556 h 1120556"/>
                  <a:gd name="connsiteX9" fmla="*/ 0 w 1307197"/>
                  <a:gd name="connsiteY9" fmla="*/ 474777 h 1120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07197" h="1120556">
                    <a:moveTo>
                      <a:pt x="0" y="474777"/>
                    </a:moveTo>
                    <a:lnTo>
                      <a:pt x="82970" y="418962"/>
                    </a:lnTo>
                    <a:lnTo>
                      <a:pt x="218745" y="415636"/>
                    </a:lnTo>
                    <a:lnTo>
                      <a:pt x="298548" y="847898"/>
                    </a:lnTo>
                    <a:lnTo>
                      <a:pt x="904860" y="39189"/>
                    </a:lnTo>
                    <a:lnTo>
                      <a:pt x="1163625" y="0"/>
                    </a:lnTo>
                    <a:lnTo>
                      <a:pt x="1307197" y="1940"/>
                    </a:lnTo>
                    <a:lnTo>
                      <a:pt x="232756" y="1119169"/>
                    </a:lnTo>
                    <a:lnTo>
                      <a:pt x="99596" y="1120556"/>
                    </a:lnTo>
                    <a:lnTo>
                      <a:pt x="0" y="47477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1"/>
              <p:cNvSpPr/>
              <p:nvPr/>
            </p:nvSpPr>
            <p:spPr bwMode="auto">
              <a:xfrm>
                <a:off x="5809645" y="1992548"/>
                <a:ext cx="1300547" cy="1121676"/>
              </a:xfrm>
              <a:custGeom>
                <a:avLst/>
                <a:gdLst>
                  <a:gd name="connsiteX0" fmla="*/ 0 w 1317172"/>
                  <a:gd name="connsiteY0" fmla="*/ 0 h 1099931"/>
                  <a:gd name="connsiteX1" fmla="*/ 1317172 w 1317172"/>
                  <a:gd name="connsiteY1" fmla="*/ 0 h 1099931"/>
                  <a:gd name="connsiteX2" fmla="*/ 1317172 w 1317172"/>
                  <a:gd name="connsiteY2" fmla="*/ 1099931 h 1099931"/>
                  <a:gd name="connsiteX3" fmla="*/ 0 w 1317172"/>
                  <a:gd name="connsiteY3" fmla="*/ 1099931 h 1099931"/>
                  <a:gd name="connsiteX4" fmla="*/ 0 w 1317172"/>
                  <a:gd name="connsiteY4" fmla="*/ 0 h 1099931"/>
                  <a:gd name="connsiteX0" fmla="*/ 0 w 1317172"/>
                  <a:gd name="connsiteY0" fmla="*/ 0 h 1099931"/>
                  <a:gd name="connsiteX1" fmla="*/ 1317172 w 1317172"/>
                  <a:gd name="connsiteY1" fmla="*/ 0 h 1099931"/>
                  <a:gd name="connsiteX2" fmla="*/ 1317172 w 1317172"/>
                  <a:gd name="connsiteY2" fmla="*/ 1099931 h 1099931"/>
                  <a:gd name="connsiteX3" fmla="*/ 222781 w 1317172"/>
                  <a:gd name="connsiteY3" fmla="*/ 1089955 h 1099931"/>
                  <a:gd name="connsiteX4" fmla="*/ 0 w 1317172"/>
                  <a:gd name="connsiteY4" fmla="*/ 0 h 1099931"/>
                  <a:gd name="connsiteX0" fmla="*/ 0 w 1320497"/>
                  <a:gd name="connsiteY0" fmla="*/ 472163 h 1099931"/>
                  <a:gd name="connsiteX1" fmla="*/ 1320497 w 1320497"/>
                  <a:gd name="connsiteY1" fmla="*/ 0 h 1099931"/>
                  <a:gd name="connsiteX2" fmla="*/ 1320497 w 1320497"/>
                  <a:gd name="connsiteY2" fmla="*/ 1099931 h 1099931"/>
                  <a:gd name="connsiteX3" fmla="*/ 226106 w 1320497"/>
                  <a:gd name="connsiteY3" fmla="*/ 1089955 h 1099931"/>
                  <a:gd name="connsiteX4" fmla="*/ 0 w 1320497"/>
                  <a:gd name="connsiteY4" fmla="*/ 472163 h 1099931"/>
                  <a:gd name="connsiteX0" fmla="*/ 0 w 1320497"/>
                  <a:gd name="connsiteY0" fmla="*/ 472163 h 1099931"/>
                  <a:gd name="connsiteX1" fmla="*/ 911511 w 1320497"/>
                  <a:gd name="connsiteY1" fmla="*/ 0 h 1099931"/>
                  <a:gd name="connsiteX2" fmla="*/ 1320497 w 1320497"/>
                  <a:gd name="connsiteY2" fmla="*/ 1099931 h 1099931"/>
                  <a:gd name="connsiteX3" fmla="*/ 226106 w 1320497"/>
                  <a:gd name="connsiteY3" fmla="*/ 1089955 h 1099931"/>
                  <a:gd name="connsiteX4" fmla="*/ 0 w 1320497"/>
                  <a:gd name="connsiteY4" fmla="*/ 472163 h 1099931"/>
                  <a:gd name="connsiteX0" fmla="*/ 0 w 1300547"/>
                  <a:gd name="connsiteY0" fmla="*/ 499437 h 1117229"/>
                  <a:gd name="connsiteX1" fmla="*/ 911511 w 1300547"/>
                  <a:gd name="connsiteY1" fmla="*/ 27274 h 1117229"/>
                  <a:gd name="connsiteX2" fmla="*/ 1300547 w 1300547"/>
                  <a:gd name="connsiteY2" fmla="*/ 0 h 1117229"/>
                  <a:gd name="connsiteX3" fmla="*/ 226106 w 1300547"/>
                  <a:gd name="connsiteY3" fmla="*/ 1117229 h 1117229"/>
                  <a:gd name="connsiteX4" fmla="*/ 0 w 1300547"/>
                  <a:gd name="connsiteY4" fmla="*/ 499437 h 1117229"/>
                  <a:gd name="connsiteX0" fmla="*/ 0 w 1300547"/>
                  <a:gd name="connsiteY0" fmla="*/ 499437 h 1117229"/>
                  <a:gd name="connsiteX1" fmla="*/ 898210 w 1300547"/>
                  <a:gd name="connsiteY1" fmla="*/ 37249 h 1117229"/>
                  <a:gd name="connsiteX2" fmla="*/ 1300547 w 1300547"/>
                  <a:gd name="connsiteY2" fmla="*/ 0 h 1117229"/>
                  <a:gd name="connsiteX3" fmla="*/ 226106 w 1300547"/>
                  <a:gd name="connsiteY3" fmla="*/ 1117229 h 1117229"/>
                  <a:gd name="connsiteX4" fmla="*/ 0 w 1300547"/>
                  <a:gd name="connsiteY4" fmla="*/ 499437 h 1117229"/>
                  <a:gd name="connsiteX0" fmla="*/ 0 w 1300547"/>
                  <a:gd name="connsiteY0" fmla="*/ 499437 h 1117229"/>
                  <a:gd name="connsiteX1" fmla="*/ 501378 w 1300547"/>
                  <a:gd name="connsiteY1" fmla="*/ 234141 h 1117229"/>
                  <a:gd name="connsiteX2" fmla="*/ 898210 w 1300547"/>
                  <a:gd name="connsiteY2" fmla="*/ 37249 h 1117229"/>
                  <a:gd name="connsiteX3" fmla="*/ 1300547 w 1300547"/>
                  <a:gd name="connsiteY3" fmla="*/ 0 h 1117229"/>
                  <a:gd name="connsiteX4" fmla="*/ 226106 w 1300547"/>
                  <a:gd name="connsiteY4" fmla="*/ 1117229 h 1117229"/>
                  <a:gd name="connsiteX5" fmla="*/ 0 w 1300547"/>
                  <a:gd name="connsiteY5" fmla="*/ 499437 h 1117229"/>
                  <a:gd name="connsiteX0" fmla="*/ 0 w 1300547"/>
                  <a:gd name="connsiteY0" fmla="*/ 499437 h 1117229"/>
                  <a:gd name="connsiteX1" fmla="*/ 291898 w 1300547"/>
                  <a:gd name="connsiteY1" fmla="*/ 845958 h 1117229"/>
                  <a:gd name="connsiteX2" fmla="*/ 898210 w 1300547"/>
                  <a:gd name="connsiteY2" fmla="*/ 37249 h 1117229"/>
                  <a:gd name="connsiteX3" fmla="*/ 1300547 w 1300547"/>
                  <a:gd name="connsiteY3" fmla="*/ 0 h 1117229"/>
                  <a:gd name="connsiteX4" fmla="*/ 226106 w 1300547"/>
                  <a:gd name="connsiteY4" fmla="*/ 1117229 h 1117229"/>
                  <a:gd name="connsiteX5" fmla="*/ 0 w 1300547"/>
                  <a:gd name="connsiteY5" fmla="*/ 499437 h 1117229"/>
                  <a:gd name="connsiteX0" fmla="*/ 0 w 1300547"/>
                  <a:gd name="connsiteY0" fmla="*/ 499437 h 1117229"/>
                  <a:gd name="connsiteX1" fmla="*/ 135618 w 1300547"/>
                  <a:gd name="connsiteY1" fmla="*/ 666403 h 1117229"/>
                  <a:gd name="connsiteX2" fmla="*/ 291898 w 1300547"/>
                  <a:gd name="connsiteY2" fmla="*/ 845958 h 1117229"/>
                  <a:gd name="connsiteX3" fmla="*/ 898210 w 1300547"/>
                  <a:gd name="connsiteY3" fmla="*/ 37249 h 1117229"/>
                  <a:gd name="connsiteX4" fmla="*/ 1300547 w 1300547"/>
                  <a:gd name="connsiteY4" fmla="*/ 0 h 1117229"/>
                  <a:gd name="connsiteX5" fmla="*/ 226106 w 1300547"/>
                  <a:gd name="connsiteY5" fmla="*/ 1117229 h 1117229"/>
                  <a:gd name="connsiteX6" fmla="*/ 0 w 1300547"/>
                  <a:gd name="connsiteY6" fmla="*/ 499437 h 1117229"/>
                  <a:gd name="connsiteX0" fmla="*/ 0 w 1300547"/>
                  <a:gd name="connsiteY0" fmla="*/ 499437 h 1117229"/>
                  <a:gd name="connsiteX1" fmla="*/ 212095 w 1300547"/>
                  <a:gd name="connsiteY1" fmla="*/ 413696 h 1117229"/>
                  <a:gd name="connsiteX2" fmla="*/ 291898 w 1300547"/>
                  <a:gd name="connsiteY2" fmla="*/ 845958 h 1117229"/>
                  <a:gd name="connsiteX3" fmla="*/ 898210 w 1300547"/>
                  <a:gd name="connsiteY3" fmla="*/ 37249 h 1117229"/>
                  <a:gd name="connsiteX4" fmla="*/ 1300547 w 1300547"/>
                  <a:gd name="connsiteY4" fmla="*/ 0 h 1117229"/>
                  <a:gd name="connsiteX5" fmla="*/ 226106 w 1300547"/>
                  <a:gd name="connsiteY5" fmla="*/ 1117229 h 1117229"/>
                  <a:gd name="connsiteX6" fmla="*/ 0 w 1300547"/>
                  <a:gd name="connsiteY6" fmla="*/ 499437 h 1117229"/>
                  <a:gd name="connsiteX0" fmla="*/ 0 w 1298324"/>
                  <a:gd name="connsiteY0" fmla="*/ 503884 h 1121676"/>
                  <a:gd name="connsiteX1" fmla="*/ 212095 w 1298324"/>
                  <a:gd name="connsiteY1" fmla="*/ 418143 h 1121676"/>
                  <a:gd name="connsiteX2" fmla="*/ 291898 w 1298324"/>
                  <a:gd name="connsiteY2" fmla="*/ 850405 h 1121676"/>
                  <a:gd name="connsiteX3" fmla="*/ 898210 w 1298324"/>
                  <a:gd name="connsiteY3" fmla="*/ 41696 h 1121676"/>
                  <a:gd name="connsiteX4" fmla="*/ 1298324 w 1298324"/>
                  <a:gd name="connsiteY4" fmla="*/ 0 h 1121676"/>
                  <a:gd name="connsiteX5" fmla="*/ 226106 w 1298324"/>
                  <a:gd name="connsiteY5" fmla="*/ 1121676 h 1121676"/>
                  <a:gd name="connsiteX6" fmla="*/ 0 w 1298324"/>
                  <a:gd name="connsiteY6" fmla="*/ 503884 h 1121676"/>
                  <a:gd name="connsiteX0" fmla="*/ 0 w 1300547"/>
                  <a:gd name="connsiteY0" fmla="*/ 503884 h 1121676"/>
                  <a:gd name="connsiteX1" fmla="*/ 212095 w 1300547"/>
                  <a:gd name="connsiteY1" fmla="*/ 418143 h 1121676"/>
                  <a:gd name="connsiteX2" fmla="*/ 291898 w 1300547"/>
                  <a:gd name="connsiteY2" fmla="*/ 850405 h 1121676"/>
                  <a:gd name="connsiteX3" fmla="*/ 898210 w 1300547"/>
                  <a:gd name="connsiteY3" fmla="*/ 41696 h 1121676"/>
                  <a:gd name="connsiteX4" fmla="*/ 1300547 w 1300547"/>
                  <a:gd name="connsiteY4" fmla="*/ 0 h 1121676"/>
                  <a:gd name="connsiteX5" fmla="*/ 226106 w 1300547"/>
                  <a:gd name="connsiteY5" fmla="*/ 1121676 h 1121676"/>
                  <a:gd name="connsiteX6" fmla="*/ 0 w 1300547"/>
                  <a:gd name="connsiteY6" fmla="*/ 503884 h 1121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0547" h="1121676">
                    <a:moveTo>
                      <a:pt x="0" y="503884"/>
                    </a:moveTo>
                    <a:lnTo>
                      <a:pt x="212095" y="418143"/>
                    </a:lnTo>
                    <a:lnTo>
                      <a:pt x="291898" y="850405"/>
                    </a:lnTo>
                    <a:lnTo>
                      <a:pt x="898210" y="41696"/>
                    </a:lnTo>
                    <a:lnTo>
                      <a:pt x="1300547" y="0"/>
                    </a:lnTo>
                    <a:lnTo>
                      <a:pt x="226106" y="1121676"/>
                    </a:lnTo>
                    <a:lnTo>
                      <a:pt x="0" y="5038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456029" y="1167059"/>
            <a:ext cx="2024110" cy="1298368"/>
            <a:chOff x="6782290" y="1363615"/>
            <a:chExt cx="1825973" cy="944757"/>
          </a:xfrm>
        </p:grpSpPr>
        <p:sp>
          <p:nvSpPr>
            <p:cNvPr id="80" name="Rectangle 79"/>
            <p:cNvSpPr/>
            <p:nvPr/>
          </p:nvSpPr>
          <p:spPr bwMode="auto">
            <a:xfrm flipH="1">
              <a:off x="6800193" y="1363615"/>
              <a:ext cx="1808070" cy="85990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27000">
                  <a:schemeClr val="bg1">
                    <a:lumMod val="50000"/>
                    <a:tint val="44500"/>
                    <a:satMod val="160000"/>
                    <a:alpha val="41000"/>
                  </a:schemeClr>
                </a:gs>
                <a:gs pos="100000">
                  <a:schemeClr val="bg1">
                    <a:tint val="23500"/>
                    <a:satMod val="160000"/>
                    <a:lumMod val="0"/>
                    <a:lumOff val="10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82290" y="1405556"/>
              <a:ext cx="1470082" cy="902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IN" sz="900" dirty="0" smtClean="0">
                  <a:solidFill>
                    <a:schemeClr val="accent4"/>
                  </a:solidFill>
                  <a:cs typeface="Calibri" pitchFamily="34" charset="0"/>
                </a:rPr>
                <a:t>MVC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IN" sz="900" dirty="0" smtClean="0">
                  <a:solidFill>
                    <a:schemeClr val="accent4"/>
                  </a:solidFill>
                  <a:cs typeface="Calibri" pitchFamily="34" charset="0"/>
                </a:rPr>
                <a:t>Dot Net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IN" sz="900" dirty="0" err="1" smtClean="0">
                  <a:solidFill>
                    <a:schemeClr val="accent4"/>
                  </a:solidFill>
                  <a:cs typeface="Calibri" pitchFamily="34" charset="0"/>
                </a:rPr>
                <a:t>AngularJS</a:t>
              </a:r>
              <a:endParaRPr lang="en-IN" sz="900" dirty="0" smtClean="0">
                <a:solidFill>
                  <a:schemeClr val="accent4"/>
                </a:solidFill>
                <a:cs typeface="Calibri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IN" sz="900" dirty="0" err="1" smtClean="0">
                  <a:solidFill>
                    <a:schemeClr val="accent4"/>
                  </a:solidFill>
                  <a:cs typeface="Calibri" pitchFamily="34" charset="0"/>
                </a:rPr>
                <a:t>ReactJS</a:t>
              </a:r>
              <a:endParaRPr lang="en-IN" sz="900" dirty="0" smtClean="0">
                <a:solidFill>
                  <a:schemeClr val="accent4"/>
                </a:solidFill>
                <a:cs typeface="Calibri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IN" sz="900" dirty="0" smtClean="0">
                  <a:solidFill>
                    <a:schemeClr val="accent4"/>
                  </a:solidFill>
                  <a:cs typeface="Calibri" pitchFamily="34" charset="0"/>
                </a:rPr>
                <a:t>Other UI frameworks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IN" sz="900" dirty="0" smtClean="0">
                  <a:solidFill>
                    <a:schemeClr val="accent4"/>
                  </a:solidFill>
                  <a:cs typeface="Calibri" pitchFamily="34" charset="0"/>
                </a:rPr>
                <a:t>Core Java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IN" sz="900" dirty="0" smtClean="0">
                  <a:solidFill>
                    <a:schemeClr val="accent4"/>
                  </a:solidFill>
                  <a:cs typeface="Calibri" pitchFamily="34" charset="0"/>
                </a:rPr>
                <a:t>MS SQL, Oracle, …etc…</a:t>
              </a:r>
              <a:endParaRPr lang="en-US" sz="900" dirty="0">
                <a:solidFill>
                  <a:schemeClr val="accent4"/>
                </a:solidFill>
                <a:cs typeface="Calibri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782002" y="892259"/>
            <a:ext cx="1332133" cy="1383589"/>
            <a:chOff x="1806989" y="1683574"/>
            <a:chExt cx="1332133" cy="1383589"/>
          </a:xfrm>
          <a:solidFill>
            <a:schemeClr val="accent4"/>
          </a:solidFill>
        </p:grpSpPr>
        <p:sp>
          <p:nvSpPr>
            <p:cNvPr id="83" name="Multiply 2"/>
            <p:cNvSpPr/>
            <p:nvPr/>
          </p:nvSpPr>
          <p:spPr bwMode="auto">
            <a:xfrm>
              <a:off x="1806989" y="1691140"/>
              <a:ext cx="1210000" cy="1372956"/>
            </a:xfrm>
            <a:custGeom>
              <a:avLst/>
              <a:gdLst>
                <a:gd name="connsiteX0" fmla="*/ 424298 w 2180022"/>
                <a:gd name="connsiteY0" fmla="*/ 622875 h 2180022"/>
                <a:gd name="connsiteX1" fmla="*/ 622875 w 2180022"/>
                <a:gd name="connsiteY1" fmla="*/ 424298 h 2180022"/>
                <a:gd name="connsiteX2" fmla="*/ 1090011 w 2180022"/>
                <a:gd name="connsiteY2" fmla="*/ 891434 h 2180022"/>
                <a:gd name="connsiteX3" fmla="*/ 1557147 w 2180022"/>
                <a:gd name="connsiteY3" fmla="*/ 424298 h 2180022"/>
                <a:gd name="connsiteX4" fmla="*/ 1755724 w 2180022"/>
                <a:gd name="connsiteY4" fmla="*/ 622875 h 2180022"/>
                <a:gd name="connsiteX5" fmla="*/ 1288588 w 2180022"/>
                <a:gd name="connsiteY5" fmla="*/ 1090011 h 2180022"/>
                <a:gd name="connsiteX6" fmla="*/ 1755724 w 2180022"/>
                <a:gd name="connsiteY6" fmla="*/ 1557147 h 2180022"/>
                <a:gd name="connsiteX7" fmla="*/ 1557147 w 2180022"/>
                <a:gd name="connsiteY7" fmla="*/ 1755724 h 2180022"/>
                <a:gd name="connsiteX8" fmla="*/ 1090011 w 2180022"/>
                <a:gd name="connsiteY8" fmla="*/ 1288588 h 2180022"/>
                <a:gd name="connsiteX9" fmla="*/ 622875 w 2180022"/>
                <a:gd name="connsiteY9" fmla="*/ 1755724 h 2180022"/>
                <a:gd name="connsiteX10" fmla="*/ 424298 w 2180022"/>
                <a:gd name="connsiteY10" fmla="*/ 1557147 h 2180022"/>
                <a:gd name="connsiteX11" fmla="*/ 891434 w 2180022"/>
                <a:gd name="connsiteY11" fmla="*/ 1090011 h 2180022"/>
                <a:gd name="connsiteX12" fmla="*/ 424298 w 2180022"/>
                <a:gd name="connsiteY12" fmla="*/ 622875 h 2180022"/>
                <a:gd name="connsiteX0" fmla="*/ 0 w 1331426"/>
                <a:gd name="connsiteY0" fmla="*/ 269151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32849 w 1331426"/>
                <a:gd name="connsiteY3" fmla="*/ 70574 h 1402000"/>
                <a:gd name="connsiteX4" fmla="*/ 1331426 w 1331426"/>
                <a:gd name="connsiteY4" fmla="*/ 269151 h 1402000"/>
                <a:gd name="connsiteX5" fmla="*/ 864290 w 1331426"/>
                <a:gd name="connsiteY5" fmla="*/ 736287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0 w 1331426"/>
                <a:gd name="connsiteY12" fmla="*/ 269151 h 1402000"/>
                <a:gd name="connsiteX0" fmla="*/ 141149 w 1331426"/>
                <a:gd name="connsiteY0" fmla="*/ 140276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32849 w 1331426"/>
                <a:gd name="connsiteY3" fmla="*/ 70574 h 1402000"/>
                <a:gd name="connsiteX4" fmla="*/ 1331426 w 1331426"/>
                <a:gd name="connsiteY4" fmla="*/ 269151 h 1402000"/>
                <a:gd name="connsiteX5" fmla="*/ 864290 w 1331426"/>
                <a:gd name="connsiteY5" fmla="*/ 736287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141149 w 1331426"/>
                <a:gd name="connsiteY12" fmla="*/ 140276 h 1402000"/>
                <a:gd name="connsiteX0" fmla="*/ 141149 w 1331426"/>
                <a:gd name="connsiteY0" fmla="*/ 140276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97286 w 1331426"/>
                <a:gd name="connsiteY3" fmla="*/ 18410 h 1402000"/>
                <a:gd name="connsiteX4" fmla="*/ 1331426 w 1331426"/>
                <a:gd name="connsiteY4" fmla="*/ 269151 h 1402000"/>
                <a:gd name="connsiteX5" fmla="*/ 864290 w 1331426"/>
                <a:gd name="connsiteY5" fmla="*/ 736287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141149 w 1331426"/>
                <a:gd name="connsiteY12" fmla="*/ 140276 h 1402000"/>
                <a:gd name="connsiteX0" fmla="*/ 141149 w 1331426"/>
                <a:gd name="connsiteY0" fmla="*/ 140276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97286 w 1331426"/>
                <a:gd name="connsiteY3" fmla="*/ 18410 h 1402000"/>
                <a:gd name="connsiteX4" fmla="*/ 1316084 w 1331426"/>
                <a:gd name="connsiteY4" fmla="*/ 158686 h 1402000"/>
                <a:gd name="connsiteX5" fmla="*/ 864290 w 1331426"/>
                <a:gd name="connsiteY5" fmla="*/ 736287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141149 w 1331426"/>
                <a:gd name="connsiteY12" fmla="*/ 140276 h 1402000"/>
                <a:gd name="connsiteX0" fmla="*/ 141149 w 1331426"/>
                <a:gd name="connsiteY0" fmla="*/ 140276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97286 w 1331426"/>
                <a:gd name="connsiteY3" fmla="*/ 18410 h 1402000"/>
                <a:gd name="connsiteX4" fmla="*/ 1316084 w 1331426"/>
                <a:gd name="connsiteY4" fmla="*/ 158686 h 1402000"/>
                <a:gd name="connsiteX5" fmla="*/ 855084 w 1331426"/>
                <a:gd name="connsiteY5" fmla="*/ 693329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141149 w 1331426"/>
                <a:gd name="connsiteY12" fmla="*/ 140276 h 1402000"/>
                <a:gd name="connsiteX0" fmla="*/ 141149 w 1316084"/>
                <a:gd name="connsiteY0" fmla="*/ 140276 h 1402000"/>
                <a:gd name="connsiteX1" fmla="*/ 269151 w 1316084"/>
                <a:gd name="connsiteY1" fmla="*/ 0 h 1402000"/>
                <a:gd name="connsiteX2" fmla="*/ 665713 w 1316084"/>
                <a:gd name="connsiteY2" fmla="*/ 537710 h 1402000"/>
                <a:gd name="connsiteX3" fmla="*/ 1197286 w 1316084"/>
                <a:gd name="connsiteY3" fmla="*/ 18410 h 1402000"/>
                <a:gd name="connsiteX4" fmla="*/ 1316084 w 1316084"/>
                <a:gd name="connsiteY4" fmla="*/ 158686 h 1402000"/>
                <a:gd name="connsiteX5" fmla="*/ 855084 w 1316084"/>
                <a:gd name="connsiteY5" fmla="*/ 693329 h 1402000"/>
                <a:gd name="connsiteX6" fmla="*/ 1297673 w 1316084"/>
                <a:gd name="connsiteY6" fmla="*/ 1212629 h 1402000"/>
                <a:gd name="connsiteX7" fmla="*/ 1132849 w 1316084"/>
                <a:gd name="connsiteY7" fmla="*/ 1402000 h 1402000"/>
                <a:gd name="connsiteX8" fmla="*/ 665713 w 1316084"/>
                <a:gd name="connsiteY8" fmla="*/ 934864 h 1402000"/>
                <a:gd name="connsiteX9" fmla="*/ 198577 w 1316084"/>
                <a:gd name="connsiteY9" fmla="*/ 1402000 h 1402000"/>
                <a:gd name="connsiteX10" fmla="*/ 0 w 1316084"/>
                <a:gd name="connsiteY10" fmla="*/ 1203423 h 1402000"/>
                <a:gd name="connsiteX11" fmla="*/ 467136 w 1316084"/>
                <a:gd name="connsiteY11" fmla="*/ 736287 h 1402000"/>
                <a:gd name="connsiteX12" fmla="*/ 141149 w 1316084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132849 w 1325289"/>
                <a:gd name="connsiteY7" fmla="*/ 1402000 h 1402000"/>
                <a:gd name="connsiteX8" fmla="*/ 665713 w 1325289"/>
                <a:gd name="connsiteY8" fmla="*/ 934864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467136 w 1325289"/>
                <a:gd name="connsiteY11" fmla="*/ 736287 h 1402000"/>
                <a:gd name="connsiteX12" fmla="*/ 141149 w 1325289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200355 w 1325289"/>
                <a:gd name="connsiteY7" fmla="*/ 1352904 h 1402000"/>
                <a:gd name="connsiteX8" fmla="*/ 665713 w 1325289"/>
                <a:gd name="connsiteY8" fmla="*/ 934864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467136 w 1325289"/>
                <a:gd name="connsiteY11" fmla="*/ 736287 h 1402000"/>
                <a:gd name="connsiteX12" fmla="*/ 141149 w 1325289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200355 w 1325289"/>
                <a:gd name="connsiteY7" fmla="*/ 1352904 h 1402000"/>
                <a:gd name="connsiteX8" fmla="*/ 754699 w 1325289"/>
                <a:gd name="connsiteY8" fmla="*/ 830536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467136 w 1325289"/>
                <a:gd name="connsiteY11" fmla="*/ 736287 h 1402000"/>
                <a:gd name="connsiteX12" fmla="*/ 141149 w 1325289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200355 w 1325289"/>
                <a:gd name="connsiteY7" fmla="*/ 1352904 h 1402000"/>
                <a:gd name="connsiteX8" fmla="*/ 745494 w 1325289"/>
                <a:gd name="connsiteY8" fmla="*/ 839741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467136 w 1325289"/>
                <a:gd name="connsiteY11" fmla="*/ 736287 h 1402000"/>
                <a:gd name="connsiteX12" fmla="*/ 141149 w 1325289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200355 w 1325289"/>
                <a:gd name="connsiteY7" fmla="*/ 1352904 h 1402000"/>
                <a:gd name="connsiteX8" fmla="*/ 745494 w 1325289"/>
                <a:gd name="connsiteY8" fmla="*/ 839741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617490 w 1325289"/>
                <a:gd name="connsiteY11" fmla="*/ 693328 h 1402000"/>
                <a:gd name="connsiteX12" fmla="*/ 141149 w 1325289"/>
                <a:gd name="connsiteY12" fmla="*/ 140276 h 1402000"/>
                <a:gd name="connsiteX0" fmla="*/ 3069 w 1187209"/>
                <a:gd name="connsiteY0" fmla="*/ 140276 h 1402000"/>
                <a:gd name="connsiteX1" fmla="*/ 131071 w 1187209"/>
                <a:gd name="connsiteY1" fmla="*/ 0 h 1402000"/>
                <a:gd name="connsiteX2" fmla="*/ 527633 w 1187209"/>
                <a:gd name="connsiteY2" fmla="*/ 537710 h 1402000"/>
                <a:gd name="connsiteX3" fmla="*/ 1059206 w 1187209"/>
                <a:gd name="connsiteY3" fmla="*/ 18410 h 1402000"/>
                <a:gd name="connsiteX4" fmla="*/ 1178004 w 1187209"/>
                <a:gd name="connsiteY4" fmla="*/ 158686 h 1402000"/>
                <a:gd name="connsiteX5" fmla="*/ 717004 w 1187209"/>
                <a:gd name="connsiteY5" fmla="*/ 693329 h 1402000"/>
                <a:gd name="connsiteX6" fmla="*/ 1187209 w 1187209"/>
                <a:gd name="connsiteY6" fmla="*/ 1237176 h 1402000"/>
                <a:gd name="connsiteX7" fmla="*/ 1062275 w 1187209"/>
                <a:gd name="connsiteY7" fmla="*/ 1352904 h 1402000"/>
                <a:gd name="connsiteX8" fmla="*/ 607414 w 1187209"/>
                <a:gd name="connsiteY8" fmla="*/ 839741 h 1402000"/>
                <a:gd name="connsiteX9" fmla="*/ 60497 w 1187209"/>
                <a:gd name="connsiteY9" fmla="*/ 1402000 h 1402000"/>
                <a:gd name="connsiteX10" fmla="*/ 0 w 1187209"/>
                <a:gd name="connsiteY10" fmla="*/ 1243313 h 1402000"/>
                <a:gd name="connsiteX11" fmla="*/ 479410 w 1187209"/>
                <a:gd name="connsiteY11" fmla="*/ 693328 h 1402000"/>
                <a:gd name="connsiteX12" fmla="*/ 3069 w 1187209"/>
                <a:gd name="connsiteY12" fmla="*/ 140276 h 1402000"/>
                <a:gd name="connsiteX0" fmla="*/ 3069 w 1187209"/>
                <a:gd name="connsiteY0" fmla="*/ 140276 h 1383589"/>
                <a:gd name="connsiteX1" fmla="*/ 131071 w 1187209"/>
                <a:gd name="connsiteY1" fmla="*/ 0 h 1383589"/>
                <a:gd name="connsiteX2" fmla="*/ 527633 w 1187209"/>
                <a:gd name="connsiteY2" fmla="*/ 537710 h 1383589"/>
                <a:gd name="connsiteX3" fmla="*/ 1059206 w 1187209"/>
                <a:gd name="connsiteY3" fmla="*/ 18410 h 1383589"/>
                <a:gd name="connsiteX4" fmla="*/ 1178004 w 1187209"/>
                <a:gd name="connsiteY4" fmla="*/ 158686 h 1383589"/>
                <a:gd name="connsiteX5" fmla="*/ 717004 w 1187209"/>
                <a:gd name="connsiteY5" fmla="*/ 693329 h 1383589"/>
                <a:gd name="connsiteX6" fmla="*/ 1187209 w 1187209"/>
                <a:gd name="connsiteY6" fmla="*/ 1237176 h 1383589"/>
                <a:gd name="connsiteX7" fmla="*/ 1062275 w 1187209"/>
                <a:gd name="connsiteY7" fmla="*/ 1352904 h 1383589"/>
                <a:gd name="connsiteX8" fmla="*/ 607414 w 1187209"/>
                <a:gd name="connsiteY8" fmla="*/ 839741 h 1383589"/>
                <a:gd name="connsiteX9" fmla="*/ 128003 w 1187209"/>
                <a:gd name="connsiteY9" fmla="*/ 1383589 h 1383589"/>
                <a:gd name="connsiteX10" fmla="*/ 0 w 1187209"/>
                <a:gd name="connsiteY10" fmla="*/ 1243313 h 1383589"/>
                <a:gd name="connsiteX11" fmla="*/ 479410 w 1187209"/>
                <a:gd name="connsiteY11" fmla="*/ 693328 h 1383589"/>
                <a:gd name="connsiteX12" fmla="*/ 3069 w 1187209"/>
                <a:gd name="connsiteY12" fmla="*/ 140276 h 1383589"/>
                <a:gd name="connsiteX0" fmla="*/ 3069 w 1187209"/>
                <a:gd name="connsiteY0" fmla="*/ 140276 h 1383589"/>
                <a:gd name="connsiteX1" fmla="*/ 131071 w 1187209"/>
                <a:gd name="connsiteY1" fmla="*/ 0 h 1383589"/>
                <a:gd name="connsiteX2" fmla="*/ 607413 w 1187209"/>
                <a:gd name="connsiteY2" fmla="*/ 549984 h 1383589"/>
                <a:gd name="connsiteX3" fmla="*/ 1059206 w 1187209"/>
                <a:gd name="connsiteY3" fmla="*/ 18410 h 1383589"/>
                <a:gd name="connsiteX4" fmla="*/ 1178004 w 1187209"/>
                <a:gd name="connsiteY4" fmla="*/ 158686 h 1383589"/>
                <a:gd name="connsiteX5" fmla="*/ 717004 w 1187209"/>
                <a:gd name="connsiteY5" fmla="*/ 693329 h 1383589"/>
                <a:gd name="connsiteX6" fmla="*/ 1187209 w 1187209"/>
                <a:gd name="connsiteY6" fmla="*/ 1237176 h 1383589"/>
                <a:gd name="connsiteX7" fmla="*/ 1062275 w 1187209"/>
                <a:gd name="connsiteY7" fmla="*/ 1352904 h 1383589"/>
                <a:gd name="connsiteX8" fmla="*/ 607414 w 1187209"/>
                <a:gd name="connsiteY8" fmla="*/ 839741 h 1383589"/>
                <a:gd name="connsiteX9" fmla="*/ 128003 w 1187209"/>
                <a:gd name="connsiteY9" fmla="*/ 1383589 h 1383589"/>
                <a:gd name="connsiteX10" fmla="*/ 0 w 1187209"/>
                <a:gd name="connsiteY10" fmla="*/ 1243313 h 1383589"/>
                <a:gd name="connsiteX11" fmla="*/ 479410 w 1187209"/>
                <a:gd name="connsiteY11" fmla="*/ 693328 h 1383589"/>
                <a:gd name="connsiteX12" fmla="*/ 3069 w 1187209"/>
                <a:gd name="connsiteY12" fmla="*/ 140276 h 1383589"/>
                <a:gd name="connsiteX0" fmla="*/ 3069 w 1187209"/>
                <a:gd name="connsiteY0" fmla="*/ 140276 h 1383589"/>
                <a:gd name="connsiteX1" fmla="*/ 131071 w 1187209"/>
                <a:gd name="connsiteY1" fmla="*/ 0 h 1383589"/>
                <a:gd name="connsiteX2" fmla="*/ 607413 w 1187209"/>
                <a:gd name="connsiteY2" fmla="*/ 549984 h 1383589"/>
                <a:gd name="connsiteX3" fmla="*/ 1059206 w 1187209"/>
                <a:gd name="connsiteY3" fmla="*/ 18410 h 1383589"/>
                <a:gd name="connsiteX4" fmla="*/ 1101017 w 1187209"/>
                <a:gd name="connsiteY4" fmla="*/ 68550 h 1383589"/>
                <a:gd name="connsiteX5" fmla="*/ 1178004 w 1187209"/>
                <a:gd name="connsiteY5" fmla="*/ 158686 h 1383589"/>
                <a:gd name="connsiteX6" fmla="*/ 717004 w 1187209"/>
                <a:gd name="connsiteY6" fmla="*/ 693329 h 1383589"/>
                <a:gd name="connsiteX7" fmla="*/ 1187209 w 1187209"/>
                <a:gd name="connsiteY7" fmla="*/ 1237176 h 1383589"/>
                <a:gd name="connsiteX8" fmla="*/ 1062275 w 1187209"/>
                <a:gd name="connsiteY8" fmla="*/ 1352904 h 1383589"/>
                <a:gd name="connsiteX9" fmla="*/ 607414 w 1187209"/>
                <a:gd name="connsiteY9" fmla="*/ 839741 h 1383589"/>
                <a:gd name="connsiteX10" fmla="*/ 128003 w 1187209"/>
                <a:gd name="connsiteY10" fmla="*/ 1383589 h 1383589"/>
                <a:gd name="connsiteX11" fmla="*/ 0 w 1187209"/>
                <a:gd name="connsiteY11" fmla="*/ 1243313 h 1383589"/>
                <a:gd name="connsiteX12" fmla="*/ 479410 w 1187209"/>
                <a:gd name="connsiteY12" fmla="*/ 693328 h 1383589"/>
                <a:gd name="connsiteX13" fmla="*/ 3069 w 1187209"/>
                <a:gd name="connsiteY13" fmla="*/ 140276 h 1383589"/>
                <a:gd name="connsiteX0" fmla="*/ 3069 w 1204684"/>
                <a:gd name="connsiteY0" fmla="*/ 140276 h 1383589"/>
                <a:gd name="connsiteX1" fmla="*/ 131071 w 1204684"/>
                <a:gd name="connsiteY1" fmla="*/ 0 h 1383589"/>
                <a:gd name="connsiteX2" fmla="*/ 607413 w 1204684"/>
                <a:gd name="connsiteY2" fmla="*/ 549984 h 1383589"/>
                <a:gd name="connsiteX3" fmla="*/ 1059206 w 1204684"/>
                <a:gd name="connsiteY3" fmla="*/ 18410 h 1383589"/>
                <a:gd name="connsiteX4" fmla="*/ 1204684 w 1204684"/>
                <a:gd name="connsiteY4" fmla="*/ 26020 h 1383589"/>
                <a:gd name="connsiteX5" fmla="*/ 1178004 w 1204684"/>
                <a:gd name="connsiteY5" fmla="*/ 158686 h 1383589"/>
                <a:gd name="connsiteX6" fmla="*/ 717004 w 1204684"/>
                <a:gd name="connsiteY6" fmla="*/ 693329 h 1383589"/>
                <a:gd name="connsiteX7" fmla="*/ 1187209 w 1204684"/>
                <a:gd name="connsiteY7" fmla="*/ 1237176 h 1383589"/>
                <a:gd name="connsiteX8" fmla="*/ 1062275 w 1204684"/>
                <a:gd name="connsiteY8" fmla="*/ 1352904 h 1383589"/>
                <a:gd name="connsiteX9" fmla="*/ 607414 w 1204684"/>
                <a:gd name="connsiteY9" fmla="*/ 839741 h 1383589"/>
                <a:gd name="connsiteX10" fmla="*/ 128003 w 1204684"/>
                <a:gd name="connsiteY10" fmla="*/ 1383589 h 1383589"/>
                <a:gd name="connsiteX11" fmla="*/ 0 w 1204684"/>
                <a:gd name="connsiteY11" fmla="*/ 1243313 h 1383589"/>
                <a:gd name="connsiteX12" fmla="*/ 479410 w 1204684"/>
                <a:gd name="connsiteY12" fmla="*/ 693328 h 1383589"/>
                <a:gd name="connsiteX13" fmla="*/ 3069 w 1204684"/>
                <a:gd name="connsiteY13" fmla="*/ 140276 h 1383589"/>
                <a:gd name="connsiteX0" fmla="*/ 3069 w 1204684"/>
                <a:gd name="connsiteY0" fmla="*/ 140276 h 1383589"/>
                <a:gd name="connsiteX1" fmla="*/ 131071 w 1204684"/>
                <a:gd name="connsiteY1" fmla="*/ 0 h 1383589"/>
                <a:gd name="connsiteX2" fmla="*/ 607413 w 1204684"/>
                <a:gd name="connsiteY2" fmla="*/ 549984 h 1383589"/>
                <a:gd name="connsiteX3" fmla="*/ 1059206 w 1204684"/>
                <a:gd name="connsiteY3" fmla="*/ 18410 h 1383589"/>
                <a:gd name="connsiteX4" fmla="*/ 1204684 w 1204684"/>
                <a:gd name="connsiteY4" fmla="*/ 26020 h 1383589"/>
                <a:gd name="connsiteX5" fmla="*/ 1178004 w 1204684"/>
                <a:gd name="connsiteY5" fmla="*/ 158686 h 1383589"/>
                <a:gd name="connsiteX6" fmla="*/ 717004 w 1204684"/>
                <a:gd name="connsiteY6" fmla="*/ 693329 h 1383589"/>
                <a:gd name="connsiteX7" fmla="*/ 1187209 w 1204684"/>
                <a:gd name="connsiteY7" fmla="*/ 1237176 h 1383589"/>
                <a:gd name="connsiteX8" fmla="*/ 1108990 w 1204684"/>
                <a:gd name="connsiteY8" fmla="*/ 1315217 h 1383589"/>
                <a:gd name="connsiteX9" fmla="*/ 1062275 w 1204684"/>
                <a:gd name="connsiteY9" fmla="*/ 1352904 h 1383589"/>
                <a:gd name="connsiteX10" fmla="*/ 607414 w 1204684"/>
                <a:gd name="connsiteY10" fmla="*/ 839741 h 1383589"/>
                <a:gd name="connsiteX11" fmla="*/ 128003 w 1204684"/>
                <a:gd name="connsiteY11" fmla="*/ 1383589 h 1383589"/>
                <a:gd name="connsiteX12" fmla="*/ 0 w 1204684"/>
                <a:gd name="connsiteY12" fmla="*/ 1243313 h 1383589"/>
                <a:gd name="connsiteX13" fmla="*/ 479410 w 1204684"/>
                <a:gd name="connsiteY13" fmla="*/ 693328 h 1383589"/>
                <a:gd name="connsiteX14" fmla="*/ 3069 w 1204684"/>
                <a:gd name="connsiteY14" fmla="*/ 140276 h 1383589"/>
                <a:gd name="connsiteX0" fmla="*/ 3069 w 1210000"/>
                <a:gd name="connsiteY0" fmla="*/ 140276 h 1383589"/>
                <a:gd name="connsiteX1" fmla="*/ 131071 w 1210000"/>
                <a:gd name="connsiteY1" fmla="*/ 0 h 1383589"/>
                <a:gd name="connsiteX2" fmla="*/ 607413 w 1210000"/>
                <a:gd name="connsiteY2" fmla="*/ 549984 h 1383589"/>
                <a:gd name="connsiteX3" fmla="*/ 1059206 w 1210000"/>
                <a:gd name="connsiteY3" fmla="*/ 18410 h 1383589"/>
                <a:gd name="connsiteX4" fmla="*/ 1204684 w 1210000"/>
                <a:gd name="connsiteY4" fmla="*/ 26020 h 1383589"/>
                <a:gd name="connsiteX5" fmla="*/ 1178004 w 1210000"/>
                <a:gd name="connsiteY5" fmla="*/ 158686 h 1383589"/>
                <a:gd name="connsiteX6" fmla="*/ 717004 w 1210000"/>
                <a:gd name="connsiteY6" fmla="*/ 693329 h 1383589"/>
                <a:gd name="connsiteX7" fmla="*/ 1187209 w 1210000"/>
                <a:gd name="connsiteY7" fmla="*/ 1237176 h 1383589"/>
                <a:gd name="connsiteX8" fmla="*/ 1210000 w 1210000"/>
                <a:gd name="connsiteY8" fmla="*/ 1357747 h 1383589"/>
                <a:gd name="connsiteX9" fmla="*/ 1062275 w 1210000"/>
                <a:gd name="connsiteY9" fmla="*/ 1352904 h 1383589"/>
                <a:gd name="connsiteX10" fmla="*/ 607414 w 1210000"/>
                <a:gd name="connsiteY10" fmla="*/ 839741 h 1383589"/>
                <a:gd name="connsiteX11" fmla="*/ 128003 w 1210000"/>
                <a:gd name="connsiteY11" fmla="*/ 1383589 h 1383589"/>
                <a:gd name="connsiteX12" fmla="*/ 0 w 1210000"/>
                <a:gd name="connsiteY12" fmla="*/ 1243313 h 1383589"/>
                <a:gd name="connsiteX13" fmla="*/ 479410 w 1210000"/>
                <a:gd name="connsiteY13" fmla="*/ 693328 h 1383589"/>
                <a:gd name="connsiteX14" fmla="*/ 3069 w 1210000"/>
                <a:gd name="connsiteY14" fmla="*/ 140276 h 1383589"/>
                <a:gd name="connsiteX0" fmla="*/ 3069 w 1210000"/>
                <a:gd name="connsiteY0" fmla="*/ 129643 h 1372956"/>
                <a:gd name="connsiteX1" fmla="*/ 128412 w 1210000"/>
                <a:gd name="connsiteY1" fmla="*/ 0 h 1372956"/>
                <a:gd name="connsiteX2" fmla="*/ 607413 w 1210000"/>
                <a:gd name="connsiteY2" fmla="*/ 539351 h 1372956"/>
                <a:gd name="connsiteX3" fmla="*/ 1059206 w 1210000"/>
                <a:gd name="connsiteY3" fmla="*/ 7777 h 1372956"/>
                <a:gd name="connsiteX4" fmla="*/ 1204684 w 1210000"/>
                <a:gd name="connsiteY4" fmla="*/ 15387 h 1372956"/>
                <a:gd name="connsiteX5" fmla="*/ 1178004 w 1210000"/>
                <a:gd name="connsiteY5" fmla="*/ 148053 h 1372956"/>
                <a:gd name="connsiteX6" fmla="*/ 717004 w 1210000"/>
                <a:gd name="connsiteY6" fmla="*/ 682696 h 1372956"/>
                <a:gd name="connsiteX7" fmla="*/ 1187209 w 1210000"/>
                <a:gd name="connsiteY7" fmla="*/ 1226543 h 1372956"/>
                <a:gd name="connsiteX8" fmla="*/ 1210000 w 1210000"/>
                <a:gd name="connsiteY8" fmla="*/ 1347114 h 1372956"/>
                <a:gd name="connsiteX9" fmla="*/ 1062275 w 1210000"/>
                <a:gd name="connsiteY9" fmla="*/ 1342271 h 1372956"/>
                <a:gd name="connsiteX10" fmla="*/ 607414 w 1210000"/>
                <a:gd name="connsiteY10" fmla="*/ 829108 h 1372956"/>
                <a:gd name="connsiteX11" fmla="*/ 128003 w 1210000"/>
                <a:gd name="connsiteY11" fmla="*/ 1372956 h 1372956"/>
                <a:gd name="connsiteX12" fmla="*/ 0 w 1210000"/>
                <a:gd name="connsiteY12" fmla="*/ 1232680 h 1372956"/>
                <a:gd name="connsiteX13" fmla="*/ 479410 w 1210000"/>
                <a:gd name="connsiteY13" fmla="*/ 682695 h 1372956"/>
                <a:gd name="connsiteX14" fmla="*/ 3069 w 1210000"/>
                <a:gd name="connsiteY14" fmla="*/ 129643 h 137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0000" h="1372956">
                  <a:moveTo>
                    <a:pt x="3069" y="129643"/>
                  </a:moveTo>
                  <a:lnTo>
                    <a:pt x="128412" y="0"/>
                  </a:lnTo>
                  <a:lnTo>
                    <a:pt x="607413" y="539351"/>
                  </a:lnTo>
                  <a:lnTo>
                    <a:pt x="1059206" y="7777"/>
                  </a:lnTo>
                  <a:lnTo>
                    <a:pt x="1204684" y="15387"/>
                  </a:lnTo>
                  <a:lnTo>
                    <a:pt x="1178004" y="148053"/>
                  </a:lnTo>
                  <a:lnTo>
                    <a:pt x="717004" y="682696"/>
                  </a:lnTo>
                  <a:lnTo>
                    <a:pt x="1187209" y="1226543"/>
                  </a:lnTo>
                  <a:lnTo>
                    <a:pt x="1210000" y="1347114"/>
                  </a:lnTo>
                  <a:lnTo>
                    <a:pt x="1062275" y="1342271"/>
                  </a:lnTo>
                  <a:lnTo>
                    <a:pt x="607414" y="829108"/>
                  </a:lnTo>
                  <a:lnTo>
                    <a:pt x="128003" y="1372956"/>
                  </a:lnTo>
                  <a:lnTo>
                    <a:pt x="0" y="1232680"/>
                  </a:lnTo>
                  <a:lnTo>
                    <a:pt x="479410" y="682695"/>
                  </a:lnTo>
                  <a:lnTo>
                    <a:pt x="3069" y="1296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Multiply 2"/>
            <p:cNvSpPr/>
            <p:nvPr/>
          </p:nvSpPr>
          <p:spPr bwMode="auto">
            <a:xfrm>
              <a:off x="1951913" y="1683574"/>
              <a:ext cx="1187209" cy="1383589"/>
            </a:xfrm>
            <a:custGeom>
              <a:avLst/>
              <a:gdLst>
                <a:gd name="connsiteX0" fmla="*/ 424298 w 2180022"/>
                <a:gd name="connsiteY0" fmla="*/ 622875 h 2180022"/>
                <a:gd name="connsiteX1" fmla="*/ 622875 w 2180022"/>
                <a:gd name="connsiteY1" fmla="*/ 424298 h 2180022"/>
                <a:gd name="connsiteX2" fmla="*/ 1090011 w 2180022"/>
                <a:gd name="connsiteY2" fmla="*/ 891434 h 2180022"/>
                <a:gd name="connsiteX3" fmla="*/ 1557147 w 2180022"/>
                <a:gd name="connsiteY3" fmla="*/ 424298 h 2180022"/>
                <a:gd name="connsiteX4" fmla="*/ 1755724 w 2180022"/>
                <a:gd name="connsiteY4" fmla="*/ 622875 h 2180022"/>
                <a:gd name="connsiteX5" fmla="*/ 1288588 w 2180022"/>
                <a:gd name="connsiteY5" fmla="*/ 1090011 h 2180022"/>
                <a:gd name="connsiteX6" fmla="*/ 1755724 w 2180022"/>
                <a:gd name="connsiteY6" fmla="*/ 1557147 h 2180022"/>
                <a:gd name="connsiteX7" fmla="*/ 1557147 w 2180022"/>
                <a:gd name="connsiteY7" fmla="*/ 1755724 h 2180022"/>
                <a:gd name="connsiteX8" fmla="*/ 1090011 w 2180022"/>
                <a:gd name="connsiteY8" fmla="*/ 1288588 h 2180022"/>
                <a:gd name="connsiteX9" fmla="*/ 622875 w 2180022"/>
                <a:gd name="connsiteY9" fmla="*/ 1755724 h 2180022"/>
                <a:gd name="connsiteX10" fmla="*/ 424298 w 2180022"/>
                <a:gd name="connsiteY10" fmla="*/ 1557147 h 2180022"/>
                <a:gd name="connsiteX11" fmla="*/ 891434 w 2180022"/>
                <a:gd name="connsiteY11" fmla="*/ 1090011 h 2180022"/>
                <a:gd name="connsiteX12" fmla="*/ 424298 w 2180022"/>
                <a:gd name="connsiteY12" fmla="*/ 622875 h 2180022"/>
                <a:gd name="connsiteX0" fmla="*/ 0 w 1331426"/>
                <a:gd name="connsiteY0" fmla="*/ 269151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32849 w 1331426"/>
                <a:gd name="connsiteY3" fmla="*/ 70574 h 1402000"/>
                <a:gd name="connsiteX4" fmla="*/ 1331426 w 1331426"/>
                <a:gd name="connsiteY4" fmla="*/ 269151 h 1402000"/>
                <a:gd name="connsiteX5" fmla="*/ 864290 w 1331426"/>
                <a:gd name="connsiteY5" fmla="*/ 736287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0 w 1331426"/>
                <a:gd name="connsiteY12" fmla="*/ 269151 h 1402000"/>
                <a:gd name="connsiteX0" fmla="*/ 141149 w 1331426"/>
                <a:gd name="connsiteY0" fmla="*/ 140276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32849 w 1331426"/>
                <a:gd name="connsiteY3" fmla="*/ 70574 h 1402000"/>
                <a:gd name="connsiteX4" fmla="*/ 1331426 w 1331426"/>
                <a:gd name="connsiteY4" fmla="*/ 269151 h 1402000"/>
                <a:gd name="connsiteX5" fmla="*/ 864290 w 1331426"/>
                <a:gd name="connsiteY5" fmla="*/ 736287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141149 w 1331426"/>
                <a:gd name="connsiteY12" fmla="*/ 140276 h 1402000"/>
                <a:gd name="connsiteX0" fmla="*/ 141149 w 1331426"/>
                <a:gd name="connsiteY0" fmla="*/ 140276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97286 w 1331426"/>
                <a:gd name="connsiteY3" fmla="*/ 18410 h 1402000"/>
                <a:gd name="connsiteX4" fmla="*/ 1331426 w 1331426"/>
                <a:gd name="connsiteY4" fmla="*/ 269151 h 1402000"/>
                <a:gd name="connsiteX5" fmla="*/ 864290 w 1331426"/>
                <a:gd name="connsiteY5" fmla="*/ 736287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141149 w 1331426"/>
                <a:gd name="connsiteY12" fmla="*/ 140276 h 1402000"/>
                <a:gd name="connsiteX0" fmla="*/ 141149 w 1331426"/>
                <a:gd name="connsiteY0" fmla="*/ 140276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97286 w 1331426"/>
                <a:gd name="connsiteY3" fmla="*/ 18410 h 1402000"/>
                <a:gd name="connsiteX4" fmla="*/ 1316084 w 1331426"/>
                <a:gd name="connsiteY4" fmla="*/ 158686 h 1402000"/>
                <a:gd name="connsiteX5" fmla="*/ 864290 w 1331426"/>
                <a:gd name="connsiteY5" fmla="*/ 736287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141149 w 1331426"/>
                <a:gd name="connsiteY12" fmla="*/ 140276 h 1402000"/>
                <a:gd name="connsiteX0" fmla="*/ 141149 w 1331426"/>
                <a:gd name="connsiteY0" fmla="*/ 140276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97286 w 1331426"/>
                <a:gd name="connsiteY3" fmla="*/ 18410 h 1402000"/>
                <a:gd name="connsiteX4" fmla="*/ 1316084 w 1331426"/>
                <a:gd name="connsiteY4" fmla="*/ 158686 h 1402000"/>
                <a:gd name="connsiteX5" fmla="*/ 855084 w 1331426"/>
                <a:gd name="connsiteY5" fmla="*/ 693329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141149 w 1331426"/>
                <a:gd name="connsiteY12" fmla="*/ 140276 h 1402000"/>
                <a:gd name="connsiteX0" fmla="*/ 141149 w 1316084"/>
                <a:gd name="connsiteY0" fmla="*/ 140276 h 1402000"/>
                <a:gd name="connsiteX1" fmla="*/ 269151 w 1316084"/>
                <a:gd name="connsiteY1" fmla="*/ 0 h 1402000"/>
                <a:gd name="connsiteX2" fmla="*/ 665713 w 1316084"/>
                <a:gd name="connsiteY2" fmla="*/ 537710 h 1402000"/>
                <a:gd name="connsiteX3" fmla="*/ 1197286 w 1316084"/>
                <a:gd name="connsiteY3" fmla="*/ 18410 h 1402000"/>
                <a:gd name="connsiteX4" fmla="*/ 1316084 w 1316084"/>
                <a:gd name="connsiteY4" fmla="*/ 158686 h 1402000"/>
                <a:gd name="connsiteX5" fmla="*/ 855084 w 1316084"/>
                <a:gd name="connsiteY5" fmla="*/ 693329 h 1402000"/>
                <a:gd name="connsiteX6" fmla="*/ 1297673 w 1316084"/>
                <a:gd name="connsiteY6" fmla="*/ 1212629 h 1402000"/>
                <a:gd name="connsiteX7" fmla="*/ 1132849 w 1316084"/>
                <a:gd name="connsiteY7" fmla="*/ 1402000 h 1402000"/>
                <a:gd name="connsiteX8" fmla="*/ 665713 w 1316084"/>
                <a:gd name="connsiteY8" fmla="*/ 934864 h 1402000"/>
                <a:gd name="connsiteX9" fmla="*/ 198577 w 1316084"/>
                <a:gd name="connsiteY9" fmla="*/ 1402000 h 1402000"/>
                <a:gd name="connsiteX10" fmla="*/ 0 w 1316084"/>
                <a:gd name="connsiteY10" fmla="*/ 1203423 h 1402000"/>
                <a:gd name="connsiteX11" fmla="*/ 467136 w 1316084"/>
                <a:gd name="connsiteY11" fmla="*/ 736287 h 1402000"/>
                <a:gd name="connsiteX12" fmla="*/ 141149 w 1316084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132849 w 1325289"/>
                <a:gd name="connsiteY7" fmla="*/ 1402000 h 1402000"/>
                <a:gd name="connsiteX8" fmla="*/ 665713 w 1325289"/>
                <a:gd name="connsiteY8" fmla="*/ 934864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467136 w 1325289"/>
                <a:gd name="connsiteY11" fmla="*/ 736287 h 1402000"/>
                <a:gd name="connsiteX12" fmla="*/ 141149 w 1325289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200355 w 1325289"/>
                <a:gd name="connsiteY7" fmla="*/ 1352904 h 1402000"/>
                <a:gd name="connsiteX8" fmla="*/ 665713 w 1325289"/>
                <a:gd name="connsiteY8" fmla="*/ 934864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467136 w 1325289"/>
                <a:gd name="connsiteY11" fmla="*/ 736287 h 1402000"/>
                <a:gd name="connsiteX12" fmla="*/ 141149 w 1325289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200355 w 1325289"/>
                <a:gd name="connsiteY7" fmla="*/ 1352904 h 1402000"/>
                <a:gd name="connsiteX8" fmla="*/ 754699 w 1325289"/>
                <a:gd name="connsiteY8" fmla="*/ 830536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467136 w 1325289"/>
                <a:gd name="connsiteY11" fmla="*/ 736287 h 1402000"/>
                <a:gd name="connsiteX12" fmla="*/ 141149 w 1325289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200355 w 1325289"/>
                <a:gd name="connsiteY7" fmla="*/ 1352904 h 1402000"/>
                <a:gd name="connsiteX8" fmla="*/ 745494 w 1325289"/>
                <a:gd name="connsiteY8" fmla="*/ 839741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467136 w 1325289"/>
                <a:gd name="connsiteY11" fmla="*/ 736287 h 1402000"/>
                <a:gd name="connsiteX12" fmla="*/ 141149 w 1325289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200355 w 1325289"/>
                <a:gd name="connsiteY7" fmla="*/ 1352904 h 1402000"/>
                <a:gd name="connsiteX8" fmla="*/ 745494 w 1325289"/>
                <a:gd name="connsiteY8" fmla="*/ 839741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617490 w 1325289"/>
                <a:gd name="connsiteY11" fmla="*/ 693328 h 1402000"/>
                <a:gd name="connsiteX12" fmla="*/ 141149 w 1325289"/>
                <a:gd name="connsiteY12" fmla="*/ 140276 h 1402000"/>
                <a:gd name="connsiteX0" fmla="*/ 3069 w 1187209"/>
                <a:gd name="connsiteY0" fmla="*/ 140276 h 1402000"/>
                <a:gd name="connsiteX1" fmla="*/ 131071 w 1187209"/>
                <a:gd name="connsiteY1" fmla="*/ 0 h 1402000"/>
                <a:gd name="connsiteX2" fmla="*/ 527633 w 1187209"/>
                <a:gd name="connsiteY2" fmla="*/ 537710 h 1402000"/>
                <a:gd name="connsiteX3" fmla="*/ 1059206 w 1187209"/>
                <a:gd name="connsiteY3" fmla="*/ 18410 h 1402000"/>
                <a:gd name="connsiteX4" fmla="*/ 1178004 w 1187209"/>
                <a:gd name="connsiteY4" fmla="*/ 158686 h 1402000"/>
                <a:gd name="connsiteX5" fmla="*/ 717004 w 1187209"/>
                <a:gd name="connsiteY5" fmla="*/ 693329 h 1402000"/>
                <a:gd name="connsiteX6" fmla="*/ 1187209 w 1187209"/>
                <a:gd name="connsiteY6" fmla="*/ 1237176 h 1402000"/>
                <a:gd name="connsiteX7" fmla="*/ 1062275 w 1187209"/>
                <a:gd name="connsiteY7" fmla="*/ 1352904 h 1402000"/>
                <a:gd name="connsiteX8" fmla="*/ 607414 w 1187209"/>
                <a:gd name="connsiteY8" fmla="*/ 839741 h 1402000"/>
                <a:gd name="connsiteX9" fmla="*/ 60497 w 1187209"/>
                <a:gd name="connsiteY9" fmla="*/ 1402000 h 1402000"/>
                <a:gd name="connsiteX10" fmla="*/ 0 w 1187209"/>
                <a:gd name="connsiteY10" fmla="*/ 1243313 h 1402000"/>
                <a:gd name="connsiteX11" fmla="*/ 479410 w 1187209"/>
                <a:gd name="connsiteY11" fmla="*/ 693328 h 1402000"/>
                <a:gd name="connsiteX12" fmla="*/ 3069 w 1187209"/>
                <a:gd name="connsiteY12" fmla="*/ 140276 h 1402000"/>
                <a:gd name="connsiteX0" fmla="*/ 3069 w 1187209"/>
                <a:gd name="connsiteY0" fmla="*/ 140276 h 1383589"/>
                <a:gd name="connsiteX1" fmla="*/ 131071 w 1187209"/>
                <a:gd name="connsiteY1" fmla="*/ 0 h 1383589"/>
                <a:gd name="connsiteX2" fmla="*/ 527633 w 1187209"/>
                <a:gd name="connsiteY2" fmla="*/ 537710 h 1383589"/>
                <a:gd name="connsiteX3" fmla="*/ 1059206 w 1187209"/>
                <a:gd name="connsiteY3" fmla="*/ 18410 h 1383589"/>
                <a:gd name="connsiteX4" fmla="*/ 1178004 w 1187209"/>
                <a:gd name="connsiteY4" fmla="*/ 158686 h 1383589"/>
                <a:gd name="connsiteX5" fmla="*/ 717004 w 1187209"/>
                <a:gd name="connsiteY5" fmla="*/ 693329 h 1383589"/>
                <a:gd name="connsiteX6" fmla="*/ 1187209 w 1187209"/>
                <a:gd name="connsiteY6" fmla="*/ 1237176 h 1383589"/>
                <a:gd name="connsiteX7" fmla="*/ 1062275 w 1187209"/>
                <a:gd name="connsiteY7" fmla="*/ 1352904 h 1383589"/>
                <a:gd name="connsiteX8" fmla="*/ 607414 w 1187209"/>
                <a:gd name="connsiteY8" fmla="*/ 839741 h 1383589"/>
                <a:gd name="connsiteX9" fmla="*/ 128003 w 1187209"/>
                <a:gd name="connsiteY9" fmla="*/ 1383589 h 1383589"/>
                <a:gd name="connsiteX10" fmla="*/ 0 w 1187209"/>
                <a:gd name="connsiteY10" fmla="*/ 1243313 h 1383589"/>
                <a:gd name="connsiteX11" fmla="*/ 479410 w 1187209"/>
                <a:gd name="connsiteY11" fmla="*/ 693328 h 1383589"/>
                <a:gd name="connsiteX12" fmla="*/ 3069 w 1187209"/>
                <a:gd name="connsiteY12" fmla="*/ 140276 h 1383589"/>
                <a:gd name="connsiteX0" fmla="*/ 3069 w 1187209"/>
                <a:gd name="connsiteY0" fmla="*/ 140276 h 1383589"/>
                <a:gd name="connsiteX1" fmla="*/ 131071 w 1187209"/>
                <a:gd name="connsiteY1" fmla="*/ 0 h 1383589"/>
                <a:gd name="connsiteX2" fmla="*/ 607413 w 1187209"/>
                <a:gd name="connsiteY2" fmla="*/ 549984 h 1383589"/>
                <a:gd name="connsiteX3" fmla="*/ 1059206 w 1187209"/>
                <a:gd name="connsiteY3" fmla="*/ 18410 h 1383589"/>
                <a:gd name="connsiteX4" fmla="*/ 1178004 w 1187209"/>
                <a:gd name="connsiteY4" fmla="*/ 158686 h 1383589"/>
                <a:gd name="connsiteX5" fmla="*/ 717004 w 1187209"/>
                <a:gd name="connsiteY5" fmla="*/ 693329 h 1383589"/>
                <a:gd name="connsiteX6" fmla="*/ 1187209 w 1187209"/>
                <a:gd name="connsiteY6" fmla="*/ 1237176 h 1383589"/>
                <a:gd name="connsiteX7" fmla="*/ 1062275 w 1187209"/>
                <a:gd name="connsiteY7" fmla="*/ 1352904 h 1383589"/>
                <a:gd name="connsiteX8" fmla="*/ 607414 w 1187209"/>
                <a:gd name="connsiteY8" fmla="*/ 839741 h 1383589"/>
                <a:gd name="connsiteX9" fmla="*/ 128003 w 1187209"/>
                <a:gd name="connsiteY9" fmla="*/ 1383589 h 1383589"/>
                <a:gd name="connsiteX10" fmla="*/ 0 w 1187209"/>
                <a:gd name="connsiteY10" fmla="*/ 1243313 h 1383589"/>
                <a:gd name="connsiteX11" fmla="*/ 479410 w 1187209"/>
                <a:gd name="connsiteY11" fmla="*/ 693328 h 1383589"/>
                <a:gd name="connsiteX12" fmla="*/ 3069 w 1187209"/>
                <a:gd name="connsiteY12" fmla="*/ 140276 h 138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7209" h="1383589">
                  <a:moveTo>
                    <a:pt x="3069" y="140276"/>
                  </a:moveTo>
                  <a:lnTo>
                    <a:pt x="131071" y="0"/>
                  </a:lnTo>
                  <a:lnTo>
                    <a:pt x="607413" y="549984"/>
                  </a:lnTo>
                  <a:lnTo>
                    <a:pt x="1059206" y="18410"/>
                  </a:lnTo>
                  <a:lnTo>
                    <a:pt x="1178004" y="158686"/>
                  </a:lnTo>
                  <a:lnTo>
                    <a:pt x="717004" y="693329"/>
                  </a:lnTo>
                  <a:lnTo>
                    <a:pt x="1187209" y="1237176"/>
                  </a:lnTo>
                  <a:lnTo>
                    <a:pt x="1062275" y="1352904"/>
                  </a:lnTo>
                  <a:lnTo>
                    <a:pt x="607414" y="839741"/>
                  </a:lnTo>
                  <a:lnTo>
                    <a:pt x="128003" y="1383589"/>
                  </a:lnTo>
                  <a:lnTo>
                    <a:pt x="0" y="1243313"/>
                  </a:lnTo>
                  <a:lnTo>
                    <a:pt x="479410" y="693328"/>
                  </a:lnTo>
                  <a:lnTo>
                    <a:pt x="3069" y="1402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Rectangle 28"/>
            <p:cNvSpPr/>
            <p:nvPr/>
          </p:nvSpPr>
          <p:spPr bwMode="auto">
            <a:xfrm>
              <a:off x="1811338" y="1685825"/>
              <a:ext cx="277273" cy="139310"/>
            </a:xfrm>
            <a:custGeom>
              <a:avLst/>
              <a:gdLst>
                <a:gd name="connsiteX0" fmla="*/ 0 w 179235"/>
                <a:gd name="connsiteY0" fmla="*/ 0 h 147286"/>
                <a:gd name="connsiteX1" fmla="*/ 179235 w 179235"/>
                <a:gd name="connsiteY1" fmla="*/ 0 h 147286"/>
                <a:gd name="connsiteX2" fmla="*/ 179235 w 179235"/>
                <a:gd name="connsiteY2" fmla="*/ 147286 h 147286"/>
                <a:gd name="connsiteX3" fmla="*/ 0 w 179235"/>
                <a:gd name="connsiteY3" fmla="*/ 147286 h 147286"/>
                <a:gd name="connsiteX4" fmla="*/ 0 w 179235"/>
                <a:gd name="connsiteY4" fmla="*/ 0 h 147286"/>
                <a:gd name="connsiteX0" fmla="*/ 0 w 305041"/>
                <a:gd name="connsiteY0" fmla="*/ 0 h 147286"/>
                <a:gd name="connsiteX1" fmla="*/ 305041 w 305041"/>
                <a:gd name="connsiteY1" fmla="*/ 3068 h 147286"/>
                <a:gd name="connsiteX2" fmla="*/ 179235 w 305041"/>
                <a:gd name="connsiteY2" fmla="*/ 147286 h 147286"/>
                <a:gd name="connsiteX3" fmla="*/ 0 w 305041"/>
                <a:gd name="connsiteY3" fmla="*/ 147286 h 147286"/>
                <a:gd name="connsiteX4" fmla="*/ 0 w 305041"/>
                <a:gd name="connsiteY4" fmla="*/ 0 h 147286"/>
                <a:gd name="connsiteX0" fmla="*/ 153423 w 305041"/>
                <a:gd name="connsiteY0" fmla="*/ 3068 h 144218"/>
                <a:gd name="connsiteX1" fmla="*/ 305041 w 305041"/>
                <a:gd name="connsiteY1" fmla="*/ 0 h 144218"/>
                <a:gd name="connsiteX2" fmla="*/ 179235 w 305041"/>
                <a:gd name="connsiteY2" fmla="*/ 144218 h 144218"/>
                <a:gd name="connsiteX3" fmla="*/ 0 w 305041"/>
                <a:gd name="connsiteY3" fmla="*/ 144218 h 144218"/>
                <a:gd name="connsiteX4" fmla="*/ 153423 w 305041"/>
                <a:gd name="connsiteY4" fmla="*/ 3068 h 144218"/>
                <a:gd name="connsiteX0" fmla="*/ 122738 w 274356"/>
                <a:gd name="connsiteY0" fmla="*/ 3068 h 144218"/>
                <a:gd name="connsiteX1" fmla="*/ 274356 w 274356"/>
                <a:gd name="connsiteY1" fmla="*/ 0 h 144218"/>
                <a:gd name="connsiteX2" fmla="*/ 148550 w 274356"/>
                <a:gd name="connsiteY2" fmla="*/ 144218 h 144218"/>
                <a:gd name="connsiteX3" fmla="*/ 0 w 274356"/>
                <a:gd name="connsiteY3" fmla="*/ 144218 h 144218"/>
                <a:gd name="connsiteX4" fmla="*/ 122738 w 274356"/>
                <a:gd name="connsiteY4" fmla="*/ 3068 h 144218"/>
                <a:gd name="connsiteX0" fmla="*/ 122738 w 277424"/>
                <a:gd name="connsiteY0" fmla="*/ 6136 h 147286"/>
                <a:gd name="connsiteX1" fmla="*/ 277424 w 277424"/>
                <a:gd name="connsiteY1" fmla="*/ 0 h 147286"/>
                <a:gd name="connsiteX2" fmla="*/ 148550 w 277424"/>
                <a:gd name="connsiteY2" fmla="*/ 147286 h 147286"/>
                <a:gd name="connsiteX3" fmla="*/ 0 w 277424"/>
                <a:gd name="connsiteY3" fmla="*/ 147286 h 147286"/>
                <a:gd name="connsiteX4" fmla="*/ 122738 w 277424"/>
                <a:gd name="connsiteY4" fmla="*/ 6136 h 147286"/>
                <a:gd name="connsiteX0" fmla="*/ 122738 w 282740"/>
                <a:gd name="connsiteY0" fmla="*/ 819 h 141969"/>
                <a:gd name="connsiteX1" fmla="*/ 282740 w 282740"/>
                <a:gd name="connsiteY1" fmla="*/ 0 h 141969"/>
                <a:gd name="connsiteX2" fmla="*/ 148550 w 282740"/>
                <a:gd name="connsiteY2" fmla="*/ 141969 h 141969"/>
                <a:gd name="connsiteX3" fmla="*/ 0 w 282740"/>
                <a:gd name="connsiteY3" fmla="*/ 141969 h 141969"/>
                <a:gd name="connsiteX4" fmla="*/ 122738 w 282740"/>
                <a:gd name="connsiteY4" fmla="*/ 819 h 141969"/>
                <a:gd name="connsiteX0" fmla="*/ 106790 w 266792"/>
                <a:gd name="connsiteY0" fmla="*/ 819 h 141969"/>
                <a:gd name="connsiteX1" fmla="*/ 266792 w 266792"/>
                <a:gd name="connsiteY1" fmla="*/ 0 h 141969"/>
                <a:gd name="connsiteX2" fmla="*/ 132602 w 266792"/>
                <a:gd name="connsiteY2" fmla="*/ 141969 h 141969"/>
                <a:gd name="connsiteX3" fmla="*/ 0 w 266792"/>
                <a:gd name="connsiteY3" fmla="*/ 136653 h 141969"/>
                <a:gd name="connsiteX4" fmla="*/ 106790 w 266792"/>
                <a:gd name="connsiteY4" fmla="*/ 819 h 141969"/>
                <a:gd name="connsiteX0" fmla="*/ 114764 w 274766"/>
                <a:gd name="connsiteY0" fmla="*/ 819 h 141969"/>
                <a:gd name="connsiteX1" fmla="*/ 274766 w 274766"/>
                <a:gd name="connsiteY1" fmla="*/ 0 h 141969"/>
                <a:gd name="connsiteX2" fmla="*/ 140576 w 274766"/>
                <a:gd name="connsiteY2" fmla="*/ 141969 h 141969"/>
                <a:gd name="connsiteX3" fmla="*/ 0 w 274766"/>
                <a:gd name="connsiteY3" fmla="*/ 133994 h 141969"/>
                <a:gd name="connsiteX4" fmla="*/ 114764 w 274766"/>
                <a:gd name="connsiteY4" fmla="*/ 819 h 141969"/>
                <a:gd name="connsiteX0" fmla="*/ 114764 w 274766"/>
                <a:gd name="connsiteY0" fmla="*/ 3477 h 144627"/>
                <a:gd name="connsiteX1" fmla="*/ 274766 w 274766"/>
                <a:gd name="connsiteY1" fmla="*/ 0 h 144627"/>
                <a:gd name="connsiteX2" fmla="*/ 140576 w 274766"/>
                <a:gd name="connsiteY2" fmla="*/ 144627 h 144627"/>
                <a:gd name="connsiteX3" fmla="*/ 0 w 274766"/>
                <a:gd name="connsiteY3" fmla="*/ 136652 h 144627"/>
                <a:gd name="connsiteX4" fmla="*/ 114764 w 274766"/>
                <a:gd name="connsiteY4" fmla="*/ 3477 h 144627"/>
                <a:gd name="connsiteX0" fmla="*/ 114764 w 274766"/>
                <a:gd name="connsiteY0" fmla="*/ 3477 h 144627"/>
                <a:gd name="connsiteX1" fmla="*/ 274766 w 274766"/>
                <a:gd name="connsiteY1" fmla="*/ 0 h 144627"/>
                <a:gd name="connsiteX2" fmla="*/ 140576 w 274766"/>
                <a:gd name="connsiteY2" fmla="*/ 144627 h 144627"/>
                <a:gd name="connsiteX3" fmla="*/ 0 w 274766"/>
                <a:gd name="connsiteY3" fmla="*/ 136652 h 144627"/>
                <a:gd name="connsiteX4" fmla="*/ 114764 w 274766"/>
                <a:gd name="connsiteY4" fmla="*/ 3477 h 144627"/>
                <a:gd name="connsiteX0" fmla="*/ 114764 w 274766"/>
                <a:gd name="connsiteY0" fmla="*/ 0 h 141150"/>
                <a:gd name="connsiteX1" fmla="*/ 274766 w 274766"/>
                <a:gd name="connsiteY1" fmla="*/ 1840 h 141150"/>
                <a:gd name="connsiteX2" fmla="*/ 140576 w 274766"/>
                <a:gd name="connsiteY2" fmla="*/ 141150 h 141150"/>
                <a:gd name="connsiteX3" fmla="*/ 0 w 274766"/>
                <a:gd name="connsiteY3" fmla="*/ 133175 h 141150"/>
                <a:gd name="connsiteX4" fmla="*/ 114764 w 274766"/>
                <a:gd name="connsiteY4" fmla="*/ 0 h 141150"/>
                <a:gd name="connsiteX0" fmla="*/ 114764 w 274766"/>
                <a:gd name="connsiteY0" fmla="*/ 0 h 141150"/>
                <a:gd name="connsiteX1" fmla="*/ 274766 w 274766"/>
                <a:gd name="connsiteY1" fmla="*/ 7156 h 141150"/>
                <a:gd name="connsiteX2" fmla="*/ 140576 w 274766"/>
                <a:gd name="connsiteY2" fmla="*/ 141150 h 141150"/>
                <a:gd name="connsiteX3" fmla="*/ 0 w 274766"/>
                <a:gd name="connsiteY3" fmla="*/ 133175 h 141150"/>
                <a:gd name="connsiteX4" fmla="*/ 114764 w 274766"/>
                <a:gd name="connsiteY4" fmla="*/ 0 h 141150"/>
                <a:gd name="connsiteX0" fmla="*/ 114764 w 277425"/>
                <a:gd name="connsiteY0" fmla="*/ 819 h 141969"/>
                <a:gd name="connsiteX1" fmla="*/ 277425 w 277425"/>
                <a:gd name="connsiteY1" fmla="*/ 0 h 141969"/>
                <a:gd name="connsiteX2" fmla="*/ 140576 w 277425"/>
                <a:gd name="connsiteY2" fmla="*/ 141969 h 141969"/>
                <a:gd name="connsiteX3" fmla="*/ 0 w 277425"/>
                <a:gd name="connsiteY3" fmla="*/ 133994 h 141969"/>
                <a:gd name="connsiteX4" fmla="*/ 114764 w 277425"/>
                <a:gd name="connsiteY4" fmla="*/ 819 h 141969"/>
                <a:gd name="connsiteX0" fmla="*/ 114764 w 272109"/>
                <a:gd name="connsiteY0" fmla="*/ 819 h 141969"/>
                <a:gd name="connsiteX1" fmla="*/ 272109 w 272109"/>
                <a:gd name="connsiteY1" fmla="*/ 0 h 141969"/>
                <a:gd name="connsiteX2" fmla="*/ 140576 w 272109"/>
                <a:gd name="connsiteY2" fmla="*/ 141969 h 141969"/>
                <a:gd name="connsiteX3" fmla="*/ 0 w 272109"/>
                <a:gd name="connsiteY3" fmla="*/ 133994 h 141969"/>
                <a:gd name="connsiteX4" fmla="*/ 114764 w 272109"/>
                <a:gd name="connsiteY4" fmla="*/ 819 h 141969"/>
                <a:gd name="connsiteX0" fmla="*/ 114764 w 272109"/>
                <a:gd name="connsiteY0" fmla="*/ 819 h 139311"/>
                <a:gd name="connsiteX1" fmla="*/ 272109 w 272109"/>
                <a:gd name="connsiteY1" fmla="*/ 0 h 139311"/>
                <a:gd name="connsiteX2" fmla="*/ 145893 w 272109"/>
                <a:gd name="connsiteY2" fmla="*/ 139311 h 139311"/>
                <a:gd name="connsiteX3" fmla="*/ 0 w 272109"/>
                <a:gd name="connsiteY3" fmla="*/ 133994 h 139311"/>
                <a:gd name="connsiteX4" fmla="*/ 114764 w 272109"/>
                <a:gd name="connsiteY4" fmla="*/ 819 h 139311"/>
                <a:gd name="connsiteX0" fmla="*/ 114764 w 264135"/>
                <a:gd name="connsiteY0" fmla="*/ 0 h 138492"/>
                <a:gd name="connsiteX1" fmla="*/ 264135 w 264135"/>
                <a:gd name="connsiteY1" fmla="*/ 1840 h 138492"/>
                <a:gd name="connsiteX2" fmla="*/ 145893 w 264135"/>
                <a:gd name="connsiteY2" fmla="*/ 138492 h 138492"/>
                <a:gd name="connsiteX3" fmla="*/ 0 w 264135"/>
                <a:gd name="connsiteY3" fmla="*/ 133175 h 138492"/>
                <a:gd name="connsiteX4" fmla="*/ 114764 w 264135"/>
                <a:gd name="connsiteY4" fmla="*/ 0 h 138492"/>
                <a:gd name="connsiteX0" fmla="*/ 114764 w 266793"/>
                <a:gd name="connsiteY0" fmla="*/ 818 h 139310"/>
                <a:gd name="connsiteX1" fmla="*/ 266793 w 266793"/>
                <a:gd name="connsiteY1" fmla="*/ 0 h 139310"/>
                <a:gd name="connsiteX2" fmla="*/ 145893 w 266793"/>
                <a:gd name="connsiteY2" fmla="*/ 139310 h 139310"/>
                <a:gd name="connsiteX3" fmla="*/ 0 w 266793"/>
                <a:gd name="connsiteY3" fmla="*/ 133993 h 139310"/>
                <a:gd name="connsiteX4" fmla="*/ 114764 w 266793"/>
                <a:gd name="connsiteY4" fmla="*/ 818 h 139310"/>
                <a:gd name="connsiteX0" fmla="*/ 114764 w 272033"/>
                <a:gd name="connsiteY0" fmla="*/ 818 h 139310"/>
                <a:gd name="connsiteX1" fmla="*/ 272033 w 272033"/>
                <a:gd name="connsiteY1" fmla="*/ 0 h 139310"/>
                <a:gd name="connsiteX2" fmla="*/ 145893 w 272033"/>
                <a:gd name="connsiteY2" fmla="*/ 139310 h 139310"/>
                <a:gd name="connsiteX3" fmla="*/ 0 w 272033"/>
                <a:gd name="connsiteY3" fmla="*/ 133993 h 139310"/>
                <a:gd name="connsiteX4" fmla="*/ 114764 w 272033"/>
                <a:gd name="connsiteY4" fmla="*/ 818 h 139310"/>
                <a:gd name="connsiteX0" fmla="*/ 114764 w 277273"/>
                <a:gd name="connsiteY0" fmla="*/ 818 h 139310"/>
                <a:gd name="connsiteX1" fmla="*/ 277273 w 277273"/>
                <a:gd name="connsiteY1" fmla="*/ 0 h 139310"/>
                <a:gd name="connsiteX2" fmla="*/ 145893 w 277273"/>
                <a:gd name="connsiteY2" fmla="*/ 139310 h 139310"/>
                <a:gd name="connsiteX3" fmla="*/ 0 w 277273"/>
                <a:gd name="connsiteY3" fmla="*/ 133993 h 139310"/>
                <a:gd name="connsiteX4" fmla="*/ 114764 w 277273"/>
                <a:gd name="connsiteY4" fmla="*/ 818 h 139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273" h="139310">
                  <a:moveTo>
                    <a:pt x="114764" y="818"/>
                  </a:moveTo>
                  <a:lnTo>
                    <a:pt x="277273" y="0"/>
                  </a:lnTo>
                  <a:lnTo>
                    <a:pt x="145893" y="139310"/>
                  </a:lnTo>
                  <a:lnTo>
                    <a:pt x="0" y="133993"/>
                  </a:lnTo>
                  <a:lnTo>
                    <a:pt x="114764" y="8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Rectangle 28"/>
            <p:cNvSpPr/>
            <p:nvPr/>
          </p:nvSpPr>
          <p:spPr bwMode="auto">
            <a:xfrm flipH="1">
              <a:off x="1808605" y="2923290"/>
              <a:ext cx="274803" cy="143809"/>
            </a:xfrm>
            <a:custGeom>
              <a:avLst/>
              <a:gdLst>
                <a:gd name="connsiteX0" fmla="*/ 0 w 179235"/>
                <a:gd name="connsiteY0" fmla="*/ 0 h 147286"/>
                <a:gd name="connsiteX1" fmla="*/ 179235 w 179235"/>
                <a:gd name="connsiteY1" fmla="*/ 0 h 147286"/>
                <a:gd name="connsiteX2" fmla="*/ 179235 w 179235"/>
                <a:gd name="connsiteY2" fmla="*/ 147286 h 147286"/>
                <a:gd name="connsiteX3" fmla="*/ 0 w 179235"/>
                <a:gd name="connsiteY3" fmla="*/ 147286 h 147286"/>
                <a:gd name="connsiteX4" fmla="*/ 0 w 179235"/>
                <a:gd name="connsiteY4" fmla="*/ 0 h 147286"/>
                <a:gd name="connsiteX0" fmla="*/ 0 w 305041"/>
                <a:gd name="connsiteY0" fmla="*/ 0 h 147286"/>
                <a:gd name="connsiteX1" fmla="*/ 305041 w 305041"/>
                <a:gd name="connsiteY1" fmla="*/ 3068 h 147286"/>
                <a:gd name="connsiteX2" fmla="*/ 179235 w 305041"/>
                <a:gd name="connsiteY2" fmla="*/ 147286 h 147286"/>
                <a:gd name="connsiteX3" fmla="*/ 0 w 305041"/>
                <a:gd name="connsiteY3" fmla="*/ 147286 h 147286"/>
                <a:gd name="connsiteX4" fmla="*/ 0 w 305041"/>
                <a:gd name="connsiteY4" fmla="*/ 0 h 147286"/>
                <a:gd name="connsiteX0" fmla="*/ 153423 w 305041"/>
                <a:gd name="connsiteY0" fmla="*/ 3068 h 144218"/>
                <a:gd name="connsiteX1" fmla="*/ 305041 w 305041"/>
                <a:gd name="connsiteY1" fmla="*/ 0 h 144218"/>
                <a:gd name="connsiteX2" fmla="*/ 179235 w 305041"/>
                <a:gd name="connsiteY2" fmla="*/ 144218 h 144218"/>
                <a:gd name="connsiteX3" fmla="*/ 0 w 305041"/>
                <a:gd name="connsiteY3" fmla="*/ 144218 h 144218"/>
                <a:gd name="connsiteX4" fmla="*/ 153423 w 305041"/>
                <a:gd name="connsiteY4" fmla="*/ 3068 h 144218"/>
                <a:gd name="connsiteX0" fmla="*/ 122738 w 274356"/>
                <a:gd name="connsiteY0" fmla="*/ 3068 h 144218"/>
                <a:gd name="connsiteX1" fmla="*/ 274356 w 274356"/>
                <a:gd name="connsiteY1" fmla="*/ 0 h 144218"/>
                <a:gd name="connsiteX2" fmla="*/ 148550 w 274356"/>
                <a:gd name="connsiteY2" fmla="*/ 144218 h 144218"/>
                <a:gd name="connsiteX3" fmla="*/ 0 w 274356"/>
                <a:gd name="connsiteY3" fmla="*/ 144218 h 144218"/>
                <a:gd name="connsiteX4" fmla="*/ 122738 w 274356"/>
                <a:gd name="connsiteY4" fmla="*/ 3068 h 144218"/>
                <a:gd name="connsiteX0" fmla="*/ 122738 w 277424"/>
                <a:gd name="connsiteY0" fmla="*/ 6136 h 147286"/>
                <a:gd name="connsiteX1" fmla="*/ 277424 w 277424"/>
                <a:gd name="connsiteY1" fmla="*/ 0 h 147286"/>
                <a:gd name="connsiteX2" fmla="*/ 148550 w 277424"/>
                <a:gd name="connsiteY2" fmla="*/ 147286 h 147286"/>
                <a:gd name="connsiteX3" fmla="*/ 0 w 277424"/>
                <a:gd name="connsiteY3" fmla="*/ 147286 h 147286"/>
                <a:gd name="connsiteX4" fmla="*/ 122738 w 277424"/>
                <a:gd name="connsiteY4" fmla="*/ 6136 h 147286"/>
                <a:gd name="connsiteX0" fmla="*/ 122738 w 277424"/>
                <a:gd name="connsiteY0" fmla="*/ 6136 h 147286"/>
                <a:gd name="connsiteX1" fmla="*/ 277424 w 277424"/>
                <a:gd name="connsiteY1" fmla="*/ 0 h 147286"/>
                <a:gd name="connsiteX2" fmla="*/ 148550 w 277424"/>
                <a:gd name="connsiteY2" fmla="*/ 147286 h 147286"/>
                <a:gd name="connsiteX3" fmla="*/ 0 w 277424"/>
                <a:gd name="connsiteY3" fmla="*/ 136654 h 147286"/>
                <a:gd name="connsiteX4" fmla="*/ 122738 w 277424"/>
                <a:gd name="connsiteY4" fmla="*/ 6136 h 147286"/>
                <a:gd name="connsiteX0" fmla="*/ 122738 w 277424"/>
                <a:gd name="connsiteY0" fmla="*/ 6136 h 139312"/>
                <a:gd name="connsiteX1" fmla="*/ 277424 w 277424"/>
                <a:gd name="connsiteY1" fmla="*/ 0 h 139312"/>
                <a:gd name="connsiteX2" fmla="*/ 148550 w 277424"/>
                <a:gd name="connsiteY2" fmla="*/ 139312 h 139312"/>
                <a:gd name="connsiteX3" fmla="*/ 0 w 277424"/>
                <a:gd name="connsiteY3" fmla="*/ 136654 h 139312"/>
                <a:gd name="connsiteX4" fmla="*/ 122738 w 277424"/>
                <a:gd name="connsiteY4" fmla="*/ 6136 h 139312"/>
                <a:gd name="connsiteX0" fmla="*/ 128054 w 277424"/>
                <a:gd name="connsiteY0" fmla="*/ 0 h 143809"/>
                <a:gd name="connsiteX1" fmla="*/ 277424 w 277424"/>
                <a:gd name="connsiteY1" fmla="*/ 4497 h 143809"/>
                <a:gd name="connsiteX2" fmla="*/ 148550 w 277424"/>
                <a:gd name="connsiteY2" fmla="*/ 143809 h 143809"/>
                <a:gd name="connsiteX3" fmla="*/ 0 w 277424"/>
                <a:gd name="connsiteY3" fmla="*/ 141151 h 143809"/>
                <a:gd name="connsiteX4" fmla="*/ 128054 w 277424"/>
                <a:gd name="connsiteY4" fmla="*/ 0 h 143809"/>
                <a:gd name="connsiteX0" fmla="*/ 128054 w 272183"/>
                <a:gd name="connsiteY0" fmla="*/ 743 h 144552"/>
                <a:gd name="connsiteX1" fmla="*/ 272183 w 272183"/>
                <a:gd name="connsiteY1" fmla="*/ 0 h 144552"/>
                <a:gd name="connsiteX2" fmla="*/ 148550 w 272183"/>
                <a:gd name="connsiteY2" fmla="*/ 144552 h 144552"/>
                <a:gd name="connsiteX3" fmla="*/ 0 w 272183"/>
                <a:gd name="connsiteY3" fmla="*/ 141894 h 144552"/>
                <a:gd name="connsiteX4" fmla="*/ 128054 w 272183"/>
                <a:gd name="connsiteY4" fmla="*/ 743 h 144552"/>
                <a:gd name="connsiteX0" fmla="*/ 130674 w 274803"/>
                <a:gd name="connsiteY0" fmla="*/ 743 h 144552"/>
                <a:gd name="connsiteX1" fmla="*/ 274803 w 274803"/>
                <a:gd name="connsiteY1" fmla="*/ 0 h 144552"/>
                <a:gd name="connsiteX2" fmla="*/ 151170 w 274803"/>
                <a:gd name="connsiteY2" fmla="*/ 144552 h 144552"/>
                <a:gd name="connsiteX3" fmla="*/ 0 w 274803"/>
                <a:gd name="connsiteY3" fmla="*/ 141894 h 144552"/>
                <a:gd name="connsiteX4" fmla="*/ 130674 w 274803"/>
                <a:gd name="connsiteY4" fmla="*/ 743 h 144552"/>
                <a:gd name="connsiteX0" fmla="*/ 117383 w 274803"/>
                <a:gd name="connsiteY0" fmla="*/ 743 h 144552"/>
                <a:gd name="connsiteX1" fmla="*/ 274803 w 274803"/>
                <a:gd name="connsiteY1" fmla="*/ 0 h 144552"/>
                <a:gd name="connsiteX2" fmla="*/ 151170 w 274803"/>
                <a:gd name="connsiteY2" fmla="*/ 144552 h 144552"/>
                <a:gd name="connsiteX3" fmla="*/ 0 w 274803"/>
                <a:gd name="connsiteY3" fmla="*/ 141894 h 144552"/>
                <a:gd name="connsiteX4" fmla="*/ 117383 w 274803"/>
                <a:gd name="connsiteY4" fmla="*/ 743 h 144552"/>
                <a:gd name="connsiteX0" fmla="*/ 117383 w 274803"/>
                <a:gd name="connsiteY0" fmla="*/ 743 h 144552"/>
                <a:gd name="connsiteX1" fmla="*/ 274803 w 274803"/>
                <a:gd name="connsiteY1" fmla="*/ 0 h 144552"/>
                <a:gd name="connsiteX2" fmla="*/ 151170 w 274803"/>
                <a:gd name="connsiteY2" fmla="*/ 144552 h 144552"/>
                <a:gd name="connsiteX3" fmla="*/ 0 w 274803"/>
                <a:gd name="connsiteY3" fmla="*/ 141894 h 144552"/>
                <a:gd name="connsiteX4" fmla="*/ 117383 w 274803"/>
                <a:gd name="connsiteY4" fmla="*/ 743 h 144552"/>
                <a:gd name="connsiteX0" fmla="*/ 117383 w 266782"/>
                <a:gd name="connsiteY0" fmla="*/ 4754 h 148563"/>
                <a:gd name="connsiteX1" fmla="*/ 266782 w 266782"/>
                <a:gd name="connsiteY1" fmla="*/ 0 h 148563"/>
                <a:gd name="connsiteX2" fmla="*/ 151170 w 266782"/>
                <a:gd name="connsiteY2" fmla="*/ 148563 h 148563"/>
                <a:gd name="connsiteX3" fmla="*/ 0 w 266782"/>
                <a:gd name="connsiteY3" fmla="*/ 145905 h 148563"/>
                <a:gd name="connsiteX4" fmla="*/ 117383 w 266782"/>
                <a:gd name="connsiteY4" fmla="*/ 4754 h 148563"/>
                <a:gd name="connsiteX0" fmla="*/ 117383 w 274803"/>
                <a:gd name="connsiteY0" fmla="*/ 0 h 143809"/>
                <a:gd name="connsiteX1" fmla="*/ 274803 w 274803"/>
                <a:gd name="connsiteY1" fmla="*/ 3267 h 143809"/>
                <a:gd name="connsiteX2" fmla="*/ 151170 w 274803"/>
                <a:gd name="connsiteY2" fmla="*/ 143809 h 143809"/>
                <a:gd name="connsiteX3" fmla="*/ 0 w 274803"/>
                <a:gd name="connsiteY3" fmla="*/ 141151 h 143809"/>
                <a:gd name="connsiteX4" fmla="*/ 117383 w 274803"/>
                <a:gd name="connsiteY4" fmla="*/ 0 h 14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803" h="143809">
                  <a:moveTo>
                    <a:pt x="117383" y="0"/>
                  </a:moveTo>
                  <a:lnTo>
                    <a:pt x="274803" y="3267"/>
                  </a:lnTo>
                  <a:lnTo>
                    <a:pt x="151170" y="143809"/>
                  </a:lnTo>
                  <a:lnTo>
                    <a:pt x="0" y="141151"/>
                  </a:lnTo>
                  <a:lnTo>
                    <a:pt x="1173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36244" y="2930888"/>
            <a:ext cx="2564206" cy="1181781"/>
            <a:chOff x="8039595" y="1267142"/>
            <a:chExt cx="3162174" cy="2248507"/>
          </a:xfrm>
        </p:grpSpPr>
        <p:sp>
          <p:nvSpPr>
            <p:cNvPr id="90" name="Right Triangle 58"/>
            <p:cNvSpPr/>
            <p:nvPr/>
          </p:nvSpPr>
          <p:spPr>
            <a:xfrm rot="5400000" flipV="1">
              <a:off x="8113284" y="1596884"/>
              <a:ext cx="122146" cy="268720"/>
            </a:xfrm>
            <a:custGeom>
              <a:avLst/>
              <a:gdLst>
                <a:gd name="connsiteX0" fmla="*/ 0 w 242739"/>
                <a:gd name="connsiteY0" fmla="*/ 125851 h 125851"/>
                <a:gd name="connsiteX1" fmla="*/ 0 w 242739"/>
                <a:gd name="connsiteY1" fmla="*/ 0 h 125851"/>
                <a:gd name="connsiteX2" fmla="*/ 242739 w 242739"/>
                <a:gd name="connsiteY2" fmla="*/ 125851 h 125851"/>
                <a:gd name="connsiteX3" fmla="*/ 0 w 242739"/>
                <a:gd name="connsiteY3" fmla="*/ 125851 h 125851"/>
                <a:gd name="connsiteX0" fmla="*/ 0 w 137028"/>
                <a:gd name="connsiteY0" fmla="*/ 125851 h 131137"/>
                <a:gd name="connsiteX1" fmla="*/ 0 w 137028"/>
                <a:gd name="connsiteY1" fmla="*/ 0 h 131137"/>
                <a:gd name="connsiteX2" fmla="*/ 137028 w 137028"/>
                <a:gd name="connsiteY2" fmla="*/ 131137 h 131137"/>
                <a:gd name="connsiteX3" fmla="*/ 0 w 137028"/>
                <a:gd name="connsiteY3" fmla="*/ 125851 h 131137"/>
                <a:gd name="connsiteX0" fmla="*/ 0 w 94747"/>
                <a:gd name="connsiteY0" fmla="*/ 125851 h 136426"/>
                <a:gd name="connsiteX1" fmla="*/ 0 w 94747"/>
                <a:gd name="connsiteY1" fmla="*/ 0 h 136426"/>
                <a:gd name="connsiteX2" fmla="*/ 94747 w 94747"/>
                <a:gd name="connsiteY2" fmla="*/ 136426 h 136426"/>
                <a:gd name="connsiteX3" fmla="*/ 0 w 94747"/>
                <a:gd name="connsiteY3" fmla="*/ 125851 h 136426"/>
                <a:gd name="connsiteX0" fmla="*/ 0 w 105315"/>
                <a:gd name="connsiteY0" fmla="*/ 157567 h 157567"/>
                <a:gd name="connsiteX1" fmla="*/ 10568 w 105315"/>
                <a:gd name="connsiteY1" fmla="*/ 0 h 157567"/>
                <a:gd name="connsiteX2" fmla="*/ 105315 w 105315"/>
                <a:gd name="connsiteY2" fmla="*/ 136426 h 157567"/>
                <a:gd name="connsiteX3" fmla="*/ 0 w 105315"/>
                <a:gd name="connsiteY3" fmla="*/ 157567 h 15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315" h="157567">
                  <a:moveTo>
                    <a:pt x="0" y="157567"/>
                  </a:moveTo>
                  <a:lnTo>
                    <a:pt x="10568" y="0"/>
                  </a:lnTo>
                  <a:lnTo>
                    <a:pt x="105315" y="136426"/>
                  </a:lnTo>
                  <a:lnTo>
                    <a:pt x="0" y="1575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8174358" y="1662365"/>
              <a:ext cx="3014451" cy="1853284"/>
              <a:chOff x="8812214" y="1191101"/>
              <a:chExt cx="2451303" cy="1853284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8812214" y="1191101"/>
                <a:ext cx="2451303" cy="18532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920444" y="1241451"/>
                <a:ext cx="2343073" cy="1786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Uses an event-driven architecture for better decoupling between components. Any component can subscribe to an application event, or to a component event they can see</a:t>
                </a: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8039595" y="1267142"/>
              <a:ext cx="3162174" cy="42117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3" name="9 Rectángulo"/>
            <p:cNvSpPr/>
            <p:nvPr/>
          </p:nvSpPr>
          <p:spPr>
            <a:xfrm>
              <a:off x="8039595" y="1322380"/>
              <a:ext cx="3162172" cy="425121"/>
            </a:xfrm>
            <a:prstGeom prst="rect">
              <a:avLst/>
            </a:prstGeom>
          </p:spPr>
          <p:txBody>
            <a:bodyPr wrap="square" lIns="38396" tIns="19198" rIns="38396" bIns="19198">
              <a:spAutoFit/>
            </a:bodyPr>
            <a:lstStyle/>
            <a:p>
              <a:pPr lvl="0" algn="ctr"/>
              <a:r>
                <a:rPr lang="en-US" sz="1200" b="1" dirty="0" smtClean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Event-driven architecture</a:t>
              </a:r>
              <a:endParaRPr lang="en-US" sz="1200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773188" y="2924015"/>
            <a:ext cx="2564206" cy="1529679"/>
            <a:chOff x="8039595" y="1267142"/>
            <a:chExt cx="3162174" cy="2373683"/>
          </a:xfrm>
        </p:grpSpPr>
        <p:sp>
          <p:nvSpPr>
            <p:cNvPr id="104" name="Right Triangle 58"/>
            <p:cNvSpPr/>
            <p:nvPr/>
          </p:nvSpPr>
          <p:spPr>
            <a:xfrm rot="5400000" flipV="1">
              <a:off x="8113284" y="1596884"/>
              <a:ext cx="122146" cy="268720"/>
            </a:xfrm>
            <a:custGeom>
              <a:avLst/>
              <a:gdLst>
                <a:gd name="connsiteX0" fmla="*/ 0 w 242739"/>
                <a:gd name="connsiteY0" fmla="*/ 125851 h 125851"/>
                <a:gd name="connsiteX1" fmla="*/ 0 w 242739"/>
                <a:gd name="connsiteY1" fmla="*/ 0 h 125851"/>
                <a:gd name="connsiteX2" fmla="*/ 242739 w 242739"/>
                <a:gd name="connsiteY2" fmla="*/ 125851 h 125851"/>
                <a:gd name="connsiteX3" fmla="*/ 0 w 242739"/>
                <a:gd name="connsiteY3" fmla="*/ 125851 h 125851"/>
                <a:gd name="connsiteX0" fmla="*/ 0 w 137028"/>
                <a:gd name="connsiteY0" fmla="*/ 125851 h 131137"/>
                <a:gd name="connsiteX1" fmla="*/ 0 w 137028"/>
                <a:gd name="connsiteY1" fmla="*/ 0 h 131137"/>
                <a:gd name="connsiteX2" fmla="*/ 137028 w 137028"/>
                <a:gd name="connsiteY2" fmla="*/ 131137 h 131137"/>
                <a:gd name="connsiteX3" fmla="*/ 0 w 137028"/>
                <a:gd name="connsiteY3" fmla="*/ 125851 h 131137"/>
                <a:gd name="connsiteX0" fmla="*/ 0 w 94747"/>
                <a:gd name="connsiteY0" fmla="*/ 125851 h 136426"/>
                <a:gd name="connsiteX1" fmla="*/ 0 w 94747"/>
                <a:gd name="connsiteY1" fmla="*/ 0 h 136426"/>
                <a:gd name="connsiteX2" fmla="*/ 94747 w 94747"/>
                <a:gd name="connsiteY2" fmla="*/ 136426 h 136426"/>
                <a:gd name="connsiteX3" fmla="*/ 0 w 94747"/>
                <a:gd name="connsiteY3" fmla="*/ 125851 h 136426"/>
                <a:gd name="connsiteX0" fmla="*/ 0 w 105315"/>
                <a:gd name="connsiteY0" fmla="*/ 157567 h 157567"/>
                <a:gd name="connsiteX1" fmla="*/ 10568 w 105315"/>
                <a:gd name="connsiteY1" fmla="*/ 0 h 157567"/>
                <a:gd name="connsiteX2" fmla="*/ 105315 w 105315"/>
                <a:gd name="connsiteY2" fmla="*/ 136426 h 157567"/>
                <a:gd name="connsiteX3" fmla="*/ 0 w 105315"/>
                <a:gd name="connsiteY3" fmla="*/ 157567 h 15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315" h="157567">
                  <a:moveTo>
                    <a:pt x="0" y="157567"/>
                  </a:moveTo>
                  <a:lnTo>
                    <a:pt x="10568" y="0"/>
                  </a:lnTo>
                  <a:lnTo>
                    <a:pt x="105315" y="136426"/>
                  </a:lnTo>
                  <a:lnTo>
                    <a:pt x="0" y="1575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8174358" y="1658813"/>
              <a:ext cx="3014451" cy="1982012"/>
              <a:chOff x="8812214" y="1187549"/>
              <a:chExt cx="2451303" cy="1982012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8812214" y="1191099"/>
                <a:ext cx="2451303" cy="188569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8982713" y="1187549"/>
                <a:ext cx="2104086" cy="1982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Apps use responsive design and provide an enjoyable user experience. The </a:t>
                </a:r>
                <a:r>
                  <a:rPr lang="en-US" sz="1100" dirty="0"/>
                  <a:t>Lightning Component framework supports the latest in browser technology such as HTML5, CSS3, and touch </a:t>
                </a:r>
                <a:r>
                  <a:rPr lang="en-US" sz="1100" dirty="0" smtClean="0"/>
                  <a:t>events</a:t>
                </a:r>
                <a:r>
                  <a:rPr lang="en-US" sz="1100" dirty="0" smtClean="0">
                    <a:cs typeface="Calibri" pitchFamily="34" charset="0"/>
                  </a:rPr>
                  <a:t> </a:t>
                </a:r>
                <a:endParaRPr lang="en-US" sz="1100" dirty="0">
                  <a:cs typeface="Calibri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9022019" y="2440194"/>
                <a:ext cx="2104087" cy="400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100" dirty="0">
                  <a:cs typeface="Calibri" pitchFamily="34" charset="0"/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8039595" y="1267142"/>
              <a:ext cx="3162174" cy="42117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7" name="9 Rectángulo"/>
            <p:cNvSpPr/>
            <p:nvPr/>
          </p:nvSpPr>
          <p:spPr>
            <a:xfrm>
              <a:off x="8039596" y="1322380"/>
              <a:ext cx="3162172" cy="346717"/>
            </a:xfrm>
            <a:prstGeom prst="rect">
              <a:avLst/>
            </a:prstGeom>
          </p:spPr>
          <p:txBody>
            <a:bodyPr wrap="square" lIns="38396" tIns="19198" rIns="38396" bIns="19198">
              <a:spAutoFit/>
            </a:bodyPr>
            <a:lstStyle/>
            <a:p>
              <a:pPr lvl="0" algn="ctr"/>
              <a:r>
                <a:rPr lang="en-US" sz="1200" b="1" kern="0" dirty="0" smtClean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Device-aware and </a:t>
              </a:r>
              <a:r>
                <a:rPr lang="en-US" sz="1200" b="1" kern="0" dirty="0" smtClean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cross </a:t>
              </a:r>
              <a:r>
                <a:rPr lang="en-US" sz="1200" b="1" kern="0" dirty="0" smtClean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browser </a:t>
              </a:r>
              <a:endParaRPr lang="en-US" sz="1200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2286000" y="228076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rgbClr val="7030A0"/>
                </a:solidFill>
              </a:rPr>
              <a:t>PoC</a:t>
            </a:r>
            <a:r>
              <a:rPr lang="en-US" dirty="0" smtClean="0">
                <a:solidFill>
                  <a:srgbClr val="7030A0"/>
                </a:solidFill>
              </a:rPr>
              <a:t> Scope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 rot="16200000">
            <a:off x="672194" y="1815191"/>
            <a:ext cx="4490357" cy="3227617"/>
          </a:xfrm>
          <a:prstGeom prst="round2Same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IN" sz="2400" b="1" kern="0" dirty="0" smtClean="0">
              <a:solidFill>
                <a:sysClr val="window" lastClr="FFFFFF"/>
              </a:solidFill>
              <a:cs typeface="Arial"/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981450" y="1815192"/>
            <a:ext cx="4490357" cy="3227617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IN" sz="2400" b="1" kern="0" dirty="0" smtClean="0">
              <a:solidFill>
                <a:sysClr val="window" lastClr="FFFFFF"/>
              </a:solidFill>
              <a:cs typeface="Arial"/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3860596" y="1452887"/>
            <a:ext cx="1421696" cy="3861883"/>
            <a:chOff x="3008790" y="2990492"/>
            <a:chExt cx="429060" cy="1165495"/>
          </a:xfrm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 flipH="1">
              <a:off x="3117164" y="2990492"/>
              <a:ext cx="221818" cy="221818"/>
            </a:xfrm>
            <a:custGeom>
              <a:avLst/>
              <a:gdLst>
                <a:gd name="T0" fmla="*/ 342 w 700"/>
                <a:gd name="T1" fmla="*/ 700 h 700"/>
                <a:gd name="T2" fmla="*/ 408 w 700"/>
                <a:gd name="T3" fmla="*/ 692 h 700"/>
                <a:gd name="T4" fmla="*/ 472 w 700"/>
                <a:gd name="T5" fmla="*/ 672 h 700"/>
                <a:gd name="T6" fmla="*/ 534 w 700"/>
                <a:gd name="T7" fmla="*/ 638 h 700"/>
                <a:gd name="T8" fmla="*/ 588 w 700"/>
                <a:gd name="T9" fmla="*/ 594 h 700"/>
                <a:gd name="T10" fmla="*/ 632 w 700"/>
                <a:gd name="T11" fmla="*/ 542 h 700"/>
                <a:gd name="T12" fmla="*/ 668 w 700"/>
                <a:gd name="T13" fmla="*/ 484 h 700"/>
                <a:gd name="T14" fmla="*/ 690 w 700"/>
                <a:gd name="T15" fmla="*/ 422 h 700"/>
                <a:gd name="T16" fmla="*/ 700 w 700"/>
                <a:gd name="T17" fmla="*/ 356 h 700"/>
                <a:gd name="T18" fmla="*/ 698 w 700"/>
                <a:gd name="T19" fmla="*/ 324 h 700"/>
                <a:gd name="T20" fmla="*/ 682 w 700"/>
                <a:gd name="T21" fmla="*/ 258 h 700"/>
                <a:gd name="T22" fmla="*/ 654 w 700"/>
                <a:gd name="T23" fmla="*/ 196 h 700"/>
                <a:gd name="T24" fmla="*/ 614 w 700"/>
                <a:gd name="T25" fmla="*/ 138 h 700"/>
                <a:gd name="T26" fmla="*/ 566 w 700"/>
                <a:gd name="T27" fmla="*/ 88 h 700"/>
                <a:gd name="T28" fmla="*/ 510 w 700"/>
                <a:gd name="T29" fmla="*/ 48 h 700"/>
                <a:gd name="T30" fmla="*/ 448 w 700"/>
                <a:gd name="T31" fmla="*/ 18 h 700"/>
                <a:gd name="T32" fmla="*/ 384 w 700"/>
                <a:gd name="T33" fmla="*/ 2 h 700"/>
                <a:gd name="T34" fmla="*/ 352 w 700"/>
                <a:gd name="T35" fmla="*/ 0 h 700"/>
                <a:gd name="T36" fmla="*/ 286 w 700"/>
                <a:gd name="T37" fmla="*/ 8 h 700"/>
                <a:gd name="T38" fmla="*/ 222 w 700"/>
                <a:gd name="T39" fmla="*/ 32 h 700"/>
                <a:gd name="T40" fmla="*/ 162 w 700"/>
                <a:gd name="T41" fmla="*/ 68 h 700"/>
                <a:gd name="T42" fmla="*/ 110 w 700"/>
                <a:gd name="T43" fmla="*/ 114 h 700"/>
                <a:gd name="T44" fmla="*/ 64 w 700"/>
                <a:gd name="T45" fmla="*/ 170 h 700"/>
                <a:gd name="T46" fmla="*/ 30 w 700"/>
                <a:gd name="T47" fmla="*/ 230 h 700"/>
                <a:gd name="T48" fmla="*/ 8 w 700"/>
                <a:gd name="T49" fmla="*/ 294 h 700"/>
                <a:gd name="T50" fmla="*/ 0 w 700"/>
                <a:gd name="T51" fmla="*/ 362 h 700"/>
                <a:gd name="T52" fmla="*/ 2 w 700"/>
                <a:gd name="T53" fmla="*/ 394 h 700"/>
                <a:gd name="T54" fmla="*/ 16 w 700"/>
                <a:gd name="T55" fmla="*/ 458 h 700"/>
                <a:gd name="T56" fmla="*/ 44 w 700"/>
                <a:gd name="T57" fmla="*/ 518 h 700"/>
                <a:gd name="T58" fmla="*/ 82 w 700"/>
                <a:gd name="T59" fmla="*/ 572 h 700"/>
                <a:gd name="T60" fmla="*/ 130 w 700"/>
                <a:gd name="T61" fmla="*/ 620 h 700"/>
                <a:gd name="T62" fmla="*/ 184 w 700"/>
                <a:gd name="T63" fmla="*/ 656 h 700"/>
                <a:gd name="T64" fmla="*/ 246 w 700"/>
                <a:gd name="T65" fmla="*/ 684 h 700"/>
                <a:gd name="T66" fmla="*/ 310 w 700"/>
                <a:gd name="T67" fmla="*/ 698 h 700"/>
                <a:gd name="T68" fmla="*/ 342 w 700"/>
                <a:gd name="T69" fmla="*/ 7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0" h="700">
                  <a:moveTo>
                    <a:pt x="342" y="700"/>
                  </a:moveTo>
                  <a:lnTo>
                    <a:pt x="342" y="700"/>
                  </a:lnTo>
                  <a:lnTo>
                    <a:pt x="376" y="698"/>
                  </a:lnTo>
                  <a:lnTo>
                    <a:pt x="408" y="692"/>
                  </a:lnTo>
                  <a:lnTo>
                    <a:pt x="442" y="684"/>
                  </a:lnTo>
                  <a:lnTo>
                    <a:pt x="472" y="672"/>
                  </a:lnTo>
                  <a:lnTo>
                    <a:pt x="504" y="656"/>
                  </a:lnTo>
                  <a:lnTo>
                    <a:pt x="534" y="638"/>
                  </a:lnTo>
                  <a:lnTo>
                    <a:pt x="560" y="618"/>
                  </a:lnTo>
                  <a:lnTo>
                    <a:pt x="588" y="594"/>
                  </a:lnTo>
                  <a:lnTo>
                    <a:pt x="612" y="570"/>
                  </a:lnTo>
                  <a:lnTo>
                    <a:pt x="632" y="542"/>
                  </a:lnTo>
                  <a:lnTo>
                    <a:pt x="652" y="514"/>
                  </a:lnTo>
                  <a:lnTo>
                    <a:pt x="668" y="484"/>
                  </a:lnTo>
                  <a:lnTo>
                    <a:pt x="682" y="454"/>
                  </a:lnTo>
                  <a:lnTo>
                    <a:pt x="690" y="422"/>
                  </a:lnTo>
                  <a:lnTo>
                    <a:pt x="696" y="390"/>
                  </a:lnTo>
                  <a:lnTo>
                    <a:pt x="700" y="356"/>
                  </a:lnTo>
                  <a:lnTo>
                    <a:pt x="700" y="356"/>
                  </a:lnTo>
                  <a:lnTo>
                    <a:pt x="698" y="324"/>
                  </a:lnTo>
                  <a:lnTo>
                    <a:pt x="692" y="290"/>
                  </a:lnTo>
                  <a:lnTo>
                    <a:pt x="682" y="258"/>
                  </a:lnTo>
                  <a:lnTo>
                    <a:pt x="670" y="226"/>
                  </a:lnTo>
                  <a:lnTo>
                    <a:pt x="654" y="196"/>
                  </a:lnTo>
                  <a:lnTo>
                    <a:pt x="636" y="166"/>
                  </a:lnTo>
                  <a:lnTo>
                    <a:pt x="614" y="138"/>
                  </a:lnTo>
                  <a:lnTo>
                    <a:pt x="592" y="112"/>
                  </a:lnTo>
                  <a:lnTo>
                    <a:pt x="566" y="88"/>
                  </a:lnTo>
                  <a:lnTo>
                    <a:pt x="538" y="66"/>
                  </a:lnTo>
                  <a:lnTo>
                    <a:pt x="510" y="48"/>
                  </a:lnTo>
                  <a:lnTo>
                    <a:pt x="480" y="32"/>
                  </a:lnTo>
                  <a:lnTo>
                    <a:pt x="448" y="18"/>
                  </a:lnTo>
                  <a:lnTo>
                    <a:pt x="416" y="8"/>
                  </a:lnTo>
                  <a:lnTo>
                    <a:pt x="384" y="2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18" y="2"/>
                  </a:lnTo>
                  <a:lnTo>
                    <a:pt x="286" y="8"/>
                  </a:lnTo>
                  <a:lnTo>
                    <a:pt x="254" y="18"/>
                  </a:lnTo>
                  <a:lnTo>
                    <a:pt x="222" y="32"/>
                  </a:lnTo>
                  <a:lnTo>
                    <a:pt x="192" y="48"/>
                  </a:lnTo>
                  <a:lnTo>
                    <a:pt x="162" y="68"/>
                  </a:lnTo>
                  <a:lnTo>
                    <a:pt x="134" y="90"/>
                  </a:lnTo>
                  <a:lnTo>
                    <a:pt x="110" y="114"/>
                  </a:lnTo>
                  <a:lnTo>
                    <a:pt x="86" y="142"/>
                  </a:lnTo>
                  <a:lnTo>
                    <a:pt x="64" y="170"/>
                  </a:lnTo>
                  <a:lnTo>
                    <a:pt x="46" y="200"/>
                  </a:lnTo>
                  <a:lnTo>
                    <a:pt x="30" y="230"/>
                  </a:lnTo>
                  <a:lnTo>
                    <a:pt x="16" y="262"/>
                  </a:lnTo>
                  <a:lnTo>
                    <a:pt x="8" y="294"/>
                  </a:lnTo>
                  <a:lnTo>
                    <a:pt x="2" y="328"/>
                  </a:lnTo>
                  <a:lnTo>
                    <a:pt x="0" y="362"/>
                  </a:lnTo>
                  <a:lnTo>
                    <a:pt x="0" y="362"/>
                  </a:lnTo>
                  <a:lnTo>
                    <a:pt x="2" y="394"/>
                  </a:lnTo>
                  <a:lnTo>
                    <a:pt x="6" y="426"/>
                  </a:lnTo>
                  <a:lnTo>
                    <a:pt x="16" y="458"/>
                  </a:lnTo>
                  <a:lnTo>
                    <a:pt x="28" y="488"/>
                  </a:lnTo>
                  <a:lnTo>
                    <a:pt x="44" y="518"/>
                  </a:lnTo>
                  <a:lnTo>
                    <a:pt x="62" y="546"/>
                  </a:lnTo>
                  <a:lnTo>
                    <a:pt x="82" y="572"/>
                  </a:lnTo>
                  <a:lnTo>
                    <a:pt x="104" y="596"/>
                  </a:lnTo>
                  <a:lnTo>
                    <a:pt x="130" y="620"/>
                  </a:lnTo>
                  <a:lnTo>
                    <a:pt x="156" y="640"/>
                  </a:lnTo>
                  <a:lnTo>
                    <a:pt x="184" y="656"/>
                  </a:lnTo>
                  <a:lnTo>
                    <a:pt x="214" y="672"/>
                  </a:lnTo>
                  <a:lnTo>
                    <a:pt x="246" y="684"/>
                  </a:lnTo>
                  <a:lnTo>
                    <a:pt x="278" y="692"/>
                  </a:lnTo>
                  <a:lnTo>
                    <a:pt x="310" y="698"/>
                  </a:lnTo>
                  <a:lnTo>
                    <a:pt x="342" y="700"/>
                  </a:lnTo>
                  <a:lnTo>
                    <a:pt x="342" y="7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 flipH="1">
              <a:off x="3008790" y="3228154"/>
              <a:ext cx="429060" cy="927833"/>
            </a:xfrm>
            <a:custGeom>
              <a:avLst/>
              <a:gdLst>
                <a:gd name="T0" fmla="*/ 1350 w 1354"/>
                <a:gd name="T1" fmla="*/ 442 h 2928"/>
                <a:gd name="T2" fmla="*/ 1350 w 1354"/>
                <a:gd name="T3" fmla="*/ 178 h 2928"/>
                <a:gd name="T4" fmla="*/ 1320 w 1354"/>
                <a:gd name="T5" fmla="*/ 112 h 2928"/>
                <a:gd name="T6" fmla="*/ 1270 w 1354"/>
                <a:gd name="T7" fmla="*/ 50 h 2928"/>
                <a:gd name="T8" fmla="*/ 1210 w 1354"/>
                <a:gd name="T9" fmla="*/ 16 h 2928"/>
                <a:gd name="T10" fmla="*/ 1130 w 1354"/>
                <a:gd name="T11" fmla="*/ 2 h 2928"/>
                <a:gd name="T12" fmla="*/ 292 w 1354"/>
                <a:gd name="T13" fmla="*/ 0 h 2928"/>
                <a:gd name="T14" fmla="*/ 178 w 1354"/>
                <a:gd name="T15" fmla="*/ 6 h 2928"/>
                <a:gd name="T16" fmla="*/ 82 w 1354"/>
                <a:gd name="T17" fmla="*/ 54 h 2928"/>
                <a:gd name="T18" fmla="*/ 32 w 1354"/>
                <a:gd name="T19" fmla="*/ 118 h 2928"/>
                <a:gd name="T20" fmla="*/ 8 w 1354"/>
                <a:gd name="T21" fmla="*/ 182 h 2928"/>
                <a:gd name="T22" fmla="*/ 2 w 1354"/>
                <a:gd name="T23" fmla="*/ 446 h 2928"/>
                <a:gd name="T24" fmla="*/ 0 w 1354"/>
                <a:gd name="T25" fmla="*/ 1100 h 2928"/>
                <a:gd name="T26" fmla="*/ 12 w 1354"/>
                <a:gd name="T27" fmla="*/ 1242 h 2928"/>
                <a:gd name="T28" fmla="*/ 54 w 1354"/>
                <a:gd name="T29" fmla="*/ 1320 h 2928"/>
                <a:gd name="T30" fmla="*/ 92 w 1354"/>
                <a:gd name="T31" fmla="*/ 1340 h 2928"/>
                <a:gd name="T32" fmla="*/ 140 w 1354"/>
                <a:gd name="T33" fmla="*/ 1340 h 2928"/>
                <a:gd name="T34" fmla="*/ 206 w 1354"/>
                <a:gd name="T35" fmla="*/ 1316 h 2928"/>
                <a:gd name="T36" fmla="*/ 238 w 1354"/>
                <a:gd name="T37" fmla="*/ 1260 h 2928"/>
                <a:gd name="T38" fmla="*/ 248 w 1354"/>
                <a:gd name="T39" fmla="*/ 1106 h 2928"/>
                <a:gd name="T40" fmla="*/ 248 w 1354"/>
                <a:gd name="T41" fmla="*/ 660 h 2928"/>
                <a:gd name="T42" fmla="*/ 258 w 1354"/>
                <a:gd name="T43" fmla="*/ 590 h 2928"/>
                <a:gd name="T44" fmla="*/ 282 w 1354"/>
                <a:gd name="T45" fmla="*/ 590 h 2928"/>
                <a:gd name="T46" fmla="*/ 292 w 1354"/>
                <a:gd name="T47" fmla="*/ 648 h 2928"/>
                <a:gd name="T48" fmla="*/ 292 w 1354"/>
                <a:gd name="T49" fmla="*/ 2736 h 2928"/>
                <a:gd name="T50" fmla="*/ 306 w 1354"/>
                <a:gd name="T51" fmla="*/ 2818 h 2928"/>
                <a:gd name="T52" fmla="*/ 342 w 1354"/>
                <a:gd name="T53" fmla="*/ 2874 h 2928"/>
                <a:gd name="T54" fmla="*/ 406 w 1354"/>
                <a:gd name="T55" fmla="*/ 2910 h 2928"/>
                <a:gd name="T56" fmla="*/ 472 w 1354"/>
                <a:gd name="T57" fmla="*/ 2920 h 2928"/>
                <a:gd name="T58" fmla="*/ 556 w 1354"/>
                <a:gd name="T59" fmla="*/ 2906 h 2928"/>
                <a:gd name="T60" fmla="*/ 614 w 1354"/>
                <a:gd name="T61" fmla="*/ 2870 h 2928"/>
                <a:gd name="T62" fmla="*/ 648 w 1354"/>
                <a:gd name="T63" fmla="*/ 2816 h 2928"/>
                <a:gd name="T64" fmla="*/ 658 w 1354"/>
                <a:gd name="T65" fmla="*/ 2754 h 2928"/>
                <a:gd name="T66" fmla="*/ 660 w 1354"/>
                <a:gd name="T67" fmla="*/ 1770 h 2928"/>
                <a:gd name="T68" fmla="*/ 670 w 1354"/>
                <a:gd name="T69" fmla="*/ 1704 h 2928"/>
                <a:gd name="T70" fmla="*/ 690 w 1354"/>
                <a:gd name="T71" fmla="*/ 1698 h 2928"/>
                <a:gd name="T72" fmla="*/ 704 w 1354"/>
                <a:gd name="T73" fmla="*/ 1770 h 2928"/>
                <a:gd name="T74" fmla="*/ 704 w 1354"/>
                <a:gd name="T75" fmla="*/ 2754 h 2928"/>
                <a:gd name="T76" fmla="*/ 720 w 1354"/>
                <a:gd name="T77" fmla="*/ 2818 h 2928"/>
                <a:gd name="T78" fmla="*/ 762 w 1354"/>
                <a:gd name="T79" fmla="*/ 2874 h 2928"/>
                <a:gd name="T80" fmla="*/ 826 w 1354"/>
                <a:gd name="T81" fmla="*/ 2916 h 2928"/>
                <a:gd name="T82" fmla="*/ 894 w 1354"/>
                <a:gd name="T83" fmla="*/ 2928 h 2928"/>
                <a:gd name="T84" fmla="*/ 958 w 1354"/>
                <a:gd name="T85" fmla="*/ 2908 h 2928"/>
                <a:gd name="T86" fmla="*/ 1012 w 1354"/>
                <a:gd name="T87" fmla="*/ 2864 h 2928"/>
                <a:gd name="T88" fmla="*/ 1060 w 1354"/>
                <a:gd name="T89" fmla="*/ 2780 h 2928"/>
                <a:gd name="T90" fmla="*/ 1066 w 1354"/>
                <a:gd name="T91" fmla="*/ 722 h 2928"/>
                <a:gd name="T92" fmla="*/ 1068 w 1354"/>
                <a:gd name="T93" fmla="*/ 612 h 2928"/>
                <a:gd name="T94" fmla="*/ 1082 w 1354"/>
                <a:gd name="T95" fmla="*/ 584 h 2928"/>
                <a:gd name="T96" fmla="*/ 1100 w 1354"/>
                <a:gd name="T97" fmla="*/ 596 h 2928"/>
                <a:gd name="T98" fmla="*/ 1104 w 1354"/>
                <a:gd name="T99" fmla="*/ 692 h 2928"/>
                <a:gd name="T100" fmla="*/ 1108 w 1354"/>
                <a:gd name="T101" fmla="*/ 1144 h 2928"/>
                <a:gd name="T102" fmla="*/ 1126 w 1354"/>
                <a:gd name="T103" fmla="*/ 1248 h 2928"/>
                <a:gd name="T104" fmla="*/ 1160 w 1354"/>
                <a:gd name="T105" fmla="*/ 1304 h 2928"/>
                <a:gd name="T106" fmla="*/ 1212 w 1354"/>
                <a:gd name="T107" fmla="*/ 1324 h 2928"/>
                <a:gd name="T108" fmla="*/ 1252 w 1354"/>
                <a:gd name="T109" fmla="*/ 1322 h 2928"/>
                <a:gd name="T110" fmla="*/ 1290 w 1354"/>
                <a:gd name="T111" fmla="*/ 1302 h 2928"/>
                <a:gd name="T112" fmla="*/ 1332 w 1354"/>
                <a:gd name="T113" fmla="*/ 1222 h 2928"/>
                <a:gd name="T114" fmla="*/ 1350 w 1354"/>
                <a:gd name="T115" fmla="*/ 1080 h 2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54" h="2928">
                  <a:moveTo>
                    <a:pt x="1350" y="972"/>
                  </a:moveTo>
                  <a:lnTo>
                    <a:pt x="1350" y="972"/>
                  </a:lnTo>
                  <a:lnTo>
                    <a:pt x="1350" y="442"/>
                  </a:lnTo>
                  <a:lnTo>
                    <a:pt x="1350" y="442"/>
                  </a:lnTo>
                  <a:lnTo>
                    <a:pt x="1352" y="344"/>
                  </a:lnTo>
                  <a:lnTo>
                    <a:pt x="1354" y="286"/>
                  </a:lnTo>
                  <a:lnTo>
                    <a:pt x="1354" y="240"/>
                  </a:lnTo>
                  <a:lnTo>
                    <a:pt x="1350" y="178"/>
                  </a:lnTo>
                  <a:lnTo>
                    <a:pt x="1350" y="178"/>
                  </a:lnTo>
                  <a:lnTo>
                    <a:pt x="1342" y="154"/>
                  </a:lnTo>
                  <a:lnTo>
                    <a:pt x="1332" y="132"/>
                  </a:lnTo>
                  <a:lnTo>
                    <a:pt x="1320" y="112"/>
                  </a:lnTo>
                  <a:lnTo>
                    <a:pt x="1310" y="94"/>
                  </a:lnTo>
                  <a:lnTo>
                    <a:pt x="1296" y="78"/>
                  </a:lnTo>
                  <a:lnTo>
                    <a:pt x="1284" y="64"/>
                  </a:lnTo>
                  <a:lnTo>
                    <a:pt x="1270" y="50"/>
                  </a:lnTo>
                  <a:lnTo>
                    <a:pt x="1256" y="40"/>
                  </a:lnTo>
                  <a:lnTo>
                    <a:pt x="1242" y="30"/>
                  </a:lnTo>
                  <a:lnTo>
                    <a:pt x="1226" y="22"/>
                  </a:lnTo>
                  <a:lnTo>
                    <a:pt x="1210" y="16"/>
                  </a:lnTo>
                  <a:lnTo>
                    <a:pt x="1194" y="10"/>
                  </a:lnTo>
                  <a:lnTo>
                    <a:pt x="1178" y="6"/>
                  </a:lnTo>
                  <a:lnTo>
                    <a:pt x="1162" y="4"/>
                  </a:lnTo>
                  <a:lnTo>
                    <a:pt x="1130" y="2"/>
                  </a:lnTo>
                  <a:lnTo>
                    <a:pt x="1130" y="2"/>
                  </a:lnTo>
                  <a:lnTo>
                    <a:pt x="732" y="2"/>
                  </a:lnTo>
                  <a:lnTo>
                    <a:pt x="732" y="2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0"/>
                  </a:lnTo>
                  <a:lnTo>
                    <a:pt x="204" y="2"/>
                  </a:lnTo>
                  <a:lnTo>
                    <a:pt x="178" y="6"/>
                  </a:lnTo>
                  <a:lnTo>
                    <a:pt x="154" y="12"/>
                  </a:lnTo>
                  <a:lnTo>
                    <a:pt x="130" y="20"/>
                  </a:lnTo>
                  <a:lnTo>
                    <a:pt x="106" y="34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52" y="88"/>
                  </a:lnTo>
                  <a:lnTo>
                    <a:pt x="40" y="104"/>
                  </a:lnTo>
                  <a:lnTo>
                    <a:pt x="32" y="118"/>
                  </a:lnTo>
                  <a:lnTo>
                    <a:pt x="24" y="134"/>
                  </a:lnTo>
                  <a:lnTo>
                    <a:pt x="16" y="148"/>
                  </a:lnTo>
                  <a:lnTo>
                    <a:pt x="12" y="164"/>
                  </a:lnTo>
                  <a:lnTo>
                    <a:pt x="8" y="182"/>
                  </a:lnTo>
                  <a:lnTo>
                    <a:pt x="4" y="202"/>
                  </a:lnTo>
                  <a:lnTo>
                    <a:pt x="2" y="226"/>
                  </a:lnTo>
                  <a:lnTo>
                    <a:pt x="2" y="280"/>
                  </a:lnTo>
                  <a:lnTo>
                    <a:pt x="2" y="446"/>
                  </a:lnTo>
                  <a:lnTo>
                    <a:pt x="2" y="446"/>
                  </a:lnTo>
                  <a:lnTo>
                    <a:pt x="2" y="986"/>
                  </a:lnTo>
                  <a:lnTo>
                    <a:pt x="2" y="986"/>
                  </a:lnTo>
                  <a:lnTo>
                    <a:pt x="0" y="1100"/>
                  </a:lnTo>
                  <a:lnTo>
                    <a:pt x="2" y="1160"/>
                  </a:lnTo>
                  <a:lnTo>
                    <a:pt x="4" y="1188"/>
                  </a:lnTo>
                  <a:lnTo>
                    <a:pt x="6" y="1216"/>
                  </a:lnTo>
                  <a:lnTo>
                    <a:pt x="12" y="1242"/>
                  </a:lnTo>
                  <a:lnTo>
                    <a:pt x="20" y="1266"/>
                  </a:lnTo>
                  <a:lnTo>
                    <a:pt x="28" y="1288"/>
                  </a:lnTo>
                  <a:lnTo>
                    <a:pt x="40" y="1306"/>
                  </a:lnTo>
                  <a:lnTo>
                    <a:pt x="54" y="1320"/>
                  </a:lnTo>
                  <a:lnTo>
                    <a:pt x="62" y="1326"/>
                  </a:lnTo>
                  <a:lnTo>
                    <a:pt x="72" y="1332"/>
                  </a:lnTo>
                  <a:lnTo>
                    <a:pt x="82" y="1336"/>
                  </a:lnTo>
                  <a:lnTo>
                    <a:pt x="92" y="1340"/>
                  </a:lnTo>
                  <a:lnTo>
                    <a:pt x="104" y="1342"/>
                  </a:lnTo>
                  <a:lnTo>
                    <a:pt x="118" y="1342"/>
                  </a:lnTo>
                  <a:lnTo>
                    <a:pt x="118" y="1342"/>
                  </a:lnTo>
                  <a:lnTo>
                    <a:pt x="140" y="1340"/>
                  </a:lnTo>
                  <a:lnTo>
                    <a:pt x="160" y="1338"/>
                  </a:lnTo>
                  <a:lnTo>
                    <a:pt x="178" y="1332"/>
                  </a:lnTo>
                  <a:lnTo>
                    <a:pt x="194" y="1324"/>
                  </a:lnTo>
                  <a:lnTo>
                    <a:pt x="206" y="1316"/>
                  </a:lnTo>
                  <a:lnTo>
                    <a:pt x="216" y="1304"/>
                  </a:lnTo>
                  <a:lnTo>
                    <a:pt x="226" y="1292"/>
                  </a:lnTo>
                  <a:lnTo>
                    <a:pt x="232" y="1276"/>
                  </a:lnTo>
                  <a:lnTo>
                    <a:pt x="238" y="1260"/>
                  </a:lnTo>
                  <a:lnTo>
                    <a:pt x="242" y="1242"/>
                  </a:lnTo>
                  <a:lnTo>
                    <a:pt x="246" y="1202"/>
                  </a:lnTo>
                  <a:lnTo>
                    <a:pt x="248" y="1156"/>
                  </a:lnTo>
                  <a:lnTo>
                    <a:pt x="248" y="1106"/>
                  </a:lnTo>
                  <a:lnTo>
                    <a:pt x="248" y="1106"/>
                  </a:lnTo>
                  <a:lnTo>
                    <a:pt x="248" y="738"/>
                  </a:lnTo>
                  <a:lnTo>
                    <a:pt x="248" y="738"/>
                  </a:lnTo>
                  <a:lnTo>
                    <a:pt x="248" y="660"/>
                  </a:lnTo>
                  <a:lnTo>
                    <a:pt x="248" y="616"/>
                  </a:lnTo>
                  <a:lnTo>
                    <a:pt x="250" y="602"/>
                  </a:lnTo>
                  <a:lnTo>
                    <a:pt x="252" y="594"/>
                  </a:lnTo>
                  <a:lnTo>
                    <a:pt x="258" y="590"/>
                  </a:lnTo>
                  <a:lnTo>
                    <a:pt x="266" y="588"/>
                  </a:lnTo>
                  <a:lnTo>
                    <a:pt x="266" y="588"/>
                  </a:lnTo>
                  <a:lnTo>
                    <a:pt x="274" y="588"/>
                  </a:lnTo>
                  <a:lnTo>
                    <a:pt x="282" y="590"/>
                  </a:lnTo>
                  <a:lnTo>
                    <a:pt x="286" y="596"/>
                  </a:lnTo>
                  <a:lnTo>
                    <a:pt x="290" y="606"/>
                  </a:lnTo>
                  <a:lnTo>
                    <a:pt x="290" y="622"/>
                  </a:lnTo>
                  <a:lnTo>
                    <a:pt x="292" y="648"/>
                  </a:lnTo>
                  <a:lnTo>
                    <a:pt x="292" y="726"/>
                  </a:lnTo>
                  <a:lnTo>
                    <a:pt x="292" y="726"/>
                  </a:lnTo>
                  <a:lnTo>
                    <a:pt x="292" y="2736"/>
                  </a:lnTo>
                  <a:lnTo>
                    <a:pt x="292" y="2736"/>
                  </a:lnTo>
                  <a:lnTo>
                    <a:pt x="294" y="2770"/>
                  </a:lnTo>
                  <a:lnTo>
                    <a:pt x="296" y="2786"/>
                  </a:lnTo>
                  <a:lnTo>
                    <a:pt x="300" y="2802"/>
                  </a:lnTo>
                  <a:lnTo>
                    <a:pt x="306" y="2818"/>
                  </a:lnTo>
                  <a:lnTo>
                    <a:pt x="314" y="2832"/>
                  </a:lnTo>
                  <a:lnTo>
                    <a:pt x="322" y="2848"/>
                  </a:lnTo>
                  <a:lnTo>
                    <a:pt x="332" y="2860"/>
                  </a:lnTo>
                  <a:lnTo>
                    <a:pt x="342" y="2874"/>
                  </a:lnTo>
                  <a:lnTo>
                    <a:pt x="356" y="2884"/>
                  </a:lnTo>
                  <a:lnTo>
                    <a:pt x="370" y="2894"/>
                  </a:lnTo>
                  <a:lnTo>
                    <a:pt x="386" y="2902"/>
                  </a:lnTo>
                  <a:lnTo>
                    <a:pt x="406" y="2910"/>
                  </a:lnTo>
                  <a:lnTo>
                    <a:pt x="426" y="2914"/>
                  </a:lnTo>
                  <a:lnTo>
                    <a:pt x="448" y="2918"/>
                  </a:lnTo>
                  <a:lnTo>
                    <a:pt x="472" y="2920"/>
                  </a:lnTo>
                  <a:lnTo>
                    <a:pt x="472" y="2920"/>
                  </a:lnTo>
                  <a:lnTo>
                    <a:pt x="496" y="2918"/>
                  </a:lnTo>
                  <a:lnTo>
                    <a:pt x="518" y="2916"/>
                  </a:lnTo>
                  <a:lnTo>
                    <a:pt x="538" y="2912"/>
                  </a:lnTo>
                  <a:lnTo>
                    <a:pt x="556" y="2906"/>
                  </a:lnTo>
                  <a:lnTo>
                    <a:pt x="574" y="2898"/>
                  </a:lnTo>
                  <a:lnTo>
                    <a:pt x="588" y="2890"/>
                  </a:lnTo>
                  <a:lnTo>
                    <a:pt x="602" y="2880"/>
                  </a:lnTo>
                  <a:lnTo>
                    <a:pt x="614" y="2870"/>
                  </a:lnTo>
                  <a:lnTo>
                    <a:pt x="626" y="2858"/>
                  </a:lnTo>
                  <a:lnTo>
                    <a:pt x="634" y="2844"/>
                  </a:lnTo>
                  <a:lnTo>
                    <a:pt x="642" y="2830"/>
                  </a:lnTo>
                  <a:lnTo>
                    <a:pt x="648" y="2816"/>
                  </a:lnTo>
                  <a:lnTo>
                    <a:pt x="652" y="2802"/>
                  </a:lnTo>
                  <a:lnTo>
                    <a:pt x="656" y="2786"/>
                  </a:lnTo>
                  <a:lnTo>
                    <a:pt x="658" y="2770"/>
                  </a:lnTo>
                  <a:lnTo>
                    <a:pt x="658" y="2754"/>
                  </a:lnTo>
                  <a:lnTo>
                    <a:pt x="658" y="2754"/>
                  </a:lnTo>
                  <a:lnTo>
                    <a:pt x="658" y="1828"/>
                  </a:lnTo>
                  <a:lnTo>
                    <a:pt x="658" y="1828"/>
                  </a:lnTo>
                  <a:lnTo>
                    <a:pt x="660" y="1770"/>
                  </a:lnTo>
                  <a:lnTo>
                    <a:pt x="660" y="1746"/>
                  </a:lnTo>
                  <a:lnTo>
                    <a:pt x="664" y="1728"/>
                  </a:lnTo>
                  <a:lnTo>
                    <a:pt x="666" y="1714"/>
                  </a:lnTo>
                  <a:lnTo>
                    <a:pt x="670" y="1704"/>
                  </a:lnTo>
                  <a:lnTo>
                    <a:pt x="676" y="1698"/>
                  </a:lnTo>
                  <a:lnTo>
                    <a:pt x="684" y="1696"/>
                  </a:lnTo>
                  <a:lnTo>
                    <a:pt x="684" y="1696"/>
                  </a:lnTo>
                  <a:lnTo>
                    <a:pt x="690" y="1698"/>
                  </a:lnTo>
                  <a:lnTo>
                    <a:pt x="696" y="1704"/>
                  </a:lnTo>
                  <a:lnTo>
                    <a:pt x="700" y="1714"/>
                  </a:lnTo>
                  <a:lnTo>
                    <a:pt x="702" y="1728"/>
                  </a:lnTo>
                  <a:lnTo>
                    <a:pt x="704" y="1770"/>
                  </a:lnTo>
                  <a:lnTo>
                    <a:pt x="704" y="1828"/>
                  </a:lnTo>
                  <a:lnTo>
                    <a:pt x="704" y="1828"/>
                  </a:lnTo>
                  <a:lnTo>
                    <a:pt x="704" y="2754"/>
                  </a:lnTo>
                  <a:lnTo>
                    <a:pt x="704" y="2754"/>
                  </a:lnTo>
                  <a:lnTo>
                    <a:pt x="704" y="2764"/>
                  </a:lnTo>
                  <a:lnTo>
                    <a:pt x="706" y="2776"/>
                  </a:lnTo>
                  <a:lnTo>
                    <a:pt x="714" y="2804"/>
                  </a:lnTo>
                  <a:lnTo>
                    <a:pt x="720" y="2818"/>
                  </a:lnTo>
                  <a:lnTo>
                    <a:pt x="728" y="2832"/>
                  </a:lnTo>
                  <a:lnTo>
                    <a:pt x="738" y="2846"/>
                  </a:lnTo>
                  <a:lnTo>
                    <a:pt x="748" y="2860"/>
                  </a:lnTo>
                  <a:lnTo>
                    <a:pt x="762" y="2874"/>
                  </a:lnTo>
                  <a:lnTo>
                    <a:pt x="776" y="2886"/>
                  </a:lnTo>
                  <a:lnTo>
                    <a:pt x="790" y="2898"/>
                  </a:lnTo>
                  <a:lnTo>
                    <a:pt x="808" y="2908"/>
                  </a:lnTo>
                  <a:lnTo>
                    <a:pt x="826" y="2916"/>
                  </a:lnTo>
                  <a:lnTo>
                    <a:pt x="848" y="2922"/>
                  </a:lnTo>
                  <a:lnTo>
                    <a:pt x="870" y="2926"/>
                  </a:lnTo>
                  <a:lnTo>
                    <a:pt x="894" y="2928"/>
                  </a:lnTo>
                  <a:lnTo>
                    <a:pt x="894" y="2928"/>
                  </a:lnTo>
                  <a:lnTo>
                    <a:pt x="910" y="2926"/>
                  </a:lnTo>
                  <a:lnTo>
                    <a:pt x="926" y="2922"/>
                  </a:lnTo>
                  <a:lnTo>
                    <a:pt x="942" y="2916"/>
                  </a:lnTo>
                  <a:lnTo>
                    <a:pt x="958" y="2908"/>
                  </a:lnTo>
                  <a:lnTo>
                    <a:pt x="972" y="2900"/>
                  </a:lnTo>
                  <a:lnTo>
                    <a:pt x="986" y="2888"/>
                  </a:lnTo>
                  <a:lnTo>
                    <a:pt x="1000" y="2876"/>
                  </a:lnTo>
                  <a:lnTo>
                    <a:pt x="1012" y="2864"/>
                  </a:lnTo>
                  <a:lnTo>
                    <a:pt x="1032" y="2836"/>
                  </a:lnTo>
                  <a:lnTo>
                    <a:pt x="1048" y="2806"/>
                  </a:lnTo>
                  <a:lnTo>
                    <a:pt x="1054" y="2792"/>
                  </a:lnTo>
                  <a:lnTo>
                    <a:pt x="1060" y="2780"/>
                  </a:lnTo>
                  <a:lnTo>
                    <a:pt x="1062" y="2766"/>
                  </a:lnTo>
                  <a:lnTo>
                    <a:pt x="1064" y="2756"/>
                  </a:lnTo>
                  <a:lnTo>
                    <a:pt x="1064" y="2756"/>
                  </a:lnTo>
                  <a:lnTo>
                    <a:pt x="1066" y="722"/>
                  </a:lnTo>
                  <a:lnTo>
                    <a:pt x="1066" y="722"/>
                  </a:lnTo>
                  <a:lnTo>
                    <a:pt x="1064" y="674"/>
                  </a:lnTo>
                  <a:lnTo>
                    <a:pt x="1066" y="630"/>
                  </a:lnTo>
                  <a:lnTo>
                    <a:pt x="1068" y="612"/>
                  </a:lnTo>
                  <a:lnTo>
                    <a:pt x="1070" y="598"/>
                  </a:lnTo>
                  <a:lnTo>
                    <a:pt x="1076" y="588"/>
                  </a:lnTo>
                  <a:lnTo>
                    <a:pt x="1078" y="586"/>
                  </a:lnTo>
                  <a:lnTo>
                    <a:pt x="1082" y="584"/>
                  </a:lnTo>
                  <a:lnTo>
                    <a:pt x="1082" y="584"/>
                  </a:lnTo>
                  <a:lnTo>
                    <a:pt x="1090" y="586"/>
                  </a:lnTo>
                  <a:lnTo>
                    <a:pt x="1096" y="590"/>
                  </a:lnTo>
                  <a:lnTo>
                    <a:pt x="1100" y="596"/>
                  </a:lnTo>
                  <a:lnTo>
                    <a:pt x="1102" y="606"/>
                  </a:lnTo>
                  <a:lnTo>
                    <a:pt x="1104" y="638"/>
                  </a:lnTo>
                  <a:lnTo>
                    <a:pt x="1104" y="692"/>
                  </a:lnTo>
                  <a:lnTo>
                    <a:pt x="1104" y="692"/>
                  </a:lnTo>
                  <a:lnTo>
                    <a:pt x="1104" y="1032"/>
                  </a:lnTo>
                  <a:lnTo>
                    <a:pt x="1104" y="1032"/>
                  </a:lnTo>
                  <a:lnTo>
                    <a:pt x="1106" y="1110"/>
                  </a:lnTo>
                  <a:lnTo>
                    <a:pt x="1108" y="1144"/>
                  </a:lnTo>
                  <a:lnTo>
                    <a:pt x="1112" y="1176"/>
                  </a:lnTo>
                  <a:lnTo>
                    <a:pt x="1116" y="1202"/>
                  </a:lnTo>
                  <a:lnTo>
                    <a:pt x="1120" y="1226"/>
                  </a:lnTo>
                  <a:lnTo>
                    <a:pt x="1126" y="1248"/>
                  </a:lnTo>
                  <a:lnTo>
                    <a:pt x="1134" y="1266"/>
                  </a:lnTo>
                  <a:lnTo>
                    <a:pt x="1142" y="1280"/>
                  </a:lnTo>
                  <a:lnTo>
                    <a:pt x="1150" y="1294"/>
                  </a:lnTo>
                  <a:lnTo>
                    <a:pt x="1160" y="1304"/>
                  </a:lnTo>
                  <a:lnTo>
                    <a:pt x="1172" y="1312"/>
                  </a:lnTo>
                  <a:lnTo>
                    <a:pt x="1184" y="1318"/>
                  </a:lnTo>
                  <a:lnTo>
                    <a:pt x="1198" y="1322"/>
                  </a:lnTo>
                  <a:lnTo>
                    <a:pt x="1212" y="1324"/>
                  </a:lnTo>
                  <a:lnTo>
                    <a:pt x="1228" y="1324"/>
                  </a:lnTo>
                  <a:lnTo>
                    <a:pt x="1228" y="1324"/>
                  </a:lnTo>
                  <a:lnTo>
                    <a:pt x="1240" y="1324"/>
                  </a:lnTo>
                  <a:lnTo>
                    <a:pt x="1252" y="1322"/>
                  </a:lnTo>
                  <a:lnTo>
                    <a:pt x="1262" y="1318"/>
                  </a:lnTo>
                  <a:lnTo>
                    <a:pt x="1272" y="1314"/>
                  </a:lnTo>
                  <a:lnTo>
                    <a:pt x="1280" y="1310"/>
                  </a:lnTo>
                  <a:lnTo>
                    <a:pt x="1290" y="1302"/>
                  </a:lnTo>
                  <a:lnTo>
                    <a:pt x="1304" y="1288"/>
                  </a:lnTo>
                  <a:lnTo>
                    <a:pt x="1316" y="1268"/>
                  </a:lnTo>
                  <a:lnTo>
                    <a:pt x="1326" y="1246"/>
                  </a:lnTo>
                  <a:lnTo>
                    <a:pt x="1332" y="1222"/>
                  </a:lnTo>
                  <a:lnTo>
                    <a:pt x="1338" y="1196"/>
                  </a:lnTo>
                  <a:lnTo>
                    <a:pt x="1344" y="1168"/>
                  </a:lnTo>
                  <a:lnTo>
                    <a:pt x="1346" y="1138"/>
                  </a:lnTo>
                  <a:lnTo>
                    <a:pt x="1350" y="1080"/>
                  </a:lnTo>
                  <a:lnTo>
                    <a:pt x="1350" y="1024"/>
                  </a:lnTo>
                  <a:lnTo>
                    <a:pt x="1350" y="972"/>
                  </a:lnTo>
                  <a:lnTo>
                    <a:pt x="1350" y="9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881051" y="1202830"/>
            <a:ext cx="178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cs typeface="Arial" pitchFamily="34" charset="0"/>
              </a:rPr>
              <a:t>In Scope</a:t>
            </a:r>
            <a:endParaRPr 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0519" y="1215893"/>
            <a:ext cx="1897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cs typeface="Arial" pitchFamily="34" charset="0"/>
              </a:rPr>
              <a:t>Out Scope</a:t>
            </a:r>
            <a:endParaRPr 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1405" y="1647547"/>
            <a:ext cx="260114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Project creation: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Define a root project in the project </a:t>
            </a:r>
            <a:r>
              <a:rPr lang="en-US" sz="1100" kern="0" dirty="0" err="1" smtClean="0">
                <a:solidFill>
                  <a:schemeClr val="bg1"/>
                </a:solidFill>
                <a:cs typeface="Arial"/>
              </a:rPr>
              <a:t>tree.Create</a:t>
            </a: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sub projects under the root  project</a:t>
            </a:r>
            <a:endParaRPr lang="en-US" sz="1100" kern="0" dirty="0" smtClean="0">
              <a:solidFill>
                <a:schemeClr val="bg1"/>
              </a:solidFill>
            </a:endParaRPr>
          </a:p>
          <a:p>
            <a:pPr lvl="0">
              <a:defRPr/>
            </a:pPr>
            <a:endParaRPr lang="en-US" sz="1100" kern="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Member creation  :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Define a new member and  assign a 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user name and privileges  to the user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Assign members to project</a:t>
            </a: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Project execution modules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  Backlog creation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  Sprint creation   - Add Backlogs    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  sprint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  Task/User story creation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   Add tasks to backlog</a:t>
            </a:r>
          </a:p>
          <a:p>
            <a:pPr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Story board</a:t>
            </a:r>
          </a:p>
          <a:p>
            <a:pPr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Burned down chart</a:t>
            </a: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</a:endParaRPr>
          </a:p>
          <a:p>
            <a:pPr lvl="0">
              <a:defRPr/>
            </a:pPr>
            <a:endParaRPr lang="en-US" sz="1100" kern="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0519" y="2054677"/>
            <a:ext cx="2394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Release  management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Testing module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Defect  managing and tracking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Backlog goals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Issue tracker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History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Approval workflow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Other dashboards</a:t>
            </a:r>
          </a:p>
          <a:p>
            <a:pPr>
              <a:buFont typeface="Wingdings" pitchFamily="2" charset="2"/>
              <a:buChar char="q"/>
              <a:defRPr/>
            </a:pPr>
            <a:endParaRPr lang="en-US" sz="1200" b="1" kern="0" dirty="0" smtClean="0">
              <a:solidFill>
                <a:schemeClr val="bg1"/>
              </a:solidFill>
              <a:cs typeface="Arial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sz="1200" b="1" kern="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  <a:defRPr/>
            </a:pPr>
            <a:endParaRPr lang="en-US" sz="1200" b="1" kern="0" dirty="0" smtClean="0">
              <a:solidFill>
                <a:schemeClr val="bg1"/>
              </a:solidFill>
            </a:endParaRPr>
          </a:p>
          <a:p>
            <a:pPr lvl="0">
              <a:buFont typeface="Wingdings" pitchFamily="2" charset="2"/>
              <a:buChar char="q"/>
              <a:defRPr/>
            </a:pPr>
            <a:endParaRPr lang="en-US" sz="1200" b="1" kern="0" dirty="0" smtClean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597944"/>
            <a:ext cx="914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02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Technology -  </a:t>
            </a:r>
            <a:r>
              <a:rPr lang="en-US" dirty="0" smtClean="0">
                <a:solidFill>
                  <a:srgbClr val="7030A0"/>
                </a:solidFill>
              </a:rPr>
              <a:t>SWOT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5" name="Diamond 64"/>
          <p:cNvSpPr/>
          <p:nvPr/>
        </p:nvSpPr>
        <p:spPr bwMode="auto">
          <a:xfrm>
            <a:off x="3213894" y="2049463"/>
            <a:ext cx="2749550" cy="274955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6" name="Diamond 65"/>
          <p:cNvSpPr/>
          <p:nvPr/>
        </p:nvSpPr>
        <p:spPr bwMode="auto">
          <a:xfrm>
            <a:off x="3723482" y="2573338"/>
            <a:ext cx="1682750" cy="1682750"/>
          </a:xfrm>
          <a:prstGeom prst="diamond">
            <a:avLst/>
          </a:prstGeom>
          <a:solidFill>
            <a:srgbClr val="E7E6E6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7" name="Pentagon 66"/>
          <p:cNvSpPr/>
          <p:nvPr/>
        </p:nvSpPr>
        <p:spPr bwMode="auto">
          <a:xfrm>
            <a:off x="1356519" y="1090042"/>
            <a:ext cx="3232150" cy="182494"/>
          </a:xfrm>
          <a:prstGeom prst="homePlate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8" name="Chevron 67"/>
          <p:cNvSpPr/>
          <p:nvPr/>
        </p:nvSpPr>
        <p:spPr bwMode="auto">
          <a:xfrm>
            <a:off x="4564856" y="1073149"/>
            <a:ext cx="3437043" cy="203331"/>
          </a:xfrm>
          <a:prstGeom prst="chevron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9" name="Pentagon 68"/>
          <p:cNvSpPr/>
          <p:nvPr/>
        </p:nvSpPr>
        <p:spPr bwMode="auto">
          <a:xfrm rot="10800000">
            <a:off x="4543873" y="5856163"/>
            <a:ext cx="3371400" cy="220787"/>
          </a:xfrm>
          <a:prstGeom prst="homePlate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0" name="Chevron 69"/>
          <p:cNvSpPr/>
          <p:nvPr/>
        </p:nvSpPr>
        <p:spPr bwMode="auto">
          <a:xfrm rot="10800000">
            <a:off x="1342725" y="5871405"/>
            <a:ext cx="3222132" cy="192087"/>
          </a:xfrm>
          <a:prstGeom prst="chevron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1" name="Pentagon 70"/>
          <p:cNvSpPr/>
          <p:nvPr/>
        </p:nvSpPr>
        <p:spPr bwMode="auto">
          <a:xfrm rot="16200000">
            <a:off x="-81755" y="4257675"/>
            <a:ext cx="1928812" cy="185737"/>
          </a:xfrm>
          <a:prstGeom prst="homePlate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2" name="Chevron 71"/>
          <p:cNvSpPr/>
          <p:nvPr/>
        </p:nvSpPr>
        <p:spPr bwMode="auto">
          <a:xfrm rot="16200000">
            <a:off x="-13493" y="2381250"/>
            <a:ext cx="1792288" cy="185737"/>
          </a:xfrm>
          <a:prstGeom prst="chevron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3" name="Pentagon 72"/>
          <p:cNvSpPr/>
          <p:nvPr/>
        </p:nvSpPr>
        <p:spPr bwMode="auto">
          <a:xfrm rot="5400000">
            <a:off x="7313874" y="2452055"/>
            <a:ext cx="1773557" cy="195262"/>
          </a:xfrm>
          <a:prstGeom prst="homePlate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4" name="Chevron 73"/>
          <p:cNvSpPr/>
          <p:nvPr/>
        </p:nvSpPr>
        <p:spPr bwMode="auto">
          <a:xfrm rot="5400000">
            <a:off x="7223703" y="4315780"/>
            <a:ext cx="1944373" cy="185737"/>
          </a:xfrm>
          <a:prstGeom prst="chevron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279287" y="731044"/>
            <a:ext cx="1198563" cy="1198562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292894" y="5203825"/>
            <a:ext cx="1198563" cy="1198563"/>
          </a:xfrm>
          <a:prstGeom prst="ellipse">
            <a:avLst/>
          </a:prstGeom>
          <a:solidFill>
            <a:srgbClr val="92D050"/>
          </a:solidFill>
          <a:ln w="635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7614444" y="769938"/>
            <a:ext cx="1198563" cy="1198562"/>
          </a:xfrm>
          <a:prstGeom prst="ellipse">
            <a:avLst/>
          </a:prstGeom>
          <a:solidFill>
            <a:schemeClr val="accent3"/>
          </a:solidFill>
          <a:ln w="635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7607191" y="5241451"/>
            <a:ext cx="1198563" cy="1198563"/>
          </a:xfrm>
          <a:prstGeom prst="ellipse">
            <a:avLst/>
          </a:prstGeom>
          <a:solidFill>
            <a:schemeClr val="accent4"/>
          </a:solidFill>
          <a:ln w="6350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9" name="Rounded Rectangular Callout 78"/>
          <p:cNvSpPr/>
          <p:nvPr/>
        </p:nvSpPr>
        <p:spPr bwMode="auto">
          <a:xfrm>
            <a:off x="1211410" y="1832767"/>
            <a:ext cx="2798613" cy="1479206"/>
          </a:xfrm>
          <a:prstGeom prst="wedgeRoundRectCallout">
            <a:avLst>
              <a:gd name="adj1" fmla="val -39816"/>
              <a:gd name="adj2" fmla="val -73125"/>
              <a:gd name="adj3" fmla="val 16667"/>
            </a:avLst>
          </a:prstGeom>
          <a:solidFill>
            <a:schemeClr val="accent1"/>
          </a:solidFill>
          <a:ln w="635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80" name="Rounded Rectangular Callout 79"/>
          <p:cNvSpPr/>
          <p:nvPr/>
        </p:nvSpPr>
        <p:spPr bwMode="auto">
          <a:xfrm flipH="1">
            <a:off x="5162550" y="1805781"/>
            <a:ext cx="2762524" cy="1513682"/>
          </a:xfrm>
          <a:prstGeom prst="wedgeRoundRectCallout">
            <a:avLst>
              <a:gd name="adj1" fmla="val -39037"/>
              <a:gd name="adj2" fmla="val -65295"/>
              <a:gd name="adj3" fmla="val 16667"/>
            </a:avLst>
          </a:prstGeom>
          <a:solidFill>
            <a:schemeClr val="accent3"/>
          </a:solidFill>
          <a:ln w="635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81" name="Rounded Rectangular Callout 80"/>
          <p:cNvSpPr/>
          <p:nvPr/>
        </p:nvSpPr>
        <p:spPr bwMode="auto">
          <a:xfrm rot="10800000">
            <a:off x="5153024" y="3532191"/>
            <a:ext cx="2762249" cy="1528754"/>
          </a:xfrm>
          <a:prstGeom prst="wedgeRoundRectCallout">
            <a:avLst>
              <a:gd name="adj1" fmla="val -43533"/>
              <a:gd name="adj2" fmla="val -75387"/>
              <a:gd name="adj3" fmla="val 16667"/>
            </a:avLst>
          </a:prstGeom>
          <a:solidFill>
            <a:schemeClr val="accent4"/>
          </a:solidFill>
          <a:ln w="6350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82" name="Rounded Rectangular Callout 81"/>
          <p:cNvSpPr/>
          <p:nvPr/>
        </p:nvSpPr>
        <p:spPr bwMode="auto">
          <a:xfrm rot="10800000" flipH="1">
            <a:off x="1196548" y="3565524"/>
            <a:ext cx="2823001" cy="1523996"/>
          </a:xfrm>
          <a:prstGeom prst="wedgeRoundRectCallout">
            <a:avLst>
              <a:gd name="adj1" fmla="val -41305"/>
              <a:gd name="adj2" fmla="val -77880"/>
              <a:gd name="adj3" fmla="val 16667"/>
            </a:avLst>
          </a:prstGeom>
          <a:solidFill>
            <a:srgbClr val="92D050"/>
          </a:solidFill>
          <a:ln w="635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>
                <a:solidFill>
                  <a:schemeClr val="accent2"/>
                </a:solidFill>
              </a:rPr>
              <a:t>d</a:t>
            </a:r>
            <a:endParaRPr lang="en-US" kern="0" dirty="0">
              <a:solidFill>
                <a:schemeClr val="accent2"/>
              </a:solidFill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196547" y="1813219"/>
            <a:ext cx="2813475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  <a:ea typeface="ＭＳ Ｐゴシック" charset="0"/>
                <a:cs typeface="Calibri"/>
              </a:rPr>
              <a:t>STRENGTH</a:t>
            </a:r>
            <a:endParaRPr lang="en-US" sz="1600" b="1" kern="0" dirty="0">
              <a:solidFill>
                <a:sysClr val="window" lastClr="FFFFFF"/>
              </a:solidFill>
              <a:ea typeface="ＭＳ Ｐゴシック" charset="0"/>
              <a:cs typeface="Calibri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551694" y="1090042"/>
            <a:ext cx="791032" cy="620866"/>
            <a:chOff x="60290" y="30145"/>
            <a:chExt cx="1728317" cy="1356528"/>
          </a:xfrm>
          <a:solidFill>
            <a:schemeClr val="bg1"/>
          </a:solidFill>
        </p:grpSpPr>
        <p:sp>
          <p:nvSpPr>
            <p:cNvPr id="106" name="Freeform 105"/>
            <p:cNvSpPr/>
            <p:nvPr/>
          </p:nvSpPr>
          <p:spPr bwMode="auto">
            <a:xfrm>
              <a:off x="60290" y="30145"/>
              <a:ext cx="1728317" cy="1356528"/>
            </a:xfrm>
            <a:custGeom>
              <a:avLst/>
              <a:gdLst>
                <a:gd name="connsiteX0" fmla="*/ 10048 w 1728317"/>
                <a:gd name="connsiteY0" fmla="*/ 1306286 h 1356528"/>
                <a:gd name="connsiteX1" fmla="*/ 0 w 1728317"/>
                <a:gd name="connsiteY1" fmla="*/ 1175657 h 1356528"/>
                <a:gd name="connsiteX2" fmla="*/ 432079 w 1728317"/>
                <a:gd name="connsiteY2" fmla="*/ 562708 h 1356528"/>
                <a:gd name="connsiteX3" fmla="*/ 542611 w 1728317"/>
                <a:gd name="connsiteY3" fmla="*/ 562708 h 1356528"/>
                <a:gd name="connsiteX4" fmla="*/ 643095 w 1728317"/>
                <a:gd name="connsiteY4" fmla="*/ 773723 h 1356528"/>
                <a:gd name="connsiteX5" fmla="*/ 914400 w 1728317"/>
                <a:gd name="connsiteY5" fmla="*/ 422031 h 1356528"/>
                <a:gd name="connsiteX6" fmla="*/ 1014884 w 1728317"/>
                <a:gd name="connsiteY6" fmla="*/ 422031 h 1356528"/>
                <a:gd name="connsiteX7" fmla="*/ 1165609 w 1728317"/>
                <a:gd name="connsiteY7" fmla="*/ 663191 h 1356528"/>
                <a:gd name="connsiteX8" fmla="*/ 1627833 w 1728317"/>
                <a:gd name="connsiteY8" fmla="*/ 130629 h 1356528"/>
                <a:gd name="connsiteX9" fmla="*/ 1266092 w 1728317"/>
                <a:gd name="connsiteY9" fmla="*/ 150725 h 1356528"/>
                <a:gd name="connsiteX10" fmla="*/ 1728317 w 1728317"/>
                <a:gd name="connsiteY10" fmla="*/ 0 h 1356528"/>
                <a:gd name="connsiteX11" fmla="*/ 1688123 w 1728317"/>
                <a:gd name="connsiteY11" fmla="*/ 391886 h 1356528"/>
                <a:gd name="connsiteX12" fmla="*/ 1668026 w 1728317"/>
                <a:gd name="connsiteY12" fmla="*/ 492369 h 1356528"/>
                <a:gd name="connsiteX13" fmla="*/ 1657978 w 1728317"/>
                <a:gd name="connsiteY13" fmla="*/ 160774 h 1356528"/>
                <a:gd name="connsiteX14" fmla="*/ 1195754 w 1728317"/>
                <a:gd name="connsiteY14" fmla="*/ 743578 h 1356528"/>
                <a:gd name="connsiteX15" fmla="*/ 1105319 w 1728317"/>
                <a:gd name="connsiteY15" fmla="*/ 753626 h 1356528"/>
                <a:gd name="connsiteX16" fmla="*/ 974690 w 1728317"/>
                <a:gd name="connsiteY16" fmla="*/ 552659 h 1356528"/>
                <a:gd name="connsiteX17" fmla="*/ 693336 w 1728317"/>
                <a:gd name="connsiteY17" fmla="*/ 924448 h 1356528"/>
                <a:gd name="connsiteX18" fmla="*/ 562708 w 1728317"/>
                <a:gd name="connsiteY18" fmla="*/ 924448 h 1356528"/>
                <a:gd name="connsiteX19" fmla="*/ 462224 w 1728317"/>
                <a:gd name="connsiteY19" fmla="*/ 723481 h 1356528"/>
                <a:gd name="connsiteX20" fmla="*/ 20097 w 1728317"/>
                <a:gd name="connsiteY20" fmla="*/ 1356528 h 1356528"/>
                <a:gd name="connsiteX21" fmla="*/ 10048 w 1728317"/>
                <a:gd name="connsiteY21" fmla="*/ 1306286 h 135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8317" h="1356528">
                  <a:moveTo>
                    <a:pt x="10048" y="1306286"/>
                  </a:moveTo>
                  <a:lnTo>
                    <a:pt x="0" y="1175657"/>
                  </a:lnTo>
                  <a:lnTo>
                    <a:pt x="432079" y="562708"/>
                  </a:lnTo>
                  <a:lnTo>
                    <a:pt x="542611" y="562708"/>
                  </a:lnTo>
                  <a:lnTo>
                    <a:pt x="643095" y="773723"/>
                  </a:lnTo>
                  <a:lnTo>
                    <a:pt x="914400" y="422031"/>
                  </a:lnTo>
                  <a:lnTo>
                    <a:pt x="1014884" y="422031"/>
                  </a:lnTo>
                  <a:lnTo>
                    <a:pt x="1165609" y="663191"/>
                  </a:lnTo>
                  <a:lnTo>
                    <a:pt x="1627833" y="130629"/>
                  </a:lnTo>
                  <a:lnTo>
                    <a:pt x="1266092" y="150725"/>
                  </a:lnTo>
                  <a:lnTo>
                    <a:pt x="1728317" y="0"/>
                  </a:lnTo>
                  <a:lnTo>
                    <a:pt x="1688123" y="391886"/>
                  </a:lnTo>
                  <a:lnTo>
                    <a:pt x="1668026" y="492369"/>
                  </a:lnTo>
                  <a:lnTo>
                    <a:pt x="1657978" y="160774"/>
                  </a:lnTo>
                  <a:lnTo>
                    <a:pt x="1195754" y="743578"/>
                  </a:lnTo>
                  <a:lnTo>
                    <a:pt x="1105319" y="753626"/>
                  </a:lnTo>
                  <a:lnTo>
                    <a:pt x="974690" y="552659"/>
                  </a:lnTo>
                  <a:lnTo>
                    <a:pt x="693336" y="924448"/>
                  </a:lnTo>
                  <a:lnTo>
                    <a:pt x="562708" y="924448"/>
                  </a:lnTo>
                  <a:lnTo>
                    <a:pt x="462224" y="723481"/>
                  </a:lnTo>
                  <a:lnTo>
                    <a:pt x="20097" y="1356528"/>
                  </a:lnTo>
                  <a:lnTo>
                    <a:pt x="10048" y="1306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100484" y="341644"/>
              <a:ext cx="130628" cy="643094"/>
            </a:xfrm>
            <a:custGeom>
              <a:avLst/>
              <a:gdLst>
                <a:gd name="connsiteX0" fmla="*/ 60290 w 130628"/>
                <a:gd name="connsiteY0" fmla="*/ 20097 h 643094"/>
                <a:gd name="connsiteX1" fmla="*/ 130628 w 130628"/>
                <a:gd name="connsiteY1" fmla="*/ 321547 h 643094"/>
                <a:gd name="connsiteX2" fmla="*/ 110531 w 130628"/>
                <a:gd name="connsiteY2" fmla="*/ 643094 h 643094"/>
                <a:gd name="connsiteX3" fmla="*/ 0 w 130628"/>
                <a:gd name="connsiteY3" fmla="*/ 622998 h 643094"/>
                <a:gd name="connsiteX4" fmla="*/ 10048 w 130628"/>
                <a:gd name="connsiteY4" fmla="*/ 0 h 643094"/>
                <a:gd name="connsiteX5" fmla="*/ 60290 w 130628"/>
                <a:gd name="connsiteY5" fmla="*/ 20097 h 64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628" h="643094">
                  <a:moveTo>
                    <a:pt x="60290" y="20097"/>
                  </a:moveTo>
                  <a:lnTo>
                    <a:pt x="130628" y="321547"/>
                  </a:lnTo>
                  <a:lnTo>
                    <a:pt x="110531" y="643094"/>
                  </a:lnTo>
                  <a:lnTo>
                    <a:pt x="0" y="622998"/>
                  </a:lnTo>
                  <a:lnTo>
                    <a:pt x="10048" y="0"/>
                  </a:lnTo>
                  <a:lnTo>
                    <a:pt x="60290" y="200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231112" y="251209"/>
              <a:ext cx="1195754" cy="120580"/>
            </a:xfrm>
            <a:custGeom>
              <a:avLst/>
              <a:gdLst>
                <a:gd name="connsiteX0" fmla="*/ 0 w 1195754"/>
                <a:gd name="connsiteY0" fmla="*/ 100483 h 120580"/>
                <a:gd name="connsiteX1" fmla="*/ 60290 w 1195754"/>
                <a:gd name="connsiteY1" fmla="*/ 0 h 120580"/>
                <a:gd name="connsiteX2" fmla="*/ 1195754 w 1195754"/>
                <a:gd name="connsiteY2" fmla="*/ 40193 h 120580"/>
                <a:gd name="connsiteX3" fmla="*/ 653143 w 1195754"/>
                <a:gd name="connsiteY3" fmla="*/ 120580 h 120580"/>
                <a:gd name="connsiteX4" fmla="*/ 0 w 1195754"/>
                <a:gd name="connsiteY4" fmla="*/ 100483 h 12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754" h="120580">
                  <a:moveTo>
                    <a:pt x="0" y="100483"/>
                  </a:moveTo>
                  <a:lnTo>
                    <a:pt x="60290" y="0"/>
                  </a:lnTo>
                  <a:lnTo>
                    <a:pt x="1195754" y="40193"/>
                  </a:lnTo>
                  <a:lnTo>
                    <a:pt x="653143" y="120580"/>
                  </a:lnTo>
                  <a:lnTo>
                    <a:pt x="0" y="1004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1627833" y="542611"/>
              <a:ext cx="150725" cy="502418"/>
            </a:xfrm>
            <a:custGeom>
              <a:avLst/>
              <a:gdLst>
                <a:gd name="connsiteX0" fmla="*/ 70338 w 150725"/>
                <a:gd name="connsiteY0" fmla="*/ 0 h 502418"/>
                <a:gd name="connsiteX1" fmla="*/ 0 w 150725"/>
                <a:gd name="connsiteY1" fmla="*/ 100484 h 502418"/>
                <a:gd name="connsiteX2" fmla="*/ 0 w 150725"/>
                <a:gd name="connsiteY2" fmla="*/ 502418 h 502418"/>
                <a:gd name="connsiteX3" fmla="*/ 150725 w 150725"/>
                <a:gd name="connsiteY3" fmla="*/ 482321 h 502418"/>
                <a:gd name="connsiteX4" fmla="*/ 70338 w 150725"/>
                <a:gd name="connsiteY4" fmla="*/ 0 h 502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725" h="502418">
                  <a:moveTo>
                    <a:pt x="70338" y="0"/>
                  </a:moveTo>
                  <a:lnTo>
                    <a:pt x="0" y="100484"/>
                  </a:lnTo>
                  <a:lnTo>
                    <a:pt x="0" y="502418"/>
                  </a:lnTo>
                  <a:lnTo>
                    <a:pt x="150725" y="482321"/>
                  </a:lnTo>
                  <a:lnTo>
                    <a:pt x="703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301451" y="1055077"/>
              <a:ext cx="1446962" cy="100483"/>
            </a:xfrm>
            <a:custGeom>
              <a:avLst/>
              <a:gdLst>
                <a:gd name="connsiteX0" fmla="*/ 0 w 1446962"/>
                <a:gd name="connsiteY0" fmla="*/ 60290 h 100483"/>
                <a:gd name="connsiteX1" fmla="*/ 1336430 w 1446962"/>
                <a:gd name="connsiteY1" fmla="*/ 0 h 100483"/>
                <a:gd name="connsiteX2" fmla="*/ 1446962 w 1446962"/>
                <a:gd name="connsiteY2" fmla="*/ 100483 h 100483"/>
                <a:gd name="connsiteX3" fmla="*/ 0 w 1446962"/>
                <a:gd name="connsiteY3" fmla="*/ 60290 h 10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962" h="100483">
                  <a:moveTo>
                    <a:pt x="0" y="60290"/>
                  </a:moveTo>
                  <a:lnTo>
                    <a:pt x="1336430" y="0"/>
                  </a:lnTo>
                  <a:lnTo>
                    <a:pt x="1446962" y="100483"/>
                  </a:lnTo>
                  <a:lnTo>
                    <a:pt x="0" y="602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824211" y="5341239"/>
            <a:ext cx="765478" cy="723616"/>
            <a:chOff x="3878664" y="3496826"/>
            <a:chExt cx="1286189" cy="1215851"/>
          </a:xfrm>
          <a:solidFill>
            <a:schemeClr val="bg1"/>
          </a:solidFill>
        </p:grpSpPr>
        <p:sp>
          <p:nvSpPr>
            <p:cNvPr id="103" name="Freeform 102"/>
            <p:cNvSpPr/>
            <p:nvPr/>
          </p:nvSpPr>
          <p:spPr bwMode="auto">
            <a:xfrm>
              <a:off x="3878664" y="3496826"/>
              <a:ext cx="1286189" cy="1215851"/>
            </a:xfrm>
            <a:custGeom>
              <a:avLst/>
              <a:gdLst>
                <a:gd name="connsiteX0" fmla="*/ 0 w 1286189"/>
                <a:gd name="connsiteY0" fmla="*/ 1075174 h 1215851"/>
                <a:gd name="connsiteX1" fmla="*/ 602901 w 1286189"/>
                <a:gd name="connsiteY1" fmla="*/ 0 h 1215851"/>
                <a:gd name="connsiteX2" fmla="*/ 683288 w 1286189"/>
                <a:gd name="connsiteY2" fmla="*/ 0 h 1215851"/>
                <a:gd name="connsiteX3" fmla="*/ 1286189 w 1286189"/>
                <a:gd name="connsiteY3" fmla="*/ 1115367 h 1215851"/>
                <a:gd name="connsiteX4" fmla="*/ 1266092 w 1286189"/>
                <a:gd name="connsiteY4" fmla="*/ 1175658 h 1215851"/>
                <a:gd name="connsiteX5" fmla="*/ 311499 w 1286189"/>
                <a:gd name="connsiteY5" fmla="*/ 1215851 h 1215851"/>
                <a:gd name="connsiteX6" fmla="*/ 160773 w 1286189"/>
                <a:gd name="connsiteY6" fmla="*/ 1135464 h 1215851"/>
                <a:gd name="connsiteX7" fmla="*/ 1165609 w 1286189"/>
                <a:gd name="connsiteY7" fmla="*/ 1095271 h 1215851"/>
                <a:gd name="connsiteX8" fmla="*/ 633046 w 1286189"/>
                <a:gd name="connsiteY8" fmla="*/ 70339 h 1215851"/>
                <a:gd name="connsiteX9" fmla="*/ 0 w 1286189"/>
                <a:gd name="connsiteY9" fmla="*/ 1075174 h 121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189" h="1215851">
                  <a:moveTo>
                    <a:pt x="0" y="1075174"/>
                  </a:moveTo>
                  <a:lnTo>
                    <a:pt x="602901" y="0"/>
                  </a:lnTo>
                  <a:lnTo>
                    <a:pt x="683288" y="0"/>
                  </a:lnTo>
                  <a:lnTo>
                    <a:pt x="1286189" y="1115367"/>
                  </a:lnTo>
                  <a:lnTo>
                    <a:pt x="1266092" y="1175658"/>
                  </a:lnTo>
                  <a:lnTo>
                    <a:pt x="311499" y="1215851"/>
                  </a:lnTo>
                  <a:lnTo>
                    <a:pt x="160773" y="1135464"/>
                  </a:lnTo>
                  <a:lnTo>
                    <a:pt x="1165609" y="1095271"/>
                  </a:lnTo>
                  <a:lnTo>
                    <a:pt x="633046" y="70339"/>
                  </a:lnTo>
                  <a:lnTo>
                    <a:pt x="0" y="10751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4461468" y="3849686"/>
              <a:ext cx="120579" cy="502416"/>
            </a:xfrm>
            <a:custGeom>
              <a:avLst/>
              <a:gdLst>
                <a:gd name="connsiteX0" fmla="*/ 40194 w 120580"/>
                <a:gd name="connsiteY0" fmla="*/ 502417 h 502417"/>
                <a:gd name="connsiteX1" fmla="*/ 0 w 120580"/>
                <a:gd name="connsiteY1" fmla="*/ 0 h 502417"/>
                <a:gd name="connsiteX2" fmla="*/ 120580 w 120580"/>
                <a:gd name="connsiteY2" fmla="*/ 0 h 502417"/>
                <a:gd name="connsiteX3" fmla="*/ 40194 w 120580"/>
                <a:gd name="connsiteY3" fmla="*/ 502417 h 50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80" h="502417">
                  <a:moveTo>
                    <a:pt x="40194" y="502417"/>
                  </a:moveTo>
                  <a:lnTo>
                    <a:pt x="0" y="0"/>
                  </a:lnTo>
                  <a:lnTo>
                    <a:pt x="120580" y="0"/>
                  </a:lnTo>
                  <a:lnTo>
                    <a:pt x="40194" y="5024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4431323" y="4431323"/>
              <a:ext cx="190919" cy="70339"/>
            </a:xfrm>
            <a:custGeom>
              <a:avLst/>
              <a:gdLst>
                <a:gd name="connsiteX0" fmla="*/ 0 w 190919"/>
                <a:gd name="connsiteY0" fmla="*/ 0 h 70339"/>
                <a:gd name="connsiteX1" fmla="*/ 160774 w 190919"/>
                <a:gd name="connsiteY1" fmla="*/ 0 h 70339"/>
                <a:gd name="connsiteX2" fmla="*/ 190919 w 190919"/>
                <a:gd name="connsiteY2" fmla="*/ 70339 h 70339"/>
                <a:gd name="connsiteX3" fmla="*/ 50242 w 190919"/>
                <a:gd name="connsiteY3" fmla="*/ 70339 h 70339"/>
                <a:gd name="connsiteX4" fmla="*/ 0 w 190919"/>
                <a:gd name="connsiteY4" fmla="*/ 0 h 7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919" h="70339">
                  <a:moveTo>
                    <a:pt x="0" y="0"/>
                  </a:moveTo>
                  <a:lnTo>
                    <a:pt x="160774" y="0"/>
                  </a:lnTo>
                  <a:lnTo>
                    <a:pt x="190919" y="70339"/>
                  </a:lnTo>
                  <a:lnTo>
                    <a:pt x="50242" y="7033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31783" y="5383152"/>
            <a:ext cx="836666" cy="693798"/>
            <a:chOff x="200967" y="3403250"/>
            <a:chExt cx="1688124" cy="1399862"/>
          </a:xfrm>
          <a:solidFill>
            <a:schemeClr val="bg1"/>
          </a:solidFill>
        </p:grpSpPr>
        <p:sp>
          <p:nvSpPr>
            <p:cNvPr id="100" name="Freeform 99"/>
            <p:cNvSpPr/>
            <p:nvPr/>
          </p:nvSpPr>
          <p:spPr bwMode="auto">
            <a:xfrm>
              <a:off x="200967" y="3506875"/>
              <a:ext cx="1457011" cy="1296237"/>
            </a:xfrm>
            <a:custGeom>
              <a:avLst/>
              <a:gdLst>
                <a:gd name="connsiteX0" fmla="*/ 673240 w 1457011"/>
                <a:gd name="connsiteY0" fmla="*/ 40193 h 1296237"/>
                <a:gd name="connsiteX1" fmla="*/ 482321 w 1457011"/>
                <a:gd name="connsiteY1" fmla="*/ 321547 h 1296237"/>
                <a:gd name="connsiteX2" fmla="*/ 20097 w 1457011"/>
                <a:gd name="connsiteY2" fmla="*/ 411982 h 1296237"/>
                <a:gd name="connsiteX3" fmla="*/ 0 w 1457011"/>
                <a:gd name="connsiteY3" fmla="*/ 462224 h 1296237"/>
                <a:gd name="connsiteX4" fmla="*/ 331596 w 1457011"/>
                <a:gd name="connsiteY4" fmla="*/ 803868 h 1296237"/>
                <a:gd name="connsiteX5" fmla="*/ 261257 w 1457011"/>
                <a:gd name="connsiteY5" fmla="*/ 1225899 h 1296237"/>
                <a:gd name="connsiteX6" fmla="*/ 331596 w 1457011"/>
                <a:gd name="connsiteY6" fmla="*/ 1296237 h 1296237"/>
                <a:gd name="connsiteX7" fmla="*/ 743578 w 1457011"/>
                <a:gd name="connsiteY7" fmla="*/ 1085222 h 1296237"/>
                <a:gd name="connsiteX8" fmla="*/ 1135464 w 1457011"/>
                <a:gd name="connsiteY8" fmla="*/ 1296237 h 1296237"/>
                <a:gd name="connsiteX9" fmla="*/ 1185706 w 1457011"/>
                <a:gd name="connsiteY9" fmla="*/ 1235947 h 1296237"/>
                <a:gd name="connsiteX10" fmla="*/ 1135464 w 1457011"/>
                <a:gd name="connsiteY10" fmla="*/ 793820 h 1296237"/>
                <a:gd name="connsiteX11" fmla="*/ 1457011 w 1457011"/>
                <a:gd name="connsiteY11" fmla="*/ 422030 h 1296237"/>
                <a:gd name="connsiteX12" fmla="*/ 954593 w 1457011"/>
                <a:gd name="connsiteY12" fmla="*/ 341644 h 1296237"/>
                <a:gd name="connsiteX13" fmla="*/ 783771 w 1457011"/>
                <a:gd name="connsiteY13" fmla="*/ 30145 h 1296237"/>
                <a:gd name="connsiteX14" fmla="*/ 904352 w 1457011"/>
                <a:gd name="connsiteY14" fmla="*/ 432079 h 1296237"/>
                <a:gd name="connsiteX15" fmla="*/ 1336431 w 1457011"/>
                <a:gd name="connsiteY15" fmla="*/ 472272 h 1296237"/>
                <a:gd name="connsiteX16" fmla="*/ 1014884 w 1457011"/>
                <a:gd name="connsiteY16" fmla="*/ 773723 h 1296237"/>
                <a:gd name="connsiteX17" fmla="*/ 1095270 w 1457011"/>
                <a:gd name="connsiteY17" fmla="*/ 1185705 h 1296237"/>
                <a:gd name="connsiteX18" fmla="*/ 753626 w 1457011"/>
                <a:gd name="connsiteY18" fmla="*/ 974690 h 1296237"/>
                <a:gd name="connsiteX19" fmla="*/ 361741 w 1457011"/>
                <a:gd name="connsiteY19" fmla="*/ 1145512 h 1296237"/>
                <a:gd name="connsiteX20" fmla="*/ 442128 w 1457011"/>
                <a:gd name="connsiteY20" fmla="*/ 773723 h 1296237"/>
                <a:gd name="connsiteX21" fmla="*/ 150725 w 1457011"/>
                <a:gd name="connsiteY21" fmla="*/ 462224 h 1296237"/>
                <a:gd name="connsiteX22" fmla="*/ 502418 w 1457011"/>
                <a:gd name="connsiteY22" fmla="*/ 422030 h 1296237"/>
                <a:gd name="connsiteX23" fmla="*/ 713433 w 1457011"/>
                <a:gd name="connsiteY23" fmla="*/ 0 h 1296237"/>
                <a:gd name="connsiteX24" fmla="*/ 673240 w 1457011"/>
                <a:gd name="connsiteY24" fmla="*/ 40193 h 1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57011" h="1296237">
                  <a:moveTo>
                    <a:pt x="673240" y="40193"/>
                  </a:moveTo>
                  <a:lnTo>
                    <a:pt x="482321" y="321547"/>
                  </a:lnTo>
                  <a:lnTo>
                    <a:pt x="20097" y="411982"/>
                  </a:lnTo>
                  <a:lnTo>
                    <a:pt x="0" y="462224"/>
                  </a:lnTo>
                  <a:lnTo>
                    <a:pt x="331596" y="803868"/>
                  </a:lnTo>
                  <a:lnTo>
                    <a:pt x="261257" y="1225899"/>
                  </a:lnTo>
                  <a:lnTo>
                    <a:pt x="331596" y="1296237"/>
                  </a:lnTo>
                  <a:lnTo>
                    <a:pt x="743578" y="1085222"/>
                  </a:lnTo>
                  <a:lnTo>
                    <a:pt x="1135464" y="1296237"/>
                  </a:lnTo>
                  <a:lnTo>
                    <a:pt x="1185706" y="1235947"/>
                  </a:lnTo>
                  <a:lnTo>
                    <a:pt x="1135464" y="793820"/>
                  </a:lnTo>
                  <a:lnTo>
                    <a:pt x="1457011" y="422030"/>
                  </a:lnTo>
                  <a:lnTo>
                    <a:pt x="954593" y="341644"/>
                  </a:lnTo>
                  <a:lnTo>
                    <a:pt x="783771" y="30145"/>
                  </a:lnTo>
                  <a:lnTo>
                    <a:pt x="904352" y="432079"/>
                  </a:lnTo>
                  <a:lnTo>
                    <a:pt x="1336431" y="472272"/>
                  </a:lnTo>
                  <a:lnTo>
                    <a:pt x="1014884" y="773723"/>
                  </a:lnTo>
                  <a:lnTo>
                    <a:pt x="1095270" y="1185705"/>
                  </a:lnTo>
                  <a:lnTo>
                    <a:pt x="753626" y="974690"/>
                  </a:lnTo>
                  <a:lnTo>
                    <a:pt x="361741" y="1145512"/>
                  </a:lnTo>
                  <a:lnTo>
                    <a:pt x="442128" y="773723"/>
                  </a:lnTo>
                  <a:lnTo>
                    <a:pt x="150725" y="462224"/>
                  </a:lnTo>
                  <a:lnTo>
                    <a:pt x="502418" y="422030"/>
                  </a:lnTo>
                  <a:lnTo>
                    <a:pt x="713433" y="0"/>
                  </a:lnTo>
                  <a:lnTo>
                    <a:pt x="673240" y="40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1219200" y="3403250"/>
              <a:ext cx="428730" cy="381422"/>
            </a:xfrm>
            <a:custGeom>
              <a:avLst/>
              <a:gdLst>
                <a:gd name="connsiteX0" fmla="*/ 673240 w 1457011"/>
                <a:gd name="connsiteY0" fmla="*/ 40193 h 1296237"/>
                <a:gd name="connsiteX1" fmla="*/ 482321 w 1457011"/>
                <a:gd name="connsiteY1" fmla="*/ 321547 h 1296237"/>
                <a:gd name="connsiteX2" fmla="*/ 20097 w 1457011"/>
                <a:gd name="connsiteY2" fmla="*/ 411982 h 1296237"/>
                <a:gd name="connsiteX3" fmla="*/ 0 w 1457011"/>
                <a:gd name="connsiteY3" fmla="*/ 462224 h 1296237"/>
                <a:gd name="connsiteX4" fmla="*/ 331596 w 1457011"/>
                <a:gd name="connsiteY4" fmla="*/ 803868 h 1296237"/>
                <a:gd name="connsiteX5" fmla="*/ 261257 w 1457011"/>
                <a:gd name="connsiteY5" fmla="*/ 1225899 h 1296237"/>
                <a:gd name="connsiteX6" fmla="*/ 331596 w 1457011"/>
                <a:gd name="connsiteY6" fmla="*/ 1296237 h 1296237"/>
                <a:gd name="connsiteX7" fmla="*/ 743578 w 1457011"/>
                <a:gd name="connsiteY7" fmla="*/ 1085222 h 1296237"/>
                <a:gd name="connsiteX8" fmla="*/ 1135464 w 1457011"/>
                <a:gd name="connsiteY8" fmla="*/ 1296237 h 1296237"/>
                <a:gd name="connsiteX9" fmla="*/ 1185706 w 1457011"/>
                <a:gd name="connsiteY9" fmla="*/ 1235947 h 1296237"/>
                <a:gd name="connsiteX10" fmla="*/ 1135464 w 1457011"/>
                <a:gd name="connsiteY10" fmla="*/ 793820 h 1296237"/>
                <a:gd name="connsiteX11" fmla="*/ 1457011 w 1457011"/>
                <a:gd name="connsiteY11" fmla="*/ 422030 h 1296237"/>
                <a:gd name="connsiteX12" fmla="*/ 954593 w 1457011"/>
                <a:gd name="connsiteY12" fmla="*/ 341644 h 1296237"/>
                <a:gd name="connsiteX13" fmla="*/ 783771 w 1457011"/>
                <a:gd name="connsiteY13" fmla="*/ 30145 h 1296237"/>
                <a:gd name="connsiteX14" fmla="*/ 904352 w 1457011"/>
                <a:gd name="connsiteY14" fmla="*/ 432079 h 1296237"/>
                <a:gd name="connsiteX15" fmla="*/ 1336431 w 1457011"/>
                <a:gd name="connsiteY15" fmla="*/ 472272 h 1296237"/>
                <a:gd name="connsiteX16" fmla="*/ 1014884 w 1457011"/>
                <a:gd name="connsiteY16" fmla="*/ 773723 h 1296237"/>
                <a:gd name="connsiteX17" fmla="*/ 1095270 w 1457011"/>
                <a:gd name="connsiteY17" fmla="*/ 1185705 h 1296237"/>
                <a:gd name="connsiteX18" fmla="*/ 753626 w 1457011"/>
                <a:gd name="connsiteY18" fmla="*/ 974690 h 1296237"/>
                <a:gd name="connsiteX19" fmla="*/ 361741 w 1457011"/>
                <a:gd name="connsiteY19" fmla="*/ 1145512 h 1296237"/>
                <a:gd name="connsiteX20" fmla="*/ 442128 w 1457011"/>
                <a:gd name="connsiteY20" fmla="*/ 773723 h 1296237"/>
                <a:gd name="connsiteX21" fmla="*/ 150725 w 1457011"/>
                <a:gd name="connsiteY21" fmla="*/ 462224 h 1296237"/>
                <a:gd name="connsiteX22" fmla="*/ 502418 w 1457011"/>
                <a:gd name="connsiteY22" fmla="*/ 422030 h 1296237"/>
                <a:gd name="connsiteX23" fmla="*/ 713433 w 1457011"/>
                <a:gd name="connsiteY23" fmla="*/ 0 h 1296237"/>
                <a:gd name="connsiteX24" fmla="*/ 673240 w 1457011"/>
                <a:gd name="connsiteY24" fmla="*/ 40193 h 1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57011" h="1296237">
                  <a:moveTo>
                    <a:pt x="673240" y="40193"/>
                  </a:moveTo>
                  <a:lnTo>
                    <a:pt x="482321" y="321547"/>
                  </a:lnTo>
                  <a:lnTo>
                    <a:pt x="20097" y="411982"/>
                  </a:lnTo>
                  <a:lnTo>
                    <a:pt x="0" y="462224"/>
                  </a:lnTo>
                  <a:lnTo>
                    <a:pt x="331596" y="803868"/>
                  </a:lnTo>
                  <a:lnTo>
                    <a:pt x="261257" y="1225899"/>
                  </a:lnTo>
                  <a:lnTo>
                    <a:pt x="331596" y="1296237"/>
                  </a:lnTo>
                  <a:lnTo>
                    <a:pt x="743578" y="1085222"/>
                  </a:lnTo>
                  <a:lnTo>
                    <a:pt x="1135464" y="1296237"/>
                  </a:lnTo>
                  <a:lnTo>
                    <a:pt x="1185706" y="1235947"/>
                  </a:lnTo>
                  <a:lnTo>
                    <a:pt x="1135464" y="793820"/>
                  </a:lnTo>
                  <a:lnTo>
                    <a:pt x="1457011" y="422030"/>
                  </a:lnTo>
                  <a:lnTo>
                    <a:pt x="954593" y="341644"/>
                  </a:lnTo>
                  <a:lnTo>
                    <a:pt x="783771" y="30145"/>
                  </a:lnTo>
                  <a:lnTo>
                    <a:pt x="904352" y="432079"/>
                  </a:lnTo>
                  <a:lnTo>
                    <a:pt x="1336431" y="472272"/>
                  </a:lnTo>
                  <a:lnTo>
                    <a:pt x="1014884" y="773723"/>
                  </a:lnTo>
                  <a:lnTo>
                    <a:pt x="1095270" y="1185705"/>
                  </a:lnTo>
                  <a:lnTo>
                    <a:pt x="753626" y="974690"/>
                  </a:lnTo>
                  <a:lnTo>
                    <a:pt x="361741" y="1145512"/>
                  </a:lnTo>
                  <a:lnTo>
                    <a:pt x="442128" y="773723"/>
                  </a:lnTo>
                  <a:lnTo>
                    <a:pt x="150725" y="462224"/>
                  </a:lnTo>
                  <a:lnTo>
                    <a:pt x="502418" y="422030"/>
                  </a:lnTo>
                  <a:lnTo>
                    <a:pt x="713433" y="0"/>
                  </a:lnTo>
                  <a:lnTo>
                    <a:pt x="673240" y="40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1460361" y="4166924"/>
              <a:ext cx="428730" cy="381422"/>
            </a:xfrm>
            <a:custGeom>
              <a:avLst/>
              <a:gdLst>
                <a:gd name="connsiteX0" fmla="*/ 673240 w 1457011"/>
                <a:gd name="connsiteY0" fmla="*/ 40193 h 1296237"/>
                <a:gd name="connsiteX1" fmla="*/ 482321 w 1457011"/>
                <a:gd name="connsiteY1" fmla="*/ 321547 h 1296237"/>
                <a:gd name="connsiteX2" fmla="*/ 20097 w 1457011"/>
                <a:gd name="connsiteY2" fmla="*/ 411982 h 1296237"/>
                <a:gd name="connsiteX3" fmla="*/ 0 w 1457011"/>
                <a:gd name="connsiteY3" fmla="*/ 462224 h 1296237"/>
                <a:gd name="connsiteX4" fmla="*/ 331596 w 1457011"/>
                <a:gd name="connsiteY4" fmla="*/ 803868 h 1296237"/>
                <a:gd name="connsiteX5" fmla="*/ 261257 w 1457011"/>
                <a:gd name="connsiteY5" fmla="*/ 1225899 h 1296237"/>
                <a:gd name="connsiteX6" fmla="*/ 331596 w 1457011"/>
                <a:gd name="connsiteY6" fmla="*/ 1296237 h 1296237"/>
                <a:gd name="connsiteX7" fmla="*/ 743578 w 1457011"/>
                <a:gd name="connsiteY7" fmla="*/ 1085222 h 1296237"/>
                <a:gd name="connsiteX8" fmla="*/ 1135464 w 1457011"/>
                <a:gd name="connsiteY8" fmla="*/ 1296237 h 1296237"/>
                <a:gd name="connsiteX9" fmla="*/ 1185706 w 1457011"/>
                <a:gd name="connsiteY9" fmla="*/ 1235947 h 1296237"/>
                <a:gd name="connsiteX10" fmla="*/ 1135464 w 1457011"/>
                <a:gd name="connsiteY10" fmla="*/ 793820 h 1296237"/>
                <a:gd name="connsiteX11" fmla="*/ 1457011 w 1457011"/>
                <a:gd name="connsiteY11" fmla="*/ 422030 h 1296237"/>
                <a:gd name="connsiteX12" fmla="*/ 954593 w 1457011"/>
                <a:gd name="connsiteY12" fmla="*/ 341644 h 1296237"/>
                <a:gd name="connsiteX13" fmla="*/ 783771 w 1457011"/>
                <a:gd name="connsiteY13" fmla="*/ 30145 h 1296237"/>
                <a:gd name="connsiteX14" fmla="*/ 904352 w 1457011"/>
                <a:gd name="connsiteY14" fmla="*/ 432079 h 1296237"/>
                <a:gd name="connsiteX15" fmla="*/ 1336431 w 1457011"/>
                <a:gd name="connsiteY15" fmla="*/ 472272 h 1296237"/>
                <a:gd name="connsiteX16" fmla="*/ 1014884 w 1457011"/>
                <a:gd name="connsiteY16" fmla="*/ 773723 h 1296237"/>
                <a:gd name="connsiteX17" fmla="*/ 1095270 w 1457011"/>
                <a:gd name="connsiteY17" fmla="*/ 1185705 h 1296237"/>
                <a:gd name="connsiteX18" fmla="*/ 753626 w 1457011"/>
                <a:gd name="connsiteY18" fmla="*/ 974690 h 1296237"/>
                <a:gd name="connsiteX19" fmla="*/ 361741 w 1457011"/>
                <a:gd name="connsiteY19" fmla="*/ 1145512 h 1296237"/>
                <a:gd name="connsiteX20" fmla="*/ 442128 w 1457011"/>
                <a:gd name="connsiteY20" fmla="*/ 773723 h 1296237"/>
                <a:gd name="connsiteX21" fmla="*/ 150725 w 1457011"/>
                <a:gd name="connsiteY21" fmla="*/ 462224 h 1296237"/>
                <a:gd name="connsiteX22" fmla="*/ 502418 w 1457011"/>
                <a:gd name="connsiteY22" fmla="*/ 422030 h 1296237"/>
                <a:gd name="connsiteX23" fmla="*/ 713433 w 1457011"/>
                <a:gd name="connsiteY23" fmla="*/ 0 h 1296237"/>
                <a:gd name="connsiteX24" fmla="*/ 673240 w 1457011"/>
                <a:gd name="connsiteY24" fmla="*/ 40193 h 1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57011" h="1296237">
                  <a:moveTo>
                    <a:pt x="673240" y="40193"/>
                  </a:moveTo>
                  <a:lnTo>
                    <a:pt x="482321" y="321547"/>
                  </a:lnTo>
                  <a:lnTo>
                    <a:pt x="20097" y="411982"/>
                  </a:lnTo>
                  <a:lnTo>
                    <a:pt x="0" y="462224"/>
                  </a:lnTo>
                  <a:lnTo>
                    <a:pt x="331596" y="803868"/>
                  </a:lnTo>
                  <a:lnTo>
                    <a:pt x="261257" y="1225899"/>
                  </a:lnTo>
                  <a:lnTo>
                    <a:pt x="331596" y="1296237"/>
                  </a:lnTo>
                  <a:lnTo>
                    <a:pt x="743578" y="1085222"/>
                  </a:lnTo>
                  <a:lnTo>
                    <a:pt x="1135464" y="1296237"/>
                  </a:lnTo>
                  <a:lnTo>
                    <a:pt x="1185706" y="1235947"/>
                  </a:lnTo>
                  <a:lnTo>
                    <a:pt x="1135464" y="793820"/>
                  </a:lnTo>
                  <a:lnTo>
                    <a:pt x="1457011" y="422030"/>
                  </a:lnTo>
                  <a:lnTo>
                    <a:pt x="954593" y="341644"/>
                  </a:lnTo>
                  <a:lnTo>
                    <a:pt x="783771" y="30145"/>
                  </a:lnTo>
                  <a:lnTo>
                    <a:pt x="904352" y="432079"/>
                  </a:lnTo>
                  <a:lnTo>
                    <a:pt x="1336431" y="472272"/>
                  </a:lnTo>
                  <a:lnTo>
                    <a:pt x="1014884" y="773723"/>
                  </a:lnTo>
                  <a:lnTo>
                    <a:pt x="1095270" y="1185705"/>
                  </a:lnTo>
                  <a:lnTo>
                    <a:pt x="753626" y="974690"/>
                  </a:lnTo>
                  <a:lnTo>
                    <a:pt x="361741" y="1145512"/>
                  </a:lnTo>
                  <a:lnTo>
                    <a:pt x="442128" y="773723"/>
                  </a:lnTo>
                  <a:lnTo>
                    <a:pt x="150725" y="462224"/>
                  </a:lnTo>
                  <a:lnTo>
                    <a:pt x="502418" y="422030"/>
                  </a:lnTo>
                  <a:lnTo>
                    <a:pt x="713433" y="0"/>
                  </a:lnTo>
                  <a:lnTo>
                    <a:pt x="673240" y="40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 flipV="1">
            <a:off x="7824222" y="1019938"/>
            <a:ext cx="791032" cy="620866"/>
            <a:chOff x="60290" y="30145"/>
            <a:chExt cx="1728317" cy="1356528"/>
          </a:xfrm>
          <a:solidFill>
            <a:schemeClr val="bg1"/>
          </a:solidFill>
        </p:grpSpPr>
        <p:sp>
          <p:nvSpPr>
            <p:cNvPr id="95" name="Freeform 94"/>
            <p:cNvSpPr/>
            <p:nvPr/>
          </p:nvSpPr>
          <p:spPr bwMode="auto">
            <a:xfrm>
              <a:off x="60290" y="30145"/>
              <a:ext cx="1728317" cy="1356528"/>
            </a:xfrm>
            <a:custGeom>
              <a:avLst/>
              <a:gdLst>
                <a:gd name="connsiteX0" fmla="*/ 10048 w 1728317"/>
                <a:gd name="connsiteY0" fmla="*/ 1306286 h 1356528"/>
                <a:gd name="connsiteX1" fmla="*/ 0 w 1728317"/>
                <a:gd name="connsiteY1" fmla="*/ 1175657 h 1356528"/>
                <a:gd name="connsiteX2" fmla="*/ 432079 w 1728317"/>
                <a:gd name="connsiteY2" fmla="*/ 562708 h 1356528"/>
                <a:gd name="connsiteX3" fmla="*/ 542611 w 1728317"/>
                <a:gd name="connsiteY3" fmla="*/ 562708 h 1356528"/>
                <a:gd name="connsiteX4" fmla="*/ 643095 w 1728317"/>
                <a:gd name="connsiteY4" fmla="*/ 773723 h 1356528"/>
                <a:gd name="connsiteX5" fmla="*/ 914400 w 1728317"/>
                <a:gd name="connsiteY5" fmla="*/ 422031 h 1356528"/>
                <a:gd name="connsiteX6" fmla="*/ 1014884 w 1728317"/>
                <a:gd name="connsiteY6" fmla="*/ 422031 h 1356528"/>
                <a:gd name="connsiteX7" fmla="*/ 1165609 w 1728317"/>
                <a:gd name="connsiteY7" fmla="*/ 663191 h 1356528"/>
                <a:gd name="connsiteX8" fmla="*/ 1627833 w 1728317"/>
                <a:gd name="connsiteY8" fmla="*/ 130629 h 1356528"/>
                <a:gd name="connsiteX9" fmla="*/ 1266092 w 1728317"/>
                <a:gd name="connsiteY9" fmla="*/ 150725 h 1356528"/>
                <a:gd name="connsiteX10" fmla="*/ 1728317 w 1728317"/>
                <a:gd name="connsiteY10" fmla="*/ 0 h 1356528"/>
                <a:gd name="connsiteX11" fmla="*/ 1688123 w 1728317"/>
                <a:gd name="connsiteY11" fmla="*/ 391886 h 1356528"/>
                <a:gd name="connsiteX12" fmla="*/ 1668026 w 1728317"/>
                <a:gd name="connsiteY12" fmla="*/ 492369 h 1356528"/>
                <a:gd name="connsiteX13" fmla="*/ 1657978 w 1728317"/>
                <a:gd name="connsiteY13" fmla="*/ 160774 h 1356528"/>
                <a:gd name="connsiteX14" fmla="*/ 1195754 w 1728317"/>
                <a:gd name="connsiteY14" fmla="*/ 743578 h 1356528"/>
                <a:gd name="connsiteX15" fmla="*/ 1105319 w 1728317"/>
                <a:gd name="connsiteY15" fmla="*/ 753626 h 1356528"/>
                <a:gd name="connsiteX16" fmla="*/ 974690 w 1728317"/>
                <a:gd name="connsiteY16" fmla="*/ 552659 h 1356528"/>
                <a:gd name="connsiteX17" fmla="*/ 693336 w 1728317"/>
                <a:gd name="connsiteY17" fmla="*/ 924448 h 1356528"/>
                <a:gd name="connsiteX18" fmla="*/ 562708 w 1728317"/>
                <a:gd name="connsiteY18" fmla="*/ 924448 h 1356528"/>
                <a:gd name="connsiteX19" fmla="*/ 462224 w 1728317"/>
                <a:gd name="connsiteY19" fmla="*/ 723481 h 1356528"/>
                <a:gd name="connsiteX20" fmla="*/ 20097 w 1728317"/>
                <a:gd name="connsiteY20" fmla="*/ 1356528 h 1356528"/>
                <a:gd name="connsiteX21" fmla="*/ 10048 w 1728317"/>
                <a:gd name="connsiteY21" fmla="*/ 1306286 h 135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8317" h="1356528">
                  <a:moveTo>
                    <a:pt x="10048" y="1306286"/>
                  </a:moveTo>
                  <a:lnTo>
                    <a:pt x="0" y="1175657"/>
                  </a:lnTo>
                  <a:lnTo>
                    <a:pt x="432079" y="562708"/>
                  </a:lnTo>
                  <a:lnTo>
                    <a:pt x="542611" y="562708"/>
                  </a:lnTo>
                  <a:lnTo>
                    <a:pt x="643095" y="773723"/>
                  </a:lnTo>
                  <a:lnTo>
                    <a:pt x="914400" y="422031"/>
                  </a:lnTo>
                  <a:lnTo>
                    <a:pt x="1014884" y="422031"/>
                  </a:lnTo>
                  <a:lnTo>
                    <a:pt x="1165609" y="663191"/>
                  </a:lnTo>
                  <a:lnTo>
                    <a:pt x="1627833" y="130629"/>
                  </a:lnTo>
                  <a:lnTo>
                    <a:pt x="1266092" y="150725"/>
                  </a:lnTo>
                  <a:lnTo>
                    <a:pt x="1728317" y="0"/>
                  </a:lnTo>
                  <a:lnTo>
                    <a:pt x="1688123" y="391886"/>
                  </a:lnTo>
                  <a:lnTo>
                    <a:pt x="1668026" y="492369"/>
                  </a:lnTo>
                  <a:lnTo>
                    <a:pt x="1657978" y="160774"/>
                  </a:lnTo>
                  <a:lnTo>
                    <a:pt x="1195754" y="743578"/>
                  </a:lnTo>
                  <a:lnTo>
                    <a:pt x="1105319" y="753626"/>
                  </a:lnTo>
                  <a:lnTo>
                    <a:pt x="974690" y="552659"/>
                  </a:lnTo>
                  <a:lnTo>
                    <a:pt x="693336" y="924448"/>
                  </a:lnTo>
                  <a:lnTo>
                    <a:pt x="562708" y="924448"/>
                  </a:lnTo>
                  <a:lnTo>
                    <a:pt x="462224" y="723481"/>
                  </a:lnTo>
                  <a:lnTo>
                    <a:pt x="20097" y="1356528"/>
                  </a:lnTo>
                  <a:lnTo>
                    <a:pt x="10048" y="1306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100484" y="341644"/>
              <a:ext cx="130628" cy="643094"/>
            </a:xfrm>
            <a:custGeom>
              <a:avLst/>
              <a:gdLst>
                <a:gd name="connsiteX0" fmla="*/ 60290 w 130628"/>
                <a:gd name="connsiteY0" fmla="*/ 20097 h 643094"/>
                <a:gd name="connsiteX1" fmla="*/ 130628 w 130628"/>
                <a:gd name="connsiteY1" fmla="*/ 321547 h 643094"/>
                <a:gd name="connsiteX2" fmla="*/ 110531 w 130628"/>
                <a:gd name="connsiteY2" fmla="*/ 643094 h 643094"/>
                <a:gd name="connsiteX3" fmla="*/ 0 w 130628"/>
                <a:gd name="connsiteY3" fmla="*/ 622998 h 643094"/>
                <a:gd name="connsiteX4" fmla="*/ 10048 w 130628"/>
                <a:gd name="connsiteY4" fmla="*/ 0 h 643094"/>
                <a:gd name="connsiteX5" fmla="*/ 60290 w 130628"/>
                <a:gd name="connsiteY5" fmla="*/ 20097 h 64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628" h="643094">
                  <a:moveTo>
                    <a:pt x="60290" y="20097"/>
                  </a:moveTo>
                  <a:lnTo>
                    <a:pt x="130628" y="321547"/>
                  </a:lnTo>
                  <a:lnTo>
                    <a:pt x="110531" y="643094"/>
                  </a:lnTo>
                  <a:lnTo>
                    <a:pt x="0" y="622998"/>
                  </a:lnTo>
                  <a:lnTo>
                    <a:pt x="10048" y="0"/>
                  </a:lnTo>
                  <a:lnTo>
                    <a:pt x="60290" y="200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231112" y="251209"/>
              <a:ext cx="1195754" cy="120580"/>
            </a:xfrm>
            <a:custGeom>
              <a:avLst/>
              <a:gdLst>
                <a:gd name="connsiteX0" fmla="*/ 0 w 1195754"/>
                <a:gd name="connsiteY0" fmla="*/ 100483 h 120580"/>
                <a:gd name="connsiteX1" fmla="*/ 60290 w 1195754"/>
                <a:gd name="connsiteY1" fmla="*/ 0 h 120580"/>
                <a:gd name="connsiteX2" fmla="*/ 1195754 w 1195754"/>
                <a:gd name="connsiteY2" fmla="*/ 40193 h 120580"/>
                <a:gd name="connsiteX3" fmla="*/ 653143 w 1195754"/>
                <a:gd name="connsiteY3" fmla="*/ 120580 h 120580"/>
                <a:gd name="connsiteX4" fmla="*/ 0 w 1195754"/>
                <a:gd name="connsiteY4" fmla="*/ 100483 h 12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754" h="120580">
                  <a:moveTo>
                    <a:pt x="0" y="100483"/>
                  </a:moveTo>
                  <a:lnTo>
                    <a:pt x="60290" y="0"/>
                  </a:lnTo>
                  <a:lnTo>
                    <a:pt x="1195754" y="40193"/>
                  </a:lnTo>
                  <a:lnTo>
                    <a:pt x="653143" y="120580"/>
                  </a:lnTo>
                  <a:lnTo>
                    <a:pt x="0" y="1004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1627833" y="542611"/>
              <a:ext cx="150725" cy="502418"/>
            </a:xfrm>
            <a:custGeom>
              <a:avLst/>
              <a:gdLst>
                <a:gd name="connsiteX0" fmla="*/ 70338 w 150725"/>
                <a:gd name="connsiteY0" fmla="*/ 0 h 502418"/>
                <a:gd name="connsiteX1" fmla="*/ 0 w 150725"/>
                <a:gd name="connsiteY1" fmla="*/ 100484 h 502418"/>
                <a:gd name="connsiteX2" fmla="*/ 0 w 150725"/>
                <a:gd name="connsiteY2" fmla="*/ 502418 h 502418"/>
                <a:gd name="connsiteX3" fmla="*/ 150725 w 150725"/>
                <a:gd name="connsiteY3" fmla="*/ 482321 h 502418"/>
                <a:gd name="connsiteX4" fmla="*/ 70338 w 150725"/>
                <a:gd name="connsiteY4" fmla="*/ 0 h 502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725" h="502418">
                  <a:moveTo>
                    <a:pt x="70338" y="0"/>
                  </a:moveTo>
                  <a:lnTo>
                    <a:pt x="0" y="100484"/>
                  </a:lnTo>
                  <a:lnTo>
                    <a:pt x="0" y="502418"/>
                  </a:lnTo>
                  <a:lnTo>
                    <a:pt x="150725" y="482321"/>
                  </a:lnTo>
                  <a:lnTo>
                    <a:pt x="703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301451" y="1055077"/>
              <a:ext cx="1446962" cy="100483"/>
            </a:xfrm>
            <a:custGeom>
              <a:avLst/>
              <a:gdLst>
                <a:gd name="connsiteX0" fmla="*/ 0 w 1446962"/>
                <a:gd name="connsiteY0" fmla="*/ 60290 h 100483"/>
                <a:gd name="connsiteX1" fmla="*/ 1336430 w 1446962"/>
                <a:gd name="connsiteY1" fmla="*/ 0 h 100483"/>
                <a:gd name="connsiteX2" fmla="*/ 1446962 w 1446962"/>
                <a:gd name="connsiteY2" fmla="*/ 100483 h 100483"/>
                <a:gd name="connsiteX3" fmla="*/ 0 w 1446962"/>
                <a:gd name="connsiteY3" fmla="*/ 60290 h 10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962" h="100483">
                  <a:moveTo>
                    <a:pt x="0" y="60290"/>
                  </a:moveTo>
                  <a:lnTo>
                    <a:pt x="1336430" y="0"/>
                  </a:lnTo>
                  <a:lnTo>
                    <a:pt x="1446962" y="100483"/>
                  </a:lnTo>
                  <a:lnTo>
                    <a:pt x="0" y="602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1303633" y="2098416"/>
            <a:ext cx="2322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1"/>
                </a:solidFill>
              </a:rPr>
              <a:t>A self motivated team.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1"/>
                </a:solidFill>
              </a:rPr>
              <a:t>Can develop 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1"/>
                </a:solidFill>
              </a:rPr>
              <a:t>Free development IDE 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1"/>
                </a:solidFill>
              </a:rPr>
              <a:t>Very good community &amp; Support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5162551" y="1812925"/>
            <a:ext cx="2752722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  <a:ea typeface="ＭＳ Ｐゴシック" charset="0"/>
                <a:cs typeface="Calibri"/>
              </a:rPr>
              <a:t>WEAKNESS</a:t>
            </a:r>
            <a:endParaRPr lang="en-US" sz="1600" b="1" kern="0" dirty="0">
              <a:solidFill>
                <a:sysClr val="window" lastClr="FFFFFF"/>
              </a:solidFill>
              <a:ea typeface="ＭＳ Ｐゴシック" charset="0"/>
              <a:cs typeface="Calibri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37969" y="2088021"/>
            <a:ext cx="2486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Some </a:t>
            </a:r>
            <a:r>
              <a:rPr lang="en-US" sz="1200" dirty="0" err="1">
                <a:solidFill>
                  <a:schemeClr val="bg1"/>
                </a:solidFill>
              </a:rPr>
              <a:t>Salesforce</a:t>
            </a:r>
            <a:r>
              <a:rPr lang="en-US" sz="1200" dirty="0">
                <a:solidFill>
                  <a:schemeClr val="bg1"/>
                </a:solidFill>
              </a:rPr>
              <a:t> data and features aren’t available in the </a:t>
            </a:r>
            <a:r>
              <a:rPr lang="en-US" sz="1200" dirty="0" smtClean="0">
                <a:solidFill>
                  <a:schemeClr val="bg1"/>
                </a:solidFill>
              </a:rPr>
              <a:t>Lightning component. </a:t>
            </a:r>
            <a:r>
              <a:rPr lang="en-US" sz="1200" dirty="0">
                <a:solidFill>
                  <a:schemeClr val="bg1"/>
                </a:solidFill>
              </a:rPr>
              <a:t>And some features don’t have full parity with what’s available in </a:t>
            </a:r>
            <a:r>
              <a:rPr lang="en-US" sz="1200" dirty="0" err="1">
                <a:solidFill>
                  <a:schemeClr val="bg1"/>
                </a:solidFill>
              </a:rPr>
              <a:t>Salesforce</a:t>
            </a:r>
            <a:r>
              <a:rPr lang="en-US" sz="1200" dirty="0">
                <a:solidFill>
                  <a:schemeClr val="bg1"/>
                </a:solidFill>
              </a:rPr>
              <a:t> Classic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1211410" y="3575050"/>
            <a:ext cx="2808139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  <a:ea typeface="ＭＳ Ｐゴシック" charset="0"/>
                <a:cs typeface="Calibri"/>
              </a:rPr>
              <a:t>OPPORTUNITY</a:t>
            </a:r>
            <a:endParaRPr lang="en-US" sz="1600" b="1" kern="0" dirty="0">
              <a:solidFill>
                <a:sysClr val="window" lastClr="FFFFFF"/>
              </a:solidFill>
              <a:ea typeface="ＭＳ Ｐゴシック" charset="0"/>
              <a:cs typeface="Calibri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90721" y="3870146"/>
            <a:ext cx="2337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1"/>
                </a:solidFill>
              </a:rPr>
              <a:t>Technology can be used for new proposals.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1"/>
                </a:solidFill>
              </a:rPr>
              <a:t>Showcase our skillset to organization </a:t>
            </a:r>
            <a:r>
              <a:rPr lang="en-US" sz="1200" dirty="0" smtClean="0">
                <a:solidFill>
                  <a:schemeClr val="bg1"/>
                </a:solidFill>
              </a:rPr>
              <a:t>level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1"/>
                </a:solidFill>
              </a:rPr>
              <a:t>More understanding on the new Agile based Projects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5162551" y="3584575"/>
            <a:ext cx="2752722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  <a:ea typeface="ＭＳ Ｐゴシック" charset="0"/>
                <a:cs typeface="Calibri"/>
              </a:rPr>
              <a:t>THREAT</a:t>
            </a:r>
            <a:endParaRPr lang="en-US" sz="1600" b="1" kern="0" dirty="0">
              <a:solidFill>
                <a:sysClr val="window" lastClr="FFFFFF"/>
              </a:solidFill>
              <a:ea typeface="ＭＳ Ｐゴシック" charset="0"/>
              <a:cs typeface="Calibri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72485" y="3889833"/>
            <a:ext cx="2443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Salesforce</a:t>
            </a:r>
            <a:r>
              <a:rPr lang="en-US" sz="1200" dirty="0" smtClean="0">
                <a:solidFill>
                  <a:schemeClr val="bg1"/>
                </a:solidFill>
              </a:rPr>
              <a:t> software license cost and deployment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0" y="597944"/>
            <a:ext cx="914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 bwMode="auto">
          <a:xfrm>
            <a:off x="3625851" y="3192238"/>
            <a:ext cx="1878012" cy="36804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ＭＳ Ｐゴシック" charset="0"/>
                <a:cs typeface="Calibri"/>
              </a:rPr>
              <a:t>SWOT</a:t>
            </a:r>
            <a:endParaRPr lang="en-US" sz="1600" b="1" kern="0" dirty="0">
              <a:solidFill>
                <a:schemeClr val="accent6">
                  <a:lumMod val="60000"/>
                  <a:lumOff val="40000"/>
                </a:schemeClr>
              </a:solidFill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85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3"/>
          <p:cNvGrpSpPr/>
          <p:nvPr/>
        </p:nvGrpSpPr>
        <p:grpSpPr>
          <a:xfrm>
            <a:off x="88970" y="4562297"/>
            <a:ext cx="4411960" cy="1861395"/>
            <a:chOff x="-5522200" y="1248058"/>
            <a:chExt cx="3486989" cy="3489207"/>
          </a:xfrm>
        </p:grpSpPr>
        <p:sp>
          <p:nvSpPr>
            <p:cNvPr id="115" name="Freeform 7"/>
            <p:cNvSpPr>
              <a:spLocks/>
            </p:cNvSpPr>
            <p:nvPr/>
          </p:nvSpPr>
          <p:spPr bwMode="auto">
            <a:xfrm>
              <a:off x="-5522200" y="1248058"/>
              <a:ext cx="3486989" cy="3489207"/>
            </a:xfrm>
            <a:custGeom>
              <a:avLst/>
              <a:gdLst>
                <a:gd name="T0" fmla="*/ 1492 w 3144"/>
                <a:gd name="T1" fmla="*/ 3144 h 3146"/>
                <a:gd name="T2" fmla="*/ 1256 w 3144"/>
                <a:gd name="T3" fmla="*/ 3114 h 3146"/>
                <a:gd name="T4" fmla="*/ 1032 w 3144"/>
                <a:gd name="T5" fmla="*/ 3050 h 3146"/>
                <a:gd name="T6" fmla="*/ 822 w 3144"/>
                <a:gd name="T7" fmla="*/ 2956 h 3146"/>
                <a:gd name="T8" fmla="*/ 632 w 3144"/>
                <a:gd name="T9" fmla="*/ 2832 h 3146"/>
                <a:gd name="T10" fmla="*/ 460 w 3144"/>
                <a:gd name="T11" fmla="*/ 2684 h 3146"/>
                <a:gd name="T12" fmla="*/ 312 w 3144"/>
                <a:gd name="T13" fmla="*/ 2514 h 3146"/>
                <a:gd name="T14" fmla="*/ 190 w 3144"/>
                <a:gd name="T15" fmla="*/ 2322 h 3146"/>
                <a:gd name="T16" fmla="*/ 94 w 3144"/>
                <a:gd name="T17" fmla="*/ 2114 h 3146"/>
                <a:gd name="T18" fmla="*/ 32 w 3144"/>
                <a:gd name="T19" fmla="*/ 1890 h 3146"/>
                <a:gd name="T20" fmla="*/ 2 w 3144"/>
                <a:gd name="T21" fmla="*/ 1654 h 3146"/>
                <a:gd name="T22" fmla="*/ 2 w 3144"/>
                <a:gd name="T23" fmla="*/ 1492 h 3146"/>
                <a:gd name="T24" fmla="*/ 32 w 3144"/>
                <a:gd name="T25" fmla="*/ 1256 h 3146"/>
                <a:gd name="T26" fmla="*/ 94 w 3144"/>
                <a:gd name="T27" fmla="*/ 1032 h 3146"/>
                <a:gd name="T28" fmla="*/ 190 w 3144"/>
                <a:gd name="T29" fmla="*/ 824 h 3146"/>
                <a:gd name="T30" fmla="*/ 312 w 3144"/>
                <a:gd name="T31" fmla="*/ 632 h 3146"/>
                <a:gd name="T32" fmla="*/ 460 w 3144"/>
                <a:gd name="T33" fmla="*/ 462 h 3146"/>
                <a:gd name="T34" fmla="*/ 632 w 3144"/>
                <a:gd name="T35" fmla="*/ 314 h 3146"/>
                <a:gd name="T36" fmla="*/ 822 w 3144"/>
                <a:gd name="T37" fmla="*/ 190 h 3146"/>
                <a:gd name="T38" fmla="*/ 1032 w 3144"/>
                <a:gd name="T39" fmla="*/ 96 h 3146"/>
                <a:gd name="T40" fmla="*/ 1256 w 3144"/>
                <a:gd name="T41" fmla="*/ 32 h 3146"/>
                <a:gd name="T42" fmla="*/ 1492 w 3144"/>
                <a:gd name="T43" fmla="*/ 2 h 3146"/>
                <a:gd name="T44" fmla="*/ 1652 w 3144"/>
                <a:gd name="T45" fmla="*/ 2 h 3146"/>
                <a:gd name="T46" fmla="*/ 1888 w 3144"/>
                <a:gd name="T47" fmla="*/ 32 h 3146"/>
                <a:gd name="T48" fmla="*/ 2112 w 3144"/>
                <a:gd name="T49" fmla="*/ 96 h 3146"/>
                <a:gd name="T50" fmla="*/ 2320 w 3144"/>
                <a:gd name="T51" fmla="*/ 190 h 3146"/>
                <a:gd name="T52" fmla="*/ 2512 w 3144"/>
                <a:gd name="T53" fmla="*/ 314 h 3146"/>
                <a:gd name="T54" fmla="*/ 2684 w 3144"/>
                <a:gd name="T55" fmla="*/ 462 h 3146"/>
                <a:gd name="T56" fmla="*/ 2832 w 3144"/>
                <a:gd name="T57" fmla="*/ 632 h 3146"/>
                <a:gd name="T58" fmla="*/ 2954 w 3144"/>
                <a:gd name="T59" fmla="*/ 824 h 3146"/>
                <a:gd name="T60" fmla="*/ 3050 w 3144"/>
                <a:gd name="T61" fmla="*/ 1032 h 3146"/>
                <a:gd name="T62" fmla="*/ 3112 w 3144"/>
                <a:gd name="T63" fmla="*/ 1256 h 3146"/>
                <a:gd name="T64" fmla="*/ 3142 w 3144"/>
                <a:gd name="T65" fmla="*/ 1492 h 3146"/>
                <a:gd name="T66" fmla="*/ 3142 w 3144"/>
                <a:gd name="T67" fmla="*/ 1654 h 3146"/>
                <a:gd name="T68" fmla="*/ 3112 w 3144"/>
                <a:gd name="T69" fmla="*/ 1890 h 3146"/>
                <a:gd name="T70" fmla="*/ 3050 w 3144"/>
                <a:gd name="T71" fmla="*/ 2114 h 3146"/>
                <a:gd name="T72" fmla="*/ 2954 w 3144"/>
                <a:gd name="T73" fmla="*/ 2322 h 3146"/>
                <a:gd name="T74" fmla="*/ 2832 w 3144"/>
                <a:gd name="T75" fmla="*/ 2514 h 3146"/>
                <a:gd name="T76" fmla="*/ 2684 w 3144"/>
                <a:gd name="T77" fmla="*/ 2684 h 3146"/>
                <a:gd name="T78" fmla="*/ 2512 w 3144"/>
                <a:gd name="T79" fmla="*/ 2832 h 3146"/>
                <a:gd name="T80" fmla="*/ 2320 w 3144"/>
                <a:gd name="T81" fmla="*/ 2956 h 3146"/>
                <a:gd name="T82" fmla="*/ 2112 w 3144"/>
                <a:gd name="T83" fmla="*/ 3050 h 3146"/>
                <a:gd name="T84" fmla="*/ 1888 w 3144"/>
                <a:gd name="T85" fmla="*/ 3114 h 3146"/>
                <a:gd name="T86" fmla="*/ 1652 w 3144"/>
                <a:gd name="T87" fmla="*/ 3144 h 3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44" h="3146">
                  <a:moveTo>
                    <a:pt x="1572" y="3146"/>
                  </a:moveTo>
                  <a:lnTo>
                    <a:pt x="1572" y="3146"/>
                  </a:lnTo>
                  <a:lnTo>
                    <a:pt x="1492" y="3144"/>
                  </a:lnTo>
                  <a:lnTo>
                    <a:pt x="1412" y="3138"/>
                  </a:lnTo>
                  <a:lnTo>
                    <a:pt x="1332" y="3128"/>
                  </a:lnTo>
                  <a:lnTo>
                    <a:pt x="1256" y="3114"/>
                  </a:lnTo>
                  <a:lnTo>
                    <a:pt x="1180" y="3096"/>
                  </a:lnTo>
                  <a:lnTo>
                    <a:pt x="1104" y="3074"/>
                  </a:lnTo>
                  <a:lnTo>
                    <a:pt x="1032" y="3050"/>
                  </a:lnTo>
                  <a:lnTo>
                    <a:pt x="960" y="3022"/>
                  </a:lnTo>
                  <a:lnTo>
                    <a:pt x="890" y="2990"/>
                  </a:lnTo>
                  <a:lnTo>
                    <a:pt x="822" y="2956"/>
                  </a:lnTo>
                  <a:lnTo>
                    <a:pt x="758" y="2918"/>
                  </a:lnTo>
                  <a:lnTo>
                    <a:pt x="694" y="2876"/>
                  </a:lnTo>
                  <a:lnTo>
                    <a:pt x="632" y="2832"/>
                  </a:lnTo>
                  <a:lnTo>
                    <a:pt x="572" y="2786"/>
                  </a:lnTo>
                  <a:lnTo>
                    <a:pt x="516" y="2736"/>
                  </a:lnTo>
                  <a:lnTo>
                    <a:pt x="460" y="2684"/>
                  </a:lnTo>
                  <a:lnTo>
                    <a:pt x="408" y="2630"/>
                  </a:lnTo>
                  <a:lnTo>
                    <a:pt x="358" y="2572"/>
                  </a:lnTo>
                  <a:lnTo>
                    <a:pt x="312" y="2514"/>
                  </a:lnTo>
                  <a:lnTo>
                    <a:pt x="268" y="2452"/>
                  </a:lnTo>
                  <a:lnTo>
                    <a:pt x="228" y="2388"/>
                  </a:lnTo>
                  <a:lnTo>
                    <a:pt x="190" y="2322"/>
                  </a:lnTo>
                  <a:lnTo>
                    <a:pt x="154" y="2254"/>
                  </a:lnTo>
                  <a:lnTo>
                    <a:pt x="124" y="2184"/>
                  </a:lnTo>
                  <a:lnTo>
                    <a:pt x="94" y="2114"/>
                  </a:lnTo>
                  <a:lnTo>
                    <a:pt x="70" y="2040"/>
                  </a:lnTo>
                  <a:lnTo>
                    <a:pt x="48" y="1966"/>
                  </a:lnTo>
                  <a:lnTo>
                    <a:pt x="32" y="1890"/>
                  </a:lnTo>
                  <a:lnTo>
                    <a:pt x="18" y="1812"/>
                  </a:lnTo>
                  <a:lnTo>
                    <a:pt x="8" y="1734"/>
                  </a:lnTo>
                  <a:lnTo>
                    <a:pt x="2" y="1654"/>
                  </a:lnTo>
                  <a:lnTo>
                    <a:pt x="0" y="1572"/>
                  </a:lnTo>
                  <a:lnTo>
                    <a:pt x="0" y="1572"/>
                  </a:lnTo>
                  <a:lnTo>
                    <a:pt x="2" y="1492"/>
                  </a:lnTo>
                  <a:lnTo>
                    <a:pt x="8" y="1412"/>
                  </a:lnTo>
                  <a:lnTo>
                    <a:pt x="18" y="1334"/>
                  </a:lnTo>
                  <a:lnTo>
                    <a:pt x="32" y="1256"/>
                  </a:lnTo>
                  <a:lnTo>
                    <a:pt x="48" y="1180"/>
                  </a:lnTo>
                  <a:lnTo>
                    <a:pt x="70" y="1106"/>
                  </a:lnTo>
                  <a:lnTo>
                    <a:pt x="94" y="1032"/>
                  </a:lnTo>
                  <a:lnTo>
                    <a:pt x="124" y="962"/>
                  </a:lnTo>
                  <a:lnTo>
                    <a:pt x="154" y="892"/>
                  </a:lnTo>
                  <a:lnTo>
                    <a:pt x="190" y="824"/>
                  </a:lnTo>
                  <a:lnTo>
                    <a:pt x="228" y="758"/>
                  </a:lnTo>
                  <a:lnTo>
                    <a:pt x="268" y="694"/>
                  </a:lnTo>
                  <a:lnTo>
                    <a:pt x="312" y="632"/>
                  </a:lnTo>
                  <a:lnTo>
                    <a:pt x="358" y="574"/>
                  </a:lnTo>
                  <a:lnTo>
                    <a:pt x="408" y="516"/>
                  </a:lnTo>
                  <a:lnTo>
                    <a:pt x="460" y="462"/>
                  </a:lnTo>
                  <a:lnTo>
                    <a:pt x="516" y="410"/>
                  </a:lnTo>
                  <a:lnTo>
                    <a:pt x="572" y="360"/>
                  </a:lnTo>
                  <a:lnTo>
                    <a:pt x="632" y="314"/>
                  </a:lnTo>
                  <a:lnTo>
                    <a:pt x="694" y="270"/>
                  </a:lnTo>
                  <a:lnTo>
                    <a:pt x="758" y="228"/>
                  </a:lnTo>
                  <a:lnTo>
                    <a:pt x="822" y="190"/>
                  </a:lnTo>
                  <a:lnTo>
                    <a:pt x="890" y="156"/>
                  </a:lnTo>
                  <a:lnTo>
                    <a:pt x="960" y="124"/>
                  </a:lnTo>
                  <a:lnTo>
                    <a:pt x="1032" y="96"/>
                  </a:lnTo>
                  <a:lnTo>
                    <a:pt x="1104" y="72"/>
                  </a:lnTo>
                  <a:lnTo>
                    <a:pt x="1180" y="50"/>
                  </a:lnTo>
                  <a:lnTo>
                    <a:pt x="1256" y="32"/>
                  </a:lnTo>
                  <a:lnTo>
                    <a:pt x="1332" y="18"/>
                  </a:lnTo>
                  <a:lnTo>
                    <a:pt x="1412" y="8"/>
                  </a:lnTo>
                  <a:lnTo>
                    <a:pt x="1492" y="2"/>
                  </a:lnTo>
                  <a:lnTo>
                    <a:pt x="1572" y="0"/>
                  </a:lnTo>
                  <a:lnTo>
                    <a:pt x="1572" y="0"/>
                  </a:lnTo>
                  <a:lnTo>
                    <a:pt x="1652" y="2"/>
                  </a:lnTo>
                  <a:lnTo>
                    <a:pt x="1732" y="8"/>
                  </a:lnTo>
                  <a:lnTo>
                    <a:pt x="1812" y="18"/>
                  </a:lnTo>
                  <a:lnTo>
                    <a:pt x="1888" y="32"/>
                  </a:lnTo>
                  <a:lnTo>
                    <a:pt x="1964" y="50"/>
                  </a:lnTo>
                  <a:lnTo>
                    <a:pt x="2040" y="72"/>
                  </a:lnTo>
                  <a:lnTo>
                    <a:pt x="2112" y="96"/>
                  </a:lnTo>
                  <a:lnTo>
                    <a:pt x="2184" y="124"/>
                  </a:lnTo>
                  <a:lnTo>
                    <a:pt x="2254" y="156"/>
                  </a:lnTo>
                  <a:lnTo>
                    <a:pt x="2320" y="190"/>
                  </a:lnTo>
                  <a:lnTo>
                    <a:pt x="2386" y="228"/>
                  </a:lnTo>
                  <a:lnTo>
                    <a:pt x="2450" y="270"/>
                  </a:lnTo>
                  <a:lnTo>
                    <a:pt x="2512" y="314"/>
                  </a:lnTo>
                  <a:lnTo>
                    <a:pt x="2572" y="360"/>
                  </a:lnTo>
                  <a:lnTo>
                    <a:pt x="2628" y="410"/>
                  </a:lnTo>
                  <a:lnTo>
                    <a:pt x="2684" y="462"/>
                  </a:lnTo>
                  <a:lnTo>
                    <a:pt x="2736" y="516"/>
                  </a:lnTo>
                  <a:lnTo>
                    <a:pt x="2786" y="574"/>
                  </a:lnTo>
                  <a:lnTo>
                    <a:pt x="2832" y="632"/>
                  </a:lnTo>
                  <a:lnTo>
                    <a:pt x="2876" y="694"/>
                  </a:lnTo>
                  <a:lnTo>
                    <a:pt x="2916" y="758"/>
                  </a:lnTo>
                  <a:lnTo>
                    <a:pt x="2954" y="824"/>
                  </a:lnTo>
                  <a:lnTo>
                    <a:pt x="2990" y="892"/>
                  </a:lnTo>
                  <a:lnTo>
                    <a:pt x="3020" y="962"/>
                  </a:lnTo>
                  <a:lnTo>
                    <a:pt x="3050" y="1032"/>
                  </a:lnTo>
                  <a:lnTo>
                    <a:pt x="3074" y="1106"/>
                  </a:lnTo>
                  <a:lnTo>
                    <a:pt x="3096" y="1180"/>
                  </a:lnTo>
                  <a:lnTo>
                    <a:pt x="3112" y="1256"/>
                  </a:lnTo>
                  <a:lnTo>
                    <a:pt x="3126" y="1334"/>
                  </a:lnTo>
                  <a:lnTo>
                    <a:pt x="3136" y="1412"/>
                  </a:lnTo>
                  <a:lnTo>
                    <a:pt x="3142" y="1492"/>
                  </a:lnTo>
                  <a:lnTo>
                    <a:pt x="3144" y="1572"/>
                  </a:lnTo>
                  <a:lnTo>
                    <a:pt x="3144" y="1572"/>
                  </a:lnTo>
                  <a:lnTo>
                    <a:pt x="3142" y="1654"/>
                  </a:lnTo>
                  <a:lnTo>
                    <a:pt x="3136" y="1734"/>
                  </a:lnTo>
                  <a:lnTo>
                    <a:pt x="3126" y="1812"/>
                  </a:lnTo>
                  <a:lnTo>
                    <a:pt x="3112" y="1890"/>
                  </a:lnTo>
                  <a:lnTo>
                    <a:pt x="3096" y="1966"/>
                  </a:lnTo>
                  <a:lnTo>
                    <a:pt x="3074" y="2040"/>
                  </a:lnTo>
                  <a:lnTo>
                    <a:pt x="3050" y="2114"/>
                  </a:lnTo>
                  <a:lnTo>
                    <a:pt x="3020" y="2184"/>
                  </a:lnTo>
                  <a:lnTo>
                    <a:pt x="2990" y="2254"/>
                  </a:lnTo>
                  <a:lnTo>
                    <a:pt x="2954" y="2322"/>
                  </a:lnTo>
                  <a:lnTo>
                    <a:pt x="2916" y="2388"/>
                  </a:lnTo>
                  <a:lnTo>
                    <a:pt x="2876" y="2452"/>
                  </a:lnTo>
                  <a:lnTo>
                    <a:pt x="2832" y="2514"/>
                  </a:lnTo>
                  <a:lnTo>
                    <a:pt x="2786" y="2572"/>
                  </a:lnTo>
                  <a:lnTo>
                    <a:pt x="2736" y="2630"/>
                  </a:lnTo>
                  <a:lnTo>
                    <a:pt x="2684" y="2684"/>
                  </a:lnTo>
                  <a:lnTo>
                    <a:pt x="2628" y="2736"/>
                  </a:lnTo>
                  <a:lnTo>
                    <a:pt x="2572" y="2786"/>
                  </a:lnTo>
                  <a:lnTo>
                    <a:pt x="2512" y="2832"/>
                  </a:lnTo>
                  <a:lnTo>
                    <a:pt x="2450" y="2876"/>
                  </a:lnTo>
                  <a:lnTo>
                    <a:pt x="2386" y="2918"/>
                  </a:lnTo>
                  <a:lnTo>
                    <a:pt x="2320" y="2956"/>
                  </a:lnTo>
                  <a:lnTo>
                    <a:pt x="2254" y="2990"/>
                  </a:lnTo>
                  <a:lnTo>
                    <a:pt x="2184" y="3022"/>
                  </a:lnTo>
                  <a:lnTo>
                    <a:pt x="2112" y="3050"/>
                  </a:lnTo>
                  <a:lnTo>
                    <a:pt x="2040" y="3074"/>
                  </a:lnTo>
                  <a:lnTo>
                    <a:pt x="1964" y="3096"/>
                  </a:lnTo>
                  <a:lnTo>
                    <a:pt x="1888" y="3114"/>
                  </a:lnTo>
                  <a:lnTo>
                    <a:pt x="1812" y="3128"/>
                  </a:lnTo>
                  <a:lnTo>
                    <a:pt x="1732" y="3138"/>
                  </a:lnTo>
                  <a:lnTo>
                    <a:pt x="1652" y="3144"/>
                  </a:lnTo>
                  <a:lnTo>
                    <a:pt x="1572" y="3146"/>
                  </a:lnTo>
                  <a:lnTo>
                    <a:pt x="1572" y="3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8"/>
            <p:cNvSpPr>
              <a:spLocks/>
            </p:cNvSpPr>
            <p:nvPr/>
          </p:nvSpPr>
          <p:spPr bwMode="auto">
            <a:xfrm>
              <a:off x="-5162854" y="1609622"/>
              <a:ext cx="2768296" cy="2766078"/>
            </a:xfrm>
            <a:custGeom>
              <a:avLst/>
              <a:gdLst>
                <a:gd name="T0" fmla="*/ 1184 w 2496"/>
                <a:gd name="T1" fmla="*/ 2 h 2494"/>
                <a:gd name="T2" fmla="*/ 996 w 2496"/>
                <a:gd name="T3" fmla="*/ 24 h 2494"/>
                <a:gd name="T4" fmla="*/ 820 w 2496"/>
                <a:gd name="T5" fmla="*/ 76 h 2494"/>
                <a:gd name="T6" fmla="*/ 654 w 2496"/>
                <a:gd name="T7" fmla="*/ 150 h 2494"/>
                <a:gd name="T8" fmla="*/ 502 w 2496"/>
                <a:gd name="T9" fmla="*/ 248 h 2494"/>
                <a:gd name="T10" fmla="*/ 366 w 2496"/>
                <a:gd name="T11" fmla="*/ 366 h 2494"/>
                <a:gd name="T12" fmla="*/ 248 w 2496"/>
                <a:gd name="T13" fmla="*/ 502 h 2494"/>
                <a:gd name="T14" fmla="*/ 152 w 2496"/>
                <a:gd name="T15" fmla="*/ 652 h 2494"/>
                <a:gd name="T16" fmla="*/ 76 w 2496"/>
                <a:gd name="T17" fmla="*/ 818 h 2494"/>
                <a:gd name="T18" fmla="*/ 26 w 2496"/>
                <a:gd name="T19" fmla="*/ 996 h 2494"/>
                <a:gd name="T20" fmla="*/ 2 w 2496"/>
                <a:gd name="T21" fmla="*/ 1182 h 2494"/>
                <a:gd name="T22" fmla="*/ 2 w 2496"/>
                <a:gd name="T23" fmla="*/ 1312 h 2494"/>
                <a:gd name="T24" fmla="*/ 26 w 2496"/>
                <a:gd name="T25" fmla="*/ 1498 h 2494"/>
                <a:gd name="T26" fmla="*/ 76 w 2496"/>
                <a:gd name="T27" fmla="*/ 1676 h 2494"/>
                <a:gd name="T28" fmla="*/ 152 w 2496"/>
                <a:gd name="T29" fmla="*/ 1842 h 2494"/>
                <a:gd name="T30" fmla="*/ 248 w 2496"/>
                <a:gd name="T31" fmla="*/ 1992 h 2494"/>
                <a:gd name="T32" fmla="*/ 366 w 2496"/>
                <a:gd name="T33" fmla="*/ 2128 h 2494"/>
                <a:gd name="T34" fmla="*/ 502 w 2496"/>
                <a:gd name="T35" fmla="*/ 2246 h 2494"/>
                <a:gd name="T36" fmla="*/ 654 w 2496"/>
                <a:gd name="T37" fmla="*/ 2344 h 2494"/>
                <a:gd name="T38" fmla="*/ 820 w 2496"/>
                <a:gd name="T39" fmla="*/ 2418 h 2494"/>
                <a:gd name="T40" fmla="*/ 996 w 2496"/>
                <a:gd name="T41" fmla="*/ 2470 h 2494"/>
                <a:gd name="T42" fmla="*/ 1184 w 2496"/>
                <a:gd name="T43" fmla="*/ 2492 h 2494"/>
                <a:gd name="T44" fmla="*/ 1312 w 2496"/>
                <a:gd name="T45" fmla="*/ 2492 h 2494"/>
                <a:gd name="T46" fmla="*/ 1500 w 2496"/>
                <a:gd name="T47" fmla="*/ 2470 h 2494"/>
                <a:gd name="T48" fmla="*/ 1676 w 2496"/>
                <a:gd name="T49" fmla="*/ 2418 h 2494"/>
                <a:gd name="T50" fmla="*/ 1842 w 2496"/>
                <a:gd name="T51" fmla="*/ 2344 h 2494"/>
                <a:gd name="T52" fmla="*/ 1994 w 2496"/>
                <a:gd name="T53" fmla="*/ 2246 h 2494"/>
                <a:gd name="T54" fmla="*/ 2130 w 2496"/>
                <a:gd name="T55" fmla="*/ 2128 h 2494"/>
                <a:gd name="T56" fmla="*/ 2248 w 2496"/>
                <a:gd name="T57" fmla="*/ 1992 h 2494"/>
                <a:gd name="T58" fmla="*/ 2344 w 2496"/>
                <a:gd name="T59" fmla="*/ 1842 h 2494"/>
                <a:gd name="T60" fmla="*/ 2420 w 2496"/>
                <a:gd name="T61" fmla="*/ 1676 h 2494"/>
                <a:gd name="T62" fmla="*/ 2470 w 2496"/>
                <a:gd name="T63" fmla="*/ 1498 h 2494"/>
                <a:gd name="T64" fmla="*/ 2494 w 2496"/>
                <a:gd name="T65" fmla="*/ 1312 h 2494"/>
                <a:gd name="T66" fmla="*/ 2494 w 2496"/>
                <a:gd name="T67" fmla="*/ 1182 h 2494"/>
                <a:gd name="T68" fmla="*/ 2470 w 2496"/>
                <a:gd name="T69" fmla="*/ 996 h 2494"/>
                <a:gd name="T70" fmla="*/ 2420 w 2496"/>
                <a:gd name="T71" fmla="*/ 818 h 2494"/>
                <a:gd name="T72" fmla="*/ 2344 w 2496"/>
                <a:gd name="T73" fmla="*/ 652 h 2494"/>
                <a:gd name="T74" fmla="*/ 2248 w 2496"/>
                <a:gd name="T75" fmla="*/ 502 h 2494"/>
                <a:gd name="T76" fmla="*/ 2130 w 2496"/>
                <a:gd name="T77" fmla="*/ 366 h 2494"/>
                <a:gd name="T78" fmla="*/ 1994 w 2496"/>
                <a:gd name="T79" fmla="*/ 248 h 2494"/>
                <a:gd name="T80" fmla="*/ 1842 w 2496"/>
                <a:gd name="T81" fmla="*/ 150 h 2494"/>
                <a:gd name="T82" fmla="*/ 1676 w 2496"/>
                <a:gd name="T83" fmla="*/ 76 h 2494"/>
                <a:gd name="T84" fmla="*/ 1500 w 2496"/>
                <a:gd name="T85" fmla="*/ 24 h 2494"/>
                <a:gd name="T86" fmla="*/ 1312 w 2496"/>
                <a:gd name="T87" fmla="*/ 2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96" h="2494">
                  <a:moveTo>
                    <a:pt x="1248" y="0"/>
                  </a:moveTo>
                  <a:lnTo>
                    <a:pt x="1248" y="0"/>
                  </a:lnTo>
                  <a:lnTo>
                    <a:pt x="1184" y="2"/>
                  </a:lnTo>
                  <a:lnTo>
                    <a:pt x="1120" y="6"/>
                  </a:lnTo>
                  <a:lnTo>
                    <a:pt x="1058" y="14"/>
                  </a:lnTo>
                  <a:lnTo>
                    <a:pt x="996" y="24"/>
                  </a:lnTo>
                  <a:lnTo>
                    <a:pt x="936" y="38"/>
                  </a:lnTo>
                  <a:lnTo>
                    <a:pt x="878" y="56"/>
                  </a:lnTo>
                  <a:lnTo>
                    <a:pt x="820" y="76"/>
                  </a:lnTo>
                  <a:lnTo>
                    <a:pt x="762" y="98"/>
                  </a:lnTo>
                  <a:lnTo>
                    <a:pt x="708" y="122"/>
                  </a:lnTo>
                  <a:lnTo>
                    <a:pt x="654" y="150"/>
                  </a:lnTo>
                  <a:lnTo>
                    <a:pt x="602" y="180"/>
                  </a:lnTo>
                  <a:lnTo>
                    <a:pt x="550" y="212"/>
                  </a:lnTo>
                  <a:lnTo>
                    <a:pt x="502" y="248"/>
                  </a:lnTo>
                  <a:lnTo>
                    <a:pt x="454" y="284"/>
                  </a:lnTo>
                  <a:lnTo>
                    <a:pt x="410" y="324"/>
                  </a:lnTo>
                  <a:lnTo>
                    <a:pt x="366" y="366"/>
                  </a:lnTo>
                  <a:lnTo>
                    <a:pt x="324" y="408"/>
                  </a:lnTo>
                  <a:lnTo>
                    <a:pt x="286" y="454"/>
                  </a:lnTo>
                  <a:lnTo>
                    <a:pt x="248" y="502"/>
                  </a:lnTo>
                  <a:lnTo>
                    <a:pt x="214" y="550"/>
                  </a:lnTo>
                  <a:lnTo>
                    <a:pt x="182" y="600"/>
                  </a:lnTo>
                  <a:lnTo>
                    <a:pt x="152" y="652"/>
                  </a:lnTo>
                  <a:lnTo>
                    <a:pt x="124" y="706"/>
                  </a:lnTo>
                  <a:lnTo>
                    <a:pt x="98" y="762"/>
                  </a:lnTo>
                  <a:lnTo>
                    <a:pt x="76" y="818"/>
                  </a:lnTo>
                  <a:lnTo>
                    <a:pt x="56" y="876"/>
                  </a:lnTo>
                  <a:lnTo>
                    <a:pt x="40" y="936"/>
                  </a:lnTo>
                  <a:lnTo>
                    <a:pt x="26" y="996"/>
                  </a:lnTo>
                  <a:lnTo>
                    <a:pt x="14" y="1058"/>
                  </a:lnTo>
                  <a:lnTo>
                    <a:pt x="6" y="1120"/>
                  </a:lnTo>
                  <a:lnTo>
                    <a:pt x="2" y="1182"/>
                  </a:lnTo>
                  <a:lnTo>
                    <a:pt x="0" y="1246"/>
                  </a:lnTo>
                  <a:lnTo>
                    <a:pt x="0" y="1246"/>
                  </a:lnTo>
                  <a:lnTo>
                    <a:pt x="2" y="1312"/>
                  </a:lnTo>
                  <a:lnTo>
                    <a:pt x="6" y="1374"/>
                  </a:lnTo>
                  <a:lnTo>
                    <a:pt x="14" y="1436"/>
                  </a:lnTo>
                  <a:lnTo>
                    <a:pt x="26" y="1498"/>
                  </a:lnTo>
                  <a:lnTo>
                    <a:pt x="40" y="1558"/>
                  </a:lnTo>
                  <a:lnTo>
                    <a:pt x="56" y="1618"/>
                  </a:lnTo>
                  <a:lnTo>
                    <a:pt x="76" y="1676"/>
                  </a:lnTo>
                  <a:lnTo>
                    <a:pt x="98" y="1732"/>
                  </a:lnTo>
                  <a:lnTo>
                    <a:pt x="124" y="1788"/>
                  </a:lnTo>
                  <a:lnTo>
                    <a:pt x="152" y="1842"/>
                  </a:lnTo>
                  <a:lnTo>
                    <a:pt x="182" y="1894"/>
                  </a:lnTo>
                  <a:lnTo>
                    <a:pt x="214" y="1944"/>
                  </a:lnTo>
                  <a:lnTo>
                    <a:pt x="248" y="1992"/>
                  </a:lnTo>
                  <a:lnTo>
                    <a:pt x="286" y="2040"/>
                  </a:lnTo>
                  <a:lnTo>
                    <a:pt x="324" y="2086"/>
                  </a:lnTo>
                  <a:lnTo>
                    <a:pt x="366" y="2128"/>
                  </a:lnTo>
                  <a:lnTo>
                    <a:pt x="410" y="2170"/>
                  </a:lnTo>
                  <a:lnTo>
                    <a:pt x="454" y="2210"/>
                  </a:lnTo>
                  <a:lnTo>
                    <a:pt x="502" y="2246"/>
                  </a:lnTo>
                  <a:lnTo>
                    <a:pt x="550" y="2282"/>
                  </a:lnTo>
                  <a:lnTo>
                    <a:pt x="602" y="2314"/>
                  </a:lnTo>
                  <a:lnTo>
                    <a:pt x="654" y="2344"/>
                  </a:lnTo>
                  <a:lnTo>
                    <a:pt x="708" y="2372"/>
                  </a:lnTo>
                  <a:lnTo>
                    <a:pt x="762" y="2396"/>
                  </a:lnTo>
                  <a:lnTo>
                    <a:pt x="820" y="2418"/>
                  </a:lnTo>
                  <a:lnTo>
                    <a:pt x="878" y="2438"/>
                  </a:lnTo>
                  <a:lnTo>
                    <a:pt x="936" y="2456"/>
                  </a:lnTo>
                  <a:lnTo>
                    <a:pt x="996" y="2470"/>
                  </a:lnTo>
                  <a:lnTo>
                    <a:pt x="1058" y="2480"/>
                  </a:lnTo>
                  <a:lnTo>
                    <a:pt x="1120" y="2488"/>
                  </a:lnTo>
                  <a:lnTo>
                    <a:pt x="1184" y="2492"/>
                  </a:lnTo>
                  <a:lnTo>
                    <a:pt x="1248" y="2494"/>
                  </a:lnTo>
                  <a:lnTo>
                    <a:pt x="1248" y="2494"/>
                  </a:lnTo>
                  <a:lnTo>
                    <a:pt x="1312" y="2492"/>
                  </a:lnTo>
                  <a:lnTo>
                    <a:pt x="1376" y="2488"/>
                  </a:lnTo>
                  <a:lnTo>
                    <a:pt x="1438" y="2480"/>
                  </a:lnTo>
                  <a:lnTo>
                    <a:pt x="1500" y="2470"/>
                  </a:lnTo>
                  <a:lnTo>
                    <a:pt x="1560" y="2456"/>
                  </a:lnTo>
                  <a:lnTo>
                    <a:pt x="1618" y="2438"/>
                  </a:lnTo>
                  <a:lnTo>
                    <a:pt x="1676" y="2418"/>
                  </a:lnTo>
                  <a:lnTo>
                    <a:pt x="1734" y="2396"/>
                  </a:lnTo>
                  <a:lnTo>
                    <a:pt x="1788" y="2372"/>
                  </a:lnTo>
                  <a:lnTo>
                    <a:pt x="1842" y="2344"/>
                  </a:lnTo>
                  <a:lnTo>
                    <a:pt x="1894" y="2314"/>
                  </a:lnTo>
                  <a:lnTo>
                    <a:pt x="1944" y="2282"/>
                  </a:lnTo>
                  <a:lnTo>
                    <a:pt x="1994" y="2246"/>
                  </a:lnTo>
                  <a:lnTo>
                    <a:pt x="2042" y="2210"/>
                  </a:lnTo>
                  <a:lnTo>
                    <a:pt x="2086" y="2170"/>
                  </a:lnTo>
                  <a:lnTo>
                    <a:pt x="2130" y="2128"/>
                  </a:lnTo>
                  <a:lnTo>
                    <a:pt x="2170" y="2086"/>
                  </a:lnTo>
                  <a:lnTo>
                    <a:pt x="2210" y="2040"/>
                  </a:lnTo>
                  <a:lnTo>
                    <a:pt x="2248" y="1992"/>
                  </a:lnTo>
                  <a:lnTo>
                    <a:pt x="2282" y="1944"/>
                  </a:lnTo>
                  <a:lnTo>
                    <a:pt x="2314" y="1894"/>
                  </a:lnTo>
                  <a:lnTo>
                    <a:pt x="2344" y="1842"/>
                  </a:lnTo>
                  <a:lnTo>
                    <a:pt x="2372" y="1788"/>
                  </a:lnTo>
                  <a:lnTo>
                    <a:pt x="2398" y="1732"/>
                  </a:lnTo>
                  <a:lnTo>
                    <a:pt x="2420" y="1676"/>
                  </a:lnTo>
                  <a:lnTo>
                    <a:pt x="2440" y="1618"/>
                  </a:lnTo>
                  <a:lnTo>
                    <a:pt x="2456" y="1558"/>
                  </a:lnTo>
                  <a:lnTo>
                    <a:pt x="2470" y="1498"/>
                  </a:lnTo>
                  <a:lnTo>
                    <a:pt x="2482" y="1436"/>
                  </a:lnTo>
                  <a:lnTo>
                    <a:pt x="2490" y="1374"/>
                  </a:lnTo>
                  <a:lnTo>
                    <a:pt x="2494" y="1312"/>
                  </a:lnTo>
                  <a:lnTo>
                    <a:pt x="2496" y="1246"/>
                  </a:lnTo>
                  <a:lnTo>
                    <a:pt x="2496" y="1246"/>
                  </a:lnTo>
                  <a:lnTo>
                    <a:pt x="2494" y="1182"/>
                  </a:lnTo>
                  <a:lnTo>
                    <a:pt x="2490" y="1120"/>
                  </a:lnTo>
                  <a:lnTo>
                    <a:pt x="2482" y="1058"/>
                  </a:lnTo>
                  <a:lnTo>
                    <a:pt x="2470" y="996"/>
                  </a:lnTo>
                  <a:lnTo>
                    <a:pt x="2456" y="936"/>
                  </a:lnTo>
                  <a:lnTo>
                    <a:pt x="2440" y="876"/>
                  </a:lnTo>
                  <a:lnTo>
                    <a:pt x="2420" y="818"/>
                  </a:lnTo>
                  <a:lnTo>
                    <a:pt x="2398" y="762"/>
                  </a:lnTo>
                  <a:lnTo>
                    <a:pt x="2372" y="706"/>
                  </a:lnTo>
                  <a:lnTo>
                    <a:pt x="2344" y="652"/>
                  </a:lnTo>
                  <a:lnTo>
                    <a:pt x="2314" y="600"/>
                  </a:lnTo>
                  <a:lnTo>
                    <a:pt x="2282" y="550"/>
                  </a:lnTo>
                  <a:lnTo>
                    <a:pt x="2248" y="502"/>
                  </a:lnTo>
                  <a:lnTo>
                    <a:pt x="2210" y="454"/>
                  </a:lnTo>
                  <a:lnTo>
                    <a:pt x="2170" y="408"/>
                  </a:lnTo>
                  <a:lnTo>
                    <a:pt x="2130" y="366"/>
                  </a:lnTo>
                  <a:lnTo>
                    <a:pt x="2086" y="324"/>
                  </a:lnTo>
                  <a:lnTo>
                    <a:pt x="2042" y="284"/>
                  </a:lnTo>
                  <a:lnTo>
                    <a:pt x="1994" y="248"/>
                  </a:lnTo>
                  <a:lnTo>
                    <a:pt x="1944" y="212"/>
                  </a:lnTo>
                  <a:lnTo>
                    <a:pt x="1894" y="180"/>
                  </a:lnTo>
                  <a:lnTo>
                    <a:pt x="1842" y="150"/>
                  </a:lnTo>
                  <a:lnTo>
                    <a:pt x="1788" y="122"/>
                  </a:lnTo>
                  <a:lnTo>
                    <a:pt x="1734" y="98"/>
                  </a:lnTo>
                  <a:lnTo>
                    <a:pt x="1676" y="76"/>
                  </a:lnTo>
                  <a:lnTo>
                    <a:pt x="1618" y="56"/>
                  </a:lnTo>
                  <a:lnTo>
                    <a:pt x="1560" y="38"/>
                  </a:lnTo>
                  <a:lnTo>
                    <a:pt x="1500" y="24"/>
                  </a:lnTo>
                  <a:lnTo>
                    <a:pt x="1438" y="14"/>
                  </a:lnTo>
                  <a:lnTo>
                    <a:pt x="1376" y="6"/>
                  </a:lnTo>
                  <a:lnTo>
                    <a:pt x="1312" y="2"/>
                  </a:lnTo>
                  <a:lnTo>
                    <a:pt x="1248" y="0"/>
                  </a:lnTo>
                  <a:lnTo>
                    <a:pt x="124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9"/>
            <p:cNvSpPr>
              <a:spLocks/>
            </p:cNvSpPr>
            <p:nvPr/>
          </p:nvSpPr>
          <p:spPr bwMode="auto">
            <a:xfrm>
              <a:off x="-4847871" y="1922387"/>
              <a:ext cx="2138331" cy="2140550"/>
            </a:xfrm>
            <a:custGeom>
              <a:avLst/>
              <a:gdLst>
                <a:gd name="T0" fmla="*/ 914 w 1928"/>
                <a:gd name="T1" fmla="*/ 1928 h 1930"/>
                <a:gd name="T2" fmla="*/ 770 w 1928"/>
                <a:gd name="T3" fmla="*/ 1910 h 1930"/>
                <a:gd name="T4" fmla="*/ 632 w 1928"/>
                <a:gd name="T5" fmla="*/ 1870 h 1930"/>
                <a:gd name="T6" fmla="*/ 504 w 1928"/>
                <a:gd name="T7" fmla="*/ 1812 h 1930"/>
                <a:gd name="T8" fmla="*/ 388 w 1928"/>
                <a:gd name="T9" fmla="*/ 1738 h 1930"/>
                <a:gd name="T10" fmla="*/ 282 w 1928"/>
                <a:gd name="T11" fmla="*/ 1646 h 1930"/>
                <a:gd name="T12" fmla="*/ 192 w 1928"/>
                <a:gd name="T13" fmla="*/ 1542 h 1930"/>
                <a:gd name="T14" fmla="*/ 116 w 1928"/>
                <a:gd name="T15" fmla="*/ 1424 h 1930"/>
                <a:gd name="T16" fmla="*/ 58 w 1928"/>
                <a:gd name="T17" fmla="*/ 1296 h 1930"/>
                <a:gd name="T18" fmla="*/ 20 w 1928"/>
                <a:gd name="T19" fmla="*/ 1160 h 1930"/>
                <a:gd name="T20" fmla="*/ 0 w 1928"/>
                <a:gd name="T21" fmla="*/ 1014 h 1930"/>
                <a:gd name="T22" fmla="*/ 0 w 1928"/>
                <a:gd name="T23" fmla="*/ 916 h 1930"/>
                <a:gd name="T24" fmla="*/ 20 w 1928"/>
                <a:gd name="T25" fmla="*/ 770 h 1930"/>
                <a:gd name="T26" fmla="*/ 58 w 1928"/>
                <a:gd name="T27" fmla="*/ 634 h 1930"/>
                <a:gd name="T28" fmla="*/ 116 w 1928"/>
                <a:gd name="T29" fmla="*/ 506 h 1930"/>
                <a:gd name="T30" fmla="*/ 192 w 1928"/>
                <a:gd name="T31" fmla="*/ 388 h 1930"/>
                <a:gd name="T32" fmla="*/ 282 w 1928"/>
                <a:gd name="T33" fmla="*/ 284 h 1930"/>
                <a:gd name="T34" fmla="*/ 388 w 1928"/>
                <a:gd name="T35" fmla="*/ 192 h 1930"/>
                <a:gd name="T36" fmla="*/ 504 w 1928"/>
                <a:gd name="T37" fmla="*/ 118 h 1930"/>
                <a:gd name="T38" fmla="*/ 632 w 1928"/>
                <a:gd name="T39" fmla="*/ 60 h 1930"/>
                <a:gd name="T40" fmla="*/ 770 w 1928"/>
                <a:gd name="T41" fmla="*/ 20 h 1930"/>
                <a:gd name="T42" fmla="*/ 914 w 1928"/>
                <a:gd name="T43" fmla="*/ 2 h 1930"/>
                <a:gd name="T44" fmla="*/ 1014 w 1928"/>
                <a:gd name="T45" fmla="*/ 2 h 1930"/>
                <a:gd name="T46" fmla="*/ 1158 w 1928"/>
                <a:gd name="T47" fmla="*/ 20 h 1930"/>
                <a:gd name="T48" fmla="*/ 1296 w 1928"/>
                <a:gd name="T49" fmla="*/ 60 h 1930"/>
                <a:gd name="T50" fmla="*/ 1424 w 1928"/>
                <a:gd name="T51" fmla="*/ 118 h 1930"/>
                <a:gd name="T52" fmla="*/ 1540 w 1928"/>
                <a:gd name="T53" fmla="*/ 192 h 1930"/>
                <a:gd name="T54" fmla="*/ 1646 w 1928"/>
                <a:gd name="T55" fmla="*/ 284 h 1930"/>
                <a:gd name="T56" fmla="*/ 1736 w 1928"/>
                <a:gd name="T57" fmla="*/ 388 h 1930"/>
                <a:gd name="T58" fmla="*/ 1812 w 1928"/>
                <a:gd name="T59" fmla="*/ 506 h 1930"/>
                <a:gd name="T60" fmla="*/ 1870 w 1928"/>
                <a:gd name="T61" fmla="*/ 634 h 1930"/>
                <a:gd name="T62" fmla="*/ 1908 w 1928"/>
                <a:gd name="T63" fmla="*/ 770 h 1930"/>
                <a:gd name="T64" fmla="*/ 1926 w 1928"/>
                <a:gd name="T65" fmla="*/ 916 h 1930"/>
                <a:gd name="T66" fmla="*/ 1926 w 1928"/>
                <a:gd name="T67" fmla="*/ 1014 h 1930"/>
                <a:gd name="T68" fmla="*/ 1908 w 1928"/>
                <a:gd name="T69" fmla="*/ 1160 h 1930"/>
                <a:gd name="T70" fmla="*/ 1870 w 1928"/>
                <a:gd name="T71" fmla="*/ 1296 h 1930"/>
                <a:gd name="T72" fmla="*/ 1812 w 1928"/>
                <a:gd name="T73" fmla="*/ 1424 h 1930"/>
                <a:gd name="T74" fmla="*/ 1736 w 1928"/>
                <a:gd name="T75" fmla="*/ 1542 h 1930"/>
                <a:gd name="T76" fmla="*/ 1646 w 1928"/>
                <a:gd name="T77" fmla="*/ 1646 h 1930"/>
                <a:gd name="T78" fmla="*/ 1540 w 1928"/>
                <a:gd name="T79" fmla="*/ 1738 h 1930"/>
                <a:gd name="T80" fmla="*/ 1424 w 1928"/>
                <a:gd name="T81" fmla="*/ 1812 h 1930"/>
                <a:gd name="T82" fmla="*/ 1296 w 1928"/>
                <a:gd name="T83" fmla="*/ 1870 h 1930"/>
                <a:gd name="T84" fmla="*/ 1158 w 1928"/>
                <a:gd name="T85" fmla="*/ 1910 h 1930"/>
                <a:gd name="T86" fmla="*/ 1014 w 1928"/>
                <a:gd name="T87" fmla="*/ 1928 h 1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28" h="1930">
                  <a:moveTo>
                    <a:pt x="964" y="1930"/>
                  </a:moveTo>
                  <a:lnTo>
                    <a:pt x="964" y="1930"/>
                  </a:lnTo>
                  <a:lnTo>
                    <a:pt x="914" y="1928"/>
                  </a:lnTo>
                  <a:lnTo>
                    <a:pt x="866" y="1924"/>
                  </a:lnTo>
                  <a:lnTo>
                    <a:pt x="818" y="1918"/>
                  </a:lnTo>
                  <a:lnTo>
                    <a:pt x="770" y="1910"/>
                  </a:lnTo>
                  <a:lnTo>
                    <a:pt x="724" y="1898"/>
                  </a:lnTo>
                  <a:lnTo>
                    <a:pt x="678" y="1886"/>
                  </a:lnTo>
                  <a:lnTo>
                    <a:pt x="632" y="1870"/>
                  </a:lnTo>
                  <a:lnTo>
                    <a:pt x="588" y="1854"/>
                  </a:lnTo>
                  <a:lnTo>
                    <a:pt x="546" y="1834"/>
                  </a:lnTo>
                  <a:lnTo>
                    <a:pt x="504" y="1812"/>
                  </a:lnTo>
                  <a:lnTo>
                    <a:pt x="464" y="1790"/>
                  </a:lnTo>
                  <a:lnTo>
                    <a:pt x="426" y="1764"/>
                  </a:lnTo>
                  <a:lnTo>
                    <a:pt x="388" y="1738"/>
                  </a:lnTo>
                  <a:lnTo>
                    <a:pt x="350" y="1708"/>
                  </a:lnTo>
                  <a:lnTo>
                    <a:pt x="316" y="1678"/>
                  </a:lnTo>
                  <a:lnTo>
                    <a:pt x="282" y="1646"/>
                  </a:lnTo>
                  <a:lnTo>
                    <a:pt x="250" y="1612"/>
                  </a:lnTo>
                  <a:lnTo>
                    <a:pt x="220" y="1578"/>
                  </a:lnTo>
                  <a:lnTo>
                    <a:pt x="192" y="1542"/>
                  </a:lnTo>
                  <a:lnTo>
                    <a:pt x="164" y="1504"/>
                  </a:lnTo>
                  <a:lnTo>
                    <a:pt x="140" y="1464"/>
                  </a:lnTo>
                  <a:lnTo>
                    <a:pt x="116" y="1424"/>
                  </a:lnTo>
                  <a:lnTo>
                    <a:pt x="94" y="1382"/>
                  </a:lnTo>
                  <a:lnTo>
                    <a:pt x="76" y="1340"/>
                  </a:lnTo>
                  <a:lnTo>
                    <a:pt x="58" y="1296"/>
                  </a:lnTo>
                  <a:lnTo>
                    <a:pt x="44" y="1252"/>
                  </a:lnTo>
                  <a:lnTo>
                    <a:pt x="30" y="1206"/>
                  </a:lnTo>
                  <a:lnTo>
                    <a:pt x="20" y="1160"/>
                  </a:lnTo>
                  <a:lnTo>
                    <a:pt x="10" y="1112"/>
                  </a:lnTo>
                  <a:lnTo>
                    <a:pt x="4" y="1064"/>
                  </a:lnTo>
                  <a:lnTo>
                    <a:pt x="0" y="1014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16"/>
                  </a:lnTo>
                  <a:lnTo>
                    <a:pt x="4" y="866"/>
                  </a:lnTo>
                  <a:lnTo>
                    <a:pt x="10" y="818"/>
                  </a:lnTo>
                  <a:lnTo>
                    <a:pt x="20" y="770"/>
                  </a:lnTo>
                  <a:lnTo>
                    <a:pt x="30" y="724"/>
                  </a:lnTo>
                  <a:lnTo>
                    <a:pt x="44" y="678"/>
                  </a:lnTo>
                  <a:lnTo>
                    <a:pt x="58" y="634"/>
                  </a:lnTo>
                  <a:lnTo>
                    <a:pt x="76" y="590"/>
                  </a:lnTo>
                  <a:lnTo>
                    <a:pt x="94" y="548"/>
                  </a:lnTo>
                  <a:lnTo>
                    <a:pt x="116" y="506"/>
                  </a:lnTo>
                  <a:lnTo>
                    <a:pt x="140" y="466"/>
                  </a:lnTo>
                  <a:lnTo>
                    <a:pt x="164" y="426"/>
                  </a:lnTo>
                  <a:lnTo>
                    <a:pt x="192" y="388"/>
                  </a:lnTo>
                  <a:lnTo>
                    <a:pt x="220" y="352"/>
                  </a:lnTo>
                  <a:lnTo>
                    <a:pt x="250" y="316"/>
                  </a:lnTo>
                  <a:lnTo>
                    <a:pt x="282" y="284"/>
                  </a:lnTo>
                  <a:lnTo>
                    <a:pt x="316" y="252"/>
                  </a:lnTo>
                  <a:lnTo>
                    <a:pt x="350" y="222"/>
                  </a:lnTo>
                  <a:lnTo>
                    <a:pt x="388" y="192"/>
                  </a:lnTo>
                  <a:lnTo>
                    <a:pt x="426" y="166"/>
                  </a:lnTo>
                  <a:lnTo>
                    <a:pt x="464" y="140"/>
                  </a:lnTo>
                  <a:lnTo>
                    <a:pt x="504" y="118"/>
                  </a:lnTo>
                  <a:lnTo>
                    <a:pt x="546" y="96"/>
                  </a:lnTo>
                  <a:lnTo>
                    <a:pt x="588" y="76"/>
                  </a:lnTo>
                  <a:lnTo>
                    <a:pt x="632" y="60"/>
                  </a:lnTo>
                  <a:lnTo>
                    <a:pt x="678" y="44"/>
                  </a:lnTo>
                  <a:lnTo>
                    <a:pt x="724" y="32"/>
                  </a:lnTo>
                  <a:lnTo>
                    <a:pt x="770" y="20"/>
                  </a:lnTo>
                  <a:lnTo>
                    <a:pt x="818" y="12"/>
                  </a:lnTo>
                  <a:lnTo>
                    <a:pt x="866" y="6"/>
                  </a:lnTo>
                  <a:lnTo>
                    <a:pt x="914" y="2"/>
                  </a:lnTo>
                  <a:lnTo>
                    <a:pt x="964" y="0"/>
                  </a:lnTo>
                  <a:lnTo>
                    <a:pt x="964" y="0"/>
                  </a:lnTo>
                  <a:lnTo>
                    <a:pt x="1014" y="2"/>
                  </a:lnTo>
                  <a:lnTo>
                    <a:pt x="1062" y="6"/>
                  </a:lnTo>
                  <a:lnTo>
                    <a:pt x="1110" y="12"/>
                  </a:lnTo>
                  <a:lnTo>
                    <a:pt x="1158" y="20"/>
                  </a:lnTo>
                  <a:lnTo>
                    <a:pt x="1204" y="32"/>
                  </a:lnTo>
                  <a:lnTo>
                    <a:pt x="1250" y="44"/>
                  </a:lnTo>
                  <a:lnTo>
                    <a:pt x="1296" y="60"/>
                  </a:lnTo>
                  <a:lnTo>
                    <a:pt x="1338" y="76"/>
                  </a:lnTo>
                  <a:lnTo>
                    <a:pt x="1382" y="96"/>
                  </a:lnTo>
                  <a:lnTo>
                    <a:pt x="1424" y="118"/>
                  </a:lnTo>
                  <a:lnTo>
                    <a:pt x="1464" y="140"/>
                  </a:lnTo>
                  <a:lnTo>
                    <a:pt x="1502" y="166"/>
                  </a:lnTo>
                  <a:lnTo>
                    <a:pt x="1540" y="192"/>
                  </a:lnTo>
                  <a:lnTo>
                    <a:pt x="1576" y="222"/>
                  </a:lnTo>
                  <a:lnTo>
                    <a:pt x="1612" y="252"/>
                  </a:lnTo>
                  <a:lnTo>
                    <a:pt x="1646" y="284"/>
                  </a:lnTo>
                  <a:lnTo>
                    <a:pt x="1678" y="316"/>
                  </a:lnTo>
                  <a:lnTo>
                    <a:pt x="1708" y="352"/>
                  </a:lnTo>
                  <a:lnTo>
                    <a:pt x="1736" y="388"/>
                  </a:lnTo>
                  <a:lnTo>
                    <a:pt x="1764" y="426"/>
                  </a:lnTo>
                  <a:lnTo>
                    <a:pt x="1788" y="466"/>
                  </a:lnTo>
                  <a:lnTo>
                    <a:pt x="1812" y="506"/>
                  </a:lnTo>
                  <a:lnTo>
                    <a:pt x="1834" y="548"/>
                  </a:lnTo>
                  <a:lnTo>
                    <a:pt x="1852" y="590"/>
                  </a:lnTo>
                  <a:lnTo>
                    <a:pt x="1870" y="634"/>
                  </a:lnTo>
                  <a:lnTo>
                    <a:pt x="1884" y="678"/>
                  </a:lnTo>
                  <a:lnTo>
                    <a:pt x="1898" y="724"/>
                  </a:lnTo>
                  <a:lnTo>
                    <a:pt x="1908" y="770"/>
                  </a:lnTo>
                  <a:lnTo>
                    <a:pt x="1918" y="818"/>
                  </a:lnTo>
                  <a:lnTo>
                    <a:pt x="1924" y="866"/>
                  </a:lnTo>
                  <a:lnTo>
                    <a:pt x="1926" y="916"/>
                  </a:lnTo>
                  <a:lnTo>
                    <a:pt x="1928" y="964"/>
                  </a:lnTo>
                  <a:lnTo>
                    <a:pt x="1928" y="964"/>
                  </a:lnTo>
                  <a:lnTo>
                    <a:pt x="1926" y="1014"/>
                  </a:lnTo>
                  <a:lnTo>
                    <a:pt x="1924" y="1064"/>
                  </a:lnTo>
                  <a:lnTo>
                    <a:pt x="1918" y="1112"/>
                  </a:lnTo>
                  <a:lnTo>
                    <a:pt x="1908" y="1160"/>
                  </a:lnTo>
                  <a:lnTo>
                    <a:pt x="1898" y="1206"/>
                  </a:lnTo>
                  <a:lnTo>
                    <a:pt x="1884" y="1252"/>
                  </a:lnTo>
                  <a:lnTo>
                    <a:pt x="1870" y="1296"/>
                  </a:lnTo>
                  <a:lnTo>
                    <a:pt x="1852" y="1340"/>
                  </a:lnTo>
                  <a:lnTo>
                    <a:pt x="1834" y="1382"/>
                  </a:lnTo>
                  <a:lnTo>
                    <a:pt x="1812" y="1424"/>
                  </a:lnTo>
                  <a:lnTo>
                    <a:pt x="1788" y="1464"/>
                  </a:lnTo>
                  <a:lnTo>
                    <a:pt x="1764" y="1504"/>
                  </a:lnTo>
                  <a:lnTo>
                    <a:pt x="1736" y="1542"/>
                  </a:lnTo>
                  <a:lnTo>
                    <a:pt x="1708" y="1578"/>
                  </a:lnTo>
                  <a:lnTo>
                    <a:pt x="1678" y="1612"/>
                  </a:lnTo>
                  <a:lnTo>
                    <a:pt x="1646" y="1646"/>
                  </a:lnTo>
                  <a:lnTo>
                    <a:pt x="1612" y="1678"/>
                  </a:lnTo>
                  <a:lnTo>
                    <a:pt x="1576" y="1708"/>
                  </a:lnTo>
                  <a:lnTo>
                    <a:pt x="1540" y="1738"/>
                  </a:lnTo>
                  <a:lnTo>
                    <a:pt x="1502" y="1764"/>
                  </a:lnTo>
                  <a:lnTo>
                    <a:pt x="1464" y="1790"/>
                  </a:lnTo>
                  <a:lnTo>
                    <a:pt x="1424" y="1812"/>
                  </a:lnTo>
                  <a:lnTo>
                    <a:pt x="1382" y="1834"/>
                  </a:lnTo>
                  <a:lnTo>
                    <a:pt x="1338" y="1854"/>
                  </a:lnTo>
                  <a:lnTo>
                    <a:pt x="1296" y="1870"/>
                  </a:lnTo>
                  <a:lnTo>
                    <a:pt x="1250" y="1886"/>
                  </a:lnTo>
                  <a:lnTo>
                    <a:pt x="1204" y="1898"/>
                  </a:lnTo>
                  <a:lnTo>
                    <a:pt x="1158" y="1910"/>
                  </a:lnTo>
                  <a:lnTo>
                    <a:pt x="1110" y="1918"/>
                  </a:lnTo>
                  <a:lnTo>
                    <a:pt x="1062" y="1924"/>
                  </a:lnTo>
                  <a:lnTo>
                    <a:pt x="1014" y="1928"/>
                  </a:lnTo>
                  <a:lnTo>
                    <a:pt x="964" y="1930"/>
                  </a:lnTo>
                  <a:lnTo>
                    <a:pt x="964" y="19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0"/>
            <p:cNvSpPr>
              <a:spLocks/>
            </p:cNvSpPr>
            <p:nvPr/>
          </p:nvSpPr>
          <p:spPr bwMode="auto">
            <a:xfrm>
              <a:off x="-4508489" y="2261769"/>
              <a:ext cx="1459567" cy="1461785"/>
            </a:xfrm>
            <a:custGeom>
              <a:avLst/>
              <a:gdLst>
                <a:gd name="T0" fmla="*/ 624 w 1316"/>
                <a:gd name="T1" fmla="*/ 2 h 1318"/>
                <a:gd name="T2" fmla="*/ 526 w 1316"/>
                <a:gd name="T3" fmla="*/ 14 h 1318"/>
                <a:gd name="T4" fmla="*/ 432 w 1316"/>
                <a:gd name="T5" fmla="*/ 40 h 1318"/>
                <a:gd name="T6" fmla="*/ 344 w 1316"/>
                <a:gd name="T7" fmla="*/ 80 h 1318"/>
                <a:gd name="T8" fmla="*/ 264 w 1316"/>
                <a:gd name="T9" fmla="*/ 132 h 1318"/>
                <a:gd name="T10" fmla="*/ 192 w 1316"/>
                <a:gd name="T11" fmla="*/ 194 h 1318"/>
                <a:gd name="T12" fmla="*/ 130 w 1316"/>
                <a:gd name="T13" fmla="*/ 266 h 1318"/>
                <a:gd name="T14" fmla="*/ 80 w 1316"/>
                <a:gd name="T15" fmla="*/ 346 h 1318"/>
                <a:gd name="T16" fmla="*/ 40 w 1316"/>
                <a:gd name="T17" fmla="*/ 432 h 1318"/>
                <a:gd name="T18" fmla="*/ 14 w 1316"/>
                <a:gd name="T19" fmla="*/ 526 h 1318"/>
                <a:gd name="T20" fmla="*/ 0 w 1316"/>
                <a:gd name="T21" fmla="*/ 626 h 1318"/>
                <a:gd name="T22" fmla="*/ 0 w 1316"/>
                <a:gd name="T23" fmla="*/ 692 h 1318"/>
                <a:gd name="T24" fmla="*/ 14 w 1316"/>
                <a:gd name="T25" fmla="*/ 792 h 1318"/>
                <a:gd name="T26" fmla="*/ 40 w 1316"/>
                <a:gd name="T27" fmla="*/ 886 h 1318"/>
                <a:gd name="T28" fmla="*/ 80 w 1316"/>
                <a:gd name="T29" fmla="*/ 972 h 1318"/>
                <a:gd name="T30" fmla="*/ 130 w 1316"/>
                <a:gd name="T31" fmla="*/ 1052 h 1318"/>
                <a:gd name="T32" fmla="*/ 192 w 1316"/>
                <a:gd name="T33" fmla="*/ 1124 h 1318"/>
                <a:gd name="T34" fmla="*/ 264 w 1316"/>
                <a:gd name="T35" fmla="*/ 1186 h 1318"/>
                <a:gd name="T36" fmla="*/ 344 w 1316"/>
                <a:gd name="T37" fmla="*/ 1238 h 1318"/>
                <a:gd name="T38" fmla="*/ 432 w 1316"/>
                <a:gd name="T39" fmla="*/ 1278 h 1318"/>
                <a:gd name="T40" fmla="*/ 526 w 1316"/>
                <a:gd name="T41" fmla="*/ 1304 h 1318"/>
                <a:gd name="T42" fmla="*/ 624 w 1316"/>
                <a:gd name="T43" fmla="*/ 1316 h 1318"/>
                <a:gd name="T44" fmla="*/ 692 w 1316"/>
                <a:gd name="T45" fmla="*/ 1316 h 1318"/>
                <a:gd name="T46" fmla="*/ 790 w 1316"/>
                <a:gd name="T47" fmla="*/ 1304 h 1318"/>
                <a:gd name="T48" fmla="*/ 884 w 1316"/>
                <a:gd name="T49" fmla="*/ 1278 h 1318"/>
                <a:gd name="T50" fmla="*/ 972 w 1316"/>
                <a:gd name="T51" fmla="*/ 1238 h 1318"/>
                <a:gd name="T52" fmla="*/ 1052 w 1316"/>
                <a:gd name="T53" fmla="*/ 1186 h 1318"/>
                <a:gd name="T54" fmla="*/ 1124 w 1316"/>
                <a:gd name="T55" fmla="*/ 1124 h 1318"/>
                <a:gd name="T56" fmla="*/ 1186 w 1316"/>
                <a:gd name="T57" fmla="*/ 1052 h 1318"/>
                <a:gd name="T58" fmla="*/ 1236 w 1316"/>
                <a:gd name="T59" fmla="*/ 972 h 1318"/>
                <a:gd name="T60" fmla="*/ 1276 w 1316"/>
                <a:gd name="T61" fmla="*/ 886 h 1318"/>
                <a:gd name="T62" fmla="*/ 1302 w 1316"/>
                <a:gd name="T63" fmla="*/ 792 h 1318"/>
                <a:gd name="T64" fmla="*/ 1316 w 1316"/>
                <a:gd name="T65" fmla="*/ 692 h 1318"/>
                <a:gd name="T66" fmla="*/ 1316 w 1316"/>
                <a:gd name="T67" fmla="*/ 626 h 1318"/>
                <a:gd name="T68" fmla="*/ 1302 w 1316"/>
                <a:gd name="T69" fmla="*/ 526 h 1318"/>
                <a:gd name="T70" fmla="*/ 1276 w 1316"/>
                <a:gd name="T71" fmla="*/ 432 h 1318"/>
                <a:gd name="T72" fmla="*/ 1236 w 1316"/>
                <a:gd name="T73" fmla="*/ 346 h 1318"/>
                <a:gd name="T74" fmla="*/ 1186 w 1316"/>
                <a:gd name="T75" fmla="*/ 266 h 1318"/>
                <a:gd name="T76" fmla="*/ 1124 w 1316"/>
                <a:gd name="T77" fmla="*/ 194 h 1318"/>
                <a:gd name="T78" fmla="*/ 1052 w 1316"/>
                <a:gd name="T79" fmla="*/ 132 h 1318"/>
                <a:gd name="T80" fmla="*/ 972 w 1316"/>
                <a:gd name="T81" fmla="*/ 80 h 1318"/>
                <a:gd name="T82" fmla="*/ 884 w 1316"/>
                <a:gd name="T83" fmla="*/ 40 h 1318"/>
                <a:gd name="T84" fmla="*/ 790 w 1316"/>
                <a:gd name="T85" fmla="*/ 14 h 1318"/>
                <a:gd name="T86" fmla="*/ 692 w 1316"/>
                <a:gd name="T87" fmla="*/ 2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16" h="1318">
                  <a:moveTo>
                    <a:pt x="658" y="0"/>
                  </a:moveTo>
                  <a:lnTo>
                    <a:pt x="658" y="0"/>
                  </a:lnTo>
                  <a:lnTo>
                    <a:pt x="624" y="2"/>
                  </a:lnTo>
                  <a:lnTo>
                    <a:pt x="590" y="4"/>
                  </a:lnTo>
                  <a:lnTo>
                    <a:pt x="558" y="8"/>
                  </a:lnTo>
                  <a:lnTo>
                    <a:pt x="526" y="14"/>
                  </a:lnTo>
                  <a:lnTo>
                    <a:pt x="494" y="22"/>
                  </a:lnTo>
                  <a:lnTo>
                    <a:pt x="462" y="30"/>
                  </a:lnTo>
                  <a:lnTo>
                    <a:pt x="432" y="40"/>
                  </a:lnTo>
                  <a:lnTo>
                    <a:pt x="402" y="52"/>
                  </a:lnTo>
                  <a:lnTo>
                    <a:pt x="372" y="66"/>
                  </a:lnTo>
                  <a:lnTo>
                    <a:pt x="344" y="80"/>
                  </a:lnTo>
                  <a:lnTo>
                    <a:pt x="316" y="96"/>
                  </a:lnTo>
                  <a:lnTo>
                    <a:pt x="290" y="114"/>
                  </a:lnTo>
                  <a:lnTo>
                    <a:pt x="264" y="132"/>
                  </a:lnTo>
                  <a:lnTo>
                    <a:pt x="240" y="152"/>
                  </a:lnTo>
                  <a:lnTo>
                    <a:pt x="216" y="172"/>
                  </a:lnTo>
                  <a:lnTo>
                    <a:pt x="192" y="194"/>
                  </a:lnTo>
                  <a:lnTo>
                    <a:pt x="172" y="216"/>
                  </a:lnTo>
                  <a:lnTo>
                    <a:pt x="150" y="240"/>
                  </a:lnTo>
                  <a:lnTo>
                    <a:pt x="130" y="266"/>
                  </a:lnTo>
                  <a:lnTo>
                    <a:pt x="112" y="292"/>
                  </a:lnTo>
                  <a:lnTo>
                    <a:pt x="96" y="318"/>
                  </a:lnTo>
                  <a:lnTo>
                    <a:pt x="80" y="346"/>
                  </a:lnTo>
                  <a:lnTo>
                    <a:pt x="64" y="374"/>
                  </a:lnTo>
                  <a:lnTo>
                    <a:pt x="52" y="404"/>
                  </a:lnTo>
                  <a:lnTo>
                    <a:pt x="40" y="432"/>
                  </a:lnTo>
                  <a:lnTo>
                    <a:pt x="30" y="464"/>
                  </a:lnTo>
                  <a:lnTo>
                    <a:pt x="20" y="494"/>
                  </a:lnTo>
                  <a:lnTo>
                    <a:pt x="14" y="526"/>
                  </a:lnTo>
                  <a:lnTo>
                    <a:pt x="8" y="558"/>
                  </a:lnTo>
                  <a:lnTo>
                    <a:pt x="4" y="592"/>
                  </a:lnTo>
                  <a:lnTo>
                    <a:pt x="0" y="626"/>
                  </a:lnTo>
                  <a:lnTo>
                    <a:pt x="0" y="658"/>
                  </a:lnTo>
                  <a:lnTo>
                    <a:pt x="0" y="658"/>
                  </a:lnTo>
                  <a:lnTo>
                    <a:pt x="0" y="692"/>
                  </a:lnTo>
                  <a:lnTo>
                    <a:pt x="4" y="726"/>
                  </a:lnTo>
                  <a:lnTo>
                    <a:pt x="8" y="760"/>
                  </a:lnTo>
                  <a:lnTo>
                    <a:pt x="14" y="792"/>
                  </a:lnTo>
                  <a:lnTo>
                    <a:pt x="20" y="824"/>
                  </a:lnTo>
                  <a:lnTo>
                    <a:pt x="30" y="854"/>
                  </a:lnTo>
                  <a:lnTo>
                    <a:pt x="40" y="886"/>
                  </a:lnTo>
                  <a:lnTo>
                    <a:pt x="52" y="914"/>
                  </a:lnTo>
                  <a:lnTo>
                    <a:pt x="64" y="944"/>
                  </a:lnTo>
                  <a:lnTo>
                    <a:pt x="80" y="972"/>
                  </a:lnTo>
                  <a:lnTo>
                    <a:pt x="96" y="1000"/>
                  </a:lnTo>
                  <a:lnTo>
                    <a:pt x="112" y="1026"/>
                  </a:lnTo>
                  <a:lnTo>
                    <a:pt x="130" y="1052"/>
                  </a:lnTo>
                  <a:lnTo>
                    <a:pt x="150" y="1078"/>
                  </a:lnTo>
                  <a:lnTo>
                    <a:pt x="172" y="1102"/>
                  </a:lnTo>
                  <a:lnTo>
                    <a:pt x="192" y="1124"/>
                  </a:lnTo>
                  <a:lnTo>
                    <a:pt x="216" y="1146"/>
                  </a:lnTo>
                  <a:lnTo>
                    <a:pt x="240" y="1166"/>
                  </a:lnTo>
                  <a:lnTo>
                    <a:pt x="264" y="1186"/>
                  </a:lnTo>
                  <a:lnTo>
                    <a:pt x="290" y="1204"/>
                  </a:lnTo>
                  <a:lnTo>
                    <a:pt x="316" y="1222"/>
                  </a:lnTo>
                  <a:lnTo>
                    <a:pt x="344" y="1238"/>
                  </a:lnTo>
                  <a:lnTo>
                    <a:pt x="372" y="1252"/>
                  </a:lnTo>
                  <a:lnTo>
                    <a:pt x="402" y="1266"/>
                  </a:lnTo>
                  <a:lnTo>
                    <a:pt x="432" y="1278"/>
                  </a:lnTo>
                  <a:lnTo>
                    <a:pt x="462" y="1288"/>
                  </a:lnTo>
                  <a:lnTo>
                    <a:pt x="494" y="1296"/>
                  </a:lnTo>
                  <a:lnTo>
                    <a:pt x="526" y="1304"/>
                  </a:lnTo>
                  <a:lnTo>
                    <a:pt x="558" y="1310"/>
                  </a:lnTo>
                  <a:lnTo>
                    <a:pt x="590" y="1314"/>
                  </a:lnTo>
                  <a:lnTo>
                    <a:pt x="624" y="1316"/>
                  </a:lnTo>
                  <a:lnTo>
                    <a:pt x="658" y="1318"/>
                  </a:lnTo>
                  <a:lnTo>
                    <a:pt x="658" y="1318"/>
                  </a:lnTo>
                  <a:lnTo>
                    <a:pt x="692" y="1316"/>
                  </a:lnTo>
                  <a:lnTo>
                    <a:pt x="726" y="1314"/>
                  </a:lnTo>
                  <a:lnTo>
                    <a:pt x="758" y="1310"/>
                  </a:lnTo>
                  <a:lnTo>
                    <a:pt x="790" y="1304"/>
                  </a:lnTo>
                  <a:lnTo>
                    <a:pt x="822" y="1296"/>
                  </a:lnTo>
                  <a:lnTo>
                    <a:pt x="854" y="1288"/>
                  </a:lnTo>
                  <a:lnTo>
                    <a:pt x="884" y="1278"/>
                  </a:lnTo>
                  <a:lnTo>
                    <a:pt x="914" y="1266"/>
                  </a:lnTo>
                  <a:lnTo>
                    <a:pt x="944" y="1252"/>
                  </a:lnTo>
                  <a:lnTo>
                    <a:pt x="972" y="1238"/>
                  </a:lnTo>
                  <a:lnTo>
                    <a:pt x="998" y="1222"/>
                  </a:lnTo>
                  <a:lnTo>
                    <a:pt x="1026" y="1204"/>
                  </a:lnTo>
                  <a:lnTo>
                    <a:pt x="1052" y="1186"/>
                  </a:lnTo>
                  <a:lnTo>
                    <a:pt x="1076" y="1166"/>
                  </a:lnTo>
                  <a:lnTo>
                    <a:pt x="1100" y="1146"/>
                  </a:lnTo>
                  <a:lnTo>
                    <a:pt x="1124" y="1124"/>
                  </a:lnTo>
                  <a:lnTo>
                    <a:pt x="1144" y="1102"/>
                  </a:lnTo>
                  <a:lnTo>
                    <a:pt x="1166" y="1078"/>
                  </a:lnTo>
                  <a:lnTo>
                    <a:pt x="1186" y="1052"/>
                  </a:lnTo>
                  <a:lnTo>
                    <a:pt x="1204" y="1026"/>
                  </a:lnTo>
                  <a:lnTo>
                    <a:pt x="1220" y="1000"/>
                  </a:lnTo>
                  <a:lnTo>
                    <a:pt x="1236" y="972"/>
                  </a:lnTo>
                  <a:lnTo>
                    <a:pt x="1252" y="944"/>
                  </a:lnTo>
                  <a:lnTo>
                    <a:pt x="1264" y="914"/>
                  </a:lnTo>
                  <a:lnTo>
                    <a:pt x="1276" y="886"/>
                  </a:lnTo>
                  <a:lnTo>
                    <a:pt x="1286" y="854"/>
                  </a:lnTo>
                  <a:lnTo>
                    <a:pt x="1296" y="824"/>
                  </a:lnTo>
                  <a:lnTo>
                    <a:pt x="1302" y="792"/>
                  </a:lnTo>
                  <a:lnTo>
                    <a:pt x="1308" y="760"/>
                  </a:lnTo>
                  <a:lnTo>
                    <a:pt x="1312" y="726"/>
                  </a:lnTo>
                  <a:lnTo>
                    <a:pt x="1316" y="692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316" y="626"/>
                  </a:lnTo>
                  <a:lnTo>
                    <a:pt x="1312" y="592"/>
                  </a:lnTo>
                  <a:lnTo>
                    <a:pt x="1308" y="558"/>
                  </a:lnTo>
                  <a:lnTo>
                    <a:pt x="1302" y="526"/>
                  </a:lnTo>
                  <a:lnTo>
                    <a:pt x="1296" y="494"/>
                  </a:lnTo>
                  <a:lnTo>
                    <a:pt x="1286" y="464"/>
                  </a:lnTo>
                  <a:lnTo>
                    <a:pt x="1276" y="432"/>
                  </a:lnTo>
                  <a:lnTo>
                    <a:pt x="1264" y="404"/>
                  </a:lnTo>
                  <a:lnTo>
                    <a:pt x="1252" y="374"/>
                  </a:lnTo>
                  <a:lnTo>
                    <a:pt x="1236" y="346"/>
                  </a:lnTo>
                  <a:lnTo>
                    <a:pt x="1220" y="318"/>
                  </a:lnTo>
                  <a:lnTo>
                    <a:pt x="1204" y="292"/>
                  </a:lnTo>
                  <a:lnTo>
                    <a:pt x="1186" y="266"/>
                  </a:lnTo>
                  <a:lnTo>
                    <a:pt x="1166" y="240"/>
                  </a:lnTo>
                  <a:lnTo>
                    <a:pt x="1144" y="216"/>
                  </a:lnTo>
                  <a:lnTo>
                    <a:pt x="1124" y="194"/>
                  </a:lnTo>
                  <a:lnTo>
                    <a:pt x="1100" y="172"/>
                  </a:lnTo>
                  <a:lnTo>
                    <a:pt x="1076" y="152"/>
                  </a:lnTo>
                  <a:lnTo>
                    <a:pt x="1052" y="132"/>
                  </a:lnTo>
                  <a:lnTo>
                    <a:pt x="1026" y="114"/>
                  </a:lnTo>
                  <a:lnTo>
                    <a:pt x="998" y="96"/>
                  </a:lnTo>
                  <a:lnTo>
                    <a:pt x="972" y="80"/>
                  </a:lnTo>
                  <a:lnTo>
                    <a:pt x="944" y="66"/>
                  </a:lnTo>
                  <a:lnTo>
                    <a:pt x="914" y="52"/>
                  </a:lnTo>
                  <a:lnTo>
                    <a:pt x="884" y="40"/>
                  </a:lnTo>
                  <a:lnTo>
                    <a:pt x="854" y="30"/>
                  </a:lnTo>
                  <a:lnTo>
                    <a:pt x="822" y="22"/>
                  </a:lnTo>
                  <a:lnTo>
                    <a:pt x="790" y="14"/>
                  </a:lnTo>
                  <a:lnTo>
                    <a:pt x="758" y="8"/>
                  </a:lnTo>
                  <a:lnTo>
                    <a:pt x="726" y="4"/>
                  </a:lnTo>
                  <a:lnTo>
                    <a:pt x="692" y="2"/>
                  </a:lnTo>
                  <a:lnTo>
                    <a:pt x="658" y="0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1"/>
            <p:cNvSpPr>
              <a:spLocks/>
            </p:cNvSpPr>
            <p:nvPr/>
          </p:nvSpPr>
          <p:spPr bwMode="auto">
            <a:xfrm>
              <a:off x="-4193506" y="2576752"/>
              <a:ext cx="829602" cy="831820"/>
            </a:xfrm>
            <a:custGeom>
              <a:avLst/>
              <a:gdLst>
                <a:gd name="T0" fmla="*/ 374 w 748"/>
                <a:gd name="T1" fmla="*/ 750 h 750"/>
                <a:gd name="T2" fmla="*/ 298 w 748"/>
                <a:gd name="T3" fmla="*/ 742 h 750"/>
                <a:gd name="T4" fmla="*/ 228 w 748"/>
                <a:gd name="T5" fmla="*/ 720 h 750"/>
                <a:gd name="T6" fmla="*/ 164 w 748"/>
                <a:gd name="T7" fmla="*/ 686 h 750"/>
                <a:gd name="T8" fmla="*/ 108 w 748"/>
                <a:gd name="T9" fmla="*/ 640 h 750"/>
                <a:gd name="T10" fmla="*/ 64 w 748"/>
                <a:gd name="T11" fmla="*/ 584 h 750"/>
                <a:gd name="T12" fmla="*/ 28 w 748"/>
                <a:gd name="T13" fmla="*/ 520 h 750"/>
                <a:gd name="T14" fmla="*/ 6 w 748"/>
                <a:gd name="T15" fmla="*/ 450 h 750"/>
                <a:gd name="T16" fmla="*/ 0 w 748"/>
                <a:gd name="T17" fmla="*/ 374 h 750"/>
                <a:gd name="T18" fmla="*/ 0 w 748"/>
                <a:gd name="T19" fmla="*/ 336 h 750"/>
                <a:gd name="T20" fmla="*/ 16 w 748"/>
                <a:gd name="T21" fmla="*/ 264 h 750"/>
                <a:gd name="T22" fmla="*/ 44 w 748"/>
                <a:gd name="T23" fmla="*/ 196 h 750"/>
                <a:gd name="T24" fmla="*/ 84 w 748"/>
                <a:gd name="T25" fmla="*/ 136 h 750"/>
                <a:gd name="T26" fmla="*/ 136 w 748"/>
                <a:gd name="T27" fmla="*/ 86 h 750"/>
                <a:gd name="T28" fmla="*/ 196 w 748"/>
                <a:gd name="T29" fmla="*/ 46 h 750"/>
                <a:gd name="T30" fmla="*/ 262 w 748"/>
                <a:gd name="T31" fmla="*/ 16 h 750"/>
                <a:gd name="T32" fmla="*/ 336 w 748"/>
                <a:gd name="T33" fmla="*/ 2 h 750"/>
                <a:gd name="T34" fmla="*/ 374 w 748"/>
                <a:gd name="T35" fmla="*/ 0 h 750"/>
                <a:gd name="T36" fmla="*/ 450 w 748"/>
                <a:gd name="T37" fmla="*/ 8 h 750"/>
                <a:gd name="T38" fmla="*/ 520 w 748"/>
                <a:gd name="T39" fmla="*/ 30 h 750"/>
                <a:gd name="T40" fmla="*/ 584 w 748"/>
                <a:gd name="T41" fmla="*/ 64 h 750"/>
                <a:gd name="T42" fmla="*/ 638 w 748"/>
                <a:gd name="T43" fmla="*/ 110 h 750"/>
                <a:gd name="T44" fmla="*/ 684 w 748"/>
                <a:gd name="T45" fmla="*/ 166 h 750"/>
                <a:gd name="T46" fmla="*/ 720 w 748"/>
                <a:gd name="T47" fmla="*/ 230 h 750"/>
                <a:gd name="T48" fmla="*/ 742 w 748"/>
                <a:gd name="T49" fmla="*/ 300 h 750"/>
                <a:gd name="T50" fmla="*/ 748 w 748"/>
                <a:gd name="T51" fmla="*/ 374 h 750"/>
                <a:gd name="T52" fmla="*/ 746 w 748"/>
                <a:gd name="T53" fmla="*/ 414 h 750"/>
                <a:gd name="T54" fmla="*/ 732 w 748"/>
                <a:gd name="T55" fmla="*/ 486 h 750"/>
                <a:gd name="T56" fmla="*/ 704 w 748"/>
                <a:gd name="T57" fmla="*/ 554 h 750"/>
                <a:gd name="T58" fmla="*/ 664 w 748"/>
                <a:gd name="T59" fmla="*/ 614 h 750"/>
                <a:gd name="T60" fmla="*/ 612 w 748"/>
                <a:gd name="T61" fmla="*/ 664 h 750"/>
                <a:gd name="T62" fmla="*/ 552 w 748"/>
                <a:gd name="T63" fmla="*/ 704 h 750"/>
                <a:gd name="T64" fmla="*/ 486 w 748"/>
                <a:gd name="T65" fmla="*/ 732 h 750"/>
                <a:gd name="T66" fmla="*/ 412 w 748"/>
                <a:gd name="T67" fmla="*/ 748 h 750"/>
                <a:gd name="T68" fmla="*/ 374 w 748"/>
                <a:gd name="T69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48" h="750">
                  <a:moveTo>
                    <a:pt x="374" y="750"/>
                  </a:moveTo>
                  <a:lnTo>
                    <a:pt x="374" y="750"/>
                  </a:lnTo>
                  <a:lnTo>
                    <a:pt x="336" y="748"/>
                  </a:lnTo>
                  <a:lnTo>
                    <a:pt x="298" y="742"/>
                  </a:lnTo>
                  <a:lnTo>
                    <a:pt x="262" y="732"/>
                  </a:lnTo>
                  <a:lnTo>
                    <a:pt x="228" y="720"/>
                  </a:lnTo>
                  <a:lnTo>
                    <a:pt x="196" y="704"/>
                  </a:lnTo>
                  <a:lnTo>
                    <a:pt x="164" y="686"/>
                  </a:lnTo>
                  <a:lnTo>
                    <a:pt x="136" y="664"/>
                  </a:lnTo>
                  <a:lnTo>
                    <a:pt x="108" y="640"/>
                  </a:lnTo>
                  <a:lnTo>
                    <a:pt x="84" y="614"/>
                  </a:lnTo>
                  <a:lnTo>
                    <a:pt x="64" y="584"/>
                  </a:lnTo>
                  <a:lnTo>
                    <a:pt x="44" y="554"/>
                  </a:lnTo>
                  <a:lnTo>
                    <a:pt x="28" y="520"/>
                  </a:lnTo>
                  <a:lnTo>
                    <a:pt x="16" y="486"/>
                  </a:lnTo>
                  <a:lnTo>
                    <a:pt x="6" y="450"/>
                  </a:lnTo>
                  <a:lnTo>
                    <a:pt x="0" y="414"/>
                  </a:lnTo>
                  <a:lnTo>
                    <a:pt x="0" y="374"/>
                  </a:lnTo>
                  <a:lnTo>
                    <a:pt x="0" y="374"/>
                  </a:lnTo>
                  <a:lnTo>
                    <a:pt x="0" y="336"/>
                  </a:lnTo>
                  <a:lnTo>
                    <a:pt x="6" y="300"/>
                  </a:lnTo>
                  <a:lnTo>
                    <a:pt x="16" y="264"/>
                  </a:lnTo>
                  <a:lnTo>
                    <a:pt x="28" y="230"/>
                  </a:lnTo>
                  <a:lnTo>
                    <a:pt x="44" y="196"/>
                  </a:lnTo>
                  <a:lnTo>
                    <a:pt x="64" y="166"/>
                  </a:lnTo>
                  <a:lnTo>
                    <a:pt x="84" y="136"/>
                  </a:lnTo>
                  <a:lnTo>
                    <a:pt x="108" y="110"/>
                  </a:lnTo>
                  <a:lnTo>
                    <a:pt x="136" y="86"/>
                  </a:lnTo>
                  <a:lnTo>
                    <a:pt x="164" y="64"/>
                  </a:lnTo>
                  <a:lnTo>
                    <a:pt x="196" y="46"/>
                  </a:lnTo>
                  <a:lnTo>
                    <a:pt x="228" y="30"/>
                  </a:lnTo>
                  <a:lnTo>
                    <a:pt x="262" y="16"/>
                  </a:lnTo>
                  <a:lnTo>
                    <a:pt x="298" y="8"/>
                  </a:lnTo>
                  <a:lnTo>
                    <a:pt x="336" y="2"/>
                  </a:lnTo>
                  <a:lnTo>
                    <a:pt x="374" y="0"/>
                  </a:lnTo>
                  <a:lnTo>
                    <a:pt x="374" y="0"/>
                  </a:lnTo>
                  <a:lnTo>
                    <a:pt x="412" y="2"/>
                  </a:lnTo>
                  <a:lnTo>
                    <a:pt x="450" y="8"/>
                  </a:lnTo>
                  <a:lnTo>
                    <a:pt x="486" y="16"/>
                  </a:lnTo>
                  <a:lnTo>
                    <a:pt x="520" y="30"/>
                  </a:lnTo>
                  <a:lnTo>
                    <a:pt x="552" y="46"/>
                  </a:lnTo>
                  <a:lnTo>
                    <a:pt x="584" y="64"/>
                  </a:lnTo>
                  <a:lnTo>
                    <a:pt x="612" y="86"/>
                  </a:lnTo>
                  <a:lnTo>
                    <a:pt x="638" y="110"/>
                  </a:lnTo>
                  <a:lnTo>
                    <a:pt x="664" y="136"/>
                  </a:lnTo>
                  <a:lnTo>
                    <a:pt x="684" y="166"/>
                  </a:lnTo>
                  <a:lnTo>
                    <a:pt x="704" y="196"/>
                  </a:lnTo>
                  <a:lnTo>
                    <a:pt x="720" y="230"/>
                  </a:lnTo>
                  <a:lnTo>
                    <a:pt x="732" y="264"/>
                  </a:lnTo>
                  <a:lnTo>
                    <a:pt x="742" y="300"/>
                  </a:lnTo>
                  <a:lnTo>
                    <a:pt x="746" y="336"/>
                  </a:lnTo>
                  <a:lnTo>
                    <a:pt x="748" y="374"/>
                  </a:lnTo>
                  <a:lnTo>
                    <a:pt x="748" y="374"/>
                  </a:lnTo>
                  <a:lnTo>
                    <a:pt x="746" y="414"/>
                  </a:lnTo>
                  <a:lnTo>
                    <a:pt x="742" y="450"/>
                  </a:lnTo>
                  <a:lnTo>
                    <a:pt x="732" y="486"/>
                  </a:lnTo>
                  <a:lnTo>
                    <a:pt x="720" y="520"/>
                  </a:lnTo>
                  <a:lnTo>
                    <a:pt x="704" y="554"/>
                  </a:lnTo>
                  <a:lnTo>
                    <a:pt x="684" y="584"/>
                  </a:lnTo>
                  <a:lnTo>
                    <a:pt x="664" y="614"/>
                  </a:lnTo>
                  <a:lnTo>
                    <a:pt x="638" y="640"/>
                  </a:lnTo>
                  <a:lnTo>
                    <a:pt x="612" y="664"/>
                  </a:lnTo>
                  <a:lnTo>
                    <a:pt x="584" y="686"/>
                  </a:lnTo>
                  <a:lnTo>
                    <a:pt x="552" y="704"/>
                  </a:lnTo>
                  <a:lnTo>
                    <a:pt x="520" y="720"/>
                  </a:lnTo>
                  <a:lnTo>
                    <a:pt x="486" y="732"/>
                  </a:lnTo>
                  <a:lnTo>
                    <a:pt x="450" y="742"/>
                  </a:lnTo>
                  <a:lnTo>
                    <a:pt x="412" y="748"/>
                  </a:lnTo>
                  <a:lnTo>
                    <a:pt x="374" y="750"/>
                  </a:lnTo>
                  <a:lnTo>
                    <a:pt x="374" y="7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" name="Group 80"/>
          <p:cNvGrpSpPr/>
          <p:nvPr/>
        </p:nvGrpSpPr>
        <p:grpSpPr>
          <a:xfrm rot="445494">
            <a:off x="3507681" y="1975983"/>
            <a:ext cx="5348143" cy="2390620"/>
            <a:chOff x="1558816" y="1401890"/>
            <a:chExt cx="2419422" cy="1161566"/>
          </a:xfrm>
        </p:grpSpPr>
        <p:sp>
          <p:nvSpPr>
            <p:cNvPr id="121" name="Rectangle 70"/>
            <p:cNvSpPr/>
            <p:nvPr/>
          </p:nvSpPr>
          <p:spPr bwMode="auto">
            <a:xfrm>
              <a:off x="1558816" y="1401890"/>
              <a:ext cx="2419422" cy="1161566"/>
            </a:xfrm>
            <a:custGeom>
              <a:avLst/>
              <a:gdLst>
                <a:gd name="connsiteX0" fmla="*/ 0 w 1808070"/>
                <a:gd name="connsiteY0" fmla="*/ 0 h 859909"/>
                <a:gd name="connsiteX1" fmla="*/ 1808070 w 1808070"/>
                <a:gd name="connsiteY1" fmla="*/ 0 h 859909"/>
                <a:gd name="connsiteX2" fmla="*/ 1808070 w 1808070"/>
                <a:gd name="connsiteY2" fmla="*/ 859909 h 859909"/>
                <a:gd name="connsiteX3" fmla="*/ 0 w 1808070"/>
                <a:gd name="connsiteY3" fmla="*/ 859909 h 859909"/>
                <a:gd name="connsiteX4" fmla="*/ 0 w 1808070"/>
                <a:gd name="connsiteY4" fmla="*/ 0 h 859909"/>
                <a:gd name="connsiteX0" fmla="*/ 493986 w 2302056"/>
                <a:gd name="connsiteY0" fmla="*/ 0 h 870420"/>
                <a:gd name="connsiteX1" fmla="*/ 2302056 w 2302056"/>
                <a:gd name="connsiteY1" fmla="*/ 0 h 870420"/>
                <a:gd name="connsiteX2" fmla="*/ 2302056 w 2302056"/>
                <a:gd name="connsiteY2" fmla="*/ 859909 h 870420"/>
                <a:gd name="connsiteX3" fmla="*/ 0 w 2302056"/>
                <a:gd name="connsiteY3" fmla="*/ 870420 h 870420"/>
                <a:gd name="connsiteX4" fmla="*/ 493986 w 2302056"/>
                <a:gd name="connsiteY4" fmla="*/ 0 h 870420"/>
                <a:gd name="connsiteX0" fmla="*/ 546538 w 2354608"/>
                <a:gd name="connsiteY0" fmla="*/ 0 h 870420"/>
                <a:gd name="connsiteX1" fmla="*/ 2354608 w 2354608"/>
                <a:gd name="connsiteY1" fmla="*/ 0 h 870420"/>
                <a:gd name="connsiteX2" fmla="*/ 2354608 w 2354608"/>
                <a:gd name="connsiteY2" fmla="*/ 859909 h 870420"/>
                <a:gd name="connsiteX3" fmla="*/ 0 w 2354608"/>
                <a:gd name="connsiteY3" fmla="*/ 870420 h 870420"/>
                <a:gd name="connsiteX4" fmla="*/ 546538 w 2354608"/>
                <a:gd name="connsiteY4" fmla="*/ 0 h 870420"/>
                <a:gd name="connsiteX0" fmla="*/ 599090 w 2407160"/>
                <a:gd name="connsiteY0" fmla="*/ 0 h 870420"/>
                <a:gd name="connsiteX1" fmla="*/ 2407160 w 2407160"/>
                <a:gd name="connsiteY1" fmla="*/ 0 h 870420"/>
                <a:gd name="connsiteX2" fmla="*/ 2407160 w 2407160"/>
                <a:gd name="connsiteY2" fmla="*/ 859909 h 870420"/>
                <a:gd name="connsiteX3" fmla="*/ 0 w 2407160"/>
                <a:gd name="connsiteY3" fmla="*/ 870420 h 870420"/>
                <a:gd name="connsiteX4" fmla="*/ 599090 w 2407160"/>
                <a:gd name="connsiteY4" fmla="*/ 0 h 870420"/>
                <a:gd name="connsiteX0" fmla="*/ 114042 w 1922112"/>
                <a:gd name="connsiteY0" fmla="*/ 0 h 859909"/>
                <a:gd name="connsiteX1" fmla="*/ 1922112 w 1922112"/>
                <a:gd name="connsiteY1" fmla="*/ 0 h 859909"/>
                <a:gd name="connsiteX2" fmla="*/ 1922112 w 1922112"/>
                <a:gd name="connsiteY2" fmla="*/ 859909 h 859909"/>
                <a:gd name="connsiteX3" fmla="*/ 0 w 1922112"/>
                <a:gd name="connsiteY3" fmla="*/ 846670 h 859909"/>
                <a:gd name="connsiteX4" fmla="*/ 114042 w 1922112"/>
                <a:gd name="connsiteY4" fmla="*/ 0 h 859909"/>
                <a:gd name="connsiteX0" fmla="*/ 140989 w 1949059"/>
                <a:gd name="connsiteY0" fmla="*/ 0 h 870420"/>
                <a:gd name="connsiteX1" fmla="*/ 1949059 w 1949059"/>
                <a:gd name="connsiteY1" fmla="*/ 0 h 870420"/>
                <a:gd name="connsiteX2" fmla="*/ 1949059 w 1949059"/>
                <a:gd name="connsiteY2" fmla="*/ 859909 h 870420"/>
                <a:gd name="connsiteX3" fmla="*/ 0 w 1949059"/>
                <a:gd name="connsiteY3" fmla="*/ 870420 h 870420"/>
                <a:gd name="connsiteX4" fmla="*/ 140989 w 1949059"/>
                <a:gd name="connsiteY4" fmla="*/ 0 h 870420"/>
                <a:gd name="connsiteX0" fmla="*/ 123024 w 1931094"/>
                <a:gd name="connsiteY0" fmla="*/ 0 h 859909"/>
                <a:gd name="connsiteX1" fmla="*/ 1931094 w 1931094"/>
                <a:gd name="connsiteY1" fmla="*/ 0 h 859909"/>
                <a:gd name="connsiteX2" fmla="*/ 1931094 w 1931094"/>
                <a:gd name="connsiteY2" fmla="*/ 859909 h 859909"/>
                <a:gd name="connsiteX3" fmla="*/ 0 w 1931094"/>
                <a:gd name="connsiteY3" fmla="*/ 846669 h 859909"/>
                <a:gd name="connsiteX4" fmla="*/ 123024 w 1931094"/>
                <a:gd name="connsiteY4" fmla="*/ 0 h 859909"/>
                <a:gd name="connsiteX0" fmla="*/ 132006 w 1940076"/>
                <a:gd name="connsiteY0" fmla="*/ 0 h 882295"/>
                <a:gd name="connsiteX1" fmla="*/ 1940076 w 1940076"/>
                <a:gd name="connsiteY1" fmla="*/ 0 h 882295"/>
                <a:gd name="connsiteX2" fmla="*/ 1940076 w 1940076"/>
                <a:gd name="connsiteY2" fmla="*/ 859909 h 882295"/>
                <a:gd name="connsiteX3" fmla="*/ 0 w 1940076"/>
                <a:gd name="connsiteY3" fmla="*/ 882295 h 882295"/>
                <a:gd name="connsiteX4" fmla="*/ 132006 w 1940076"/>
                <a:gd name="connsiteY4" fmla="*/ 0 h 882295"/>
                <a:gd name="connsiteX0" fmla="*/ 123024 w 1931094"/>
                <a:gd name="connsiteY0" fmla="*/ 0 h 859909"/>
                <a:gd name="connsiteX1" fmla="*/ 1931094 w 1931094"/>
                <a:gd name="connsiteY1" fmla="*/ 0 h 859909"/>
                <a:gd name="connsiteX2" fmla="*/ 1931094 w 1931094"/>
                <a:gd name="connsiteY2" fmla="*/ 859909 h 859909"/>
                <a:gd name="connsiteX3" fmla="*/ 0 w 1931094"/>
                <a:gd name="connsiteY3" fmla="*/ 846669 h 859909"/>
                <a:gd name="connsiteX4" fmla="*/ 123024 w 1931094"/>
                <a:gd name="connsiteY4" fmla="*/ 0 h 859909"/>
                <a:gd name="connsiteX0" fmla="*/ 140989 w 1949059"/>
                <a:gd name="connsiteY0" fmla="*/ 0 h 859909"/>
                <a:gd name="connsiteX1" fmla="*/ 1949059 w 1949059"/>
                <a:gd name="connsiteY1" fmla="*/ 0 h 859909"/>
                <a:gd name="connsiteX2" fmla="*/ 1949059 w 1949059"/>
                <a:gd name="connsiteY2" fmla="*/ 859909 h 859909"/>
                <a:gd name="connsiteX3" fmla="*/ 0 w 1949059"/>
                <a:gd name="connsiteY3" fmla="*/ 858545 h 859909"/>
                <a:gd name="connsiteX4" fmla="*/ 140989 w 1949059"/>
                <a:gd name="connsiteY4" fmla="*/ 0 h 859909"/>
                <a:gd name="connsiteX0" fmla="*/ 481086 w 1949059"/>
                <a:gd name="connsiteY0" fmla="*/ 0 h 864738"/>
                <a:gd name="connsiteX1" fmla="*/ 1949059 w 1949059"/>
                <a:gd name="connsiteY1" fmla="*/ 4829 h 864738"/>
                <a:gd name="connsiteX2" fmla="*/ 1949059 w 1949059"/>
                <a:gd name="connsiteY2" fmla="*/ 864738 h 864738"/>
                <a:gd name="connsiteX3" fmla="*/ 0 w 1949059"/>
                <a:gd name="connsiteY3" fmla="*/ 863374 h 864738"/>
                <a:gd name="connsiteX4" fmla="*/ 481086 w 1949059"/>
                <a:gd name="connsiteY4" fmla="*/ 0 h 864738"/>
                <a:gd name="connsiteX0" fmla="*/ 362052 w 1830025"/>
                <a:gd name="connsiteY0" fmla="*/ 0 h 864738"/>
                <a:gd name="connsiteX1" fmla="*/ 1830025 w 1830025"/>
                <a:gd name="connsiteY1" fmla="*/ 4829 h 864738"/>
                <a:gd name="connsiteX2" fmla="*/ 1830025 w 1830025"/>
                <a:gd name="connsiteY2" fmla="*/ 864738 h 864738"/>
                <a:gd name="connsiteX3" fmla="*/ 0 w 1830025"/>
                <a:gd name="connsiteY3" fmla="*/ 858544 h 864738"/>
                <a:gd name="connsiteX4" fmla="*/ 362052 w 1830025"/>
                <a:gd name="connsiteY4" fmla="*/ 0 h 864738"/>
                <a:gd name="connsiteX0" fmla="*/ 362052 w 1830025"/>
                <a:gd name="connsiteY0" fmla="*/ 0 h 859909"/>
                <a:gd name="connsiteX1" fmla="*/ 1830025 w 1830025"/>
                <a:gd name="connsiteY1" fmla="*/ 0 h 859909"/>
                <a:gd name="connsiteX2" fmla="*/ 1830025 w 1830025"/>
                <a:gd name="connsiteY2" fmla="*/ 859909 h 859909"/>
                <a:gd name="connsiteX3" fmla="*/ 0 w 1830025"/>
                <a:gd name="connsiteY3" fmla="*/ 853715 h 859909"/>
                <a:gd name="connsiteX4" fmla="*/ 362052 w 1830025"/>
                <a:gd name="connsiteY4" fmla="*/ 0 h 85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0025" h="859909">
                  <a:moveTo>
                    <a:pt x="362052" y="0"/>
                  </a:moveTo>
                  <a:lnTo>
                    <a:pt x="1830025" y="0"/>
                  </a:lnTo>
                  <a:lnTo>
                    <a:pt x="1830025" y="859909"/>
                  </a:lnTo>
                  <a:lnTo>
                    <a:pt x="0" y="853715"/>
                  </a:lnTo>
                  <a:lnTo>
                    <a:pt x="36205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27000">
                  <a:schemeClr val="bg1">
                    <a:lumMod val="50000"/>
                    <a:tint val="44500"/>
                    <a:satMod val="160000"/>
                    <a:alpha val="41000"/>
                  </a:schemeClr>
                </a:gs>
                <a:gs pos="100000">
                  <a:schemeClr val="bg1">
                    <a:tint val="23500"/>
                    <a:satMod val="160000"/>
                    <a:lumMod val="0"/>
                    <a:lumOff val="10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 rot="21197976">
              <a:off x="2111716" y="1466811"/>
              <a:ext cx="1470082" cy="1031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cs typeface="Calibri" pitchFamily="34" charset="0"/>
                </a:rPr>
                <a:t>To improve business objectives and software delivery alignment</a:t>
              </a:r>
            </a:p>
            <a:p>
              <a:endParaRPr lang="en-US" sz="1100" dirty="0" smtClean="0">
                <a:cs typeface="Calibri" pitchFamily="34" charset="0"/>
              </a:endParaRPr>
            </a:p>
            <a:p>
              <a:r>
                <a:rPr lang="en-US" sz="1100" dirty="0" smtClean="0">
                  <a:cs typeface="Calibri" pitchFamily="34" charset="0"/>
                </a:rPr>
                <a:t>To improve the ability to quickly adapt to changing priorities</a:t>
              </a:r>
            </a:p>
            <a:p>
              <a:endParaRPr lang="en-US" sz="1100" dirty="0" smtClean="0">
                <a:cs typeface="Calibri" pitchFamily="34" charset="0"/>
              </a:endParaRPr>
            </a:p>
            <a:p>
              <a:r>
                <a:rPr lang="en-US" sz="1100" dirty="0" smtClean="0">
                  <a:cs typeface="Calibri" pitchFamily="34" charset="0"/>
                </a:rPr>
                <a:t>To improve project visibility, and thus improved decision-making capabilities</a:t>
              </a:r>
            </a:p>
            <a:p>
              <a:endParaRPr lang="en-US" sz="1100" dirty="0" smtClean="0">
                <a:cs typeface="Calibri" pitchFamily="34" charset="0"/>
              </a:endParaRPr>
            </a:p>
            <a:p>
              <a:r>
                <a:rPr lang="en-US" sz="1100" dirty="0" smtClean="0">
                  <a:cs typeface="Calibri" pitchFamily="34" charset="0"/>
                </a:rPr>
                <a:t>To improve delivering software projects faster and more predictably</a:t>
              </a:r>
            </a:p>
            <a:p>
              <a:endParaRPr lang="en-US" sz="1100" dirty="0">
                <a:cs typeface="Calibri" pitchFamily="34" charset="0"/>
              </a:endParaRPr>
            </a:p>
          </p:txBody>
        </p:sp>
      </p:grpSp>
      <p:grpSp>
        <p:nvGrpSpPr>
          <p:cNvPr id="5" name="Group 7170"/>
          <p:cNvGrpSpPr/>
          <p:nvPr/>
        </p:nvGrpSpPr>
        <p:grpSpPr>
          <a:xfrm>
            <a:off x="2259963" y="793185"/>
            <a:ext cx="3060454" cy="4722775"/>
            <a:chOff x="2259963" y="793185"/>
            <a:chExt cx="3060454" cy="472277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24" name="Isosceles Triangle 17"/>
            <p:cNvSpPr/>
            <p:nvPr/>
          </p:nvSpPr>
          <p:spPr bwMode="auto">
            <a:xfrm rot="171208">
              <a:off x="2259963" y="4452843"/>
              <a:ext cx="604963" cy="1063117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 rot="1813151">
              <a:off x="2993258" y="3265340"/>
              <a:ext cx="327832" cy="1448655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34" name="Oval 133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Rectangle 134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Oval 135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8"/>
            <p:cNvGrpSpPr/>
            <p:nvPr/>
          </p:nvGrpSpPr>
          <p:grpSpPr>
            <a:xfrm rot="1813151">
              <a:off x="4059887" y="793185"/>
              <a:ext cx="247178" cy="2870740"/>
              <a:chOff x="1744133" y="2819400"/>
              <a:chExt cx="303083" cy="1000463"/>
            </a:xfr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31" name="Oval 130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Rectangle 131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 bwMode="auto">
              <a:xfrm>
                <a:off x="1744133" y="3760596"/>
                <a:ext cx="303083" cy="5926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7" name="Freeform 126"/>
            <p:cNvSpPr/>
            <p:nvPr/>
          </p:nvSpPr>
          <p:spPr>
            <a:xfrm rot="3531153" flipH="1">
              <a:off x="4393182" y="1025703"/>
              <a:ext cx="687113" cy="1167356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solidFill>
              <a:schemeClr val="accent3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4524491" y="892216"/>
              <a:ext cx="259015" cy="42502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solidFill>
              <a:schemeClr val="accent3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4288188" y="1146037"/>
              <a:ext cx="587535" cy="961989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4035287" y="943125"/>
              <a:ext cx="725400" cy="1096916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19"/>
          <p:cNvGrpSpPr/>
          <p:nvPr/>
        </p:nvGrpSpPr>
        <p:grpSpPr>
          <a:xfrm rot="3474412">
            <a:off x="6787835" y="4855915"/>
            <a:ext cx="1140413" cy="1759842"/>
            <a:chOff x="6761630" y="4691675"/>
            <a:chExt cx="1140413" cy="1759842"/>
          </a:xfrm>
        </p:grpSpPr>
        <p:sp>
          <p:nvSpPr>
            <p:cNvPr id="181" name="Isosceles Triangle 17"/>
            <p:cNvSpPr/>
            <p:nvPr/>
          </p:nvSpPr>
          <p:spPr bwMode="auto">
            <a:xfrm rot="171208">
              <a:off x="6761630" y="6055369"/>
              <a:ext cx="225427" cy="39614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22"/>
            <p:cNvGrpSpPr/>
            <p:nvPr/>
          </p:nvGrpSpPr>
          <p:grpSpPr>
            <a:xfrm rot="1813151">
              <a:off x="7034877" y="5612871"/>
              <a:ext cx="122160" cy="539811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91" name="Oval 190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Rectangle 191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Oval 192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23"/>
            <p:cNvGrpSpPr/>
            <p:nvPr/>
          </p:nvGrpSpPr>
          <p:grpSpPr>
            <a:xfrm rot="1813151">
              <a:off x="7432333" y="4691675"/>
              <a:ext cx="92106" cy="1069720"/>
              <a:chOff x="1744133" y="2819400"/>
              <a:chExt cx="303083" cy="1000463"/>
            </a:xfr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88" name="Oval 187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9" name="Rectangle 188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Oval 189"/>
              <p:cNvSpPr/>
              <p:nvPr/>
            </p:nvSpPr>
            <p:spPr bwMode="auto">
              <a:xfrm>
                <a:off x="1744133" y="3760596"/>
                <a:ext cx="303083" cy="5926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4" name="Freeform 183"/>
            <p:cNvSpPr/>
            <p:nvPr/>
          </p:nvSpPr>
          <p:spPr>
            <a:xfrm rot="3531153" flipH="1">
              <a:off x="7556529" y="4778318"/>
              <a:ext cx="256038" cy="434990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85" name="Freeform 184"/>
            <p:cNvSpPr/>
            <p:nvPr/>
          </p:nvSpPr>
          <p:spPr>
            <a:xfrm>
              <a:off x="7605458" y="4728577"/>
              <a:ext cx="96516" cy="15837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86" name="Freeform 185"/>
            <p:cNvSpPr/>
            <p:nvPr/>
          </p:nvSpPr>
          <p:spPr>
            <a:xfrm>
              <a:off x="7517405" y="4823158"/>
              <a:ext cx="218932" cy="358465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87" name="Freeform 186"/>
            <p:cNvSpPr/>
            <p:nvPr/>
          </p:nvSpPr>
          <p:spPr>
            <a:xfrm>
              <a:off x="7423167" y="4747547"/>
              <a:ext cx="270305" cy="408742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20"/>
          <p:cNvGrpSpPr/>
          <p:nvPr/>
        </p:nvGrpSpPr>
        <p:grpSpPr>
          <a:xfrm>
            <a:off x="6427176" y="5029869"/>
            <a:ext cx="1768544" cy="966047"/>
            <a:chOff x="4401691" y="4773156"/>
            <a:chExt cx="1768544" cy="966047"/>
          </a:xfrm>
        </p:grpSpPr>
        <p:sp>
          <p:nvSpPr>
            <p:cNvPr id="168" name="Isosceles Triangle 17"/>
            <p:cNvSpPr/>
            <p:nvPr/>
          </p:nvSpPr>
          <p:spPr bwMode="auto">
            <a:xfrm rot="2555458">
              <a:off x="4401691" y="5343055"/>
              <a:ext cx="225427" cy="39614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2" name="Group 51"/>
            <p:cNvGrpSpPr/>
            <p:nvPr/>
          </p:nvGrpSpPr>
          <p:grpSpPr>
            <a:xfrm rot="4197401">
              <a:off x="4860698" y="5127860"/>
              <a:ext cx="122160" cy="539811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78" name="Oval 177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52"/>
            <p:cNvGrpSpPr/>
            <p:nvPr/>
          </p:nvGrpSpPr>
          <p:grpSpPr>
            <a:xfrm rot="4197401">
              <a:off x="5589322" y="4602743"/>
              <a:ext cx="92106" cy="1069720"/>
              <a:chOff x="1744133" y="2819400"/>
              <a:chExt cx="303083" cy="1000463"/>
            </a:xfr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75" name="Oval 174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Rectangle 175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 bwMode="auto">
              <a:xfrm>
                <a:off x="1744133" y="3760596"/>
                <a:ext cx="303083" cy="5926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1" name="Freeform 170"/>
            <p:cNvSpPr/>
            <p:nvPr/>
          </p:nvSpPr>
          <p:spPr>
            <a:xfrm rot="5915403" flipH="1">
              <a:off x="5813385" y="4874481"/>
              <a:ext cx="256038" cy="434990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 171"/>
            <p:cNvSpPr/>
            <p:nvPr/>
          </p:nvSpPr>
          <p:spPr>
            <a:xfrm rot="2384250">
              <a:off x="5989649" y="4848472"/>
              <a:ext cx="96516" cy="15837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 172"/>
            <p:cNvSpPr/>
            <p:nvPr/>
          </p:nvSpPr>
          <p:spPr>
            <a:xfrm rot="2384250">
              <a:off x="5783380" y="4880930"/>
              <a:ext cx="218932" cy="358465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 173"/>
            <p:cNvSpPr/>
            <p:nvPr/>
          </p:nvSpPr>
          <p:spPr>
            <a:xfrm rot="2384250">
              <a:off x="5737245" y="4773156"/>
              <a:ext cx="270305" cy="408742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63"/>
          <p:cNvGrpSpPr/>
          <p:nvPr/>
        </p:nvGrpSpPr>
        <p:grpSpPr>
          <a:xfrm rot="1727581">
            <a:off x="6688297" y="4528581"/>
            <a:ext cx="1140414" cy="1759842"/>
            <a:chOff x="6116575" y="4697041"/>
            <a:chExt cx="1140414" cy="1759842"/>
          </a:xfrm>
        </p:grpSpPr>
        <p:sp>
          <p:nvSpPr>
            <p:cNvPr id="155" name="Isosceles Triangle 17"/>
            <p:cNvSpPr/>
            <p:nvPr/>
          </p:nvSpPr>
          <p:spPr bwMode="auto">
            <a:xfrm rot="171208">
              <a:off x="6116575" y="6060735"/>
              <a:ext cx="225427" cy="39614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5" name="Group 65"/>
            <p:cNvGrpSpPr/>
            <p:nvPr/>
          </p:nvGrpSpPr>
          <p:grpSpPr>
            <a:xfrm rot="1813151">
              <a:off x="6389823" y="5618237"/>
              <a:ext cx="122160" cy="539811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65" name="Oval 164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Rectangle 165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Oval 166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66"/>
            <p:cNvGrpSpPr/>
            <p:nvPr/>
          </p:nvGrpSpPr>
          <p:grpSpPr>
            <a:xfrm rot="1813151">
              <a:off x="6787279" y="4697041"/>
              <a:ext cx="92106" cy="1069720"/>
              <a:chOff x="1744133" y="2819400"/>
              <a:chExt cx="303083" cy="1000463"/>
            </a:xfr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62" name="Oval 161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Rectangle 162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/>
              <p:cNvSpPr/>
              <p:nvPr/>
            </p:nvSpPr>
            <p:spPr bwMode="auto">
              <a:xfrm>
                <a:off x="1744133" y="3760596"/>
                <a:ext cx="303083" cy="5926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8" name="Freeform 157"/>
            <p:cNvSpPr/>
            <p:nvPr/>
          </p:nvSpPr>
          <p:spPr>
            <a:xfrm rot="3531153" flipH="1">
              <a:off x="6911475" y="4783684"/>
              <a:ext cx="256038" cy="434990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solidFill>
              <a:srgbClr val="00B050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6960403" y="4733943"/>
              <a:ext cx="96516" cy="15837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solidFill>
              <a:srgbClr val="00B050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6872350" y="4828524"/>
              <a:ext cx="218932" cy="358465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6778112" y="4752913"/>
              <a:ext cx="270305" cy="408742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5"/>
          <p:cNvGrpSpPr/>
          <p:nvPr/>
        </p:nvGrpSpPr>
        <p:grpSpPr>
          <a:xfrm rot="629493">
            <a:off x="6627225" y="4367009"/>
            <a:ext cx="1140413" cy="1759842"/>
            <a:chOff x="6362325" y="4140918"/>
            <a:chExt cx="1140413" cy="1759842"/>
          </a:xfrm>
        </p:grpSpPr>
        <p:sp>
          <p:nvSpPr>
            <p:cNvPr id="142" name="Isosceles Triangle 17"/>
            <p:cNvSpPr/>
            <p:nvPr/>
          </p:nvSpPr>
          <p:spPr bwMode="auto">
            <a:xfrm rot="171208">
              <a:off x="6362325" y="5504612"/>
              <a:ext cx="225427" cy="39614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8" name="Group 37"/>
            <p:cNvGrpSpPr/>
            <p:nvPr/>
          </p:nvGrpSpPr>
          <p:grpSpPr>
            <a:xfrm rot="1813151">
              <a:off x="6635572" y="5062114"/>
              <a:ext cx="122160" cy="539811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52" name="Oval 151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ectangle 152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Oval 153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38"/>
            <p:cNvGrpSpPr/>
            <p:nvPr/>
          </p:nvGrpSpPr>
          <p:grpSpPr>
            <a:xfrm rot="1813151">
              <a:off x="7033028" y="4140918"/>
              <a:ext cx="92106" cy="1069720"/>
              <a:chOff x="1744133" y="2819400"/>
              <a:chExt cx="303083" cy="1000463"/>
            </a:xfr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49" name="Oval 148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Rectangle 149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/>
              <p:cNvSpPr/>
              <p:nvPr/>
            </p:nvSpPr>
            <p:spPr bwMode="auto">
              <a:xfrm>
                <a:off x="1744133" y="3760596"/>
                <a:ext cx="303083" cy="5926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5" name="Freeform 144"/>
            <p:cNvSpPr/>
            <p:nvPr/>
          </p:nvSpPr>
          <p:spPr>
            <a:xfrm rot="3531153" flipH="1">
              <a:off x="7157224" y="4227561"/>
              <a:ext cx="256038" cy="434990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7206153" y="4177820"/>
              <a:ext cx="96516" cy="15837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7118100" y="4272401"/>
              <a:ext cx="218932" cy="358465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7023862" y="4196790"/>
              <a:ext cx="270305" cy="408742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94" name="TextBox 193"/>
          <p:cNvSpPr txBox="1"/>
          <p:nvPr/>
        </p:nvSpPr>
        <p:spPr>
          <a:xfrm rot="17906073">
            <a:off x="2681443" y="3878178"/>
            <a:ext cx="9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smtClean="0">
                <a:cs typeface="Calibri" pitchFamily="34" charset="0"/>
              </a:rPr>
              <a:t>A Agile Tool</a:t>
            </a:r>
            <a:endParaRPr lang="en-US" sz="1100" b="1" dirty="0">
              <a:cs typeface="Calibri" pitchFamily="34" charset="0"/>
            </a:endParaRPr>
          </a:p>
        </p:txBody>
      </p:sp>
      <p:sp>
        <p:nvSpPr>
          <p:cNvPr id="83" name="Title 1"/>
          <p:cNvSpPr txBox="1">
            <a:spLocks/>
          </p:cNvSpPr>
          <p:nvPr/>
        </p:nvSpPr>
        <p:spPr>
          <a:xfrm>
            <a:off x="115200" y="158744"/>
            <a:ext cx="7886700" cy="43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Our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GOALS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0" y="585940"/>
            <a:ext cx="914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1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/>
          </p:cNvSpPr>
          <p:nvPr/>
        </p:nvSpPr>
        <p:spPr>
          <a:xfrm>
            <a:off x="572400" y="3252651"/>
            <a:ext cx="7886700" cy="43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6000" b="1" dirty="0" smtClean="0">
                <a:solidFill>
                  <a:srgbClr val="7030A0"/>
                </a:solidFill>
                <a:latin typeface="Calibri" pitchFamily="34" charset="0"/>
                <a:ea typeface="+mj-ea"/>
                <a:cs typeface="+mj-cs"/>
              </a:rPr>
              <a:t>Screens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511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GQUALITY" val="95"/>
  <p:tag name="BASENAME" val="sketchbubble-free-mc-slide"/>
  <p:tag name="SAVETOFOLDER" val="E:\SketchBubble\Images\Slide Images\new templates\"/>
  <p:tag name="IMAGEWIDTH" val="720"/>
  <p:tag name="IMAGEHEIGHT" val="540"/>
  <p:tag name="EXPORTRANGE" val="EntirePresentation"/>
  <p:tag name="SIZEBY" val="PIXELS"/>
  <p:tag name="EXPORTAS" val="PNG"/>
  <p:tag name="NUMBERFORMAT" val="0"/>
</p:tagLst>
</file>

<file path=ppt/theme/theme1.xml><?xml version="1.0" encoding="utf-8"?>
<a:theme xmlns:a="http://schemas.openxmlformats.org/drawingml/2006/main" name="new-colored">
  <a:themeElements>
    <a:clrScheme name="colored-sb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0070C0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ew-colored" id="{3364FCE5-BD2B-4943-BC23-1696FAE1C3D5}" vid="{386A040E-067C-47AA-B094-87016ACA89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new-colored</Template>
  <TotalTime>13257</TotalTime>
  <Words>538</Words>
  <Application>Microsoft Office PowerPoint</Application>
  <PresentationFormat>On-screen Show (4:3)</PresentationFormat>
  <Paragraphs>151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new-colored</vt:lpstr>
      <vt:lpstr>Proof of Concept  on   Project Management Tool By  Salesforce</vt:lpstr>
      <vt:lpstr>Problems &amp; Challenges</vt:lpstr>
      <vt:lpstr>Solution For The Problem</vt:lpstr>
      <vt:lpstr>PowerPoint Presentation</vt:lpstr>
      <vt:lpstr>Decision Making on Technology – A Road Junction</vt:lpstr>
      <vt:lpstr>PoC Scope</vt:lpstr>
      <vt:lpstr>Technology -  SWOT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 Antony</dc:creator>
  <cp:lastModifiedBy>Fifth Third Employee</cp:lastModifiedBy>
  <cp:revision>110</cp:revision>
  <dcterms:created xsi:type="dcterms:W3CDTF">2013-10-09T19:52:03Z</dcterms:created>
  <dcterms:modified xsi:type="dcterms:W3CDTF">2018-02-27T15:07:51Z</dcterms:modified>
</cp:coreProperties>
</file>