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1"/>
  </p:notesMasterIdLst>
  <p:handoutMasterIdLst>
    <p:handoutMasterId r:id="rId22"/>
  </p:handoutMasterIdLst>
  <p:sldIdLst>
    <p:sldId id="409" r:id="rId2"/>
    <p:sldId id="376" r:id="rId3"/>
    <p:sldId id="395" r:id="rId4"/>
    <p:sldId id="396" r:id="rId5"/>
    <p:sldId id="411" r:id="rId6"/>
    <p:sldId id="392" r:id="rId7"/>
    <p:sldId id="398" r:id="rId8"/>
    <p:sldId id="384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372" r:id="rId20"/>
  </p:sldIdLst>
  <p:sldSz cx="9144000" cy="6858000" type="screen4x3"/>
  <p:notesSz cx="6858000" cy="9144000"/>
  <p:custDataLst>
    <p:tags r:id="rId23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002B4C"/>
    <a:srgbClr val="005696"/>
    <a:srgbClr val="199CFF"/>
    <a:srgbClr val="1C456A"/>
    <a:srgbClr val="0091FE"/>
    <a:srgbClr val="0091C4"/>
    <a:srgbClr val="3F89CD"/>
    <a:srgbClr val="22538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50000" autoAdjust="0"/>
  </p:normalViewPr>
  <p:slideViewPr>
    <p:cSldViewPr snapToGrid="0" snapToObjects="1">
      <p:cViewPr>
        <p:scale>
          <a:sx n="100" d="100"/>
          <a:sy n="100" d="100"/>
        </p:scale>
        <p:origin x="-936" y="-24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77" y="2339222"/>
            <a:ext cx="163466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8650" y="4225171"/>
            <a:ext cx="78867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66868"/>
            <a:ext cx="78867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21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949751"/>
            <a:ext cx="7886700" cy="4414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Proof of Concept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on </a:t>
            </a:r>
            <a:r>
              <a:rPr lang="en-US" smtClean="0">
                <a:solidFill>
                  <a:srgbClr val="7030A0"/>
                </a:solidFill>
              </a:rPr>
              <a:t/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Project Management Tool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By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Salesforce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572400" y="3252651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Screens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4655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Project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Esitmation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and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Planing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 Tracking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Report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Generation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Organization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Level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Visibility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Most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of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them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Are in MS Excel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85783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Problem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Problems and Challenges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52" y="3317168"/>
            <a:ext cx="255166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To monitor project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</a:rPr>
              <a:t>progress by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Burned do</a:t>
            </a:r>
            <a:r>
              <a:rPr lang="en-US" sz="1400" b="1" dirty="0" smtClean="0">
                <a:solidFill>
                  <a:schemeClr val="accent3"/>
                </a:solidFill>
              </a:rPr>
              <a:t>wn chart 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24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A module for creating Backlogs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95" y="4567540"/>
            <a:ext cx="1901739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To see the complete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View of the project by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Backlog and user story 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273" y="5883544"/>
            <a:ext cx="400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</a:rPr>
              <a:t>A complete module for tracking defects, and Issues 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26745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to create backlog tasks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and its estimation &amp; Allocation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20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Tool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Backlogs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Sprint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57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Tasks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4889449"/>
            <a:ext cx="7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Issue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Tracker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6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Story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Board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Burned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Down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Member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98" y="1938887"/>
            <a:ext cx="252190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for member creation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</a:rPr>
              <a:t>a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nd assignments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1404" y="1087315"/>
            <a:ext cx="351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A module which will handle all about project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2415" y="3424460"/>
            <a:ext cx="2254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module for creating and a complete sprint management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Technology</a:t>
              </a:r>
            </a:p>
            <a:p>
              <a:r>
                <a:rPr lang="en-US" sz="1400" dirty="0" smtClean="0"/>
                <a:t>To select the right technology is the big challenge</a:t>
              </a:r>
              <a:endParaRPr lang="en-US" sz="1400" dirty="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Software license </a:t>
              </a:r>
            </a:p>
            <a:p>
              <a:r>
                <a:rPr lang="en-US" sz="1400" dirty="0" smtClean="0"/>
                <a:t>Software is only free for development. 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Dev. Environment</a:t>
              </a:r>
            </a:p>
            <a:p>
              <a:r>
                <a:rPr lang="en-US" sz="1400" dirty="0" smtClean="0"/>
                <a:t>ODC restriction and white room policy</a:t>
              </a:r>
              <a:endParaRPr lang="en-US" sz="1400" dirty="0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Skills</a:t>
              </a:r>
            </a:p>
            <a:p>
              <a:r>
                <a:rPr lang="en-US" sz="1400" dirty="0" smtClean="0"/>
                <a:t>Team is new to the technology </a:t>
              </a:r>
              <a:endParaRPr lang="en-US" sz="1400" dirty="0"/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Requirement</a:t>
              </a:r>
            </a:p>
            <a:p>
              <a:r>
                <a:rPr lang="en-US" sz="1400" dirty="0" smtClean="0"/>
                <a:t>Due to the lack of experience in Agile tools</a:t>
              </a:r>
              <a:endParaRPr lang="en-US" sz="1400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Current deliverable</a:t>
              </a:r>
            </a:p>
            <a:p>
              <a:r>
                <a:rPr lang="en-US" sz="1400" dirty="0" smtClean="0"/>
                <a:t>Team’s primary responsibility is current project deliverable</a:t>
              </a:r>
              <a:endParaRPr lang="en-US" sz="14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Challenges for the Solution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77006" y="38100"/>
            <a:ext cx="7892277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Decision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Making on Technology 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– A Road Junction</a:t>
            </a:r>
            <a:endParaRPr lang="en-US" sz="26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434265"/>
            <a:ext cx="9144000" cy="83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480139" y="2203879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482943" y="2198736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74604" y="1385355"/>
            <a:ext cx="6194249" cy="4552596"/>
            <a:chOff x="1699591" y="2176670"/>
            <a:chExt cx="6194249" cy="4552596"/>
          </a:xfrm>
        </p:grpSpPr>
        <p:sp>
          <p:nvSpPr>
            <p:cNvPr id="36" name="Rectangle 6"/>
            <p:cNvSpPr/>
            <p:nvPr/>
          </p:nvSpPr>
          <p:spPr bwMode="auto">
            <a:xfrm>
              <a:off x="1699591" y="2176670"/>
              <a:ext cx="6194249" cy="4552596"/>
            </a:xfrm>
            <a:custGeom>
              <a:avLst/>
              <a:gdLst>
                <a:gd name="connsiteX0" fmla="*/ 0 w 1361661"/>
                <a:gd name="connsiteY0" fmla="*/ 0 h 3856383"/>
                <a:gd name="connsiteX1" fmla="*/ 1361661 w 1361661"/>
                <a:gd name="connsiteY1" fmla="*/ 0 h 3856383"/>
                <a:gd name="connsiteX2" fmla="*/ 1361661 w 1361661"/>
                <a:gd name="connsiteY2" fmla="*/ 3856383 h 3856383"/>
                <a:gd name="connsiteX3" fmla="*/ 0 w 1361661"/>
                <a:gd name="connsiteY3" fmla="*/ 3856383 h 3856383"/>
                <a:gd name="connsiteX4" fmla="*/ 0 w 1361661"/>
                <a:gd name="connsiteY4" fmla="*/ 0 h 3856383"/>
                <a:gd name="connsiteX0" fmla="*/ 0 w 2057400"/>
                <a:gd name="connsiteY0" fmla="*/ 0 h 3856383"/>
                <a:gd name="connsiteX1" fmla="*/ 1361661 w 2057400"/>
                <a:gd name="connsiteY1" fmla="*/ 0 h 3856383"/>
                <a:gd name="connsiteX2" fmla="*/ 2057400 w 2057400"/>
                <a:gd name="connsiteY2" fmla="*/ 3856383 h 3856383"/>
                <a:gd name="connsiteX3" fmla="*/ 0 w 2057400"/>
                <a:gd name="connsiteY3" fmla="*/ 3856383 h 3856383"/>
                <a:gd name="connsiteX4" fmla="*/ 0 w 2057400"/>
                <a:gd name="connsiteY4" fmla="*/ 0 h 3856383"/>
                <a:gd name="connsiteX0" fmla="*/ 1202635 w 3260035"/>
                <a:gd name="connsiteY0" fmla="*/ 0 h 3856383"/>
                <a:gd name="connsiteX1" fmla="*/ 2564296 w 3260035"/>
                <a:gd name="connsiteY1" fmla="*/ 0 h 3856383"/>
                <a:gd name="connsiteX2" fmla="*/ 3260035 w 3260035"/>
                <a:gd name="connsiteY2" fmla="*/ 3856383 h 3856383"/>
                <a:gd name="connsiteX3" fmla="*/ 0 w 3260035"/>
                <a:gd name="connsiteY3" fmla="*/ 3836505 h 3856383"/>
                <a:gd name="connsiteX4" fmla="*/ 1202635 w 3260035"/>
                <a:gd name="connsiteY4" fmla="*/ 0 h 3856383"/>
                <a:gd name="connsiteX0" fmla="*/ 1510748 w 3260035"/>
                <a:gd name="connsiteY0" fmla="*/ 0 h 3876261"/>
                <a:gd name="connsiteX1" fmla="*/ 2564296 w 3260035"/>
                <a:gd name="connsiteY1" fmla="*/ 19878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534479 w 3260035"/>
                <a:gd name="connsiteY1" fmla="*/ 39757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007705 w 3260035"/>
                <a:gd name="connsiteY1" fmla="*/ 9939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510748 w 3260035"/>
                <a:gd name="connsiteY6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510748 w 3260035"/>
                <a:gd name="connsiteY7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421296 w 3260035"/>
                <a:gd name="connsiteY7" fmla="*/ 228600 h 3876261"/>
                <a:gd name="connsiteX8" fmla="*/ 1510748 w 3260035"/>
                <a:gd name="connsiteY8" fmla="*/ 0 h 38762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0 w 3558208"/>
                <a:gd name="connsiteY7" fmla="*/ 0 h 4790661"/>
                <a:gd name="connsiteX8" fmla="*/ 1808921 w 3558208"/>
                <a:gd name="connsiteY8" fmla="*/ 914400 h 47906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655982 w 3558208"/>
                <a:gd name="connsiteY7" fmla="*/ 705678 h 4790661"/>
                <a:gd name="connsiteX8" fmla="*/ 0 w 3558208"/>
                <a:gd name="connsiteY8" fmla="*/ 0 h 4790661"/>
                <a:gd name="connsiteX9" fmla="*/ 1808921 w 3558208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130826 w 3727174"/>
                <a:gd name="connsiteY3" fmla="*/ 1659835 h 4790661"/>
                <a:gd name="connsiteX4" fmla="*/ 3727174 w 3727174"/>
                <a:gd name="connsiteY4" fmla="*/ 4790661 h 4790661"/>
                <a:gd name="connsiteX5" fmla="*/ 467139 w 3727174"/>
                <a:gd name="connsiteY5" fmla="*/ 4770783 h 4790661"/>
                <a:gd name="connsiteX6" fmla="*/ 1699592 w 3727174"/>
                <a:gd name="connsiteY6" fmla="*/ 1610139 h 4790661"/>
                <a:gd name="connsiteX7" fmla="*/ 0 w 3727174"/>
                <a:gd name="connsiteY7" fmla="*/ 198783 h 4790661"/>
                <a:gd name="connsiteX8" fmla="*/ 168966 w 3727174"/>
                <a:gd name="connsiteY8" fmla="*/ 0 h 4790661"/>
                <a:gd name="connsiteX9" fmla="*/ 1977887 w 3727174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091070 w 3727174"/>
                <a:gd name="connsiteY3" fmla="*/ 1441174 h 4790661"/>
                <a:gd name="connsiteX4" fmla="*/ 3130826 w 3727174"/>
                <a:gd name="connsiteY4" fmla="*/ 1659835 h 4790661"/>
                <a:gd name="connsiteX5" fmla="*/ 3727174 w 3727174"/>
                <a:gd name="connsiteY5" fmla="*/ 4790661 h 4790661"/>
                <a:gd name="connsiteX6" fmla="*/ 467139 w 3727174"/>
                <a:gd name="connsiteY6" fmla="*/ 4770783 h 4790661"/>
                <a:gd name="connsiteX7" fmla="*/ 1699592 w 3727174"/>
                <a:gd name="connsiteY7" fmla="*/ 1610139 h 4790661"/>
                <a:gd name="connsiteX8" fmla="*/ 0 w 3727174"/>
                <a:gd name="connsiteY8" fmla="*/ 198783 h 4790661"/>
                <a:gd name="connsiteX9" fmla="*/ 168966 w 3727174"/>
                <a:gd name="connsiteY9" fmla="*/ 0 h 4790661"/>
                <a:gd name="connsiteX10" fmla="*/ 1977887 w 3727174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4263887 w 5605670"/>
                <a:gd name="connsiteY3" fmla="*/ 57647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208105 w 5605670"/>
                <a:gd name="connsiteY3" fmla="*/ 10933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43339 w 5605670"/>
                <a:gd name="connsiteY6" fmla="*/ 4596611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10682 w 5605670"/>
                <a:gd name="connsiteY6" fmla="*/ 46945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694583"/>
                <a:gd name="connsiteX1" fmla="*/ 2574235 w 5605670"/>
                <a:gd name="connsiteY1" fmla="*/ 1143000 h 4694583"/>
                <a:gd name="connsiteX2" fmla="*/ 5208105 w 5605670"/>
                <a:gd name="connsiteY2" fmla="*/ 109330 h 4694583"/>
                <a:gd name="connsiteX3" fmla="*/ 5605670 w 5605670"/>
                <a:gd name="connsiteY3" fmla="*/ 198783 h 4694583"/>
                <a:gd name="connsiteX4" fmla="*/ 3130826 w 5605670"/>
                <a:gd name="connsiteY4" fmla="*/ 1659835 h 4694583"/>
                <a:gd name="connsiteX5" fmla="*/ 3694517 w 5605670"/>
                <a:gd name="connsiteY5" fmla="*/ 4649147 h 4694583"/>
                <a:gd name="connsiteX6" fmla="*/ 510682 w 5605670"/>
                <a:gd name="connsiteY6" fmla="*/ 4694583 h 4694583"/>
                <a:gd name="connsiteX7" fmla="*/ 1699592 w 5605670"/>
                <a:gd name="connsiteY7" fmla="*/ 1610139 h 4694583"/>
                <a:gd name="connsiteX8" fmla="*/ 0 w 5605670"/>
                <a:gd name="connsiteY8" fmla="*/ 198783 h 4694583"/>
                <a:gd name="connsiteX9" fmla="*/ 168966 w 5605670"/>
                <a:gd name="connsiteY9" fmla="*/ 0 h 4694583"/>
                <a:gd name="connsiteX0" fmla="*/ 168966 w 5605670"/>
                <a:gd name="connsiteY0" fmla="*/ 0 h 4649147"/>
                <a:gd name="connsiteX1" fmla="*/ 2574235 w 5605670"/>
                <a:gd name="connsiteY1" fmla="*/ 1143000 h 4649147"/>
                <a:gd name="connsiteX2" fmla="*/ 5208105 w 5605670"/>
                <a:gd name="connsiteY2" fmla="*/ 109330 h 4649147"/>
                <a:gd name="connsiteX3" fmla="*/ 5605670 w 5605670"/>
                <a:gd name="connsiteY3" fmla="*/ 198783 h 4649147"/>
                <a:gd name="connsiteX4" fmla="*/ 3130826 w 5605670"/>
                <a:gd name="connsiteY4" fmla="*/ 1659835 h 4649147"/>
                <a:gd name="connsiteX5" fmla="*/ 3694517 w 5605670"/>
                <a:gd name="connsiteY5" fmla="*/ 4649147 h 4649147"/>
                <a:gd name="connsiteX6" fmla="*/ 543340 w 5605670"/>
                <a:gd name="connsiteY6" fmla="*/ 4629269 h 4649147"/>
                <a:gd name="connsiteX7" fmla="*/ 1699592 w 5605670"/>
                <a:gd name="connsiteY7" fmla="*/ 1610139 h 4649147"/>
                <a:gd name="connsiteX8" fmla="*/ 0 w 5605670"/>
                <a:gd name="connsiteY8" fmla="*/ 198783 h 4649147"/>
                <a:gd name="connsiteX9" fmla="*/ 168966 w 5605670"/>
                <a:gd name="connsiteY9" fmla="*/ 0 h 4649147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841628 w 6194249"/>
                <a:gd name="connsiteY0" fmla="*/ 142919 h 4552596"/>
                <a:gd name="connsiteX1" fmla="*/ 2574235 w 6194249"/>
                <a:gd name="connsiteY1" fmla="*/ 1033670 h 4552596"/>
                <a:gd name="connsiteX2" fmla="*/ 5208105 w 6194249"/>
                <a:gd name="connsiteY2" fmla="*/ 0 h 4552596"/>
                <a:gd name="connsiteX3" fmla="*/ 6194249 w 6194249"/>
                <a:gd name="connsiteY3" fmla="*/ 194556 h 4552596"/>
                <a:gd name="connsiteX4" fmla="*/ 3130826 w 6194249"/>
                <a:gd name="connsiteY4" fmla="*/ 1550505 h 4552596"/>
                <a:gd name="connsiteX5" fmla="*/ 3694517 w 6194249"/>
                <a:gd name="connsiteY5" fmla="*/ 4539817 h 4552596"/>
                <a:gd name="connsiteX6" fmla="*/ 543340 w 6194249"/>
                <a:gd name="connsiteY6" fmla="*/ 4552596 h 4552596"/>
                <a:gd name="connsiteX7" fmla="*/ 1699592 w 6194249"/>
                <a:gd name="connsiteY7" fmla="*/ 1500809 h 4552596"/>
                <a:gd name="connsiteX8" fmla="*/ 0 w 6194249"/>
                <a:gd name="connsiteY8" fmla="*/ 89453 h 4552596"/>
                <a:gd name="connsiteX9" fmla="*/ 841628 w 6194249"/>
                <a:gd name="connsiteY9" fmla="*/ 142919 h 455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249" h="4552596">
                  <a:moveTo>
                    <a:pt x="841628" y="142919"/>
                  </a:moveTo>
                  <a:cubicBezTo>
                    <a:pt x="1643384" y="523919"/>
                    <a:pt x="2182382" y="505525"/>
                    <a:pt x="2574235" y="1033670"/>
                  </a:cubicBezTo>
                  <a:cubicBezTo>
                    <a:pt x="3157902" y="394824"/>
                    <a:pt x="4330148" y="344557"/>
                    <a:pt x="5208105" y="0"/>
                  </a:cubicBezTo>
                  <a:lnTo>
                    <a:pt x="6194249" y="194556"/>
                  </a:lnTo>
                  <a:cubicBezTo>
                    <a:pt x="5658850" y="368890"/>
                    <a:pt x="3547448" y="826295"/>
                    <a:pt x="3130826" y="1550505"/>
                  </a:cubicBezTo>
                  <a:cubicBezTo>
                    <a:pt x="2714204" y="2274715"/>
                    <a:pt x="3495145" y="4018448"/>
                    <a:pt x="3694517" y="4539817"/>
                  </a:cubicBezTo>
                  <a:lnTo>
                    <a:pt x="543340" y="4552596"/>
                  </a:lnTo>
                  <a:cubicBezTo>
                    <a:pt x="830962" y="3909461"/>
                    <a:pt x="1790149" y="2244666"/>
                    <a:pt x="1699592" y="1500809"/>
                  </a:cubicBezTo>
                  <a:cubicBezTo>
                    <a:pt x="1609035" y="756952"/>
                    <a:pt x="255104" y="357810"/>
                    <a:pt x="0" y="89453"/>
                  </a:cubicBezTo>
                  <a:lnTo>
                    <a:pt x="841628" y="1429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  <a:lumMod val="45000"/>
                  </a:schemeClr>
                </a:gs>
                <a:gs pos="47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 bwMode="auto">
            <a:xfrm>
              <a:off x="3706321" y="5556815"/>
              <a:ext cx="511197" cy="992430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94089 w 423648"/>
                <a:gd name="connsiteY0" fmla="*/ 3236 h 992430"/>
                <a:gd name="connsiteX1" fmla="*/ 310082 w 423648"/>
                <a:gd name="connsiteY1" fmla="*/ 0 h 992430"/>
                <a:gd name="connsiteX2" fmla="*/ 423648 w 423648"/>
                <a:gd name="connsiteY2" fmla="*/ 992430 h 992430"/>
                <a:gd name="connsiteX3" fmla="*/ 0 w 423648"/>
                <a:gd name="connsiteY3" fmla="*/ 992430 h 992430"/>
                <a:gd name="connsiteX4" fmla="*/ 194089 w 423648"/>
                <a:gd name="connsiteY4" fmla="*/ 3236 h 992430"/>
                <a:gd name="connsiteX0" fmla="*/ 194089 w 511197"/>
                <a:gd name="connsiteY0" fmla="*/ 3236 h 992430"/>
                <a:gd name="connsiteX1" fmla="*/ 310082 w 511197"/>
                <a:gd name="connsiteY1" fmla="*/ 0 h 992430"/>
                <a:gd name="connsiteX2" fmla="*/ 511197 w 511197"/>
                <a:gd name="connsiteY2" fmla="*/ 992430 h 992430"/>
                <a:gd name="connsiteX3" fmla="*/ 0 w 511197"/>
                <a:gd name="connsiteY3" fmla="*/ 992430 h 992430"/>
                <a:gd name="connsiteX4" fmla="*/ 194089 w 511197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97" h="992430">
                  <a:moveTo>
                    <a:pt x="194089" y="3236"/>
                  </a:moveTo>
                  <a:lnTo>
                    <a:pt x="310082" y="0"/>
                  </a:lnTo>
                  <a:lnTo>
                    <a:pt x="511197" y="992430"/>
                  </a:lnTo>
                  <a:lnTo>
                    <a:pt x="0" y="992430"/>
                  </a:lnTo>
                  <a:lnTo>
                    <a:pt x="194089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 14"/>
            <p:cNvSpPr/>
            <p:nvPr/>
          </p:nvSpPr>
          <p:spPr bwMode="auto">
            <a:xfrm>
              <a:off x="3819128" y="4523355"/>
              <a:ext cx="267660" cy="604723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84437 w 413996"/>
                <a:gd name="connsiteY0" fmla="*/ 3236 h 992430"/>
                <a:gd name="connsiteX1" fmla="*/ 300430 w 413996"/>
                <a:gd name="connsiteY1" fmla="*/ 0 h 992430"/>
                <a:gd name="connsiteX2" fmla="*/ 413996 w 413996"/>
                <a:gd name="connsiteY2" fmla="*/ 992430 h 992430"/>
                <a:gd name="connsiteX3" fmla="*/ 0 w 413996"/>
                <a:gd name="connsiteY3" fmla="*/ 992430 h 992430"/>
                <a:gd name="connsiteX4" fmla="*/ 184437 w 413996"/>
                <a:gd name="connsiteY4" fmla="*/ 3236 h 992430"/>
                <a:gd name="connsiteX0" fmla="*/ 184437 w 430220"/>
                <a:gd name="connsiteY0" fmla="*/ 3236 h 1024880"/>
                <a:gd name="connsiteX1" fmla="*/ 300430 w 430220"/>
                <a:gd name="connsiteY1" fmla="*/ 0 h 1024880"/>
                <a:gd name="connsiteX2" fmla="*/ 430220 w 430220"/>
                <a:gd name="connsiteY2" fmla="*/ 1024880 h 1024880"/>
                <a:gd name="connsiteX3" fmla="*/ 0 w 430220"/>
                <a:gd name="connsiteY3" fmla="*/ 992430 h 1024880"/>
                <a:gd name="connsiteX4" fmla="*/ 184437 w 430220"/>
                <a:gd name="connsiteY4" fmla="*/ 3236 h 1024880"/>
                <a:gd name="connsiteX0" fmla="*/ 184437 w 446446"/>
                <a:gd name="connsiteY0" fmla="*/ 3236 h 992430"/>
                <a:gd name="connsiteX1" fmla="*/ 300430 w 446446"/>
                <a:gd name="connsiteY1" fmla="*/ 0 h 992430"/>
                <a:gd name="connsiteX2" fmla="*/ 446446 w 446446"/>
                <a:gd name="connsiteY2" fmla="*/ 959978 h 992430"/>
                <a:gd name="connsiteX3" fmla="*/ 0 w 446446"/>
                <a:gd name="connsiteY3" fmla="*/ 992430 h 992430"/>
                <a:gd name="connsiteX4" fmla="*/ 184437 w 446446"/>
                <a:gd name="connsiteY4" fmla="*/ 3236 h 992430"/>
                <a:gd name="connsiteX0" fmla="*/ 184437 w 446446"/>
                <a:gd name="connsiteY0" fmla="*/ 3236 h 1008654"/>
                <a:gd name="connsiteX1" fmla="*/ 300430 w 446446"/>
                <a:gd name="connsiteY1" fmla="*/ 0 h 1008654"/>
                <a:gd name="connsiteX2" fmla="*/ 446446 w 446446"/>
                <a:gd name="connsiteY2" fmla="*/ 1008654 h 1008654"/>
                <a:gd name="connsiteX3" fmla="*/ 0 w 446446"/>
                <a:gd name="connsiteY3" fmla="*/ 992430 h 1008654"/>
                <a:gd name="connsiteX4" fmla="*/ 184437 w 446446"/>
                <a:gd name="connsiteY4" fmla="*/ 3236 h 100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6" h="1008654">
                  <a:moveTo>
                    <a:pt x="184437" y="3236"/>
                  </a:moveTo>
                  <a:lnTo>
                    <a:pt x="300430" y="0"/>
                  </a:lnTo>
                  <a:lnTo>
                    <a:pt x="446446" y="1008654"/>
                  </a:lnTo>
                  <a:lnTo>
                    <a:pt x="0" y="992430"/>
                  </a:lnTo>
                  <a:lnTo>
                    <a:pt x="184437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14"/>
            <p:cNvSpPr/>
            <p:nvPr/>
          </p:nvSpPr>
          <p:spPr bwMode="auto">
            <a:xfrm>
              <a:off x="3920029" y="3722203"/>
              <a:ext cx="147303" cy="461679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44" h="992430">
                  <a:moveTo>
                    <a:pt x="87085" y="3236"/>
                  </a:moveTo>
                  <a:lnTo>
                    <a:pt x="203078" y="0"/>
                  </a:lnTo>
                  <a:lnTo>
                    <a:pt x="316644" y="992430"/>
                  </a:lnTo>
                  <a:lnTo>
                    <a:pt x="0" y="992430"/>
                  </a:lnTo>
                  <a:lnTo>
                    <a:pt x="87085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1386094"/>
            <a:ext cx="1301241" cy="1404731"/>
            <a:chOff x="1534888" y="3293759"/>
            <a:chExt cx="2284240" cy="2765622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2532118" y="5742559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1534888" y="5775593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75788" y="3293759"/>
              <a:ext cx="1551608" cy="2594006"/>
              <a:chOff x="2068335" y="3310698"/>
              <a:chExt cx="1551608" cy="2594006"/>
            </a:xfrm>
            <a:solidFill>
              <a:srgbClr val="00467A"/>
            </a:solidFill>
          </p:grpSpPr>
          <p:sp>
            <p:nvSpPr>
              <p:cNvPr id="47" name="Oval 8"/>
              <p:cNvSpPr/>
              <p:nvPr/>
            </p:nvSpPr>
            <p:spPr bwMode="auto">
              <a:xfrm>
                <a:off x="2584825" y="3310698"/>
                <a:ext cx="557368" cy="571729"/>
              </a:xfrm>
              <a:custGeom>
                <a:avLst/>
                <a:gdLst>
                  <a:gd name="connsiteX0" fmla="*/ 0 w 555978"/>
                  <a:gd name="connsiteY0" fmla="*/ 277989 h 555978"/>
                  <a:gd name="connsiteX1" fmla="*/ 277989 w 555978"/>
                  <a:gd name="connsiteY1" fmla="*/ 0 h 555978"/>
                  <a:gd name="connsiteX2" fmla="*/ 555978 w 555978"/>
                  <a:gd name="connsiteY2" fmla="*/ 277989 h 555978"/>
                  <a:gd name="connsiteX3" fmla="*/ 277989 w 555978"/>
                  <a:gd name="connsiteY3" fmla="*/ 555978 h 555978"/>
                  <a:gd name="connsiteX4" fmla="*/ 0 w 555978"/>
                  <a:gd name="connsiteY4" fmla="*/ 277989 h 555978"/>
                  <a:gd name="connsiteX0" fmla="*/ 0 w 588972"/>
                  <a:gd name="connsiteY0" fmla="*/ 278045 h 556100"/>
                  <a:gd name="connsiteX1" fmla="*/ 277989 w 588972"/>
                  <a:gd name="connsiteY1" fmla="*/ 56 h 556100"/>
                  <a:gd name="connsiteX2" fmla="*/ 588972 w 588972"/>
                  <a:gd name="connsiteY2" fmla="*/ 296899 h 556100"/>
                  <a:gd name="connsiteX3" fmla="*/ 277989 w 588972"/>
                  <a:gd name="connsiteY3" fmla="*/ 556034 h 556100"/>
                  <a:gd name="connsiteX4" fmla="*/ 0 w 588972"/>
                  <a:gd name="connsiteY4" fmla="*/ 278045 h 556100"/>
                  <a:gd name="connsiteX0" fmla="*/ 0 w 589047"/>
                  <a:gd name="connsiteY0" fmla="*/ 278045 h 556100"/>
                  <a:gd name="connsiteX1" fmla="*/ 277989 w 589047"/>
                  <a:gd name="connsiteY1" fmla="*/ 56 h 556100"/>
                  <a:gd name="connsiteX2" fmla="*/ 588972 w 589047"/>
                  <a:gd name="connsiteY2" fmla="*/ 296899 h 556100"/>
                  <a:gd name="connsiteX3" fmla="*/ 277989 w 589047"/>
                  <a:gd name="connsiteY3" fmla="*/ 556034 h 556100"/>
                  <a:gd name="connsiteX4" fmla="*/ 0 w 589047"/>
                  <a:gd name="connsiteY4" fmla="*/ 278045 h 556100"/>
                  <a:gd name="connsiteX0" fmla="*/ 0 w 593685"/>
                  <a:gd name="connsiteY0" fmla="*/ 278045 h 556614"/>
                  <a:gd name="connsiteX1" fmla="*/ 277989 w 593685"/>
                  <a:gd name="connsiteY1" fmla="*/ 56 h 556614"/>
                  <a:gd name="connsiteX2" fmla="*/ 588972 w 593685"/>
                  <a:gd name="connsiteY2" fmla="*/ 296899 h 556614"/>
                  <a:gd name="connsiteX3" fmla="*/ 277989 w 593685"/>
                  <a:gd name="connsiteY3" fmla="*/ 556034 h 556614"/>
                  <a:gd name="connsiteX4" fmla="*/ 0 w 593685"/>
                  <a:gd name="connsiteY4" fmla="*/ 278045 h 556614"/>
                  <a:gd name="connsiteX0" fmla="*/ 144 w 593829"/>
                  <a:gd name="connsiteY0" fmla="*/ 263891 h 542460"/>
                  <a:gd name="connsiteX1" fmla="*/ 245140 w 593829"/>
                  <a:gd name="connsiteY1" fmla="*/ 42 h 542460"/>
                  <a:gd name="connsiteX2" fmla="*/ 589116 w 593829"/>
                  <a:gd name="connsiteY2" fmla="*/ 282745 h 542460"/>
                  <a:gd name="connsiteX3" fmla="*/ 278133 w 593829"/>
                  <a:gd name="connsiteY3" fmla="*/ 541880 h 542460"/>
                  <a:gd name="connsiteX4" fmla="*/ 144 w 593829"/>
                  <a:gd name="connsiteY4" fmla="*/ 263891 h 542460"/>
                  <a:gd name="connsiteX0" fmla="*/ 474 w 594159"/>
                  <a:gd name="connsiteY0" fmla="*/ 263959 h 542528"/>
                  <a:gd name="connsiteX1" fmla="*/ 245470 w 594159"/>
                  <a:gd name="connsiteY1" fmla="*/ 110 h 542528"/>
                  <a:gd name="connsiteX2" fmla="*/ 589446 w 594159"/>
                  <a:gd name="connsiteY2" fmla="*/ 282813 h 542528"/>
                  <a:gd name="connsiteX3" fmla="*/ 278463 w 594159"/>
                  <a:gd name="connsiteY3" fmla="*/ 541948 h 542528"/>
                  <a:gd name="connsiteX4" fmla="*/ 474 w 594159"/>
                  <a:gd name="connsiteY4" fmla="*/ 263959 h 542528"/>
                  <a:gd name="connsiteX0" fmla="*/ 71 w 593756"/>
                  <a:gd name="connsiteY0" fmla="*/ 273315 h 551884"/>
                  <a:gd name="connsiteX1" fmla="*/ 254493 w 593756"/>
                  <a:gd name="connsiteY1" fmla="*/ 39 h 551884"/>
                  <a:gd name="connsiteX2" fmla="*/ 589043 w 593756"/>
                  <a:gd name="connsiteY2" fmla="*/ 292169 h 551884"/>
                  <a:gd name="connsiteX3" fmla="*/ 278060 w 593756"/>
                  <a:gd name="connsiteY3" fmla="*/ 551304 h 551884"/>
                  <a:gd name="connsiteX4" fmla="*/ 71 w 593756"/>
                  <a:gd name="connsiteY4" fmla="*/ 273315 h 551884"/>
                  <a:gd name="connsiteX0" fmla="*/ 119 w 593804"/>
                  <a:gd name="connsiteY0" fmla="*/ 273328 h 551897"/>
                  <a:gd name="connsiteX1" fmla="*/ 254541 w 593804"/>
                  <a:gd name="connsiteY1" fmla="*/ 52 h 551897"/>
                  <a:gd name="connsiteX2" fmla="*/ 589091 w 593804"/>
                  <a:gd name="connsiteY2" fmla="*/ 292182 h 551897"/>
                  <a:gd name="connsiteX3" fmla="*/ 278108 w 593804"/>
                  <a:gd name="connsiteY3" fmla="*/ 551317 h 551897"/>
                  <a:gd name="connsiteX4" fmla="*/ 119 w 593804"/>
                  <a:gd name="connsiteY4" fmla="*/ 273328 h 551897"/>
                  <a:gd name="connsiteX0" fmla="*/ 116 w 556671"/>
                  <a:gd name="connsiteY0" fmla="*/ 274061 h 552129"/>
                  <a:gd name="connsiteX1" fmla="*/ 254538 w 556671"/>
                  <a:gd name="connsiteY1" fmla="*/ 785 h 552129"/>
                  <a:gd name="connsiteX2" fmla="*/ 551380 w 556671"/>
                  <a:gd name="connsiteY2" fmla="*/ 250495 h 552129"/>
                  <a:gd name="connsiteX3" fmla="*/ 278105 w 556671"/>
                  <a:gd name="connsiteY3" fmla="*/ 552050 h 552129"/>
                  <a:gd name="connsiteX4" fmla="*/ 116 w 556671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719 w 552061"/>
                  <a:gd name="connsiteY0" fmla="*/ 274061 h 552129"/>
                  <a:gd name="connsiteX1" fmla="*/ 255141 w 552061"/>
                  <a:gd name="connsiteY1" fmla="*/ 785 h 552129"/>
                  <a:gd name="connsiteX2" fmla="*/ 551983 w 552061"/>
                  <a:gd name="connsiteY2" fmla="*/ 250495 h 552129"/>
                  <a:gd name="connsiteX3" fmla="*/ 278708 w 552061"/>
                  <a:gd name="connsiteY3" fmla="*/ 552050 h 552129"/>
                  <a:gd name="connsiteX4" fmla="*/ 719 w 552061"/>
                  <a:gd name="connsiteY4" fmla="*/ 274061 h 552129"/>
                  <a:gd name="connsiteX0" fmla="*/ 719 w 552061"/>
                  <a:gd name="connsiteY0" fmla="*/ 274061 h 552192"/>
                  <a:gd name="connsiteX1" fmla="*/ 255141 w 552061"/>
                  <a:gd name="connsiteY1" fmla="*/ 785 h 552192"/>
                  <a:gd name="connsiteX2" fmla="*/ 551983 w 552061"/>
                  <a:gd name="connsiteY2" fmla="*/ 250495 h 552192"/>
                  <a:gd name="connsiteX3" fmla="*/ 278708 w 552061"/>
                  <a:gd name="connsiteY3" fmla="*/ 552050 h 552192"/>
                  <a:gd name="connsiteX4" fmla="*/ 719 w 552061"/>
                  <a:gd name="connsiteY4" fmla="*/ 274061 h 552192"/>
                  <a:gd name="connsiteX0" fmla="*/ 719 w 552061"/>
                  <a:gd name="connsiteY0" fmla="*/ 274061 h 561604"/>
                  <a:gd name="connsiteX1" fmla="*/ 255141 w 552061"/>
                  <a:gd name="connsiteY1" fmla="*/ 785 h 561604"/>
                  <a:gd name="connsiteX2" fmla="*/ 551983 w 552061"/>
                  <a:gd name="connsiteY2" fmla="*/ 250495 h 561604"/>
                  <a:gd name="connsiteX3" fmla="*/ 264568 w 552061"/>
                  <a:gd name="connsiteY3" fmla="*/ 561477 h 561604"/>
                  <a:gd name="connsiteX4" fmla="*/ 719 w 552061"/>
                  <a:gd name="connsiteY4" fmla="*/ 274061 h 561604"/>
                  <a:gd name="connsiteX0" fmla="*/ 719 w 552664"/>
                  <a:gd name="connsiteY0" fmla="*/ 274061 h 567029"/>
                  <a:gd name="connsiteX1" fmla="*/ 255141 w 552664"/>
                  <a:gd name="connsiteY1" fmla="*/ 785 h 567029"/>
                  <a:gd name="connsiteX2" fmla="*/ 551983 w 552664"/>
                  <a:gd name="connsiteY2" fmla="*/ 250495 h 567029"/>
                  <a:gd name="connsiteX3" fmla="*/ 264568 w 552664"/>
                  <a:gd name="connsiteY3" fmla="*/ 561477 h 567029"/>
                  <a:gd name="connsiteX4" fmla="*/ 719 w 552664"/>
                  <a:gd name="connsiteY4" fmla="*/ 274061 h 567029"/>
                  <a:gd name="connsiteX0" fmla="*/ 722 w 557368"/>
                  <a:gd name="connsiteY0" fmla="*/ 273381 h 570679"/>
                  <a:gd name="connsiteX1" fmla="*/ 255144 w 557368"/>
                  <a:gd name="connsiteY1" fmla="*/ 105 h 570679"/>
                  <a:gd name="connsiteX2" fmla="*/ 556699 w 557368"/>
                  <a:gd name="connsiteY2" fmla="*/ 263956 h 570679"/>
                  <a:gd name="connsiteX3" fmla="*/ 264571 w 557368"/>
                  <a:gd name="connsiteY3" fmla="*/ 560797 h 570679"/>
                  <a:gd name="connsiteX4" fmla="*/ 722 w 557368"/>
                  <a:gd name="connsiteY4" fmla="*/ 273381 h 570679"/>
                  <a:gd name="connsiteX0" fmla="*/ 722 w 557368"/>
                  <a:gd name="connsiteY0" fmla="*/ 274431 h 571729"/>
                  <a:gd name="connsiteX1" fmla="*/ 255144 w 557368"/>
                  <a:gd name="connsiteY1" fmla="*/ 1155 h 571729"/>
                  <a:gd name="connsiteX2" fmla="*/ 556699 w 557368"/>
                  <a:gd name="connsiteY2" fmla="*/ 265006 h 571729"/>
                  <a:gd name="connsiteX3" fmla="*/ 264571 w 557368"/>
                  <a:gd name="connsiteY3" fmla="*/ 561847 h 571729"/>
                  <a:gd name="connsiteX4" fmla="*/ 722 w 557368"/>
                  <a:gd name="connsiteY4" fmla="*/ 274431 h 57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68" h="571729">
                    <a:moveTo>
                      <a:pt x="722" y="274431"/>
                    </a:moveTo>
                    <a:cubicBezTo>
                      <a:pt x="-12633" y="74146"/>
                      <a:pt x="162481" y="2726"/>
                      <a:pt x="255144" y="1155"/>
                    </a:cubicBezTo>
                    <a:cubicBezTo>
                      <a:pt x="347807" y="-416"/>
                      <a:pt x="547271" y="-25211"/>
                      <a:pt x="556699" y="265006"/>
                    </a:cubicBezTo>
                    <a:cubicBezTo>
                      <a:pt x="570839" y="658918"/>
                      <a:pt x="357234" y="560276"/>
                      <a:pt x="264571" y="561847"/>
                    </a:cubicBezTo>
                    <a:cubicBezTo>
                      <a:pt x="171908" y="563418"/>
                      <a:pt x="-9490" y="479430"/>
                      <a:pt x="722" y="27443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068335" y="3390078"/>
                <a:ext cx="1551608" cy="2514626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249155 w 1532166"/>
                  <a:gd name="connsiteY18" fmla="*/ 1375951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51608"/>
                  <a:gd name="connsiteY0" fmla="*/ 578808 h 2508063"/>
                  <a:gd name="connsiteX1" fmla="*/ 1156384 w 1551608"/>
                  <a:gd name="connsiteY1" fmla="*/ 452349 h 2508063"/>
                  <a:gd name="connsiteX2" fmla="*/ 1283445 w 1551608"/>
                  <a:gd name="connsiteY2" fmla="*/ 115541 h 2508063"/>
                  <a:gd name="connsiteX3" fmla="*/ 1438486 w 1551608"/>
                  <a:gd name="connsiteY3" fmla="*/ 12 h 2508063"/>
                  <a:gd name="connsiteX4" fmla="*/ 1511444 w 1551608"/>
                  <a:gd name="connsiteY4" fmla="*/ 228612 h 2508063"/>
                  <a:gd name="connsiteX5" fmla="*/ 1350937 w 1551608"/>
                  <a:gd name="connsiteY5" fmla="*/ 666357 h 2508063"/>
                  <a:gd name="connsiteX6" fmla="*/ 903465 w 1551608"/>
                  <a:gd name="connsiteY6" fmla="*/ 817136 h 2508063"/>
                  <a:gd name="connsiteX7" fmla="*/ 801325 w 1551608"/>
                  <a:gd name="connsiteY7" fmla="*/ 1449434 h 2508063"/>
                  <a:gd name="connsiteX8" fmla="*/ 1146657 w 1551608"/>
                  <a:gd name="connsiteY8" fmla="*/ 1614804 h 2508063"/>
                  <a:gd name="connsiteX9" fmla="*/ 1282845 w 1551608"/>
                  <a:gd name="connsiteY9" fmla="*/ 2383289 h 2508063"/>
                  <a:gd name="connsiteX10" fmla="*/ 1034789 w 1551608"/>
                  <a:gd name="connsiteY10" fmla="*/ 2393017 h 2508063"/>
                  <a:gd name="connsiteX11" fmla="*/ 942376 w 1551608"/>
                  <a:gd name="connsiteY11" fmla="*/ 1794766 h 2508063"/>
                  <a:gd name="connsiteX12" fmla="*/ 621363 w 1551608"/>
                  <a:gd name="connsiteY12" fmla="*/ 1682897 h 2508063"/>
                  <a:gd name="connsiteX13" fmla="*/ 562997 w 1551608"/>
                  <a:gd name="connsiteY13" fmla="*/ 1999046 h 2508063"/>
                  <a:gd name="connsiteX14" fmla="*/ 324669 w 1551608"/>
                  <a:gd name="connsiteY14" fmla="*/ 2480566 h 2508063"/>
                  <a:gd name="connsiteX15" fmla="*/ 120389 w 1551608"/>
                  <a:gd name="connsiteY15" fmla="*/ 2388153 h 2508063"/>
                  <a:gd name="connsiteX16" fmla="*/ 334397 w 1551608"/>
                  <a:gd name="connsiteY16" fmla="*/ 1882314 h 2508063"/>
                  <a:gd name="connsiteX17" fmla="*/ 533814 w 1551608"/>
                  <a:gd name="connsiteY17" fmla="*/ 1045736 h 2508063"/>
                  <a:gd name="connsiteX18" fmla="*/ 249155 w 1551608"/>
                  <a:gd name="connsiteY18" fmla="*/ 1375874 h 2508063"/>
                  <a:gd name="connsiteX19" fmla="*/ 23112 w 1551608"/>
                  <a:gd name="connsiteY19" fmla="*/ 1298655 h 2508063"/>
                  <a:gd name="connsiteX20" fmla="*/ 71750 w 1551608"/>
                  <a:gd name="connsiteY20" fmla="*/ 1104102 h 2508063"/>
                  <a:gd name="connsiteX21" fmla="*/ 684593 w 1551608"/>
                  <a:gd name="connsiteY21" fmla="*/ 578808 h 2508063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497676"/>
                  <a:gd name="connsiteX1" fmla="*/ 1156384 w 1551608"/>
                  <a:gd name="connsiteY1" fmla="*/ 452349 h 2497676"/>
                  <a:gd name="connsiteX2" fmla="*/ 1283445 w 1551608"/>
                  <a:gd name="connsiteY2" fmla="*/ 115541 h 2497676"/>
                  <a:gd name="connsiteX3" fmla="*/ 1438486 w 1551608"/>
                  <a:gd name="connsiteY3" fmla="*/ 12 h 2497676"/>
                  <a:gd name="connsiteX4" fmla="*/ 1511444 w 1551608"/>
                  <a:gd name="connsiteY4" fmla="*/ 228612 h 2497676"/>
                  <a:gd name="connsiteX5" fmla="*/ 1350937 w 1551608"/>
                  <a:gd name="connsiteY5" fmla="*/ 666357 h 2497676"/>
                  <a:gd name="connsiteX6" fmla="*/ 903465 w 1551608"/>
                  <a:gd name="connsiteY6" fmla="*/ 817136 h 2497676"/>
                  <a:gd name="connsiteX7" fmla="*/ 801325 w 1551608"/>
                  <a:gd name="connsiteY7" fmla="*/ 1449434 h 2497676"/>
                  <a:gd name="connsiteX8" fmla="*/ 1146657 w 1551608"/>
                  <a:gd name="connsiteY8" fmla="*/ 1614804 h 2497676"/>
                  <a:gd name="connsiteX9" fmla="*/ 1282845 w 1551608"/>
                  <a:gd name="connsiteY9" fmla="*/ 2383289 h 2497676"/>
                  <a:gd name="connsiteX10" fmla="*/ 1034789 w 1551608"/>
                  <a:gd name="connsiteY10" fmla="*/ 2393017 h 2497676"/>
                  <a:gd name="connsiteX11" fmla="*/ 942376 w 1551608"/>
                  <a:gd name="connsiteY11" fmla="*/ 1794766 h 2497676"/>
                  <a:gd name="connsiteX12" fmla="*/ 621363 w 1551608"/>
                  <a:gd name="connsiteY12" fmla="*/ 1682897 h 2497676"/>
                  <a:gd name="connsiteX13" fmla="*/ 562997 w 1551608"/>
                  <a:gd name="connsiteY13" fmla="*/ 1999046 h 2497676"/>
                  <a:gd name="connsiteX14" fmla="*/ 367089 w 1551608"/>
                  <a:gd name="connsiteY14" fmla="*/ 2489993 h 2497676"/>
                  <a:gd name="connsiteX15" fmla="*/ 120389 w 1551608"/>
                  <a:gd name="connsiteY15" fmla="*/ 2388153 h 2497676"/>
                  <a:gd name="connsiteX16" fmla="*/ 334397 w 1551608"/>
                  <a:gd name="connsiteY16" fmla="*/ 1882314 h 2497676"/>
                  <a:gd name="connsiteX17" fmla="*/ 533814 w 1551608"/>
                  <a:gd name="connsiteY17" fmla="*/ 1045736 h 2497676"/>
                  <a:gd name="connsiteX18" fmla="*/ 249155 w 1551608"/>
                  <a:gd name="connsiteY18" fmla="*/ 1375874 h 2497676"/>
                  <a:gd name="connsiteX19" fmla="*/ 23112 w 1551608"/>
                  <a:gd name="connsiteY19" fmla="*/ 1298655 h 2497676"/>
                  <a:gd name="connsiteX20" fmla="*/ 71750 w 1551608"/>
                  <a:gd name="connsiteY20" fmla="*/ 1104102 h 2497676"/>
                  <a:gd name="connsiteX21" fmla="*/ 684593 w 1551608"/>
                  <a:gd name="connsiteY21" fmla="*/ 578808 h 249767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68705 w 1551608"/>
                  <a:gd name="connsiteY9" fmla="*/ 245870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5022"/>
                  <a:gd name="connsiteX1" fmla="*/ 1156384 w 1551608"/>
                  <a:gd name="connsiteY1" fmla="*/ 452349 h 2515022"/>
                  <a:gd name="connsiteX2" fmla="*/ 1283445 w 1551608"/>
                  <a:gd name="connsiteY2" fmla="*/ 115541 h 2515022"/>
                  <a:gd name="connsiteX3" fmla="*/ 1438486 w 1551608"/>
                  <a:gd name="connsiteY3" fmla="*/ 12 h 2515022"/>
                  <a:gd name="connsiteX4" fmla="*/ 1511444 w 1551608"/>
                  <a:gd name="connsiteY4" fmla="*/ 228612 h 2515022"/>
                  <a:gd name="connsiteX5" fmla="*/ 1350937 w 1551608"/>
                  <a:gd name="connsiteY5" fmla="*/ 666357 h 2515022"/>
                  <a:gd name="connsiteX6" fmla="*/ 903465 w 1551608"/>
                  <a:gd name="connsiteY6" fmla="*/ 817136 h 2515022"/>
                  <a:gd name="connsiteX7" fmla="*/ 801325 w 1551608"/>
                  <a:gd name="connsiteY7" fmla="*/ 1449434 h 2515022"/>
                  <a:gd name="connsiteX8" fmla="*/ 1146657 w 1551608"/>
                  <a:gd name="connsiteY8" fmla="*/ 1614804 h 2515022"/>
                  <a:gd name="connsiteX9" fmla="*/ 1273418 w 1551608"/>
                  <a:gd name="connsiteY9" fmla="*/ 2482270 h 2515022"/>
                  <a:gd name="connsiteX10" fmla="*/ 1034789 w 1551608"/>
                  <a:gd name="connsiteY10" fmla="*/ 2393017 h 2515022"/>
                  <a:gd name="connsiteX11" fmla="*/ 942376 w 1551608"/>
                  <a:gd name="connsiteY11" fmla="*/ 1794766 h 2515022"/>
                  <a:gd name="connsiteX12" fmla="*/ 621363 w 1551608"/>
                  <a:gd name="connsiteY12" fmla="*/ 1682897 h 2515022"/>
                  <a:gd name="connsiteX13" fmla="*/ 562997 w 1551608"/>
                  <a:gd name="connsiteY13" fmla="*/ 1999046 h 2515022"/>
                  <a:gd name="connsiteX14" fmla="*/ 362376 w 1551608"/>
                  <a:gd name="connsiteY14" fmla="*/ 2508847 h 2515022"/>
                  <a:gd name="connsiteX15" fmla="*/ 120389 w 1551608"/>
                  <a:gd name="connsiteY15" fmla="*/ 2388153 h 2515022"/>
                  <a:gd name="connsiteX16" fmla="*/ 334397 w 1551608"/>
                  <a:gd name="connsiteY16" fmla="*/ 1882314 h 2515022"/>
                  <a:gd name="connsiteX17" fmla="*/ 533814 w 1551608"/>
                  <a:gd name="connsiteY17" fmla="*/ 1045736 h 2515022"/>
                  <a:gd name="connsiteX18" fmla="*/ 249155 w 1551608"/>
                  <a:gd name="connsiteY18" fmla="*/ 1375874 h 2515022"/>
                  <a:gd name="connsiteX19" fmla="*/ 23112 w 1551608"/>
                  <a:gd name="connsiteY19" fmla="*/ 1298655 h 2515022"/>
                  <a:gd name="connsiteX20" fmla="*/ 71750 w 1551608"/>
                  <a:gd name="connsiteY20" fmla="*/ 1104102 h 2515022"/>
                  <a:gd name="connsiteX21" fmla="*/ 684593 w 1551608"/>
                  <a:gd name="connsiteY21" fmla="*/ 578808 h 2515022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25362 w 1551608"/>
                  <a:gd name="connsiteY10" fmla="*/ 2355310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51608" h="2514626">
                    <a:moveTo>
                      <a:pt x="684593" y="578808"/>
                    </a:moveTo>
                    <a:cubicBezTo>
                      <a:pt x="922921" y="502607"/>
                      <a:pt x="1043705" y="506662"/>
                      <a:pt x="1156384" y="452349"/>
                    </a:cubicBezTo>
                    <a:cubicBezTo>
                      <a:pt x="1225289" y="359126"/>
                      <a:pt x="1236428" y="190930"/>
                      <a:pt x="1283445" y="115541"/>
                    </a:cubicBezTo>
                    <a:cubicBezTo>
                      <a:pt x="1330462" y="40152"/>
                      <a:pt x="1327313" y="-799"/>
                      <a:pt x="1438486" y="12"/>
                    </a:cubicBezTo>
                    <a:cubicBezTo>
                      <a:pt x="1627330" y="34870"/>
                      <a:pt x="1526036" y="117555"/>
                      <a:pt x="1511444" y="228612"/>
                    </a:cubicBezTo>
                    <a:cubicBezTo>
                      <a:pt x="1496853" y="339670"/>
                      <a:pt x="1422273" y="534223"/>
                      <a:pt x="1350937" y="666357"/>
                    </a:cubicBezTo>
                    <a:cubicBezTo>
                      <a:pt x="1201780" y="735261"/>
                      <a:pt x="1072888" y="764444"/>
                      <a:pt x="903465" y="817136"/>
                    </a:cubicBezTo>
                    <a:cubicBezTo>
                      <a:pt x="865366" y="957377"/>
                      <a:pt x="802947" y="1314057"/>
                      <a:pt x="801325" y="1449434"/>
                    </a:cubicBezTo>
                    <a:cubicBezTo>
                      <a:pt x="877525" y="1531309"/>
                      <a:pt x="1041274" y="1515906"/>
                      <a:pt x="1146657" y="1614804"/>
                    </a:cubicBezTo>
                    <a:cubicBezTo>
                      <a:pt x="1193674" y="1781795"/>
                      <a:pt x="1292063" y="2352568"/>
                      <a:pt x="1273418" y="2482270"/>
                    </a:cubicBezTo>
                    <a:cubicBezTo>
                      <a:pt x="1141652" y="2498850"/>
                      <a:pt x="1080536" y="2469894"/>
                      <a:pt x="1025362" y="2355310"/>
                    </a:cubicBezTo>
                    <a:cubicBezTo>
                      <a:pt x="970188" y="2240726"/>
                      <a:pt x="957778" y="1932574"/>
                      <a:pt x="942376" y="1794766"/>
                    </a:cubicBezTo>
                    <a:cubicBezTo>
                      <a:pt x="824834" y="1754234"/>
                      <a:pt x="694321" y="1702352"/>
                      <a:pt x="621363" y="1682897"/>
                    </a:cubicBezTo>
                    <a:cubicBezTo>
                      <a:pt x="601908" y="1814221"/>
                      <a:pt x="606161" y="1861388"/>
                      <a:pt x="562997" y="1999046"/>
                    </a:cubicBezTo>
                    <a:cubicBezTo>
                      <a:pt x="519833" y="2136704"/>
                      <a:pt x="436144" y="2443996"/>
                      <a:pt x="362376" y="2508847"/>
                    </a:cubicBezTo>
                    <a:cubicBezTo>
                      <a:pt x="260328" y="2531278"/>
                      <a:pt x="118768" y="2487862"/>
                      <a:pt x="120389" y="2388153"/>
                    </a:cubicBezTo>
                    <a:cubicBezTo>
                      <a:pt x="122010" y="2288444"/>
                      <a:pt x="265493" y="2106050"/>
                      <a:pt x="334397" y="1882314"/>
                    </a:cubicBezTo>
                    <a:cubicBezTo>
                      <a:pt x="403301" y="1658578"/>
                      <a:pt x="551648" y="1113830"/>
                      <a:pt x="533814" y="1045736"/>
                    </a:cubicBezTo>
                    <a:cubicBezTo>
                      <a:pt x="428431" y="1104102"/>
                      <a:pt x="334272" y="1333721"/>
                      <a:pt x="249155" y="1375874"/>
                    </a:cubicBezTo>
                    <a:cubicBezTo>
                      <a:pt x="164038" y="1418027"/>
                      <a:pt x="39325" y="1340808"/>
                      <a:pt x="23112" y="1298655"/>
                    </a:cubicBezTo>
                    <a:cubicBezTo>
                      <a:pt x="6899" y="1256502"/>
                      <a:pt x="-38497" y="1224076"/>
                      <a:pt x="71750" y="1104102"/>
                    </a:cubicBezTo>
                    <a:cubicBezTo>
                      <a:pt x="181997" y="984128"/>
                      <a:pt x="514358" y="703648"/>
                      <a:pt x="684593" y="5788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068335" y="3307141"/>
              <a:ext cx="1532166" cy="2590999"/>
              <a:chOff x="2068335" y="3307141"/>
              <a:chExt cx="1532166" cy="2590999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585546" y="3307141"/>
                <a:ext cx="555978" cy="5559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068335" y="3390000"/>
                <a:ext cx="1532166" cy="2508140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2166" h="2508140">
                    <a:moveTo>
                      <a:pt x="684593" y="578885"/>
                    </a:moveTo>
                    <a:cubicBezTo>
                      <a:pt x="922921" y="502684"/>
                      <a:pt x="1043705" y="506739"/>
                      <a:pt x="1156384" y="452426"/>
                    </a:cubicBezTo>
                    <a:cubicBezTo>
                      <a:pt x="1225289" y="359203"/>
                      <a:pt x="1255282" y="153300"/>
                      <a:pt x="1302299" y="77911"/>
                    </a:cubicBezTo>
                    <a:cubicBezTo>
                      <a:pt x="1349316" y="2522"/>
                      <a:pt x="1374447" y="-722"/>
                      <a:pt x="1438486" y="89"/>
                    </a:cubicBezTo>
                    <a:cubicBezTo>
                      <a:pt x="1575483" y="34947"/>
                      <a:pt x="1526036" y="117632"/>
                      <a:pt x="1511444" y="228689"/>
                    </a:cubicBezTo>
                    <a:cubicBezTo>
                      <a:pt x="1496853" y="339747"/>
                      <a:pt x="1422273" y="534300"/>
                      <a:pt x="1350937" y="666434"/>
                    </a:cubicBezTo>
                    <a:cubicBezTo>
                      <a:pt x="1201780" y="735338"/>
                      <a:pt x="1072888" y="764521"/>
                      <a:pt x="903465" y="817213"/>
                    </a:cubicBezTo>
                    <a:cubicBezTo>
                      <a:pt x="865366" y="957454"/>
                      <a:pt x="802947" y="1314134"/>
                      <a:pt x="801325" y="1449511"/>
                    </a:cubicBezTo>
                    <a:cubicBezTo>
                      <a:pt x="877525" y="1531386"/>
                      <a:pt x="1041274" y="1515983"/>
                      <a:pt x="1146657" y="1614881"/>
                    </a:cubicBezTo>
                    <a:cubicBezTo>
                      <a:pt x="1193674" y="1781872"/>
                      <a:pt x="1301490" y="2253664"/>
                      <a:pt x="1282845" y="2383366"/>
                    </a:cubicBezTo>
                    <a:cubicBezTo>
                      <a:pt x="1264200" y="2513068"/>
                      <a:pt x="1091534" y="2491181"/>
                      <a:pt x="1034789" y="2393094"/>
                    </a:cubicBezTo>
                    <a:cubicBezTo>
                      <a:pt x="978044" y="2295007"/>
                      <a:pt x="957778" y="1932651"/>
                      <a:pt x="942376" y="1794843"/>
                    </a:cubicBezTo>
                    <a:cubicBezTo>
                      <a:pt x="824834" y="1754311"/>
                      <a:pt x="694321" y="1702429"/>
                      <a:pt x="621363" y="1682974"/>
                    </a:cubicBezTo>
                    <a:cubicBezTo>
                      <a:pt x="601908" y="1814298"/>
                      <a:pt x="612446" y="1866178"/>
                      <a:pt x="562997" y="1999123"/>
                    </a:cubicBezTo>
                    <a:cubicBezTo>
                      <a:pt x="513548" y="2132068"/>
                      <a:pt x="398437" y="2415792"/>
                      <a:pt x="324669" y="2480643"/>
                    </a:cubicBezTo>
                    <a:cubicBezTo>
                      <a:pt x="250901" y="2545494"/>
                      <a:pt x="118768" y="2487939"/>
                      <a:pt x="120389" y="2388230"/>
                    </a:cubicBezTo>
                    <a:cubicBezTo>
                      <a:pt x="122010" y="2288521"/>
                      <a:pt x="265493" y="2106127"/>
                      <a:pt x="334397" y="1882391"/>
                    </a:cubicBezTo>
                    <a:cubicBezTo>
                      <a:pt x="403301" y="1658655"/>
                      <a:pt x="551648" y="1113907"/>
                      <a:pt x="533814" y="1045813"/>
                    </a:cubicBezTo>
                    <a:cubicBezTo>
                      <a:pt x="428431" y="1104179"/>
                      <a:pt x="254144" y="1314945"/>
                      <a:pt x="169027" y="1357098"/>
                    </a:cubicBezTo>
                    <a:cubicBezTo>
                      <a:pt x="83910" y="1399251"/>
                      <a:pt x="39325" y="1340885"/>
                      <a:pt x="23112" y="1298732"/>
                    </a:cubicBezTo>
                    <a:cubicBezTo>
                      <a:pt x="6899" y="1256579"/>
                      <a:pt x="-38497" y="1224153"/>
                      <a:pt x="71750" y="1104179"/>
                    </a:cubicBezTo>
                    <a:cubicBezTo>
                      <a:pt x="181997" y="984205"/>
                      <a:pt x="514358" y="703725"/>
                      <a:pt x="684593" y="578885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05891" y="4589107"/>
            <a:ext cx="2564207" cy="1181781"/>
            <a:chOff x="8039595" y="1267141"/>
            <a:chExt cx="3162176" cy="2248508"/>
          </a:xfrm>
        </p:grpSpPr>
        <p:sp>
          <p:nvSpPr>
            <p:cNvPr id="5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920444" y="1241450"/>
                <a:ext cx="2343073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Create business-ready components and make them available in the </a:t>
                </a:r>
                <a:r>
                  <a:rPr lang="en-US" sz="1100" dirty="0" err="1"/>
                  <a:t>Salesforce</a:t>
                </a:r>
                <a:r>
                  <a:rPr lang="en-US" sz="1100" dirty="0"/>
                  <a:t> app, Lightning Experience, and </a:t>
                </a:r>
                <a:r>
                  <a:rPr lang="en-US" sz="1100" dirty="0" smtClean="0"/>
                  <a:t>Communities</a:t>
                </a:r>
                <a:endParaRPr lang="en-US" sz="11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8039596" y="1267141"/>
              <a:ext cx="3162175" cy="4211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Rich Component Ecosystem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20636" y="3337486"/>
            <a:ext cx="2564206" cy="1238520"/>
            <a:chOff x="8039595" y="1267142"/>
            <a:chExt cx="3162174" cy="1895379"/>
          </a:xfrm>
        </p:grpSpPr>
        <p:sp>
          <p:nvSpPr>
            <p:cNvPr id="57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74358" y="1662365"/>
              <a:ext cx="3014451" cy="1500156"/>
              <a:chOff x="8812214" y="1191101"/>
              <a:chExt cx="2451303" cy="150015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12214" y="1191101"/>
                <a:ext cx="2451303" cy="15001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945950" y="1254681"/>
                <a:ext cx="2104086" cy="14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 </a:t>
                </a:r>
                <a:r>
                  <a:rPr lang="en-US" sz="1100" dirty="0" err="1"/>
                  <a:t>stateful</a:t>
                </a:r>
                <a:r>
                  <a:rPr lang="en-US" sz="1100" dirty="0"/>
                  <a:t> client and stateless server architecture that relies on JavaScript on the client side to manage UI component metadata and application data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8039595" y="1267142"/>
              <a:ext cx="3162174" cy="4211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Performance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19471" y="4585488"/>
            <a:ext cx="2564206" cy="1317656"/>
            <a:chOff x="8039595" y="1267142"/>
            <a:chExt cx="3162174" cy="2044673"/>
          </a:xfrm>
        </p:grpSpPr>
        <p:sp>
          <p:nvSpPr>
            <p:cNvPr id="6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174358" y="1662365"/>
              <a:ext cx="3014451" cy="1649450"/>
              <a:chOff x="8812214" y="1191101"/>
              <a:chExt cx="2451303" cy="164945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812214" y="1191101"/>
                <a:ext cx="2451303" cy="1249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2711" y="1246671"/>
                <a:ext cx="2104086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cs typeface="Calibri" pitchFamily="34" charset="0"/>
                  </a:rPr>
                  <a:t>Empowers teams to work faster with out-of-the-box components that function seamlessly with desktop and mobile devices. 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8039595" y="1267142"/>
              <a:ext cx="3162174" cy="4211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Faster Development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93043" y="1093396"/>
            <a:ext cx="2794155" cy="692630"/>
            <a:chOff x="6201103" y="1363616"/>
            <a:chExt cx="2407160" cy="870420"/>
          </a:xfrm>
        </p:grpSpPr>
        <p:sp>
          <p:nvSpPr>
            <p:cNvPr id="72" name="Rectangle 70"/>
            <p:cNvSpPr/>
            <p:nvPr/>
          </p:nvSpPr>
          <p:spPr bwMode="auto">
            <a:xfrm>
              <a:off x="6201103" y="1363616"/>
              <a:ext cx="2407160" cy="870420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160" h="870420">
                  <a:moveTo>
                    <a:pt x="599090" y="0"/>
                  </a:moveTo>
                  <a:lnTo>
                    <a:pt x="2407160" y="0"/>
                  </a:lnTo>
                  <a:lnTo>
                    <a:pt x="2407160" y="859909"/>
                  </a:lnTo>
                  <a:lnTo>
                    <a:pt x="0" y="870420"/>
                  </a:lnTo>
                  <a:lnTo>
                    <a:pt x="59909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18610" y="1405555"/>
              <a:ext cx="1470082" cy="81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/>
                  </a:solidFill>
                </a:rPr>
                <a:t>Salesforce</a:t>
              </a:r>
              <a:r>
                <a:rPr lang="en-US" sz="1200" b="1" dirty="0" smtClean="0">
                  <a:solidFill>
                    <a:schemeClr val="accent2"/>
                  </a:solidFill>
                </a:rPr>
                <a:t> Lightning </a:t>
              </a:r>
              <a:r>
                <a:rPr lang="en-US" sz="1200" b="1" dirty="0">
                  <a:solidFill>
                    <a:schemeClr val="accent2"/>
                  </a:solidFill>
                </a:rPr>
                <a:t>Component framework </a:t>
              </a:r>
              <a:r>
                <a:rPr lang="en-IN" sz="1200" b="1" dirty="0" smtClean="0">
                  <a:solidFill>
                    <a:schemeClr val="accent2"/>
                  </a:solidFill>
                  <a:cs typeface="Calibri" pitchFamily="34" charset="0"/>
                </a:rPr>
                <a:t>.</a:t>
              </a:r>
              <a:endParaRPr 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862566" y="828089"/>
            <a:ext cx="2192725" cy="1573883"/>
            <a:chOff x="5411842" y="1992548"/>
            <a:chExt cx="1834124" cy="1316488"/>
          </a:xfrm>
          <a:solidFill>
            <a:schemeClr val="accent2"/>
          </a:solidFill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5411842" y="3012282"/>
              <a:ext cx="1345813" cy="296754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809645" y="1992548"/>
              <a:ext cx="1436321" cy="1123063"/>
              <a:chOff x="5809645" y="1992548"/>
              <a:chExt cx="1436321" cy="1123063"/>
            </a:xfrm>
            <a:grpFill/>
          </p:grpSpPr>
          <p:sp>
            <p:nvSpPr>
              <p:cNvPr id="77" name="Rectangle 1"/>
              <p:cNvSpPr/>
              <p:nvPr/>
            </p:nvSpPr>
            <p:spPr bwMode="auto">
              <a:xfrm>
                <a:off x="5938769" y="1995055"/>
                <a:ext cx="1307197" cy="112055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7197"/>
                  <a:gd name="connsiteY0" fmla="*/ 472837 h 1117229"/>
                  <a:gd name="connsiteX1" fmla="*/ 218745 w 1307197"/>
                  <a:gd name="connsiteY1" fmla="*/ 413696 h 1117229"/>
                  <a:gd name="connsiteX2" fmla="*/ 298548 w 1307197"/>
                  <a:gd name="connsiteY2" fmla="*/ 845958 h 1117229"/>
                  <a:gd name="connsiteX3" fmla="*/ 904860 w 1307197"/>
                  <a:gd name="connsiteY3" fmla="*/ 37249 h 1117229"/>
                  <a:gd name="connsiteX4" fmla="*/ 1307197 w 1307197"/>
                  <a:gd name="connsiteY4" fmla="*/ 0 h 1117229"/>
                  <a:gd name="connsiteX5" fmla="*/ 232756 w 1307197"/>
                  <a:gd name="connsiteY5" fmla="*/ 1117229 h 1117229"/>
                  <a:gd name="connsiteX6" fmla="*/ 0 w 1307197"/>
                  <a:gd name="connsiteY6" fmla="*/ 472837 h 1117229"/>
                  <a:gd name="connsiteX0" fmla="*/ 0 w 1307197"/>
                  <a:gd name="connsiteY0" fmla="*/ 472837 h 1117229"/>
                  <a:gd name="connsiteX1" fmla="*/ 129522 w 1307197"/>
                  <a:gd name="connsiteY1" fmla="*/ 440298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179398 w 1307197"/>
                  <a:gd name="connsiteY7" fmla="*/ 972312 h 1117229"/>
                  <a:gd name="connsiteX8" fmla="*/ 0 w 1307197"/>
                  <a:gd name="connsiteY8" fmla="*/ 472837 h 1117229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307197 w 1307197"/>
                  <a:gd name="connsiteY5" fmla="*/ 0 h 1118616"/>
                  <a:gd name="connsiteX6" fmla="*/ 232756 w 1307197"/>
                  <a:gd name="connsiteY6" fmla="*/ 1117229 h 1118616"/>
                  <a:gd name="connsiteX7" fmla="*/ 99596 w 1307197"/>
                  <a:gd name="connsiteY7" fmla="*/ 1118616 h 1118616"/>
                  <a:gd name="connsiteX8" fmla="*/ 0 w 1307197"/>
                  <a:gd name="connsiteY8" fmla="*/ 472837 h 1118616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143675 w 1307197"/>
                  <a:gd name="connsiteY5" fmla="*/ 18010 h 1118616"/>
                  <a:gd name="connsiteX6" fmla="*/ 1307197 w 1307197"/>
                  <a:gd name="connsiteY6" fmla="*/ 0 h 1118616"/>
                  <a:gd name="connsiteX7" fmla="*/ 232756 w 1307197"/>
                  <a:gd name="connsiteY7" fmla="*/ 1117229 h 1118616"/>
                  <a:gd name="connsiteX8" fmla="*/ 99596 w 1307197"/>
                  <a:gd name="connsiteY8" fmla="*/ 1118616 h 1118616"/>
                  <a:gd name="connsiteX9" fmla="*/ 0 w 1307197"/>
                  <a:gd name="connsiteY9" fmla="*/ 472837 h 111861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197" h="1120556">
                    <a:moveTo>
                      <a:pt x="0" y="474777"/>
                    </a:moveTo>
                    <a:lnTo>
                      <a:pt x="82970" y="418962"/>
                    </a:lnTo>
                    <a:lnTo>
                      <a:pt x="218745" y="415636"/>
                    </a:lnTo>
                    <a:lnTo>
                      <a:pt x="298548" y="847898"/>
                    </a:lnTo>
                    <a:lnTo>
                      <a:pt x="904860" y="39189"/>
                    </a:lnTo>
                    <a:lnTo>
                      <a:pt x="1163625" y="0"/>
                    </a:lnTo>
                    <a:lnTo>
                      <a:pt x="1307197" y="1940"/>
                    </a:lnTo>
                    <a:lnTo>
                      <a:pt x="232756" y="1119169"/>
                    </a:lnTo>
                    <a:lnTo>
                      <a:pt x="99596" y="1120556"/>
                    </a:lnTo>
                    <a:lnTo>
                      <a:pt x="0" y="4747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1"/>
              <p:cNvSpPr/>
              <p:nvPr/>
            </p:nvSpPr>
            <p:spPr bwMode="auto">
              <a:xfrm>
                <a:off x="5809645" y="1992548"/>
                <a:ext cx="1300547" cy="112167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298324"/>
                  <a:gd name="connsiteY0" fmla="*/ 503884 h 1121676"/>
                  <a:gd name="connsiteX1" fmla="*/ 212095 w 1298324"/>
                  <a:gd name="connsiteY1" fmla="*/ 418143 h 1121676"/>
                  <a:gd name="connsiteX2" fmla="*/ 291898 w 1298324"/>
                  <a:gd name="connsiteY2" fmla="*/ 850405 h 1121676"/>
                  <a:gd name="connsiteX3" fmla="*/ 898210 w 1298324"/>
                  <a:gd name="connsiteY3" fmla="*/ 41696 h 1121676"/>
                  <a:gd name="connsiteX4" fmla="*/ 1298324 w 1298324"/>
                  <a:gd name="connsiteY4" fmla="*/ 0 h 1121676"/>
                  <a:gd name="connsiteX5" fmla="*/ 226106 w 1298324"/>
                  <a:gd name="connsiteY5" fmla="*/ 1121676 h 1121676"/>
                  <a:gd name="connsiteX6" fmla="*/ 0 w 1298324"/>
                  <a:gd name="connsiteY6" fmla="*/ 503884 h 1121676"/>
                  <a:gd name="connsiteX0" fmla="*/ 0 w 1300547"/>
                  <a:gd name="connsiteY0" fmla="*/ 503884 h 1121676"/>
                  <a:gd name="connsiteX1" fmla="*/ 212095 w 1300547"/>
                  <a:gd name="connsiteY1" fmla="*/ 418143 h 1121676"/>
                  <a:gd name="connsiteX2" fmla="*/ 291898 w 1300547"/>
                  <a:gd name="connsiteY2" fmla="*/ 850405 h 1121676"/>
                  <a:gd name="connsiteX3" fmla="*/ 898210 w 1300547"/>
                  <a:gd name="connsiteY3" fmla="*/ 41696 h 1121676"/>
                  <a:gd name="connsiteX4" fmla="*/ 1300547 w 1300547"/>
                  <a:gd name="connsiteY4" fmla="*/ 0 h 1121676"/>
                  <a:gd name="connsiteX5" fmla="*/ 226106 w 1300547"/>
                  <a:gd name="connsiteY5" fmla="*/ 1121676 h 1121676"/>
                  <a:gd name="connsiteX6" fmla="*/ 0 w 1300547"/>
                  <a:gd name="connsiteY6" fmla="*/ 503884 h 112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0547" h="1121676">
                    <a:moveTo>
                      <a:pt x="0" y="503884"/>
                    </a:moveTo>
                    <a:lnTo>
                      <a:pt x="212095" y="418143"/>
                    </a:lnTo>
                    <a:lnTo>
                      <a:pt x="291898" y="850405"/>
                    </a:lnTo>
                    <a:lnTo>
                      <a:pt x="898210" y="41696"/>
                    </a:lnTo>
                    <a:lnTo>
                      <a:pt x="1300547" y="0"/>
                    </a:lnTo>
                    <a:lnTo>
                      <a:pt x="226106" y="1121676"/>
                    </a:lnTo>
                    <a:lnTo>
                      <a:pt x="0" y="5038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456029" y="1167059"/>
            <a:ext cx="1825973" cy="1111157"/>
            <a:chOff x="6782290" y="1363615"/>
            <a:chExt cx="1825973" cy="944757"/>
          </a:xfrm>
        </p:grpSpPr>
        <p:sp>
          <p:nvSpPr>
            <p:cNvPr id="80" name="Rectangle 79"/>
            <p:cNvSpPr/>
            <p:nvPr/>
          </p:nvSpPr>
          <p:spPr bwMode="auto">
            <a:xfrm flipH="1">
              <a:off x="6800193" y="1363615"/>
              <a:ext cx="1808070" cy="85990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82290" y="1405556"/>
              <a:ext cx="1470082" cy="9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MVC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Dot Net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AngularJS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ReactJS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Other UI frameworks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Core Java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MS SQL, Oracle, …etc…</a:t>
              </a:r>
              <a:endParaRPr lang="en-US" sz="900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782002" y="892259"/>
            <a:ext cx="1332133" cy="1383589"/>
            <a:chOff x="1806989" y="1683574"/>
            <a:chExt cx="1332133" cy="1383589"/>
          </a:xfrm>
          <a:solidFill>
            <a:schemeClr val="accent4"/>
          </a:solidFill>
        </p:grpSpPr>
        <p:sp>
          <p:nvSpPr>
            <p:cNvPr id="83" name="Multiply 2"/>
            <p:cNvSpPr/>
            <p:nvPr/>
          </p:nvSpPr>
          <p:spPr bwMode="auto">
            <a:xfrm>
              <a:off x="1806989" y="1691140"/>
              <a:ext cx="1210000" cy="1372956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01017 w 1187209"/>
                <a:gd name="connsiteY4" fmla="*/ 68550 h 1383589"/>
                <a:gd name="connsiteX5" fmla="*/ 1178004 w 1187209"/>
                <a:gd name="connsiteY5" fmla="*/ 158686 h 1383589"/>
                <a:gd name="connsiteX6" fmla="*/ 717004 w 1187209"/>
                <a:gd name="connsiteY6" fmla="*/ 693329 h 1383589"/>
                <a:gd name="connsiteX7" fmla="*/ 1187209 w 1187209"/>
                <a:gd name="connsiteY7" fmla="*/ 1237176 h 1383589"/>
                <a:gd name="connsiteX8" fmla="*/ 1062275 w 1187209"/>
                <a:gd name="connsiteY8" fmla="*/ 1352904 h 1383589"/>
                <a:gd name="connsiteX9" fmla="*/ 607414 w 1187209"/>
                <a:gd name="connsiteY9" fmla="*/ 839741 h 1383589"/>
                <a:gd name="connsiteX10" fmla="*/ 128003 w 1187209"/>
                <a:gd name="connsiteY10" fmla="*/ 1383589 h 1383589"/>
                <a:gd name="connsiteX11" fmla="*/ 0 w 1187209"/>
                <a:gd name="connsiteY11" fmla="*/ 1243313 h 1383589"/>
                <a:gd name="connsiteX12" fmla="*/ 479410 w 1187209"/>
                <a:gd name="connsiteY12" fmla="*/ 693328 h 1383589"/>
                <a:gd name="connsiteX13" fmla="*/ 3069 w 1187209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062275 w 1204684"/>
                <a:gd name="connsiteY8" fmla="*/ 1352904 h 1383589"/>
                <a:gd name="connsiteX9" fmla="*/ 607414 w 1204684"/>
                <a:gd name="connsiteY9" fmla="*/ 839741 h 1383589"/>
                <a:gd name="connsiteX10" fmla="*/ 128003 w 1204684"/>
                <a:gd name="connsiteY10" fmla="*/ 1383589 h 1383589"/>
                <a:gd name="connsiteX11" fmla="*/ 0 w 1204684"/>
                <a:gd name="connsiteY11" fmla="*/ 1243313 h 1383589"/>
                <a:gd name="connsiteX12" fmla="*/ 479410 w 1204684"/>
                <a:gd name="connsiteY12" fmla="*/ 693328 h 1383589"/>
                <a:gd name="connsiteX13" fmla="*/ 3069 w 1204684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108990 w 1204684"/>
                <a:gd name="connsiteY8" fmla="*/ 1315217 h 1383589"/>
                <a:gd name="connsiteX9" fmla="*/ 1062275 w 1204684"/>
                <a:gd name="connsiteY9" fmla="*/ 1352904 h 1383589"/>
                <a:gd name="connsiteX10" fmla="*/ 607414 w 1204684"/>
                <a:gd name="connsiteY10" fmla="*/ 839741 h 1383589"/>
                <a:gd name="connsiteX11" fmla="*/ 128003 w 1204684"/>
                <a:gd name="connsiteY11" fmla="*/ 1383589 h 1383589"/>
                <a:gd name="connsiteX12" fmla="*/ 0 w 1204684"/>
                <a:gd name="connsiteY12" fmla="*/ 1243313 h 1383589"/>
                <a:gd name="connsiteX13" fmla="*/ 479410 w 1204684"/>
                <a:gd name="connsiteY13" fmla="*/ 693328 h 1383589"/>
                <a:gd name="connsiteX14" fmla="*/ 3069 w 1204684"/>
                <a:gd name="connsiteY14" fmla="*/ 140276 h 1383589"/>
                <a:gd name="connsiteX0" fmla="*/ 3069 w 1210000"/>
                <a:gd name="connsiteY0" fmla="*/ 140276 h 1383589"/>
                <a:gd name="connsiteX1" fmla="*/ 131071 w 1210000"/>
                <a:gd name="connsiteY1" fmla="*/ 0 h 1383589"/>
                <a:gd name="connsiteX2" fmla="*/ 607413 w 1210000"/>
                <a:gd name="connsiteY2" fmla="*/ 549984 h 1383589"/>
                <a:gd name="connsiteX3" fmla="*/ 1059206 w 1210000"/>
                <a:gd name="connsiteY3" fmla="*/ 18410 h 1383589"/>
                <a:gd name="connsiteX4" fmla="*/ 1204684 w 1210000"/>
                <a:gd name="connsiteY4" fmla="*/ 26020 h 1383589"/>
                <a:gd name="connsiteX5" fmla="*/ 1178004 w 1210000"/>
                <a:gd name="connsiteY5" fmla="*/ 158686 h 1383589"/>
                <a:gd name="connsiteX6" fmla="*/ 717004 w 1210000"/>
                <a:gd name="connsiteY6" fmla="*/ 693329 h 1383589"/>
                <a:gd name="connsiteX7" fmla="*/ 1187209 w 1210000"/>
                <a:gd name="connsiteY7" fmla="*/ 1237176 h 1383589"/>
                <a:gd name="connsiteX8" fmla="*/ 1210000 w 1210000"/>
                <a:gd name="connsiteY8" fmla="*/ 1357747 h 1383589"/>
                <a:gd name="connsiteX9" fmla="*/ 1062275 w 1210000"/>
                <a:gd name="connsiteY9" fmla="*/ 1352904 h 1383589"/>
                <a:gd name="connsiteX10" fmla="*/ 607414 w 1210000"/>
                <a:gd name="connsiteY10" fmla="*/ 839741 h 1383589"/>
                <a:gd name="connsiteX11" fmla="*/ 128003 w 1210000"/>
                <a:gd name="connsiteY11" fmla="*/ 1383589 h 1383589"/>
                <a:gd name="connsiteX12" fmla="*/ 0 w 1210000"/>
                <a:gd name="connsiteY12" fmla="*/ 1243313 h 1383589"/>
                <a:gd name="connsiteX13" fmla="*/ 479410 w 1210000"/>
                <a:gd name="connsiteY13" fmla="*/ 693328 h 1383589"/>
                <a:gd name="connsiteX14" fmla="*/ 3069 w 1210000"/>
                <a:gd name="connsiteY14" fmla="*/ 140276 h 1383589"/>
                <a:gd name="connsiteX0" fmla="*/ 3069 w 1210000"/>
                <a:gd name="connsiteY0" fmla="*/ 129643 h 1372956"/>
                <a:gd name="connsiteX1" fmla="*/ 128412 w 1210000"/>
                <a:gd name="connsiteY1" fmla="*/ 0 h 1372956"/>
                <a:gd name="connsiteX2" fmla="*/ 607413 w 1210000"/>
                <a:gd name="connsiteY2" fmla="*/ 539351 h 1372956"/>
                <a:gd name="connsiteX3" fmla="*/ 1059206 w 1210000"/>
                <a:gd name="connsiteY3" fmla="*/ 7777 h 1372956"/>
                <a:gd name="connsiteX4" fmla="*/ 1204684 w 1210000"/>
                <a:gd name="connsiteY4" fmla="*/ 15387 h 1372956"/>
                <a:gd name="connsiteX5" fmla="*/ 1178004 w 1210000"/>
                <a:gd name="connsiteY5" fmla="*/ 148053 h 1372956"/>
                <a:gd name="connsiteX6" fmla="*/ 717004 w 1210000"/>
                <a:gd name="connsiteY6" fmla="*/ 682696 h 1372956"/>
                <a:gd name="connsiteX7" fmla="*/ 1187209 w 1210000"/>
                <a:gd name="connsiteY7" fmla="*/ 1226543 h 1372956"/>
                <a:gd name="connsiteX8" fmla="*/ 1210000 w 1210000"/>
                <a:gd name="connsiteY8" fmla="*/ 1347114 h 1372956"/>
                <a:gd name="connsiteX9" fmla="*/ 1062275 w 1210000"/>
                <a:gd name="connsiteY9" fmla="*/ 1342271 h 1372956"/>
                <a:gd name="connsiteX10" fmla="*/ 607414 w 1210000"/>
                <a:gd name="connsiteY10" fmla="*/ 829108 h 1372956"/>
                <a:gd name="connsiteX11" fmla="*/ 128003 w 1210000"/>
                <a:gd name="connsiteY11" fmla="*/ 1372956 h 1372956"/>
                <a:gd name="connsiteX12" fmla="*/ 0 w 1210000"/>
                <a:gd name="connsiteY12" fmla="*/ 1232680 h 1372956"/>
                <a:gd name="connsiteX13" fmla="*/ 479410 w 1210000"/>
                <a:gd name="connsiteY13" fmla="*/ 682695 h 1372956"/>
                <a:gd name="connsiteX14" fmla="*/ 3069 w 1210000"/>
                <a:gd name="connsiteY14" fmla="*/ 129643 h 137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0000" h="1372956">
                  <a:moveTo>
                    <a:pt x="3069" y="129643"/>
                  </a:moveTo>
                  <a:lnTo>
                    <a:pt x="128412" y="0"/>
                  </a:lnTo>
                  <a:lnTo>
                    <a:pt x="607413" y="539351"/>
                  </a:lnTo>
                  <a:lnTo>
                    <a:pt x="1059206" y="7777"/>
                  </a:lnTo>
                  <a:lnTo>
                    <a:pt x="1204684" y="15387"/>
                  </a:lnTo>
                  <a:lnTo>
                    <a:pt x="1178004" y="148053"/>
                  </a:lnTo>
                  <a:lnTo>
                    <a:pt x="717004" y="682696"/>
                  </a:lnTo>
                  <a:lnTo>
                    <a:pt x="1187209" y="1226543"/>
                  </a:lnTo>
                  <a:lnTo>
                    <a:pt x="1210000" y="1347114"/>
                  </a:lnTo>
                  <a:lnTo>
                    <a:pt x="1062275" y="1342271"/>
                  </a:lnTo>
                  <a:lnTo>
                    <a:pt x="607414" y="829108"/>
                  </a:lnTo>
                  <a:lnTo>
                    <a:pt x="128003" y="1372956"/>
                  </a:lnTo>
                  <a:lnTo>
                    <a:pt x="0" y="1232680"/>
                  </a:lnTo>
                  <a:lnTo>
                    <a:pt x="479410" y="682695"/>
                  </a:lnTo>
                  <a:lnTo>
                    <a:pt x="3069" y="1296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Multiply 2"/>
            <p:cNvSpPr/>
            <p:nvPr/>
          </p:nvSpPr>
          <p:spPr bwMode="auto">
            <a:xfrm>
              <a:off x="1951913" y="1683574"/>
              <a:ext cx="1187209" cy="1383589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7209" h="1383589">
                  <a:moveTo>
                    <a:pt x="3069" y="140276"/>
                  </a:moveTo>
                  <a:lnTo>
                    <a:pt x="131071" y="0"/>
                  </a:lnTo>
                  <a:lnTo>
                    <a:pt x="607413" y="549984"/>
                  </a:lnTo>
                  <a:lnTo>
                    <a:pt x="1059206" y="18410"/>
                  </a:lnTo>
                  <a:lnTo>
                    <a:pt x="1178004" y="158686"/>
                  </a:lnTo>
                  <a:lnTo>
                    <a:pt x="717004" y="693329"/>
                  </a:lnTo>
                  <a:lnTo>
                    <a:pt x="1187209" y="1237176"/>
                  </a:lnTo>
                  <a:lnTo>
                    <a:pt x="1062275" y="1352904"/>
                  </a:lnTo>
                  <a:lnTo>
                    <a:pt x="607414" y="839741"/>
                  </a:lnTo>
                  <a:lnTo>
                    <a:pt x="128003" y="1383589"/>
                  </a:lnTo>
                  <a:lnTo>
                    <a:pt x="0" y="1243313"/>
                  </a:lnTo>
                  <a:lnTo>
                    <a:pt x="479410" y="693328"/>
                  </a:lnTo>
                  <a:lnTo>
                    <a:pt x="3069" y="140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Rectangle 28"/>
            <p:cNvSpPr/>
            <p:nvPr/>
          </p:nvSpPr>
          <p:spPr bwMode="auto">
            <a:xfrm>
              <a:off x="1811338" y="1685825"/>
              <a:ext cx="277273" cy="139310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82740"/>
                <a:gd name="connsiteY0" fmla="*/ 819 h 141969"/>
                <a:gd name="connsiteX1" fmla="*/ 282740 w 282740"/>
                <a:gd name="connsiteY1" fmla="*/ 0 h 141969"/>
                <a:gd name="connsiteX2" fmla="*/ 148550 w 282740"/>
                <a:gd name="connsiteY2" fmla="*/ 141969 h 141969"/>
                <a:gd name="connsiteX3" fmla="*/ 0 w 282740"/>
                <a:gd name="connsiteY3" fmla="*/ 141969 h 141969"/>
                <a:gd name="connsiteX4" fmla="*/ 122738 w 282740"/>
                <a:gd name="connsiteY4" fmla="*/ 819 h 141969"/>
                <a:gd name="connsiteX0" fmla="*/ 106790 w 266792"/>
                <a:gd name="connsiteY0" fmla="*/ 819 h 141969"/>
                <a:gd name="connsiteX1" fmla="*/ 266792 w 266792"/>
                <a:gd name="connsiteY1" fmla="*/ 0 h 141969"/>
                <a:gd name="connsiteX2" fmla="*/ 132602 w 266792"/>
                <a:gd name="connsiteY2" fmla="*/ 141969 h 141969"/>
                <a:gd name="connsiteX3" fmla="*/ 0 w 266792"/>
                <a:gd name="connsiteY3" fmla="*/ 136653 h 141969"/>
                <a:gd name="connsiteX4" fmla="*/ 106790 w 266792"/>
                <a:gd name="connsiteY4" fmla="*/ 819 h 141969"/>
                <a:gd name="connsiteX0" fmla="*/ 114764 w 274766"/>
                <a:gd name="connsiteY0" fmla="*/ 819 h 141969"/>
                <a:gd name="connsiteX1" fmla="*/ 274766 w 274766"/>
                <a:gd name="connsiteY1" fmla="*/ 0 h 141969"/>
                <a:gd name="connsiteX2" fmla="*/ 140576 w 274766"/>
                <a:gd name="connsiteY2" fmla="*/ 141969 h 141969"/>
                <a:gd name="connsiteX3" fmla="*/ 0 w 274766"/>
                <a:gd name="connsiteY3" fmla="*/ 133994 h 141969"/>
                <a:gd name="connsiteX4" fmla="*/ 114764 w 274766"/>
                <a:gd name="connsiteY4" fmla="*/ 819 h 141969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0 h 141150"/>
                <a:gd name="connsiteX1" fmla="*/ 274766 w 274766"/>
                <a:gd name="connsiteY1" fmla="*/ 1840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4766"/>
                <a:gd name="connsiteY0" fmla="*/ 0 h 141150"/>
                <a:gd name="connsiteX1" fmla="*/ 274766 w 274766"/>
                <a:gd name="connsiteY1" fmla="*/ 7156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7425"/>
                <a:gd name="connsiteY0" fmla="*/ 819 h 141969"/>
                <a:gd name="connsiteX1" fmla="*/ 277425 w 277425"/>
                <a:gd name="connsiteY1" fmla="*/ 0 h 141969"/>
                <a:gd name="connsiteX2" fmla="*/ 140576 w 277425"/>
                <a:gd name="connsiteY2" fmla="*/ 141969 h 141969"/>
                <a:gd name="connsiteX3" fmla="*/ 0 w 277425"/>
                <a:gd name="connsiteY3" fmla="*/ 133994 h 141969"/>
                <a:gd name="connsiteX4" fmla="*/ 114764 w 277425"/>
                <a:gd name="connsiteY4" fmla="*/ 819 h 141969"/>
                <a:gd name="connsiteX0" fmla="*/ 114764 w 272109"/>
                <a:gd name="connsiteY0" fmla="*/ 819 h 141969"/>
                <a:gd name="connsiteX1" fmla="*/ 272109 w 272109"/>
                <a:gd name="connsiteY1" fmla="*/ 0 h 141969"/>
                <a:gd name="connsiteX2" fmla="*/ 140576 w 272109"/>
                <a:gd name="connsiteY2" fmla="*/ 141969 h 141969"/>
                <a:gd name="connsiteX3" fmla="*/ 0 w 272109"/>
                <a:gd name="connsiteY3" fmla="*/ 133994 h 141969"/>
                <a:gd name="connsiteX4" fmla="*/ 114764 w 272109"/>
                <a:gd name="connsiteY4" fmla="*/ 819 h 141969"/>
                <a:gd name="connsiteX0" fmla="*/ 114764 w 272109"/>
                <a:gd name="connsiteY0" fmla="*/ 819 h 139311"/>
                <a:gd name="connsiteX1" fmla="*/ 272109 w 272109"/>
                <a:gd name="connsiteY1" fmla="*/ 0 h 139311"/>
                <a:gd name="connsiteX2" fmla="*/ 145893 w 272109"/>
                <a:gd name="connsiteY2" fmla="*/ 139311 h 139311"/>
                <a:gd name="connsiteX3" fmla="*/ 0 w 272109"/>
                <a:gd name="connsiteY3" fmla="*/ 133994 h 139311"/>
                <a:gd name="connsiteX4" fmla="*/ 114764 w 272109"/>
                <a:gd name="connsiteY4" fmla="*/ 819 h 139311"/>
                <a:gd name="connsiteX0" fmla="*/ 114764 w 264135"/>
                <a:gd name="connsiteY0" fmla="*/ 0 h 138492"/>
                <a:gd name="connsiteX1" fmla="*/ 264135 w 264135"/>
                <a:gd name="connsiteY1" fmla="*/ 1840 h 138492"/>
                <a:gd name="connsiteX2" fmla="*/ 145893 w 264135"/>
                <a:gd name="connsiteY2" fmla="*/ 138492 h 138492"/>
                <a:gd name="connsiteX3" fmla="*/ 0 w 264135"/>
                <a:gd name="connsiteY3" fmla="*/ 133175 h 138492"/>
                <a:gd name="connsiteX4" fmla="*/ 114764 w 264135"/>
                <a:gd name="connsiteY4" fmla="*/ 0 h 138492"/>
                <a:gd name="connsiteX0" fmla="*/ 114764 w 266793"/>
                <a:gd name="connsiteY0" fmla="*/ 818 h 139310"/>
                <a:gd name="connsiteX1" fmla="*/ 266793 w 266793"/>
                <a:gd name="connsiteY1" fmla="*/ 0 h 139310"/>
                <a:gd name="connsiteX2" fmla="*/ 145893 w 266793"/>
                <a:gd name="connsiteY2" fmla="*/ 139310 h 139310"/>
                <a:gd name="connsiteX3" fmla="*/ 0 w 266793"/>
                <a:gd name="connsiteY3" fmla="*/ 133993 h 139310"/>
                <a:gd name="connsiteX4" fmla="*/ 114764 w 266793"/>
                <a:gd name="connsiteY4" fmla="*/ 818 h 139310"/>
                <a:gd name="connsiteX0" fmla="*/ 114764 w 272033"/>
                <a:gd name="connsiteY0" fmla="*/ 818 h 139310"/>
                <a:gd name="connsiteX1" fmla="*/ 272033 w 272033"/>
                <a:gd name="connsiteY1" fmla="*/ 0 h 139310"/>
                <a:gd name="connsiteX2" fmla="*/ 145893 w 272033"/>
                <a:gd name="connsiteY2" fmla="*/ 139310 h 139310"/>
                <a:gd name="connsiteX3" fmla="*/ 0 w 272033"/>
                <a:gd name="connsiteY3" fmla="*/ 133993 h 139310"/>
                <a:gd name="connsiteX4" fmla="*/ 114764 w 272033"/>
                <a:gd name="connsiteY4" fmla="*/ 818 h 139310"/>
                <a:gd name="connsiteX0" fmla="*/ 114764 w 277273"/>
                <a:gd name="connsiteY0" fmla="*/ 818 h 139310"/>
                <a:gd name="connsiteX1" fmla="*/ 277273 w 277273"/>
                <a:gd name="connsiteY1" fmla="*/ 0 h 139310"/>
                <a:gd name="connsiteX2" fmla="*/ 145893 w 277273"/>
                <a:gd name="connsiteY2" fmla="*/ 139310 h 139310"/>
                <a:gd name="connsiteX3" fmla="*/ 0 w 277273"/>
                <a:gd name="connsiteY3" fmla="*/ 133993 h 139310"/>
                <a:gd name="connsiteX4" fmla="*/ 114764 w 277273"/>
                <a:gd name="connsiteY4" fmla="*/ 818 h 13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3" h="139310">
                  <a:moveTo>
                    <a:pt x="114764" y="818"/>
                  </a:moveTo>
                  <a:lnTo>
                    <a:pt x="277273" y="0"/>
                  </a:lnTo>
                  <a:lnTo>
                    <a:pt x="145893" y="139310"/>
                  </a:lnTo>
                  <a:lnTo>
                    <a:pt x="0" y="133993"/>
                  </a:lnTo>
                  <a:lnTo>
                    <a:pt x="114764" y="8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Rectangle 28"/>
            <p:cNvSpPr/>
            <p:nvPr/>
          </p:nvSpPr>
          <p:spPr bwMode="auto">
            <a:xfrm flipH="1">
              <a:off x="1808605" y="2923290"/>
              <a:ext cx="274803" cy="143809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36654 h 147286"/>
                <a:gd name="connsiteX4" fmla="*/ 122738 w 277424"/>
                <a:gd name="connsiteY4" fmla="*/ 6136 h 147286"/>
                <a:gd name="connsiteX0" fmla="*/ 122738 w 277424"/>
                <a:gd name="connsiteY0" fmla="*/ 6136 h 139312"/>
                <a:gd name="connsiteX1" fmla="*/ 277424 w 277424"/>
                <a:gd name="connsiteY1" fmla="*/ 0 h 139312"/>
                <a:gd name="connsiteX2" fmla="*/ 148550 w 277424"/>
                <a:gd name="connsiteY2" fmla="*/ 139312 h 139312"/>
                <a:gd name="connsiteX3" fmla="*/ 0 w 277424"/>
                <a:gd name="connsiteY3" fmla="*/ 136654 h 139312"/>
                <a:gd name="connsiteX4" fmla="*/ 122738 w 277424"/>
                <a:gd name="connsiteY4" fmla="*/ 6136 h 139312"/>
                <a:gd name="connsiteX0" fmla="*/ 128054 w 277424"/>
                <a:gd name="connsiteY0" fmla="*/ 0 h 143809"/>
                <a:gd name="connsiteX1" fmla="*/ 277424 w 277424"/>
                <a:gd name="connsiteY1" fmla="*/ 4497 h 143809"/>
                <a:gd name="connsiteX2" fmla="*/ 148550 w 277424"/>
                <a:gd name="connsiteY2" fmla="*/ 143809 h 143809"/>
                <a:gd name="connsiteX3" fmla="*/ 0 w 277424"/>
                <a:gd name="connsiteY3" fmla="*/ 141151 h 143809"/>
                <a:gd name="connsiteX4" fmla="*/ 128054 w 277424"/>
                <a:gd name="connsiteY4" fmla="*/ 0 h 143809"/>
                <a:gd name="connsiteX0" fmla="*/ 128054 w 272183"/>
                <a:gd name="connsiteY0" fmla="*/ 743 h 144552"/>
                <a:gd name="connsiteX1" fmla="*/ 272183 w 272183"/>
                <a:gd name="connsiteY1" fmla="*/ 0 h 144552"/>
                <a:gd name="connsiteX2" fmla="*/ 148550 w 272183"/>
                <a:gd name="connsiteY2" fmla="*/ 144552 h 144552"/>
                <a:gd name="connsiteX3" fmla="*/ 0 w 272183"/>
                <a:gd name="connsiteY3" fmla="*/ 141894 h 144552"/>
                <a:gd name="connsiteX4" fmla="*/ 128054 w 272183"/>
                <a:gd name="connsiteY4" fmla="*/ 743 h 144552"/>
                <a:gd name="connsiteX0" fmla="*/ 130674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30674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66782"/>
                <a:gd name="connsiteY0" fmla="*/ 4754 h 148563"/>
                <a:gd name="connsiteX1" fmla="*/ 266782 w 266782"/>
                <a:gd name="connsiteY1" fmla="*/ 0 h 148563"/>
                <a:gd name="connsiteX2" fmla="*/ 151170 w 266782"/>
                <a:gd name="connsiteY2" fmla="*/ 148563 h 148563"/>
                <a:gd name="connsiteX3" fmla="*/ 0 w 266782"/>
                <a:gd name="connsiteY3" fmla="*/ 145905 h 148563"/>
                <a:gd name="connsiteX4" fmla="*/ 117383 w 266782"/>
                <a:gd name="connsiteY4" fmla="*/ 4754 h 148563"/>
                <a:gd name="connsiteX0" fmla="*/ 117383 w 274803"/>
                <a:gd name="connsiteY0" fmla="*/ 0 h 143809"/>
                <a:gd name="connsiteX1" fmla="*/ 274803 w 274803"/>
                <a:gd name="connsiteY1" fmla="*/ 3267 h 143809"/>
                <a:gd name="connsiteX2" fmla="*/ 151170 w 274803"/>
                <a:gd name="connsiteY2" fmla="*/ 143809 h 143809"/>
                <a:gd name="connsiteX3" fmla="*/ 0 w 274803"/>
                <a:gd name="connsiteY3" fmla="*/ 141151 h 143809"/>
                <a:gd name="connsiteX4" fmla="*/ 117383 w 274803"/>
                <a:gd name="connsiteY4" fmla="*/ 0 h 14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03" h="143809">
                  <a:moveTo>
                    <a:pt x="117383" y="0"/>
                  </a:moveTo>
                  <a:lnTo>
                    <a:pt x="274803" y="3267"/>
                  </a:lnTo>
                  <a:lnTo>
                    <a:pt x="151170" y="143809"/>
                  </a:lnTo>
                  <a:lnTo>
                    <a:pt x="0" y="141151"/>
                  </a:lnTo>
                  <a:lnTo>
                    <a:pt x="117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6244" y="2930888"/>
            <a:ext cx="2564206" cy="1181781"/>
            <a:chOff x="8039595" y="1267142"/>
            <a:chExt cx="3162174" cy="2248507"/>
          </a:xfrm>
        </p:grpSpPr>
        <p:sp>
          <p:nvSpPr>
            <p:cNvPr id="9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20444" y="1241451"/>
                <a:ext cx="2343073" cy="178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an event-driven architecture for better decoupling between components. Any component can subscribe to an application event, or to a component event they can see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8039595" y="1267142"/>
              <a:ext cx="3162174" cy="4211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3" name="9 Rectángulo"/>
            <p:cNvSpPr/>
            <p:nvPr/>
          </p:nvSpPr>
          <p:spPr>
            <a:xfrm>
              <a:off x="8039595" y="1322380"/>
              <a:ext cx="3162172" cy="425121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Event-driven architecture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773188" y="2924015"/>
            <a:ext cx="2564206" cy="1529679"/>
            <a:chOff x="8039595" y="1267142"/>
            <a:chExt cx="3162174" cy="2373683"/>
          </a:xfrm>
        </p:grpSpPr>
        <p:sp>
          <p:nvSpPr>
            <p:cNvPr id="10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8174358" y="1658813"/>
              <a:ext cx="3014451" cy="1982012"/>
              <a:chOff x="8812214" y="1187549"/>
              <a:chExt cx="2451303" cy="198201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812214" y="1191099"/>
                <a:ext cx="2451303" cy="1885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982713" y="1187549"/>
                <a:ext cx="2104086" cy="198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Apps use responsive design and provide an enjoyable user experience. The </a:t>
                </a:r>
                <a:r>
                  <a:rPr lang="en-US" sz="1100" dirty="0"/>
                  <a:t>Lightning Component framework supports the latest in browser technology such as HTML5, CSS3, and touch </a:t>
                </a:r>
                <a:r>
                  <a:rPr lang="en-US" sz="1100" dirty="0" smtClean="0"/>
                  <a:t>events</a:t>
                </a:r>
                <a:r>
                  <a:rPr lang="en-US" sz="1100" dirty="0" smtClean="0">
                    <a:cs typeface="Calibri" pitchFamily="34" charset="0"/>
                  </a:rPr>
                  <a:t> 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039595" y="1267142"/>
              <a:ext cx="3162174" cy="4211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9 Rectángulo"/>
            <p:cNvSpPr/>
            <p:nvPr/>
          </p:nvSpPr>
          <p:spPr>
            <a:xfrm>
              <a:off x="8039596" y="1322380"/>
              <a:ext cx="3162172" cy="346717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Device-aware and </a:t>
              </a:r>
              <a:r>
                <a:rPr lang="en-US" sz="1200" b="1" kern="0" dirty="0" err="1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crorss</a:t>
              </a:r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 browser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286000" y="22807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545149" y="2570943"/>
            <a:ext cx="1245348" cy="1308327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98" name="Group 91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402405" y="2022347"/>
            <a:ext cx="922543" cy="969199"/>
            <a:chOff x="3551431" y="2017019"/>
            <a:chExt cx="978423" cy="978423"/>
          </a:xfrm>
        </p:grpSpPr>
        <p:grpSp>
          <p:nvGrpSpPr>
            <p:cNvPr id="103" name="Group 8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7" name="Group 7"/>
          <p:cNvGrpSpPr/>
          <p:nvPr/>
        </p:nvGrpSpPr>
        <p:grpSpPr>
          <a:xfrm>
            <a:off x="6343069" y="3323007"/>
            <a:ext cx="1492668" cy="1568156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08" name="Group 8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99015" y="1391903"/>
            <a:ext cx="922543" cy="969199"/>
            <a:chOff x="3551431" y="2017019"/>
            <a:chExt cx="978423" cy="978423"/>
          </a:xfrm>
        </p:grpSpPr>
        <p:grpSp>
          <p:nvGrpSpPr>
            <p:cNvPr id="113" name="Group 7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09794" y="2203531"/>
            <a:ext cx="1546909" cy="1625141"/>
            <a:chOff x="6094026" y="2869784"/>
            <a:chExt cx="1640607" cy="1640607"/>
          </a:xfrm>
        </p:grpSpPr>
        <p:grpSp>
          <p:nvGrpSpPr>
            <p:cNvPr id="118" name="Group 4"/>
            <p:cNvGrpSpPr/>
            <p:nvPr/>
          </p:nvGrpSpPr>
          <p:grpSpPr>
            <a:xfrm>
              <a:off x="6094026" y="2869784"/>
              <a:ext cx="1640607" cy="1640607"/>
              <a:chOff x="4570025" y="2869783"/>
              <a:chExt cx="1640607" cy="1640607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4570025" y="2869783"/>
                <a:ext cx="1640607" cy="164060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7"/>
              <p:cNvSpPr>
                <a:spLocks/>
              </p:cNvSpPr>
              <p:nvPr/>
            </p:nvSpPr>
            <p:spPr bwMode="auto">
              <a:xfrm>
                <a:off x="4657451" y="2882666"/>
                <a:ext cx="1281348" cy="128260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9" name="1 Título"/>
            <p:cNvSpPr txBox="1">
              <a:spLocks/>
            </p:cNvSpPr>
            <p:nvPr/>
          </p:nvSpPr>
          <p:spPr>
            <a:xfrm>
              <a:off x="6459205" y="3353383"/>
              <a:ext cx="1073175" cy="599532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err="1" smtClean="0">
                  <a:solidFill>
                    <a:schemeClr val="bg1"/>
                  </a:solidFill>
                  <a:latin typeface="Calibri"/>
                </a:rPr>
                <a:t>Salesforce</a:t>
              </a:r>
              <a:endParaRPr lang="en-US" sz="1400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94998" y="2155413"/>
            <a:ext cx="880445" cy="924971"/>
            <a:chOff x="3551431" y="2017019"/>
            <a:chExt cx="978423" cy="978423"/>
          </a:xfrm>
        </p:grpSpPr>
        <p:grpSp>
          <p:nvGrpSpPr>
            <p:cNvPr id="123" name="Group 7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25" name="Oval 12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9709" y="2408008"/>
            <a:ext cx="1239109" cy="1301774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28" name="Group 6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2" name="Group 12"/>
          <p:cNvGrpSpPr/>
          <p:nvPr/>
        </p:nvGrpSpPr>
        <p:grpSpPr>
          <a:xfrm>
            <a:off x="4175497" y="1733475"/>
            <a:ext cx="787004" cy="826805"/>
            <a:chOff x="3551431" y="2017019"/>
            <a:chExt cx="978423" cy="978423"/>
          </a:xfrm>
        </p:grpSpPr>
        <p:grpSp>
          <p:nvGrpSpPr>
            <p:cNvPr id="133" name="Group 63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5" name="Oval 13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894028" y="1230436"/>
            <a:ext cx="922543" cy="969199"/>
            <a:chOff x="3551431" y="2017019"/>
            <a:chExt cx="978423" cy="978423"/>
          </a:xfrm>
        </p:grpSpPr>
        <p:grpSp>
          <p:nvGrpSpPr>
            <p:cNvPr id="138" name="Group 5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509103" y="2034201"/>
            <a:ext cx="1131161" cy="1188367"/>
            <a:chOff x="3551431" y="2017019"/>
            <a:chExt cx="978423" cy="978423"/>
          </a:xfrm>
        </p:grpSpPr>
        <p:grpSp>
          <p:nvGrpSpPr>
            <p:cNvPr id="143" name="Group 55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957681" y="2992441"/>
            <a:ext cx="1444171" cy="1517208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48" name="Group 5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50" name="Oval 14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69133" y="671806"/>
            <a:ext cx="1160041" cy="1218708"/>
            <a:chOff x="2524974" y="1296922"/>
            <a:chExt cx="1230306" cy="1230306"/>
          </a:xfrm>
        </p:grpSpPr>
        <p:grpSp>
          <p:nvGrpSpPr>
            <p:cNvPr id="153" name="Group 47"/>
            <p:cNvGrpSpPr/>
            <p:nvPr/>
          </p:nvGrpSpPr>
          <p:grpSpPr>
            <a:xfrm>
              <a:off x="2524974" y="1296922"/>
              <a:ext cx="1230306" cy="1230306"/>
              <a:chOff x="763639" y="1226826"/>
              <a:chExt cx="5297436" cy="5297436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4" name="1 Título"/>
            <p:cNvSpPr txBox="1">
              <a:spLocks/>
            </p:cNvSpPr>
            <p:nvPr/>
          </p:nvSpPr>
          <p:spPr>
            <a:xfrm>
              <a:off x="2738203" y="1331572"/>
              <a:ext cx="865367" cy="523980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7" name="Group 17"/>
          <p:cNvGrpSpPr/>
          <p:nvPr/>
        </p:nvGrpSpPr>
        <p:grpSpPr>
          <a:xfrm>
            <a:off x="5519861" y="1474110"/>
            <a:ext cx="1246561" cy="1309604"/>
            <a:chOff x="2270459" y="2099226"/>
            <a:chExt cx="1322068" cy="1322068"/>
          </a:xfrm>
        </p:grpSpPr>
        <p:grpSp>
          <p:nvGrpSpPr>
            <p:cNvPr id="158" name="Group 4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0" name="Oval 15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2" name="Group 18"/>
          <p:cNvGrpSpPr/>
          <p:nvPr/>
        </p:nvGrpSpPr>
        <p:grpSpPr>
          <a:xfrm>
            <a:off x="5191336" y="2525864"/>
            <a:ext cx="1451797" cy="1525221"/>
            <a:chOff x="2270459" y="2099226"/>
            <a:chExt cx="1322068" cy="1322068"/>
          </a:xfrm>
        </p:grpSpPr>
        <p:grpSp>
          <p:nvGrpSpPr>
            <p:cNvPr id="163" name="Group 39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4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7" name="Group 19"/>
          <p:cNvGrpSpPr/>
          <p:nvPr/>
        </p:nvGrpSpPr>
        <p:grpSpPr>
          <a:xfrm>
            <a:off x="4804623" y="3877365"/>
            <a:ext cx="1648087" cy="1731435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68" name="Group 35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70" name="Oval 37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172" name="Oval 20"/>
          <p:cNvSpPr>
            <a:spLocks noChangeArrowheads="1"/>
          </p:cNvSpPr>
          <p:nvPr/>
        </p:nvSpPr>
        <p:spPr bwMode="auto">
          <a:xfrm flipH="1">
            <a:off x="6976026" y="3041788"/>
            <a:ext cx="401220" cy="126055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9" charset="0"/>
            </a:endParaRPr>
          </a:p>
        </p:txBody>
      </p:sp>
      <p:grpSp>
        <p:nvGrpSpPr>
          <p:cNvPr id="173" name="Group 21"/>
          <p:cNvGrpSpPr/>
          <p:nvPr/>
        </p:nvGrpSpPr>
        <p:grpSpPr>
          <a:xfrm rot="246068">
            <a:off x="7373822" y="449150"/>
            <a:ext cx="1626342" cy="2727313"/>
            <a:chOff x="2259963" y="829805"/>
            <a:chExt cx="3193904" cy="4686155"/>
          </a:xfrm>
          <a:effectLst/>
        </p:grpSpPr>
        <p:sp>
          <p:nvSpPr>
            <p:cNvPr id="17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5" name="Group 23"/>
            <p:cNvGrpSpPr/>
            <p:nvPr/>
          </p:nvGrpSpPr>
          <p:grpSpPr>
            <a:xfrm rot="1813151">
              <a:off x="2993253" y="3265347"/>
              <a:ext cx="327832" cy="1448658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84" name="Oval 32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33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Oval 34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6" name="Group 24"/>
            <p:cNvGrpSpPr/>
            <p:nvPr/>
          </p:nvGrpSpPr>
          <p:grpSpPr>
            <a:xfrm rot="1813151">
              <a:off x="4051239" y="829805"/>
              <a:ext cx="391438" cy="2866145"/>
              <a:chOff x="1744133" y="2819400"/>
              <a:chExt cx="479971" cy="998861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1" name="Oval 29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30"/>
              <p:cNvSpPr/>
              <p:nvPr/>
            </p:nvSpPr>
            <p:spPr bwMode="auto">
              <a:xfrm>
                <a:off x="1924353" y="2874762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Oval 31"/>
              <p:cNvSpPr/>
              <p:nvPr/>
            </p:nvSpPr>
            <p:spPr bwMode="auto">
              <a:xfrm>
                <a:off x="1853817" y="3758994"/>
                <a:ext cx="303084" cy="592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Freeform 25"/>
            <p:cNvSpPr/>
            <p:nvPr/>
          </p:nvSpPr>
          <p:spPr>
            <a:xfrm rot="3531153" flipH="1">
              <a:off x="4526633" y="1084842"/>
              <a:ext cx="687112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6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27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28"/>
            <p:cNvSpPr/>
            <p:nvPr/>
          </p:nvSpPr>
          <p:spPr>
            <a:xfrm>
              <a:off x="4219912" y="999053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8" name="Title 1"/>
          <p:cNvSpPr txBox="1">
            <a:spLocks/>
          </p:cNvSpPr>
          <p:nvPr/>
        </p:nvSpPr>
        <p:spPr>
          <a:xfrm>
            <a:off x="14330" y="45480"/>
            <a:ext cx="9040225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Technology Selection – </a:t>
            </a:r>
            <a:r>
              <a:rPr lang="en-US" sz="2800" dirty="0" err="1" smtClean="0">
                <a:solidFill>
                  <a:srgbClr val="7030A0"/>
                </a:solidFill>
              </a:rPr>
              <a:t>Salesforce</a:t>
            </a:r>
            <a:r>
              <a:rPr lang="en-US" sz="2800" dirty="0" smtClean="0">
                <a:solidFill>
                  <a:srgbClr val="7030A0"/>
                </a:solidFill>
              </a:rPr>
              <a:t> Lightning components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-9428" y="472676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8910" y="784767"/>
            <a:ext cx="3366088" cy="51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 Lightning Component framework is a UI framework for developing dynamic web apps for mobile and desktop devices. It's a modern framework for building single-page applications engineered for growth.</a:t>
            </a:r>
          </a:p>
          <a:p>
            <a:endParaRPr lang="en-US" b="1" dirty="0" smtClean="0"/>
          </a:p>
          <a:p>
            <a:r>
              <a:rPr lang="en-US" sz="2000" b="1" u="sng" dirty="0" smtClean="0"/>
              <a:t>The main reason for SLC are</a:t>
            </a:r>
            <a:r>
              <a:rPr lang="en-US" sz="2000" b="1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The latest innovation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Builder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/>
              <a:t>AppExchange</a:t>
            </a:r>
            <a:r>
              <a:rPr lang="en-US" b="1" dirty="0" smtClean="0"/>
              <a:t> Apps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Community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Free for Development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Development can be done from anywhere in the world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PoC</a:t>
            </a:r>
            <a:r>
              <a:rPr lang="en-US" dirty="0" smtClean="0">
                <a:solidFill>
                  <a:srgbClr val="7030A0"/>
                </a:solidFill>
              </a:rPr>
              <a:t> Scope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1051" y="1202830"/>
            <a:ext cx="17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519" y="1215893"/>
            <a:ext cx="18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Out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1647547"/>
            <a:ext cx="2601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creation: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root project in the project </a:t>
            </a:r>
            <a:r>
              <a:rPr lang="en-US" sz="1100" kern="0" dirty="0" err="1" smtClean="0">
                <a:solidFill>
                  <a:schemeClr val="bg1"/>
                </a:solidFill>
                <a:cs typeface="Arial"/>
              </a:rPr>
              <a:t>tree.Create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sub projects under the root  project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 creation  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new member and  assign a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user name and privileges  to the user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Assign members to project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execution modules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Backlog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 creation   - Add Backlogs   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Task/User story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 Add tasks to backlog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Story board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Burned down chart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Release  management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Testing module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Defect  managing and tracking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Backlog goals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Issue tracker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History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Approval workflow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Other dashboards</a:t>
            </a: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SWOT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708944" y="1520825"/>
            <a:ext cx="2940050" cy="192088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731544" y="1520825"/>
            <a:ext cx="2733675" cy="192088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25169" y="5145088"/>
            <a:ext cx="2940050" cy="1920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708944" y="5145088"/>
            <a:ext cx="2733675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432595" y="4286250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500857" y="2371725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6782594" y="2439988"/>
            <a:ext cx="1928813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6850857" y="4354513"/>
            <a:ext cx="1792287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97719" y="1017588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97719" y="4641850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147719" y="1017588"/>
            <a:ext cx="1198563" cy="1198562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147719" y="4641850"/>
            <a:ext cx="1198563" cy="1198563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910557" y="2049463"/>
            <a:ext cx="2165054" cy="12509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160615" y="2201863"/>
            <a:ext cx="2044254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249069" y="3543300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910557" y="3543298"/>
            <a:ext cx="2165054" cy="1255713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accent4"/>
                </a:solidFill>
              </a:rPr>
              <a:t>d</a:t>
            </a:r>
            <a:endParaRPr lang="en-US" kern="0" dirty="0">
              <a:solidFill>
                <a:schemeClr val="accent4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945482" y="223202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18419" y="12805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76536" y="486498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74708" y="4878327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376547" y="12866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87495" y="2561136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self motivated team.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Willing to learn and execute new technology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260182" y="22510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76069" y="261937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Development environment  availability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955007" y="3613150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11535" y="3899776"/>
            <a:ext cx="200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Technology c be used for new proposals.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More understanding on the new Agile based Projects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07807" y="36226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23694" y="399097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software license and 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5200" y="597944"/>
            <a:ext cx="90288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80"/>
          <p:cNvGrpSpPr/>
          <p:nvPr/>
        </p:nvGrpSpPr>
        <p:grpSpPr>
          <a:xfrm>
            <a:off x="3450531" y="1918833"/>
            <a:ext cx="5348143" cy="2390620"/>
            <a:chOff x="1558816" y="1401890"/>
            <a:chExt cx="2419422" cy="1161566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0"/>
              <a:ext cx="2419422" cy="1161566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52127" y="1531603"/>
              <a:ext cx="1470082" cy="103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Calibri" pitchFamily="34" charset="0"/>
                </a:rPr>
                <a:t>To improve business objectives and software delivery alignment from 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their ability to quickly adapt to changing priorities from implementing 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project visibility, and thus improved decision-making capabilities from 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delivering software projects faster and more predictably</a:t>
              </a:r>
            </a:p>
            <a:p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5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A Agile Tool</a:t>
            </a:r>
            <a:endParaRPr lang="en-US" sz="1100" b="1" dirty="0">
              <a:cs typeface="Calibri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GOALS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12936</TotalTime>
  <Words>557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new-colored</vt:lpstr>
      <vt:lpstr>Proof of Concept  on   Project Management Tool By  Salesforce</vt:lpstr>
      <vt:lpstr>Problems and Challenges</vt:lpstr>
      <vt:lpstr>Solution</vt:lpstr>
      <vt:lpstr>PowerPoint Presentation</vt:lpstr>
      <vt:lpstr>Decision Making on Technology – A Road Junction</vt:lpstr>
      <vt:lpstr>PowerPoint Presentation</vt:lpstr>
      <vt:lpstr>PoC Scope</vt:lpstr>
      <vt:lpstr>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Fifth Third Employee</cp:lastModifiedBy>
  <cp:revision>83</cp:revision>
  <dcterms:created xsi:type="dcterms:W3CDTF">2013-10-09T19:52:03Z</dcterms:created>
  <dcterms:modified xsi:type="dcterms:W3CDTF">2018-02-26T11:52:27Z</dcterms:modified>
</cp:coreProperties>
</file>