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80" r:id="rId22"/>
    <p:sldId id="279" r:id="rId23"/>
    <p:sldId id="281" r:id="rId24"/>
    <p:sldId id="284" r:id="rId25"/>
    <p:sldId id="282" r:id="rId26"/>
    <p:sldId id="28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153664"/>
            <a:ext cx="838200" cy="5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6144491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6172201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48400" y="2983468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reducer1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826012" y="3048000"/>
            <a:ext cx="936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reducer2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rot="5400000" flipH="1" flipV="1">
            <a:off x="6614681" y="2282951"/>
            <a:ext cx="849859" cy="55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74463" y="2127957"/>
            <a:ext cx="914400" cy="92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7" idx="3"/>
          </p:cNvCxnSpPr>
          <p:nvPr/>
        </p:nvCxnSpPr>
        <p:spPr>
          <a:xfrm rot="10800000">
            <a:off x="5410200" y="611956"/>
            <a:ext cx="1752600" cy="68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9906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816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1430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381000" y="2438400"/>
            <a:ext cx="11430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 Common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>
            <a:off x="16764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28956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Collateral Common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5410200" y="1752600"/>
            <a:ext cx="91440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Owner1</a:t>
            </a:r>
            <a:endParaRPr lang="en-US" dirty="0"/>
          </a:p>
        </p:txBody>
      </p:sp>
      <p:sp>
        <p:nvSpPr>
          <p:cNvPr id="45" name="Line Callout 2 44"/>
          <p:cNvSpPr/>
          <p:nvPr/>
        </p:nvSpPr>
        <p:spPr>
          <a:xfrm>
            <a:off x="6477000" y="17526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Owner2</a:t>
            </a:r>
            <a:endParaRPr lang="en-US" dirty="0"/>
          </a:p>
        </p:txBody>
      </p:sp>
      <p:sp>
        <p:nvSpPr>
          <p:cNvPr id="47" name="Line Callout 2 46"/>
          <p:cNvSpPr/>
          <p:nvPr/>
        </p:nvSpPr>
        <p:spPr>
          <a:xfrm>
            <a:off x="7696200" y="1752600"/>
            <a:ext cx="838200" cy="1143000"/>
          </a:xfrm>
          <a:prstGeom prst="borderCallout2">
            <a:avLst>
              <a:gd name="adj1" fmla="val -62545"/>
              <a:gd name="adj2" fmla="val -11377"/>
              <a:gd name="adj3" fmla="val -28927"/>
              <a:gd name="adj4" fmla="val -20051"/>
              <a:gd name="adj5" fmla="val -667"/>
              <a:gd name="adj6" fmla="val 4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838200" y="3810000"/>
            <a:ext cx="3352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Guarantor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457200" y="5105400"/>
            <a:ext cx="9906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76400" y="5105400"/>
            <a:ext cx="9906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Line Callout 2 51"/>
          <p:cNvSpPr/>
          <p:nvPr/>
        </p:nvSpPr>
        <p:spPr>
          <a:xfrm>
            <a:off x="2895600" y="51054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5181600" y="32004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9" name="Line Callout 2 58"/>
          <p:cNvSpPr/>
          <p:nvPr/>
        </p:nvSpPr>
        <p:spPr>
          <a:xfrm>
            <a:off x="5410200" y="4495800"/>
            <a:ext cx="78105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477000" y="4495800"/>
            <a:ext cx="72097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1" name="Line Callout 2 60"/>
          <p:cNvSpPr/>
          <p:nvPr/>
        </p:nvSpPr>
        <p:spPr>
          <a:xfrm>
            <a:off x="7543800" y="4419600"/>
            <a:ext cx="720970" cy="1143000"/>
          </a:xfrm>
          <a:prstGeom prst="borderCallout2">
            <a:avLst>
              <a:gd name="adj1" fmla="val -51468"/>
              <a:gd name="adj2" fmla="val -5250"/>
              <a:gd name="adj3" fmla="val -30158"/>
              <a:gd name="adj4" fmla="val 3445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6400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All-r</a:t>
            </a:r>
            <a:r>
              <a:rPr lang="en-US" dirty="0" smtClean="0"/>
              <a:t>educers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9906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816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1430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381000" y="2438400"/>
            <a:ext cx="11430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 Common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>
            <a:off x="16764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28956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Collateral Common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5410200" y="1752600"/>
            <a:ext cx="91440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Owner1</a:t>
            </a:r>
            <a:endParaRPr lang="en-US" dirty="0"/>
          </a:p>
        </p:txBody>
      </p:sp>
      <p:sp>
        <p:nvSpPr>
          <p:cNvPr id="45" name="Line Callout 2 44"/>
          <p:cNvSpPr/>
          <p:nvPr/>
        </p:nvSpPr>
        <p:spPr>
          <a:xfrm>
            <a:off x="6477000" y="17526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Owner2</a:t>
            </a:r>
            <a:endParaRPr lang="en-US" dirty="0"/>
          </a:p>
        </p:txBody>
      </p:sp>
      <p:sp>
        <p:nvSpPr>
          <p:cNvPr id="47" name="Line Callout 2 46"/>
          <p:cNvSpPr/>
          <p:nvPr/>
        </p:nvSpPr>
        <p:spPr>
          <a:xfrm>
            <a:off x="7696200" y="1752600"/>
            <a:ext cx="838200" cy="1143000"/>
          </a:xfrm>
          <a:prstGeom prst="borderCallout2">
            <a:avLst>
              <a:gd name="adj1" fmla="val -62545"/>
              <a:gd name="adj2" fmla="val -11377"/>
              <a:gd name="adj3" fmla="val -28927"/>
              <a:gd name="adj4" fmla="val -20051"/>
              <a:gd name="adj5" fmla="val -667"/>
              <a:gd name="adj6" fmla="val 4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838200" y="3810000"/>
            <a:ext cx="3352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Guarantor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457200" y="5105400"/>
            <a:ext cx="9906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76400" y="5105400"/>
            <a:ext cx="9906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Line Callout 2 51"/>
          <p:cNvSpPr/>
          <p:nvPr/>
        </p:nvSpPr>
        <p:spPr>
          <a:xfrm>
            <a:off x="2895600" y="51054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5181600" y="32004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9" name="Line Callout 2 58"/>
          <p:cNvSpPr/>
          <p:nvPr/>
        </p:nvSpPr>
        <p:spPr>
          <a:xfrm>
            <a:off x="5410200" y="4495800"/>
            <a:ext cx="78105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477000" y="4495800"/>
            <a:ext cx="72097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1" name="Line Callout 2 60"/>
          <p:cNvSpPr/>
          <p:nvPr/>
        </p:nvSpPr>
        <p:spPr>
          <a:xfrm>
            <a:off x="7543800" y="4419600"/>
            <a:ext cx="720970" cy="1143000"/>
          </a:xfrm>
          <a:prstGeom prst="borderCallout2">
            <a:avLst>
              <a:gd name="adj1" fmla="val -51468"/>
              <a:gd name="adj2" fmla="val -5250"/>
              <a:gd name="adj3" fmla="val -30158"/>
              <a:gd name="adj4" fmla="val 3445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6400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LoanApplication</a:t>
            </a:r>
            <a:r>
              <a:rPr lang="en-US" dirty="0" smtClean="0"/>
              <a:t> 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24400" y="1752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667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24400" y="3505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4400" y="4343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24400" y="5181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24400" y="60198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00200" y="914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62200" y="76200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Live Project Folder Structure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608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1"/>
            <a:endCxn id="25" idx="1"/>
          </p:cNvCxnSpPr>
          <p:nvPr/>
        </p:nvCxnSpPr>
        <p:spPr>
          <a:xfrm rot="10800000" flipV="1">
            <a:off x="4724400" y="2019300"/>
            <a:ext cx="1588" cy="4267200"/>
          </a:xfrm>
          <a:prstGeom prst="bentConnector3">
            <a:avLst>
              <a:gd name="adj1" fmla="val 338847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27" idx="2"/>
          </p:cNvCxnSpPr>
          <p:nvPr/>
        </p:nvCxnSpPr>
        <p:spPr>
          <a:xfrm rot="16200000" flipH="1">
            <a:off x="2628900" y="1104900"/>
            <a:ext cx="12954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Live project walkthrough 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library/frameworks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PropTypes</a:t>
            </a:r>
            <a:r>
              <a:rPr lang="en-US" dirty="0">
                <a:solidFill>
                  <a:srgbClr val="7030A0"/>
                </a:solidFill>
              </a:rPr>
              <a:t>, and Stateless Functional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React Unit testing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machine</a:t>
            </a:r>
            <a:r>
              <a:rPr lang="en-US" sz="1200" dirty="0">
                <a:solidFill>
                  <a:srgbClr val="7030A0"/>
                </a:solidFill>
              </a:rPr>
              <a:t>(4hrs)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6hrs)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548</Words>
  <Application>Microsoft Office PowerPoint</Application>
  <PresentationFormat>On-screen Show (4:3)</PresentationFormat>
  <Paragraphs>199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SPA Components </vt:lpstr>
      <vt:lpstr>Slide 22</vt:lpstr>
      <vt:lpstr>Slide 23</vt:lpstr>
      <vt:lpstr>Slide 24</vt:lpstr>
      <vt:lpstr>Slide 25</vt:lpstr>
      <vt:lpstr>Slide 26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220</cp:revision>
  <dcterms:created xsi:type="dcterms:W3CDTF">2017-02-11T07:15:57Z</dcterms:created>
  <dcterms:modified xsi:type="dcterms:W3CDTF">2019-03-18T03:47:50Z</dcterms:modified>
</cp:coreProperties>
</file>