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74" r:id="rId5"/>
    <p:sldId id="262" r:id="rId6"/>
    <p:sldId id="260" r:id="rId7"/>
    <p:sldId id="261" r:id="rId8"/>
    <p:sldId id="263" r:id="rId9"/>
    <p:sldId id="277" r:id="rId10"/>
    <p:sldId id="278" r:id="rId11"/>
    <p:sldId id="265" r:id="rId12"/>
    <p:sldId id="267" r:id="rId13"/>
    <p:sldId id="270" r:id="rId14"/>
    <p:sldId id="271" r:id="rId15"/>
    <p:sldId id="273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3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82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29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3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54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66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7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1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9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9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4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5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0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2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4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03797"/>
            <a:ext cx="8825658" cy="3361386"/>
          </a:xfrm>
        </p:spPr>
        <p:txBody>
          <a:bodyPr/>
          <a:lstStyle/>
          <a:p>
            <a:pPr algn="ctr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7894" y="896798"/>
            <a:ext cx="7469746" cy="3370153"/>
          </a:xfrm>
          <a:prstGeom prst="rect">
            <a:avLst/>
          </a:prstGeom>
          <a:noFill/>
          <a:effectLst>
            <a:innerShdw blurRad="114300">
              <a:srgbClr val="FF0000"/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500" b="1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INTRODUCTION TO VERSION CONTROL</a:t>
            </a:r>
            <a:br>
              <a:rPr lang="en-US" sz="3500" b="1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</a:br>
            <a:r>
              <a:rPr lang="en-US" sz="3500" b="1" dirty="0" smtClean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GIT And GitHub</a:t>
            </a:r>
            <a:endParaRPr lang="en-US" sz="3500" b="1" dirty="0">
              <a:solidFill>
                <a:schemeClr val="bg2">
                  <a:lumMod val="1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9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GIT </a:t>
            </a:r>
            <a:r>
              <a:rPr lang="en-US" b="1" dirty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Local Repository.</a:t>
            </a:r>
          </a:p>
          <a:p>
            <a:r>
              <a:rPr lang="en-US" b="1" dirty="0"/>
              <a:t>Working Directory and Staging Area or Index.</a:t>
            </a:r>
          </a:p>
          <a:p>
            <a:r>
              <a:rPr lang="en-US" b="1" dirty="0"/>
              <a:t>Blobs.</a:t>
            </a:r>
          </a:p>
          <a:p>
            <a:r>
              <a:rPr lang="en-US" b="1" dirty="0"/>
              <a:t>Trees.</a:t>
            </a:r>
          </a:p>
          <a:p>
            <a:r>
              <a:rPr lang="en-US" b="1" dirty="0"/>
              <a:t>Commits.</a:t>
            </a:r>
          </a:p>
          <a:p>
            <a:r>
              <a:rPr lang="en-US" b="1" dirty="0"/>
              <a:t>Branches.</a:t>
            </a:r>
          </a:p>
          <a:p>
            <a:r>
              <a:rPr lang="en-US" b="1" dirty="0"/>
              <a:t>Tags.</a:t>
            </a:r>
          </a:p>
          <a:p>
            <a:r>
              <a:rPr lang="en-US" b="1" dirty="0"/>
              <a:t>Clone.</a:t>
            </a:r>
          </a:p>
          <a:p>
            <a:r>
              <a:rPr lang="en-US" b="1" dirty="0"/>
              <a:t>Pull.</a:t>
            </a:r>
          </a:p>
          <a:p>
            <a:r>
              <a:rPr lang="en-US" b="1" dirty="0"/>
              <a:t>Push.</a:t>
            </a:r>
          </a:p>
          <a:p>
            <a:r>
              <a:rPr lang="en-US" b="1" dirty="0"/>
              <a:t>Head.</a:t>
            </a:r>
          </a:p>
          <a:p>
            <a:r>
              <a:rPr lang="en-US" b="1" dirty="0"/>
              <a:t>Revision</a:t>
            </a:r>
          </a:p>
          <a:p>
            <a:r>
              <a:rPr lang="en-US" b="1" dirty="0"/>
              <a:t>URL.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5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Life </a:t>
            </a:r>
            <a:r>
              <a:rPr lang="en-US" b="1" dirty="0" smtClean="0"/>
              <a:t>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3346" y="2687736"/>
            <a:ext cx="6561713" cy="3247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9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1026" name="Picture 2" descr="https://i2.wp.com/borrowbits.com/wp-content/uploads/2013/09/g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82" y="2356865"/>
            <a:ext cx="8227185" cy="403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73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Free and open </a:t>
            </a:r>
            <a:r>
              <a:rPr lang="en-US" b="1" dirty="0" smtClean="0"/>
              <a:t>source.</a:t>
            </a:r>
          </a:p>
          <a:p>
            <a:r>
              <a:rPr lang="en-US" b="1" dirty="0"/>
              <a:t>Fast and </a:t>
            </a:r>
            <a:r>
              <a:rPr lang="en-US" b="1" dirty="0" smtClean="0"/>
              <a:t>small.</a:t>
            </a:r>
          </a:p>
          <a:p>
            <a:r>
              <a:rPr lang="en-US" b="1" dirty="0"/>
              <a:t>Implicit </a:t>
            </a:r>
            <a:r>
              <a:rPr lang="en-US" b="1" dirty="0" smtClean="0"/>
              <a:t>backup.</a:t>
            </a:r>
          </a:p>
          <a:p>
            <a:r>
              <a:rPr lang="en-US" b="1" dirty="0" smtClean="0"/>
              <a:t>Security.</a:t>
            </a:r>
          </a:p>
          <a:p>
            <a:r>
              <a:rPr lang="en-US" b="1" dirty="0"/>
              <a:t>No need of powerful </a:t>
            </a:r>
            <a:r>
              <a:rPr lang="en-US" b="1" dirty="0" smtClean="0"/>
              <a:t>hardware.</a:t>
            </a:r>
          </a:p>
          <a:p>
            <a:r>
              <a:rPr lang="en-US" b="1" dirty="0"/>
              <a:t>Easier </a:t>
            </a:r>
            <a:r>
              <a:rPr lang="en-US" b="1" dirty="0" smtClean="0"/>
              <a:t>branching.</a:t>
            </a:r>
          </a:p>
          <a:p>
            <a:r>
              <a:rPr lang="en-US" b="1" dirty="0"/>
              <a:t>Workflow is </a:t>
            </a:r>
            <a:r>
              <a:rPr lang="en-US" b="1" dirty="0" smtClean="0"/>
              <a:t>flexible.</a:t>
            </a:r>
          </a:p>
          <a:p>
            <a:r>
              <a:rPr lang="en-US" b="1" dirty="0"/>
              <a:t>Distributed </a:t>
            </a:r>
            <a:r>
              <a:rPr lang="en-US" b="1" dirty="0" smtClean="0"/>
              <a:t>model.</a:t>
            </a:r>
          </a:p>
          <a:p>
            <a:r>
              <a:rPr lang="en-US" b="1" dirty="0"/>
              <a:t>Pull </a:t>
            </a:r>
            <a:r>
              <a:rPr lang="en-US" b="1" dirty="0" smtClean="0"/>
              <a:t>requests.</a:t>
            </a:r>
          </a:p>
        </p:txBody>
      </p:sp>
    </p:spTree>
    <p:extLst>
      <p:ext uri="{BB962C8B-B14F-4D97-AF65-F5344CB8AC3E}">
        <p14:creationId xmlns:p14="http://schemas.microsoft.com/office/powerpoint/2010/main" val="2624700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Disadvantages of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Steep learning </a:t>
            </a:r>
            <a:r>
              <a:rPr lang="en-US" b="1" dirty="0" smtClean="0"/>
              <a:t>curve.</a:t>
            </a:r>
          </a:p>
          <a:p>
            <a:r>
              <a:rPr lang="en-US" b="1" dirty="0"/>
              <a:t>Binary files are a big </a:t>
            </a:r>
            <a:r>
              <a:rPr lang="en-US" b="1" dirty="0" smtClean="0"/>
              <a:t>no.</a:t>
            </a:r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6103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GIT Vs CLEARCASE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File modification.</a:t>
            </a:r>
          </a:p>
          <a:p>
            <a:r>
              <a:rPr lang="en-US" b="1" dirty="0" smtClean="0"/>
              <a:t>Branching.</a:t>
            </a:r>
            <a:endParaRPr lang="en-US" b="1" dirty="0"/>
          </a:p>
          <a:p>
            <a:r>
              <a:rPr lang="en-US" b="1" dirty="0" smtClean="0"/>
              <a:t>Choosing the workflow.</a:t>
            </a:r>
          </a:p>
          <a:p>
            <a:r>
              <a:rPr lang="en-US" b="1" dirty="0" smtClean="0"/>
              <a:t>Locking.</a:t>
            </a:r>
          </a:p>
          <a:p>
            <a:r>
              <a:rPr lang="en-US" b="1" dirty="0" smtClean="0"/>
              <a:t>Backup.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4380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99653" y="1841679"/>
            <a:ext cx="8825658" cy="1725088"/>
          </a:xfrm>
        </p:spPr>
        <p:txBody>
          <a:bodyPr/>
          <a:lstStyle/>
          <a:p>
            <a:pPr algn="ctr"/>
            <a:r>
              <a:rPr lang="en-US" sz="6000" b="1" dirty="0" smtClean="0">
                <a:solidFill>
                  <a:srgbClr val="92D050"/>
                </a:solidFill>
                <a:latin typeface="Algerian" panose="04020705040A02060702" pitchFamily="82" charset="0"/>
              </a:rPr>
              <a:t>THANKS</a:t>
            </a:r>
            <a:endParaRPr lang="en-US" sz="6000" b="1" dirty="0">
              <a:solidFill>
                <a:srgbClr val="92D05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22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584676"/>
          </a:xfrm>
        </p:spPr>
        <p:txBody>
          <a:bodyPr/>
          <a:lstStyle/>
          <a:p>
            <a:r>
              <a:rPr lang="en-US" dirty="0" smtClean="0"/>
              <a:t>To be discussed…..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05317"/>
            <a:ext cx="8761412" cy="408260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What is Version </a:t>
            </a:r>
            <a:r>
              <a:rPr lang="en-US" b="1" dirty="0"/>
              <a:t>Control </a:t>
            </a:r>
            <a:r>
              <a:rPr lang="en-US" b="1" dirty="0" smtClean="0"/>
              <a:t>System?</a:t>
            </a:r>
          </a:p>
          <a:p>
            <a:r>
              <a:rPr lang="en-US" b="1" dirty="0"/>
              <a:t>TYPES OF VERSION </a:t>
            </a:r>
            <a:r>
              <a:rPr lang="en-US" b="1" dirty="0" smtClean="0"/>
              <a:t>CONTROL.</a:t>
            </a:r>
          </a:p>
          <a:p>
            <a:r>
              <a:rPr lang="en-US" b="1" dirty="0" smtClean="0"/>
              <a:t>GIT </a:t>
            </a:r>
            <a:r>
              <a:rPr lang="en-US" b="1" dirty="0" smtClean="0"/>
              <a:t>background </a:t>
            </a:r>
            <a:r>
              <a:rPr lang="en-US" b="1" dirty="0"/>
              <a:t>and Interest Over time Graph</a:t>
            </a:r>
          </a:p>
          <a:p>
            <a:r>
              <a:rPr lang="en-US" b="1" dirty="0"/>
              <a:t>What is GIT</a:t>
            </a:r>
            <a:r>
              <a:rPr lang="en-US" b="1" dirty="0" smtClean="0"/>
              <a:t>?</a:t>
            </a:r>
          </a:p>
          <a:p>
            <a:r>
              <a:rPr lang="en-US" b="1" dirty="0" smtClean="0"/>
              <a:t>What is GITHUB ?</a:t>
            </a:r>
          </a:p>
          <a:p>
            <a:r>
              <a:rPr lang="en-US" b="1" dirty="0"/>
              <a:t>Git and GitHub </a:t>
            </a:r>
            <a:r>
              <a:rPr lang="en-US" b="1" dirty="0" smtClean="0"/>
              <a:t>are same ?</a:t>
            </a:r>
          </a:p>
          <a:p>
            <a:r>
              <a:rPr lang="en-US" b="1" dirty="0"/>
              <a:t>GIT Terminologies</a:t>
            </a:r>
            <a:endParaRPr lang="en-US" b="1" dirty="0" smtClean="0"/>
          </a:p>
          <a:p>
            <a:r>
              <a:rPr lang="en-US" b="1" dirty="0" smtClean="0"/>
              <a:t>Life Cycle.</a:t>
            </a:r>
            <a:endParaRPr lang="en-US" dirty="0"/>
          </a:p>
          <a:p>
            <a:r>
              <a:rPr lang="en-US" b="1" dirty="0" smtClean="0"/>
              <a:t>Workflow.</a:t>
            </a:r>
          </a:p>
          <a:p>
            <a:r>
              <a:rPr lang="en-US" b="1" dirty="0"/>
              <a:t>Advantages of Github.</a:t>
            </a:r>
          </a:p>
          <a:p>
            <a:r>
              <a:rPr lang="en-US" b="1" dirty="0"/>
              <a:t>Disadvantages of Github.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Version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897746"/>
            <a:ext cx="8761413" cy="1545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Version control systems are a category of software tools that help a software team manage changes to source code over time. Version control software keeps track of every modification to the code in a special kind of database. If a mistake is made, developers can turn back the clock and compare earlier versions of the code to help fix the mistake while minimizing disruption to all team members.</a:t>
            </a:r>
          </a:p>
        </p:txBody>
      </p:sp>
    </p:spTree>
    <p:extLst>
      <p:ext uri="{BB962C8B-B14F-4D97-AF65-F5344CB8AC3E}">
        <p14:creationId xmlns:p14="http://schemas.microsoft.com/office/powerpoint/2010/main" val="7257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0766" y="957825"/>
            <a:ext cx="93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smtClean="0"/>
              <a:t>TYPES OF VERSION CONTROL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One fundamental tool in any software project is a Version Control </a:t>
            </a:r>
            <a:r>
              <a:rPr lang="en-US" b="1" dirty="0" smtClean="0"/>
              <a:t>System </a:t>
            </a:r>
            <a:r>
              <a:rPr lang="en-US" b="1" dirty="0"/>
              <a:t>. It is also very helpful to keep backed-up versions of your work just in case anything goes </a:t>
            </a:r>
            <a:r>
              <a:rPr lang="en-US" b="1" dirty="0" smtClean="0"/>
              <a:t>wrong.</a:t>
            </a:r>
          </a:p>
          <a:p>
            <a:pPr lvl="1"/>
            <a:r>
              <a:rPr lang="en-US" b="1" dirty="0" smtClean="0"/>
              <a:t>Centralized </a:t>
            </a:r>
            <a:r>
              <a:rPr lang="en-US" b="1" dirty="0"/>
              <a:t>VCS</a:t>
            </a:r>
          </a:p>
          <a:p>
            <a:pPr lvl="1"/>
            <a:r>
              <a:rPr lang="en-US" b="1" dirty="0"/>
              <a:t>Distributed VCS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4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GIT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background and Interest Over time Graph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1154954" y="2345594"/>
            <a:ext cx="8761413" cy="2038838"/>
          </a:xfrm>
        </p:spPr>
        <p:txBody>
          <a:bodyPr/>
          <a:lstStyle/>
          <a:p>
            <a:r>
              <a:rPr lang="en-US" b="1" dirty="0" smtClean="0"/>
              <a:t>Original author : Linus Torvalds.</a:t>
            </a:r>
          </a:p>
          <a:p>
            <a:r>
              <a:rPr lang="en-US" b="1" dirty="0" smtClean="0"/>
              <a:t>Developer : Junio Hamano.</a:t>
            </a:r>
          </a:p>
          <a:p>
            <a:r>
              <a:rPr lang="en-US" b="1" dirty="0" smtClean="0"/>
              <a:t>Written in : C, Shell, Perl, TCL, Python.</a:t>
            </a:r>
          </a:p>
          <a:p>
            <a:r>
              <a:rPr lang="en-US" b="1" dirty="0" smtClean="0"/>
              <a:t>OS : LINUX, WINDOWS, MACOS.</a:t>
            </a:r>
          </a:p>
          <a:p>
            <a:r>
              <a:rPr lang="en-US" b="1" dirty="0" smtClean="0"/>
              <a:t>LICENSE : GNU GPL V2 and GNU LGPL V2.1.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37" y="4513385"/>
            <a:ext cx="10914185" cy="23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3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smtClean="0"/>
              <a:t>GIT 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92" y="2368061"/>
            <a:ext cx="9812215" cy="4302369"/>
          </a:xfrm>
        </p:spPr>
      </p:pic>
    </p:spTree>
    <p:extLst>
      <p:ext uri="{BB962C8B-B14F-4D97-AF65-F5344CB8AC3E}">
        <p14:creationId xmlns:p14="http://schemas.microsoft.com/office/powerpoint/2010/main" val="153082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smtClean="0"/>
              <a:t>GITHUB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1"/>
            <a:ext cx="8761413" cy="119576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GITHUB is a web-based Centralized Repository and version control System. It is mostly used for computer code.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It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coordinates with all local distributed version control systems and stores their codes.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GitHub are </a:t>
            </a:r>
            <a:r>
              <a:rPr lang="en-US" dirty="0" smtClean="0"/>
              <a:t>same ….?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33851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61" y="2378032"/>
            <a:ext cx="10058400" cy="413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33851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92" y="2590800"/>
            <a:ext cx="10163908" cy="347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4550</TotalTime>
  <Words>370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Algerian</vt:lpstr>
      <vt:lpstr>Arial</vt:lpstr>
      <vt:lpstr>Century Gothic</vt:lpstr>
      <vt:lpstr>Wingdings 3</vt:lpstr>
      <vt:lpstr>Ion Boardroom</vt:lpstr>
      <vt:lpstr> </vt:lpstr>
      <vt:lpstr>To be discussed…..</vt:lpstr>
      <vt:lpstr>Version Control System</vt:lpstr>
      <vt:lpstr>TYPES OF VERSION CONTROL</vt:lpstr>
      <vt:lpstr>GIT background and Interest Over time Graph</vt:lpstr>
      <vt:lpstr>What is GIT ?</vt:lpstr>
      <vt:lpstr>What is GITHUB ?</vt:lpstr>
      <vt:lpstr>Git and GitHub are same ….?</vt:lpstr>
      <vt:lpstr>Git and GitHub</vt:lpstr>
      <vt:lpstr>GIT Terminologies</vt:lpstr>
      <vt:lpstr>Life Cycle</vt:lpstr>
      <vt:lpstr>Workflow</vt:lpstr>
      <vt:lpstr>Advantages of Github</vt:lpstr>
      <vt:lpstr>Disadvantages of Git</vt:lpstr>
      <vt:lpstr>GIT Vs CLEARCASE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bharath laksh</dc:creator>
  <cp:lastModifiedBy>bharath laksh</cp:lastModifiedBy>
  <cp:revision>86</cp:revision>
  <dcterms:created xsi:type="dcterms:W3CDTF">2017-12-24T07:11:14Z</dcterms:created>
  <dcterms:modified xsi:type="dcterms:W3CDTF">2018-01-21T15:28:56Z</dcterms:modified>
</cp:coreProperties>
</file>