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665B-C73F-40D6-AA37-BC67B416C8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C646-B74B-4949-9632-1140145171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304800"/>
            <a:ext cx="585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Selenium Automation Testing Tool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76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66800"/>
            <a:ext cx="91440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304800"/>
            <a:ext cx="5842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Selenium Role in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Lifecycle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76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0"/>
            <a:ext cx="9144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9144001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2017-11-21T01:56:02Z</dcterms:created>
  <dcterms:modified xsi:type="dcterms:W3CDTF">2017-11-21T03:54:10Z</dcterms:modified>
</cp:coreProperties>
</file>