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2"/>
  </p:notesMasterIdLst>
  <p:handoutMasterIdLst>
    <p:handoutMasterId r:id="rId23"/>
  </p:handoutMasterIdLst>
  <p:sldIdLst>
    <p:sldId id="373" r:id="rId2"/>
    <p:sldId id="392" r:id="rId3"/>
    <p:sldId id="381" r:id="rId4"/>
    <p:sldId id="375" r:id="rId5"/>
    <p:sldId id="376" r:id="rId6"/>
    <p:sldId id="377" r:id="rId7"/>
    <p:sldId id="378" r:id="rId8"/>
    <p:sldId id="379" r:id="rId9"/>
    <p:sldId id="380" r:id="rId10"/>
    <p:sldId id="382" r:id="rId11"/>
    <p:sldId id="383" r:id="rId12"/>
    <p:sldId id="384" r:id="rId13"/>
    <p:sldId id="385" r:id="rId14"/>
    <p:sldId id="386" r:id="rId15"/>
    <p:sldId id="388" r:id="rId16"/>
    <p:sldId id="389" r:id="rId17"/>
    <p:sldId id="390" r:id="rId18"/>
    <p:sldId id="391" r:id="rId19"/>
    <p:sldId id="394" r:id="rId20"/>
    <p:sldId id="372" r:id="rId21"/>
  </p:sldIdLst>
  <p:sldSz cx="9144000" cy="6858000" type="screen4x3"/>
  <p:notesSz cx="6858000" cy="9144000"/>
  <p:custDataLst>
    <p:tags r:id="rId24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F8A"/>
    <a:srgbClr val="002B4C"/>
    <a:srgbClr val="005696"/>
    <a:srgbClr val="199CFF"/>
    <a:srgbClr val="1C456A"/>
    <a:srgbClr val="0091FE"/>
    <a:srgbClr val="0091C4"/>
    <a:srgbClr val="3F89CD"/>
    <a:srgbClr val="225380"/>
    <a:srgbClr val="6F6F6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105" autoAdjust="0"/>
    <p:restoredTop sz="50000" autoAdjust="0"/>
  </p:normalViewPr>
  <p:slideViewPr>
    <p:cSldViewPr snapToGrid="0" snapToObjects="1">
      <p:cViewPr varScale="1">
        <p:scale>
          <a:sx n="73" d="100"/>
          <a:sy n="73" d="100"/>
        </p:scale>
        <p:origin x="-1518" y="-102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07.02.2018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07.02.2018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ketchbubb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r>
              <a:rPr lang="en-US" dirty="0" smtClean="0"/>
              <a:t> </a:t>
            </a:r>
            <a:r>
              <a:rPr lang="en-US" dirty="0" smtClean="0"/>
              <a:t>- GOALS</a:t>
            </a:r>
            <a:endParaRPr lang="en-US" dirty="0"/>
          </a:p>
        </p:txBody>
      </p:sp>
      <p:grpSp>
        <p:nvGrpSpPr>
          <p:cNvPr id="114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roup 80"/>
          <p:cNvGrpSpPr/>
          <p:nvPr/>
        </p:nvGrpSpPr>
        <p:grpSpPr>
          <a:xfrm>
            <a:off x="3450531" y="1918833"/>
            <a:ext cx="5348143" cy="1544429"/>
            <a:chOff x="1558816" y="1401891"/>
            <a:chExt cx="2419422" cy="750415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1"/>
              <a:ext cx="2419422" cy="750415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52127" y="1531604"/>
              <a:ext cx="1470082" cy="53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>
                  <a:cs typeface="Calibri" pitchFamily="34" charset="0"/>
                </a:rPr>
                <a:t>This is a sample text that you can edit. You can change font(size, colour, name), or apply any desired formatting.</a:t>
              </a:r>
            </a:p>
            <a:p>
              <a:r>
                <a:rPr lang="en-IN" sz="1100" dirty="0">
                  <a:cs typeface="Calibri" pitchFamily="34" charset="0"/>
                </a:rPr>
                <a:t>This is a sample text that you can edit. You can change font(size, colour, name), or apply any desired formatting</a:t>
              </a:r>
              <a:r>
                <a:rPr lang="en-IN" sz="1100" dirty="0" smtClean="0">
                  <a:cs typeface="Calibri" pitchFamily="34" charset="0"/>
                </a:rPr>
                <a:t>.</a:t>
              </a:r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123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5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2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3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9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0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6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3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4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GOAL</a:t>
            </a:r>
            <a:endParaRPr lang="en-US" sz="1100" b="1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CIRCLE SEGMENTS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27" name="Group 6"/>
          <p:cNvGrpSpPr/>
          <p:nvPr/>
        </p:nvGrpSpPr>
        <p:grpSpPr>
          <a:xfrm>
            <a:off x="2421264" y="1308835"/>
            <a:ext cx="2083524" cy="1799442"/>
            <a:chOff x="2021296" y="608417"/>
            <a:chExt cx="2505907" cy="2164234"/>
          </a:xfrm>
          <a:solidFill>
            <a:schemeClr val="accent1"/>
          </a:solidFill>
        </p:grpSpPr>
        <p:sp>
          <p:nvSpPr>
            <p:cNvPr id="60" name="Oval 17"/>
            <p:cNvSpPr/>
            <p:nvPr/>
          </p:nvSpPr>
          <p:spPr>
            <a:xfrm>
              <a:off x="2021296" y="608417"/>
              <a:ext cx="2505907" cy="2164234"/>
            </a:xfrm>
            <a:custGeom>
              <a:avLst/>
              <a:gdLst/>
              <a:ahLst/>
              <a:cxnLst/>
              <a:rect l="l" t="t" r="r" b="b"/>
              <a:pathLst>
                <a:path w="2505907" h="2164234">
                  <a:moveTo>
                    <a:pt x="2501728" y="0"/>
                  </a:moveTo>
                  <a:lnTo>
                    <a:pt x="2505907" y="212"/>
                  </a:lnTo>
                  <a:lnTo>
                    <a:pt x="2505907" y="1459214"/>
                  </a:lnTo>
                  <a:cubicBezTo>
                    <a:pt x="1978887" y="1477002"/>
                    <a:pt x="1519120" y="1753805"/>
                    <a:pt x="1254596" y="2164234"/>
                  </a:cubicBezTo>
                  <a:lnTo>
                    <a:pt x="856130" y="1936482"/>
                  </a:lnTo>
                  <a:lnTo>
                    <a:pt x="499541" y="1732665"/>
                  </a:lnTo>
                  <a:lnTo>
                    <a:pt x="0" y="1447142"/>
                  </a:lnTo>
                  <a:cubicBezTo>
                    <a:pt x="497351" y="581525"/>
                    <a:pt x="1431629" y="0"/>
                    <a:pt x="25017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17"/>
            <p:cNvSpPr/>
            <p:nvPr/>
          </p:nvSpPr>
          <p:spPr>
            <a:xfrm>
              <a:off x="2156518" y="724467"/>
              <a:ext cx="2283731" cy="1991773"/>
            </a:xfrm>
            <a:custGeom>
              <a:avLst/>
              <a:gdLst>
                <a:gd name="connsiteX0" fmla="*/ 2330413 w 2330413"/>
                <a:gd name="connsiteY0" fmla="*/ 0 h 2010588"/>
                <a:gd name="connsiteX1" fmla="*/ 2330413 w 2330413"/>
                <a:gd name="connsiteY1" fmla="*/ 1345628 h 2010588"/>
                <a:gd name="connsiteX2" fmla="*/ 1152414 w 2330413"/>
                <a:gd name="connsiteY2" fmla="*/ 2010588 h 2010588"/>
                <a:gd name="connsiteX3" fmla="*/ 0 w 2330413"/>
                <a:gd name="connsiteY3" fmla="*/ 1345241 h 2010588"/>
                <a:gd name="connsiteX4" fmla="*/ 2330413 w 2330413"/>
                <a:gd name="connsiteY4" fmla="*/ 0 h 2010588"/>
                <a:gd name="connsiteX0" fmla="*/ 2330413 w 2330413"/>
                <a:gd name="connsiteY0" fmla="*/ 0 h 2010588"/>
                <a:gd name="connsiteX1" fmla="*/ 2330413 w 2330413"/>
                <a:gd name="connsiteY1" fmla="*/ 1345628 h 2010588"/>
                <a:gd name="connsiteX2" fmla="*/ 1152414 w 2330413"/>
                <a:gd name="connsiteY2" fmla="*/ 2010588 h 2010588"/>
                <a:gd name="connsiteX3" fmla="*/ 0 w 2330413"/>
                <a:gd name="connsiteY3" fmla="*/ 1345241 h 2010588"/>
                <a:gd name="connsiteX4" fmla="*/ 2330413 w 2330413"/>
                <a:gd name="connsiteY4" fmla="*/ 0 h 2010588"/>
                <a:gd name="connsiteX0" fmla="*/ 2330413 w 2330413"/>
                <a:gd name="connsiteY0" fmla="*/ 0 h 2010588"/>
                <a:gd name="connsiteX1" fmla="*/ 2330413 w 2330413"/>
                <a:gd name="connsiteY1" fmla="*/ 1345628 h 2010588"/>
                <a:gd name="connsiteX2" fmla="*/ 1152414 w 2330413"/>
                <a:gd name="connsiteY2" fmla="*/ 2010588 h 2010588"/>
                <a:gd name="connsiteX3" fmla="*/ 0 w 2330413"/>
                <a:gd name="connsiteY3" fmla="*/ 1345241 h 2010588"/>
                <a:gd name="connsiteX4" fmla="*/ 2330413 w 2330413"/>
                <a:gd name="connsiteY4" fmla="*/ 0 h 2010588"/>
                <a:gd name="connsiteX0" fmla="*/ 2330413 w 2330413"/>
                <a:gd name="connsiteY0" fmla="*/ 0 h 2010588"/>
                <a:gd name="connsiteX1" fmla="*/ 2330413 w 2330413"/>
                <a:gd name="connsiteY1" fmla="*/ 1345628 h 2010588"/>
                <a:gd name="connsiteX2" fmla="*/ 1152414 w 2330413"/>
                <a:gd name="connsiteY2" fmla="*/ 2010588 h 2010588"/>
                <a:gd name="connsiteX3" fmla="*/ 0 w 2330413"/>
                <a:gd name="connsiteY3" fmla="*/ 1345241 h 2010588"/>
                <a:gd name="connsiteX4" fmla="*/ 2330413 w 2330413"/>
                <a:gd name="connsiteY4" fmla="*/ 0 h 2010588"/>
                <a:gd name="connsiteX0" fmla="*/ 2330413 w 2330413"/>
                <a:gd name="connsiteY0" fmla="*/ 0 h 1982013"/>
                <a:gd name="connsiteX1" fmla="*/ 2330413 w 2330413"/>
                <a:gd name="connsiteY1" fmla="*/ 1345628 h 1982013"/>
                <a:gd name="connsiteX2" fmla="*/ 1166701 w 2330413"/>
                <a:gd name="connsiteY2" fmla="*/ 1982013 h 1982013"/>
                <a:gd name="connsiteX3" fmla="*/ 0 w 2330413"/>
                <a:gd name="connsiteY3" fmla="*/ 1345241 h 1982013"/>
                <a:gd name="connsiteX4" fmla="*/ 2330413 w 2330413"/>
                <a:gd name="connsiteY4" fmla="*/ 0 h 1982013"/>
                <a:gd name="connsiteX0" fmla="*/ 2330413 w 2330413"/>
                <a:gd name="connsiteY0" fmla="*/ 0 h 1982013"/>
                <a:gd name="connsiteX1" fmla="*/ 2311363 w 2330413"/>
                <a:gd name="connsiteY1" fmla="*/ 1340866 h 1982013"/>
                <a:gd name="connsiteX2" fmla="*/ 1166701 w 2330413"/>
                <a:gd name="connsiteY2" fmla="*/ 1982013 h 1982013"/>
                <a:gd name="connsiteX3" fmla="*/ 0 w 2330413"/>
                <a:gd name="connsiteY3" fmla="*/ 1345241 h 1982013"/>
                <a:gd name="connsiteX4" fmla="*/ 2330413 w 2330413"/>
                <a:gd name="connsiteY4" fmla="*/ 0 h 1982013"/>
                <a:gd name="connsiteX0" fmla="*/ 2330413 w 2330413"/>
                <a:gd name="connsiteY0" fmla="*/ 0 h 1982013"/>
                <a:gd name="connsiteX1" fmla="*/ 2311363 w 2330413"/>
                <a:gd name="connsiteY1" fmla="*/ 1340866 h 1982013"/>
                <a:gd name="connsiteX2" fmla="*/ 1166701 w 2330413"/>
                <a:gd name="connsiteY2" fmla="*/ 1982013 h 1982013"/>
                <a:gd name="connsiteX3" fmla="*/ 0 w 2330413"/>
                <a:gd name="connsiteY3" fmla="*/ 1345241 h 1982013"/>
                <a:gd name="connsiteX4" fmla="*/ 2330413 w 2330413"/>
                <a:gd name="connsiteY4" fmla="*/ 0 h 1982013"/>
                <a:gd name="connsiteX0" fmla="*/ 2330413 w 2330413"/>
                <a:gd name="connsiteY0" fmla="*/ 0 h 1982013"/>
                <a:gd name="connsiteX1" fmla="*/ 2311363 w 2330413"/>
                <a:gd name="connsiteY1" fmla="*/ 1340866 h 1982013"/>
                <a:gd name="connsiteX2" fmla="*/ 1166701 w 2330413"/>
                <a:gd name="connsiteY2" fmla="*/ 1982013 h 1982013"/>
                <a:gd name="connsiteX3" fmla="*/ 0 w 2330413"/>
                <a:gd name="connsiteY3" fmla="*/ 1345241 h 1982013"/>
                <a:gd name="connsiteX4" fmla="*/ 2330413 w 2330413"/>
                <a:gd name="connsiteY4" fmla="*/ 0 h 1982013"/>
                <a:gd name="connsiteX0" fmla="*/ 2301838 w 2311363"/>
                <a:gd name="connsiteY0" fmla="*/ 0 h 1982013"/>
                <a:gd name="connsiteX1" fmla="*/ 2311363 w 2311363"/>
                <a:gd name="connsiteY1" fmla="*/ 1340866 h 1982013"/>
                <a:gd name="connsiteX2" fmla="*/ 1166701 w 2311363"/>
                <a:gd name="connsiteY2" fmla="*/ 1982013 h 1982013"/>
                <a:gd name="connsiteX3" fmla="*/ 0 w 2311363"/>
                <a:gd name="connsiteY3" fmla="*/ 1345241 h 1982013"/>
                <a:gd name="connsiteX4" fmla="*/ 2301838 w 2311363"/>
                <a:gd name="connsiteY4" fmla="*/ 0 h 1982013"/>
                <a:gd name="connsiteX0" fmla="*/ 2292313 w 2301838"/>
                <a:gd name="connsiteY0" fmla="*/ 0 h 1982013"/>
                <a:gd name="connsiteX1" fmla="*/ 2301838 w 2301838"/>
                <a:gd name="connsiteY1" fmla="*/ 1340866 h 1982013"/>
                <a:gd name="connsiteX2" fmla="*/ 1157176 w 2301838"/>
                <a:gd name="connsiteY2" fmla="*/ 1982013 h 1982013"/>
                <a:gd name="connsiteX3" fmla="*/ 0 w 2301838"/>
                <a:gd name="connsiteY3" fmla="*/ 1321428 h 1982013"/>
                <a:gd name="connsiteX4" fmla="*/ 2292313 w 2301838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40866 h 1982013"/>
                <a:gd name="connsiteX2" fmla="*/ 1147651 w 2292313"/>
                <a:gd name="connsiteY2" fmla="*/ 1982013 h 1982013"/>
                <a:gd name="connsiteX3" fmla="*/ 0 w 2292313"/>
                <a:gd name="connsiteY3" fmla="*/ 1321428 h 1982013"/>
                <a:gd name="connsiteX4" fmla="*/ 2282788 w 2292313"/>
                <a:gd name="connsiteY4" fmla="*/ 0 h 1982013"/>
                <a:gd name="connsiteX0" fmla="*/ 2297076 w 2306601"/>
                <a:gd name="connsiteY0" fmla="*/ 0 h 1982013"/>
                <a:gd name="connsiteX1" fmla="*/ 2306601 w 2306601"/>
                <a:gd name="connsiteY1" fmla="*/ 1340866 h 1982013"/>
                <a:gd name="connsiteX2" fmla="*/ 1161939 w 2306601"/>
                <a:gd name="connsiteY2" fmla="*/ 1982013 h 1982013"/>
                <a:gd name="connsiteX3" fmla="*/ 0 w 2306601"/>
                <a:gd name="connsiteY3" fmla="*/ 1307141 h 1982013"/>
                <a:gd name="connsiteX4" fmla="*/ 2297076 w 2306601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40866 h 1982013"/>
                <a:gd name="connsiteX2" fmla="*/ 1147651 w 2292313"/>
                <a:gd name="connsiteY2" fmla="*/ 1982013 h 1982013"/>
                <a:gd name="connsiteX3" fmla="*/ 0 w 2292313"/>
                <a:gd name="connsiteY3" fmla="*/ 1311903 h 1982013"/>
                <a:gd name="connsiteX4" fmla="*/ 2282788 w 2292313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40866 h 1982013"/>
                <a:gd name="connsiteX2" fmla="*/ 1157176 w 2292313"/>
                <a:gd name="connsiteY2" fmla="*/ 1982013 h 1982013"/>
                <a:gd name="connsiteX3" fmla="*/ 0 w 2292313"/>
                <a:gd name="connsiteY3" fmla="*/ 1311903 h 1982013"/>
                <a:gd name="connsiteX4" fmla="*/ 2282788 w 2292313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40866 h 1982013"/>
                <a:gd name="connsiteX2" fmla="*/ 1157176 w 2292313"/>
                <a:gd name="connsiteY2" fmla="*/ 1982013 h 1982013"/>
                <a:gd name="connsiteX3" fmla="*/ 0 w 2292313"/>
                <a:gd name="connsiteY3" fmla="*/ 1311903 h 1982013"/>
                <a:gd name="connsiteX4" fmla="*/ 2282788 w 2292313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40866 h 1982013"/>
                <a:gd name="connsiteX2" fmla="*/ 1157176 w 2292313"/>
                <a:gd name="connsiteY2" fmla="*/ 1982013 h 1982013"/>
                <a:gd name="connsiteX3" fmla="*/ 0 w 2292313"/>
                <a:gd name="connsiteY3" fmla="*/ 1311903 h 1982013"/>
                <a:gd name="connsiteX4" fmla="*/ 2282788 w 2292313"/>
                <a:gd name="connsiteY4" fmla="*/ 0 h 1982013"/>
                <a:gd name="connsiteX0" fmla="*/ 2282788 w 2292313"/>
                <a:gd name="connsiteY0" fmla="*/ 0 h 1982013"/>
                <a:gd name="connsiteX1" fmla="*/ 2292313 w 2292313"/>
                <a:gd name="connsiteY1" fmla="*/ 1355153 h 1982013"/>
                <a:gd name="connsiteX2" fmla="*/ 1157176 w 2292313"/>
                <a:gd name="connsiteY2" fmla="*/ 1982013 h 1982013"/>
                <a:gd name="connsiteX3" fmla="*/ 0 w 2292313"/>
                <a:gd name="connsiteY3" fmla="*/ 1311903 h 1982013"/>
                <a:gd name="connsiteX4" fmla="*/ 2282788 w 2292313"/>
                <a:gd name="connsiteY4" fmla="*/ 0 h 1982013"/>
                <a:gd name="connsiteX0" fmla="*/ 2282788 w 2292313"/>
                <a:gd name="connsiteY0" fmla="*/ 0 h 1996300"/>
                <a:gd name="connsiteX1" fmla="*/ 2292313 w 2292313"/>
                <a:gd name="connsiteY1" fmla="*/ 1355153 h 1996300"/>
                <a:gd name="connsiteX2" fmla="*/ 1147651 w 2292313"/>
                <a:gd name="connsiteY2" fmla="*/ 1996300 h 1996300"/>
                <a:gd name="connsiteX3" fmla="*/ 0 w 2292313"/>
                <a:gd name="connsiteY3" fmla="*/ 1311903 h 1996300"/>
                <a:gd name="connsiteX4" fmla="*/ 2282788 w 2292313"/>
                <a:gd name="connsiteY4" fmla="*/ 0 h 1996300"/>
                <a:gd name="connsiteX0" fmla="*/ 2292313 w 2301838"/>
                <a:gd name="connsiteY0" fmla="*/ 0 h 1996300"/>
                <a:gd name="connsiteX1" fmla="*/ 2301838 w 2301838"/>
                <a:gd name="connsiteY1" fmla="*/ 1355153 h 1996300"/>
                <a:gd name="connsiteX2" fmla="*/ 1157176 w 2301838"/>
                <a:gd name="connsiteY2" fmla="*/ 1996300 h 1996300"/>
                <a:gd name="connsiteX3" fmla="*/ 0 w 2301838"/>
                <a:gd name="connsiteY3" fmla="*/ 1326191 h 1996300"/>
                <a:gd name="connsiteX4" fmla="*/ 2292313 w 2301838"/>
                <a:gd name="connsiteY4" fmla="*/ 0 h 1996300"/>
                <a:gd name="connsiteX0" fmla="*/ 2292313 w 2292758"/>
                <a:gd name="connsiteY0" fmla="*/ 0 h 1996300"/>
                <a:gd name="connsiteX1" fmla="*/ 2283731 w 2292758"/>
                <a:gd name="connsiteY1" fmla="*/ 1355153 h 1996300"/>
                <a:gd name="connsiteX2" fmla="*/ 1157176 w 2292758"/>
                <a:gd name="connsiteY2" fmla="*/ 1996300 h 1996300"/>
                <a:gd name="connsiteX3" fmla="*/ 0 w 2292758"/>
                <a:gd name="connsiteY3" fmla="*/ 1326191 h 1996300"/>
                <a:gd name="connsiteX4" fmla="*/ 2292313 w 2292758"/>
                <a:gd name="connsiteY4" fmla="*/ 0 h 1996300"/>
                <a:gd name="connsiteX0" fmla="*/ 2269680 w 2283731"/>
                <a:gd name="connsiteY0" fmla="*/ 0 h 1996300"/>
                <a:gd name="connsiteX1" fmla="*/ 2283731 w 2283731"/>
                <a:gd name="connsiteY1" fmla="*/ 1355153 h 1996300"/>
                <a:gd name="connsiteX2" fmla="*/ 1157176 w 2283731"/>
                <a:gd name="connsiteY2" fmla="*/ 1996300 h 1996300"/>
                <a:gd name="connsiteX3" fmla="*/ 0 w 2283731"/>
                <a:gd name="connsiteY3" fmla="*/ 1326191 h 1996300"/>
                <a:gd name="connsiteX4" fmla="*/ 2269680 w 2283731"/>
                <a:gd name="connsiteY4" fmla="*/ 0 h 1996300"/>
                <a:gd name="connsiteX0" fmla="*/ 2278733 w 2283731"/>
                <a:gd name="connsiteY0" fmla="*/ 0 h 1996300"/>
                <a:gd name="connsiteX1" fmla="*/ 2283731 w 2283731"/>
                <a:gd name="connsiteY1" fmla="*/ 1355153 h 1996300"/>
                <a:gd name="connsiteX2" fmla="*/ 1157176 w 2283731"/>
                <a:gd name="connsiteY2" fmla="*/ 1996300 h 1996300"/>
                <a:gd name="connsiteX3" fmla="*/ 0 w 2283731"/>
                <a:gd name="connsiteY3" fmla="*/ 1326191 h 1996300"/>
                <a:gd name="connsiteX4" fmla="*/ 2278733 w 2283731"/>
                <a:gd name="connsiteY4" fmla="*/ 0 h 1996300"/>
                <a:gd name="connsiteX0" fmla="*/ 2278733 w 2283731"/>
                <a:gd name="connsiteY0" fmla="*/ 0 h 1978193"/>
                <a:gd name="connsiteX1" fmla="*/ 2283731 w 2283731"/>
                <a:gd name="connsiteY1" fmla="*/ 1355153 h 1978193"/>
                <a:gd name="connsiteX2" fmla="*/ 1179810 w 2283731"/>
                <a:gd name="connsiteY2" fmla="*/ 1978193 h 1978193"/>
                <a:gd name="connsiteX3" fmla="*/ 0 w 2283731"/>
                <a:gd name="connsiteY3" fmla="*/ 1326191 h 1978193"/>
                <a:gd name="connsiteX4" fmla="*/ 2278733 w 2283731"/>
                <a:gd name="connsiteY4" fmla="*/ 0 h 1978193"/>
                <a:gd name="connsiteX0" fmla="*/ 2278733 w 2283731"/>
                <a:gd name="connsiteY0" fmla="*/ 0 h 1991773"/>
                <a:gd name="connsiteX1" fmla="*/ 2283731 w 2283731"/>
                <a:gd name="connsiteY1" fmla="*/ 1355153 h 1991773"/>
                <a:gd name="connsiteX2" fmla="*/ 1179810 w 2283731"/>
                <a:gd name="connsiteY2" fmla="*/ 1991773 h 1991773"/>
                <a:gd name="connsiteX3" fmla="*/ 0 w 2283731"/>
                <a:gd name="connsiteY3" fmla="*/ 1326191 h 1991773"/>
                <a:gd name="connsiteX4" fmla="*/ 2278733 w 2283731"/>
                <a:gd name="connsiteY4" fmla="*/ 0 h 1991773"/>
                <a:gd name="connsiteX0" fmla="*/ 2278733 w 2283731"/>
                <a:gd name="connsiteY0" fmla="*/ 0 h 1991773"/>
                <a:gd name="connsiteX1" fmla="*/ 2283731 w 2283731"/>
                <a:gd name="connsiteY1" fmla="*/ 1355153 h 1991773"/>
                <a:gd name="connsiteX2" fmla="*/ 1179810 w 2283731"/>
                <a:gd name="connsiteY2" fmla="*/ 1991773 h 1991773"/>
                <a:gd name="connsiteX3" fmla="*/ 0 w 2283731"/>
                <a:gd name="connsiteY3" fmla="*/ 1312610 h 1991773"/>
                <a:gd name="connsiteX4" fmla="*/ 2278733 w 2283731"/>
                <a:gd name="connsiteY4" fmla="*/ 0 h 199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731" h="1991773">
                  <a:moveTo>
                    <a:pt x="2278733" y="0"/>
                  </a:moveTo>
                  <a:cubicBezTo>
                    <a:pt x="2281908" y="451718"/>
                    <a:pt x="2280556" y="903435"/>
                    <a:pt x="2283731" y="1355153"/>
                  </a:cubicBezTo>
                  <a:cubicBezTo>
                    <a:pt x="1735489" y="1416469"/>
                    <a:pt x="1337527" y="1759006"/>
                    <a:pt x="1179810" y="1991773"/>
                  </a:cubicBezTo>
                  <a:lnTo>
                    <a:pt x="0" y="1312610"/>
                  </a:lnTo>
                  <a:cubicBezTo>
                    <a:pt x="475368" y="517019"/>
                    <a:pt x="1288136" y="14810"/>
                    <a:pt x="2278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1"/>
          <p:cNvGrpSpPr/>
          <p:nvPr/>
        </p:nvGrpSpPr>
        <p:grpSpPr>
          <a:xfrm>
            <a:off x="4597296" y="1295400"/>
            <a:ext cx="2075206" cy="1795203"/>
            <a:chOff x="4638465" y="592259"/>
            <a:chExt cx="2495902" cy="2159136"/>
          </a:xfrm>
        </p:grpSpPr>
        <p:sp>
          <p:nvSpPr>
            <p:cNvPr id="58" name="Oval 2"/>
            <p:cNvSpPr/>
            <p:nvPr/>
          </p:nvSpPr>
          <p:spPr>
            <a:xfrm>
              <a:off x="4638465" y="592259"/>
              <a:ext cx="2495902" cy="2159136"/>
            </a:xfrm>
            <a:custGeom>
              <a:avLst/>
              <a:gdLst/>
              <a:ahLst/>
              <a:cxnLst/>
              <a:rect l="l" t="t" r="r" b="b"/>
              <a:pathLst>
                <a:path w="2495902" h="2159136">
                  <a:moveTo>
                    <a:pt x="2107" y="0"/>
                  </a:moveTo>
                  <a:cubicBezTo>
                    <a:pt x="1067639" y="1071"/>
                    <a:pt x="1998134" y="578783"/>
                    <a:pt x="2495902" y="1439337"/>
                  </a:cubicBezTo>
                  <a:lnTo>
                    <a:pt x="1246952" y="2159136"/>
                  </a:lnTo>
                  <a:cubicBezTo>
                    <a:pt x="978355" y="1758323"/>
                    <a:pt x="521683" y="1489789"/>
                    <a:pt x="0" y="1474936"/>
                  </a:cubicBezTo>
                  <a:cubicBezTo>
                    <a:pt x="289" y="1324012"/>
                    <a:pt x="543" y="1173076"/>
                    <a:pt x="756" y="1022276"/>
                  </a:cubicBezTo>
                  <a:cubicBezTo>
                    <a:pt x="1015" y="852989"/>
                    <a:pt x="1099" y="762801"/>
                    <a:pt x="1325" y="592421"/>
                  </a:cubicBezTo>
                  <a:cubicBezTo>
                    <a:pt x="1944" y="394361"/>
                    <a:pt x="2107" y="196775"/>
                    <a:pt x="2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2"/>
            <p:cNvSpPr/>
            <p:nvPr/>
          </p:nvSpPr>
          <p:spPr>
            <a:xfrm>
              <a:off x="4715095" y="694402"/>
              <a:ext cx="2277246" cy="1989743"/>
            </a:xfrm>
            <a:custGeom>
              <a:avLst/>
              <a:gdLst>
                <a:gd name="connsiteX0" fmla="*/ 0 w 2310583"/>
                <a:gd name="connsiteY0" fmla="*/ 0 h 1975455"/>
                <a:gd name="connsiteX1" fmla="*/ 2310583 w 2310583"/>
                <a:gd name="connsiteY1" fmla="*/ 1334030 h 1975455"/>
                <a:gd name="connsiteX2" fmla="*/ 1144072 w 2310583"/>
                <a:gd name="connsiteY2" fmla="*/ 1975455 h 1975455"/>
                <a:gd name="connsiteX3" fmla="*/ 0 w 2310583"/>
                <a:gd name="connsiteY3" fmla="*/ 1361355 h 1975455"/>
                <a:gd name="connsiteX4" fmla="*/ 0 w 2310583"/>
                <a:gd name="connsiteY4" fmla="*/ 0 h 1975455"/>
                <a:gd name="connsiteX0" fmla="*/ 0 w 2296296"/>
                <a:gd name="connsiteY0" fmla="*/ 0 h 1975455"/>
                <a:gd name="connsiteX1" fmla="*/ 2296296 w 2296296"/>
                <a:gd name="connsiteY1" fmla="*/ 1314980 h 1975455"/>
                <a:gd name="connsiteX2" fmla="*/ 1144072 w 2296296"/>
                <a:gd name="connsiteY2" fmla="*/ 1975455 h 1975455"/>
                <a:gd name="connsiteX3" fmla="*/ 0 w 2296296"/>
                <a:gd name="connsiteY3" fmla="*/ 1361355 h 1975455"/>
                <a:gd name="connsiteX4" fmla="*/ 0 w 2296296"/>
                <a:gd name="connsiteY4" fmla="*/ 0 h 1975455"/>
                <a:gd name="connsiteX0" fmla="*/ 0 w 2296296"/>
                <a:gd name="connsiteY0" fmla="*/ 0 h 1975455"/>
                <a:gd name="connsiteX1" fmla="*/ 2296296 w 2296296"/>
                <a:gd name="connsiteY1" fmla="*/ 1314980 h 1975455"/>
                <a:gd name="connsiteX2" fmla="*/ 1153597 w 2296296"/>
                <a:gd name="connsiteY2" fmla="*/ 1975455 h 1975455"/>
                <a:gd name="connsiteX3" fmla="*/ 0 w 2296296"/>
                <a:gd name="connsiteY3" fmla="*/ 1361355 h 1975455"/>
                <a:gd name="connsiteX4" fmla="*/ 0 w 2296296"/>
                <a:gd name="connsiteY4" fmla="*/ 0 h 1975455"/>
                <a:gd name="connsiteX0" fmla="*/ 0 w 2296296"/>
                <a:gd name="connsiteY0" fmla="*/ 0 h 1975455"/>
                <a:gd name="connsiteX1" fmla="*/ 2296296 w 2296296"/>
                <a:gd name="connsiteY1" fmla="*/ 1314980 h 1975455"/>
                <a:gd name="connsiteX2" fmla="*/ 1153597 w 2296296"/>
                <a:gd name="connsiteY2" fmla="*/ 1975455 h 1975455"/>
                <a:gd name="connsiteX3" fmla="*/ 19050 w 2296296"/>
                <a:gd name="connsiteY3" fmla="*/ 1370880 h 1975455"/>
                <a:gd name="connsiteX4" fmla="*/ 0 w 2296296"/>
                <a:gd name="connsiteY4" fmla="*/ 0 h 1975455"/>
                <a:gd name="connsiteX0" fmla="*/ 4762 w 2277246"/>
                <a:gd name="connsiteY0" fmla="*/ 0 h 1980217"/>
                <a:gd name="connsiteX1" fmla="*/ 2277246 w 2277246"/>
                <a:gd name="connsiteY1" fmla="*/ 1319742 h 1980217"/>
                <a:gd name="connsiteX2" fmla="*/ 1134547 w 2277246"/>
                <a:gd name="connsiteY2" fmla="*/ 1980217 h 1980217"/>
                <a:gd name="connsiteX3" fmla="*/ 0 w 2277246"/>
                <a:gd name="connsiteY3" fmla="*/ 1375642 h 1980217"/>
                <a:gd name="connsiteX4" fmla="*/ 4762 w 2277246"/>
                <a:gd name="connsiteY4" fmla="*/ 0 h 1980217"/>
                <a:gd name="connsiteX0" fmla="*/ 19050 w 2277246"/>
                <a:gd name="connsiteY0" fmla="*/ 0 h 1984980"/>
                <a:gd name="connsiteX1" fmla="*/ 2277246 w 2277246"/>
                <a:gd name="connsiteY1" fmla="*/ 1324505 h 1984980"/>
                <a:gd name="connsiteX2" fmla="*/ 1134547 w 2277246"/>
                <a:gd name="connsiteY2" fmla="*/ 1984980 h 1984980"/>
                <a:gd name="connsiteX3" fmla="*/ 0 w 2277246"/>
                <a:gd name="connsiteY3" fmla="*/ 1380405 h 1984980"/>
                <a:gd name="connsiteX4" fmla="*/ 19050 w 2277246"/>
                <a:gd name="connsiteY4" fmla="*/ 0 h 1984980"/>
                <a:gd name="connsiteX0" fmla="*/ 19050 w 2277246"/>
                <a:gd name="connsiteY0" fmla="*/ 0 h 1984980"/>
                <a:gd name="connsiteX1" fmla="*/ 2277246 w 2277246"/>
                <a:gd name="connsiteY1" fmla="*/ 1324505 h 1984980"/>
                <a:gd name="connsiteX2" fmla="*/ 1134547 w 2277246"/>
                <a:gd name="connsiteY2" fmla="*/ 1984980 h 1984980"/>
                <a:gd name="connsiteX3" fmla="*/ 0 w 2277246"/>
                <a:gd name="connsiteY3" fmla="*/ 1370880 h 1984980"/>
                <a:gd name="connsiteX4" fmla="*/ 19050 w 2277246"/>
                <a:gd name="connsiteY4" fmla="*/ 0 h 1984980"/>
                <a:gd name="connsiteX0" fmla="*/ 14288 w 2277246"/>
                <a:gd name="connsiteY0" fmla="*/ 0 h 1989743"/>
                <a:gd name="connsiteX1" fmla="*/ 2277246 w 2277246"/>
                <a:gd name="connsiteY1" fmla="*/ 1329268 h 1989743"/>
                <a:gd name="connsiteX2" fmla="*/ 1134547 w 2277246"/>
                <a:gd name="connsiteY2" fmla="*/ 1989743 h 1989743"/>
                <a:gd name="connsiteX3" fmla="*/ 0 w 2277246"/>
                <a:gd name="connsiteY3" fmla="*/ 1375643 h 1989743"/>
                <a:gd name="connsiteX4" fmla="*/ 14288 w 2277246"/>
                <a:gd name="connsiteY4" fmla="*/ 0 h 1989743"/>
                <a:gd name="connsiteX0" fmla="*/ 14288 w 2277246"/>
                <a:gd name="connsiteY0" fmla="*/ 0 h 1989743"/>
                <a:gd name="connsiteX1" fmla="*/ 2277246 w 2277246"/>
                <a:gd name="connsiteY1" fmla="*/ 1329268 h 1989743"/>
                <a:gd name="connsiteX2" fmla="*/ 1120259 w 2277246"/>
                <a:gd name="connsiteY2" fmla="*/ 1989743 h 1989743"/>
                <a:gd name="connsiteX3" fmla="*/ 0 w 2277246"/>
                <a:gd name="connsiteY3" fmla="*/ 1375643 h 1989743"/>
                <a:gd name="connsiteX4" fmla="*/ 14288 w 2277246"/>
                <a:gd name="connsiteY4" fmla="*/ 0 h 1989743"/>
                <a:gd name="connsiteX0" fmla="*/ 14288 w 2277246"/>
                <a:gd name="connsiteY0" fmla="*/ 0 h 1989743"/>
                <a:gd name="connsiteX1" fmla="*/ 2277246 w 2277246"/>
                <a:gd name="connsiteY1" fmla="*/ 1329268 h 1989743"/>
                <a:gd name="connsiteX2" fmla="*/ 1120259 w 2277246"/>
                <a:gd name="connsiteY2" fmla="*/ 1989743 h 1989743"/>
                <a:gd name="connsiteX3" fmla="*/ 0 w 2277246"/>
                <a:gd name="connsiteY3" fmla="*/ 1375643 h 1989743"/>
                <a:gd name="connsiteX4" fmla="*/ 14288 w 2277246"/>
                <a:gd name="connsiteY4" fmla="*/ 0 h 1989743"/>
                <a:gd name="connsiteX0" fmla="*/ 14288 w 2277246"/>
                <a:gd name="connsiteY0" fmla="*/ 0 h 1989743"/>
                <a:gd name="connsiteX1" fmla="*/ 2277246 w 2277246"/>
                <a:gd name="connsiteY1" fmla="*/ 1329268 h 1989743"/>
                <a:gd name="connsiteX2" fmla="*/ 1120259 w 2277246"/>
                <a:gd name="connsiteY2" fmla="*/ 1989743 h 1989743"/>
                <a:gd name="connsiteX3" fmla="*/ 0 w 2277246"/>
                <a:gd name="connsiteY3" fmla="*/ 1375643 h 1989743"/>
                <a:gd name="connsiteX4" fmla="*/ 14288 w 2277246"/>
                <a:gd name="connsiteY4" fmla="*/ 0 h 198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246" h="1989743">
                  <a:moveTo>
                    <a:pt x="14288" y="0"/>
                  </a:moveTo>
                  <a:cubicBezTo>
                    <a:pt x="994912" y="18966"/>
                    <a:pt x="1802859" y="543026"/>
                    <a:pt x="2277246" y="1329268"/>
                  </a:cubicBezTo>
                  <a:lnTo>
                    <a:pt x="1120259" y="1989743"/>
                  </a:lnTo>
                  <a:cubicBezTo>
                    <a:pt x="859344" y="1646389"/>
                    <a:pt x="478579" y="1420695"/>
                    <a:pt x="0" y="1375643"/>
                  </a:cubicBezTo>
                  <a:cubicBezTo>
                    <a:pt x="1587" y="917096"/>
                    <a:pt x="12701" y="458547"/>
                    <a:pt x="14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5674447" y="2567432"/>
            <a:ext cx="1352221" cy="2412916"/>
            <a:chOff x="5933982" y="2122163"/>
            <a:chExt cx="1626350" cy="2902074"/>
          </a:xfrm>
        </p:grpSpPr>
        <p:sp>
          <p:nvSpPr>
            <p:cNvPr id="56" name="Oval 5"/>
            <p:cNvSpPr/>
            <p:nvPr/>
          </p:nvSpPr>
          <p:spPr>
            <a:xfrm>
              <a:off x="5933982" y="2122163"/>
              <a:ext cx="1626350" cy="2902074"/>
            </a:xfrm>
            <a:custGeom>
              <a:avLst/>
              <a:gdLst/>
              <a:ahLst/>
              <a:cxnLst/>
              <a:rect l="l" t="t" r="r" b="b"/>
              <a:pathLst>
                <a:path w="1626350" h="2902074">
                  <a:moveTo>
                    <a:pt x="1227897" y="0"/>
                  </a:moveTo>
                  <a:cubicBezTo>
                    <a:pt x="1477313" y="424433"/>
                    <a:pt x="1626350" y="930541"/>
                    <a:pt x="1626350" y="1458261"/>
                  </a:cubicBezTo>
                  <a:cubicBezTo>
                    <a:pt x="1626350" y="1984715"/>
                    <a:pt x="1485604" y="2478295"/>
                    <a:pt x="1237349" y="2902074"/>
                  </a:cubicBezTo>
                  <a:lnTo>
                    <a:pt x="642002" y="2555751"/>
                  </a:lnTo>
                  <a:lnTo>
                    <a:pt x="250330" y="2327909"/>
                  </a:lnTo>
                  <a:lnTo>
                    <a:pt x="19640" y="2193713"/>
                  </a:lnTo>
                  <a:cubicBezTo>
                    <a:pt x="139604" y="1977605"/>
                    <a:pt x="207735" y="1729857"/>
                    <a:pt x="207735" y="1466507"/>
                  </a:cubicBezTo>
                  <a:cubicBezTo>
                    <a:pt x="207735" y="1189911"/>
                    <a:pt x="132577" y="930525"/>
                    <a:pt x="0" y="707607"/>
                  </a:cubicBezTo>
                  <a:lnTo>
                    <a:pt x="372243" y="493093"/>
                  </a:lnTo>
                  <a:lnTo>
                    <a:pt x="759088" y="2701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"/>
            <p:cNvSpPr/>
            <p:nvPr/>
          </p:nvSpPr>
          <p:spPr>
            <a:xfrm>
              <a:off x="5973377" y="2250298"/>
              <a:ext cx="1472458" cy="2635777"/>
            </a:xfrm>
            <a:custGeom>
              <a:avLst/>
              <a:gdLst>
                <a:gd name="connsiteX0" fmla="*/ 1117743 w 1472454"/>
                <a:gd name="connsiteY0" fmla="*/ 0 h 2683402"/>
                <a:gd name="connsiteX1" fmla="*/ 1472454 w 1472454"/>
                <a:gd name="connsiteY1" fmla="*/ 1349176 h 2683402"/>
                <a:gd name="connsiteX2" fmla="*/ 1127300 w 1472454"/>
                <a:gd name="connsiteY2" fmla="*/ 2683402 h 2683402"/>
                <a:gd name="connsiteX3" fmla="*/ 4620 w 1472454"/>
                <a:gd name="connsiteY3" fmla="*/ 2035222 h 2683402"/>
                <a:gd name="connsiteX4" fmla="*/ 168341 w 1472454"/>
                <a:gd name="connsiteY4" fmla="*/ 1357421 h 2683402"/>
                <a:gd name="connsiteX5" fmla="*/ 0 w 1472454"/>
                <a:gd name="connsiteY5" fmla="*/ 669881 h 2683402"/>
                <a:gd name="connsiteX6" fmla="*/ 1117743 w 1472454"/>
                <a:gd name="connsiteY6" fmla="*/ 0 h 2683402"/>
                <a:gd name="connsiteX0" fmla="*/ 1141556 w 1472491"/>
                <a:gd name="connsiteY0" fmla="*/ 0 h 2664352"/>
                <a:gd name="connsiteX1" fmla="*/ 1472454 w 1472491"/>
                <a:gd name="connsiteY1" fmla="*/ 1330126 h 2664352"/>
                <a:gd name="connsiteX2" fmla="*/ 1127300 w 1472491"/>
                <a:gd name="connsiteY2" fmla="*/ 2664352 h 2664352"/>
                <a:gd name="connsiteX3" fmla="*/ 4620 w 1472491"/>
                <a:gd name="connsiteY3" fmla="*/ 2016172 h 2664352"/>
                <a:gd name="connsiteX4" fmla="*/ 168341 w 1472491"/>
                <a:gd name="connsiteY4" fmla="*/ 1338371 h 2664352"/>
                <a:gd name="connsiteX5" fmla="*/ 0 w 1472491"/>
                <a:gd name="connsiteY5" fmla="*/ 650831 h 2664352"/>
                <a:gd name="connsiteX6" fmla="*/ 1141556 w 1472491"/>
                <a:gd name="connsiteY6" fmla="*/ 0 h 2664352"/>
                <a:gd name="connsiteX0" fmla="*/ 1141556 w 1472491"/>
                <a:gd name="connsiteY0" fmla="*/ 0 h 2664352"/>
                <a:gd name="connsiteX1" fmla="*/ 1472454 w 1472491"/>
                <a:gd name="connsiteY1" fmla="*/ 1330126 h 2664352"/>
                <a:gd name="connsiteX2" fmla="*/ 1127300 w 1472491"/>
                <a:gd name="connsiteY2" fmla="*/ 2664352 h 2664352"/>
                <a:gd name="connsiteX3" fmla="*/ 18907 w 1472491"/>
                <a:gd name="connsiteY3" fmla="*/ 1982835 h 2664352"/>
                <a:gd name="connsiteX4" fmla="*/ 168341 w 1472491"/>
                <a:gd name="connsiteY4" fmla="*/ 1338371 h 2664352"/>
                <a:gd name="connsiteX5" fmla="*/ 0 w 1472491"/>
                <a:gd name="connsiteY5" fmla="*/ 650831 h 2664352"/>
                <a:gd name="connsiteX6" fmla="*/ 1141556 w 1472491"/>
                <a:gd name="connsiteY6" fmla="*/ 0 h 2664352"/>
                <a:gd name="connsiteX0" fmla="*/ 1141556 w 1472458"/>
                <a:gd name="connsiteY0" fmla="*/ 0 h 2635777"/>
                <a:gd name="connsiteX1" fmla="*/ 1472454 w 1472458"/>
                <a:gd name="connsiteY1" fmla="*/ 1330126 h 2635777"/>
                <a:gd name="connsiteX2" fmla="*/ 1146350 w 1472458"/>
                <a:gd name="connsiteY2" fmla="*/ 2635777 h 2635777"/>
                <a:gd name="connsiteX3" fmla="*/ 18907 w 1472458"/>
                <a:gd name="connsiteY3" fmla="*/ 1982835 h 2635777"/>
                <a:gd name="connsiteX4" fmla="*/ 168341 w 1472458"/>
                <a:gd name="connsiteY4" fmla="*/ 1338371 h 2635777"/>
                <a:gd name="connsiteX5" fmla="*/ 0 w 1472458"/>
                <a:gd name="connsiteY5" fmla="*/ 650831 h 2635777"/>
                <a:gd name="connsiteX6" fmla="*/ 1141556 w 1472458"/>
                <a:gd name="connsiteY6" fmla="*/ 0 h 263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2458" h="2635777">
                  <a:moveTo>
                    <a:pt x="1141556" y="0"/>
                  </a:moveTo>
                  <a:cubicBezTo>
                    <a:pt x="1364668" y="396325"/>
                    <a:pt x="1471655" y="890830"/>
                    <a:pt x="1472454" y="1330126"/>
                  </a:cubicBezTo>
                  <a:cubicBezTo>
                    <a:pt x="1473253" y="1769422"/>
                    <a:pt x="1367478" y="2241204"/>
                    <a:pt x="1146350" y="2635777"/>
                  </a:cubicBezTo>
                  <a:lnTo>
                    <a:pt x="18907" y="1982835"/>
                  </a:lnTo>
                  <a:cubicBezTo>
                    <a:pt x="124238" y="1779257"/>
                    <a:pt x="168341" y="1582168"/>
                    <a:pt x="168341" y="1338371"/>
                  </a:cubicBezTo>
                  <a:cubicBezTo>
                    <a:pt x="168341" y="1083189"/>
                    <a:pt x="113895" y="861705"/>
                    <a:pt x="0" y="650831"/>
                  </a:cubicBezTo>
                  <a:lnTo>
                    <a:pt x="1141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3"/>
          <p:cNvGrpSpPr/>
          <p:nvPr/>
        </p:nvGrpSpPr>
        <p:grpSpPr>
          <a:xfrm>
            <a:off x="4594162" y="4468367"/>
            <a:ext cx="2087029" cy="1809599"/>
            <a:chOff x="4634697" y="4408466"/>
            <a:chExt cx="2510123" cy="2176451"/>
          </a:xfrm>
        </p:grpSpPr>
        <p:sp>
          <p:nvSpPr>
            <p:cNvPr id="54" name="Oval 8"/>
            <p:cNvSpPr/>
            <p:nvPr/>
          </p:nvSpPr>
          <p:spPr>
            <a:xfrm>
              <a:off x="4634697" y="4408466"/>
              <a:ext cx="2510123" cy="2176451"/>
            </a:xfrm>
            <a:custGeom>
              <a:avLst/>
              <a:gdLst/>
              <a:ahLst/>
              <a:cxnLst/>
              <a:rect l="l" t="t" r="r" b="b"/>
              <a:pathLst>
                <a:path w="2510123" h="2176451">
                  <a:moveTo>
                    <a:pt x="1261552" y="0"/>
                  </a:moveTo>
                  <a:lnTo>
                    <a:pt x="1509996" y="143960"/>
                  </a:lnTo>
                  <a:lnTo>
                    <a:pt x="1923464" y="383544"/>
                  </a:lnTo>
                  <a:lnTo>
                    <a:pt x="2510123" y="723481"/>
                  </a:lnTo>
                  <a:cubicBezTo>
                    <a:pt x="2012157" y="1583166"/>
                    <a:pt x="1070742" y="2175381"/>
                    <a:pt x="5876" y="2176451"/>
                  </a:cubicBezTo>
                  <a:lnTo>
                    <a:pt x="4300" y="1536109"/>
                  </a:lnTo>
                  <a:cubicBezTo>
                    <a:pt x="3718" y="1362261"/>
                    <a:pt x="3223" y="1294687"/>
                    <a:pt x="2383" y="1133366"/>
                  </a:cubicBezTo>
                  <a:lnTo>
                    <a:pt x="0" y="701867"/>
                  </a:lnTo>
                  <a:cubicBezTo>
                    <a:pt x="530664" y="687903"/>
                    <a:pt x="994451" y="411586"/>
                    <a:pt x="1261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8"/>
            <p:cNvSpPr/>
            <p:nvPr/>
          </p:nvSpPr>
          <p:spPr>
            <a:xfrm>
              <a:off x="4727861" y="4469347"/>
              <a:ext cx="2279945" cy="2008712"/>
            </a:xfrm>
            <a:custGeom>
              <a:avLst/>
              <a:gdLst>
                <a:gd name="connsiteX0" fmla="*/ 1161282 w 2322807"/>
                <a:gd name="connsiteY0" fmla="*/ 0 h 1999186"/>
                <a:gd name="connsiteX1" fmla="*/ 2322807 w 2322807"/>
                <a:gd name="connsiteY1" fmla="*/ 650822 h 1999186"/>
                <a:gd name="connsiteX2" fmla="*/ 0 w 2322807"/>
                <a:gd name="connsiteY2" fmla="*/ 1999186 h 1999186"/>
                <a:gd name="connsiteX3" fmla="*/ 0 w 2322807"/>
                <a:gd name="connsiteY3" fmla="*/ 638025 h 1999186"/>
                <a:gd name="connsiteX4" fmla="*/ 1161282 w 2322807"/>
                <a:gd name="connsiteY4" fmla="*/ 0 h 1999186"/>
                <a:gd name="connsiteX0" fmla="*/ 1161282 w 2313282"/>
                <a:gd name="connsiteY0" fmla="*/ 0 h 1999186"/>
                <a:gd name="connsiteX1" fmla="*/ 2313282 w 2313282"/>
                <a:gd name="connsiteY1" fmla="*/ 669872 h 1999186"/>
                <a:gd name="connsiteX2" fmla="*/ 0 w 2313282"/>
                <a:gd name="connsiteY2" fmla="*/ 1999186 h 1999186"/>
                <a:gd name="connsiteX3" fmla="*/ 0 w 2313282"/>
                <a:gd name="connsiteY3" fmla="*/ 638025 h 1999186"/>
                <a:gd name="connsiteX4" fmla="*/ 1161282 w 2313282"/>
                <a:gd name="connsiteY4" fmla="*/ 0 h 1999186"/>
                <a:gd name="connsiteX0" fmla="*/ 1161282 w 2313282"/>
                <a:gd name="connsiteY0" fmla="*/ 0 h 1999186"/>
                <a:gd name="connsiteX1" fmla="*/ 2313282 w 2313282"/>
                <a:gd name="connsiteY1" fmla="*/ 669872 h 1999186"/>
                <a:gd name="connsiteX2" fmla="*/ 0 w 2313282"/>
                <a:gd name="connsiteY2" fmla="*/ 1999186 h 1999186"/>
                <a:gd name="connsiteX3" fmla="*/ 23812 w 2313282"/>
                <a:gd name="connsiteY3" fmla="*/ 642787 h 1999186"/>
                <a:gd name="connsiteX4" fmla="*/ 1161282 w 2313282"/>
                <a:gd name="connsiteY4" fmla="*/ 0 h 1999186"/>
                <a:gd name="connsiteX0" fmla="*/ 1137470 w 2289470"/>
                <a:gd name="connsiteY0" fmla="*/ 0 h 2003949"/>
                <a:gd name="connsiteX1" fmla="*/ 2289470 w 2289470"/>
                <a:gd name="connsiteY1" fmla="*/ 669872 h 2003949"/>
                <a:gd name="connsiteX2" fmla="*/ 0 w 2289470"/>
                <a:gd name="connsiteY2" fmla="*/ 2003949 h 2003949"/>
                <a:gd name="connsiteX3" fmla="*/ 0 w 2289470"/>
                <a:gd name="connsiteY3" fmla="*/ 642787 h 2003949"/>
                <a:gd name="connsiteX4" fmla="*/ 1137470 w 2289470"/>
                <a:gd name="connsiteY4" fmla="*/ 0 h 2003949"/>
                <a:gd name="connsiteX0" fmla="*/ 1137470 w 2289470"/>
                <a:gd name="connsiteY0" fmla="*/ 0 h 2008712"/>
                <a:gd name="connsiteX1" fmla="*/ 2289470 w 2289470"/>
                <a:gd name="connsiteY1" fmla="*/ 669872 h 2008712"/>
                <a:gd name="connsiteX2" fmla="*/ 9525 w 2289470"/>
                <a:gd name="connsiteY2" fmla="*/ 2008712 h 2008712"/>
                <a:gd name="connsiteX3" fmla="*/ 0 w 2289470"/>
                <a:gd name="connsiteY3" fmla="*/ 642787 h 2008712"/>
                <a:gd name="connsiteX4" fmla="*/ 1137470 w 2289470"/>
                <a:gd name="connsiteY4" fmla="*/ 0 h 2008712"/>
                <a:gd name="connsiteX0" fmla="*/ 1127945 w 2279945"/>
                <a:gd name="connsiteY0" fmla="*/ 0 h 2008712"/>
                <a:gd name="connsiteX1" fmla="*/ 2279945 w 2279945"/>
                <a:gd name="connsiteY1" fmla="*/ 669872 h 2008712"/>
                <a:gd name="connsiteX2" fmla="*/ 0 w 2279945"/>
                <a:gd name="connsiteY2" fmla="*/ 2008712 h 2008712"/>
                <a:gd name="connsiteX3" fmla="*/ 0 w 2279945"/>
                <a:gd name="connsiteY3" fmla="*/ 638025 h 2008712"/>
                <a:gd name="connsiteX4" fmla="*/ 1127945 w 2279945"/>
                <a:gd name="connsiteY4" fmla="*/ 0 h 2008712"/>
                <a:gd name="connsiteX0" fmla="*/ 1127945 w 2279945"/>
                <a:gd name="connsiteY0" fmla="*/ 0 h 2008712"/>
                <a:gd name="connsiteX1" fmla="*/ 2279945 w 2279945"/>
                <a:gd name="connsiteY1" fmla="*/ 669872 h 2008712"/>
                <a:gd name="connsiteX2" fmla="*/ 0 w 2279945"/>
                <a:gd name="connsiteY2" fmla="*/ 2008712 h 2008712"/>
                <a:gd name="connsiteX3" fmla="*/ 0 w 2279945"/>
                <a:gd name="connsiteY3" fmla="*/ 638025 h 2008712"/>
                <a:gd name="connsiteX4" fmla="*/ 1127945 w 2279945"/>
                <a:gd name="connsiteY4" fmla="*/ 0 h 200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945" h="2008712">
                  <a:moveTo>
                    <a:pt x="1127945" y="0"/>
                  </a:moveTo>
                  <a:lnTo>
                    <a:pt x="2279945" y="669872"/>
                  </a:lnTo>
                  <a:cubicBezTo>
                    <a:pt x="1804909" y="1456867"/>
                    <a:pt x="981490" y="1989781"/>
                    <a:pt x="0" y="2008712"/>
                  </a:cubicBezTo>
                  <a:lnTo>
                    <a:pt x="0" y="638025"/>
                  </a:lnTo>
                  <a:cubicBezTo>
                    <a:pt x="485649" y="583459"/>
                    <a:pt x="867087" y="370493"/>
                    <a:pt x="1127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4"/>
          <p:cNvGrpSpPr/>
          <p:nvPr/>
        </p:nvGrpSpPr>
        <p:grpSpPr>
          <a:xfrm>
            <a:off x="2403368" y="4455557"/>
            <a:ext cx="2087846" cy="1822547"/>
            <a:chOff x="1999772" y="4393059"/>
            <a:chExt cx="2511107" cy="2192023"/>
          </a:xfrm>
          <a:solidFill>
            <a:schemeClr val="accent1"/>
          </a:solidFill>
        </p:grpSpPr>
        <p:sp>
          <p:nvSpPr>
            <p:cNvPr id="52" name="Oval 11"/>
            <p:cNvSpPr/>
            <p:nvPr/>
          </p:nvSpPr>
          <p:spPr>
            <a:xfrm>
              <a:off x="1999772" y="4393059"/>
              <a:ext cx="2511107" cy="2192023"/>
            </a:xfrm>
            <a:custGeom>
              <a:avLst/>
              <a:gdLst/>
              <a:ahLst/>
              <a:cxnLst/>
              <a:rect l="l" t="t" r="r" b="b"/>
              <a:pathLst>
                <a:path w="2511107" h="2192023">
                  <a:moveTo>
                    <a:pt x="1268913" y="0"/>
                  </a:moveTo>
                  <a:cubicBezTo>
                    <a:pt x="1529018" y="412090"/>
                    <a:pt x="1984877" y="692196"/>
                    <a:pt x="2509179" y="715747"/>
                  </a:cubicBezTo>
                  <a:lnTo>
                    <a:pt x="2509741" y="1145483"/>
                  </a:lnTo>
                  <a:cubicBezTo>
                    <a:pt x="2509952" y="1307252"/>
                    <a:pt x="2510047" y="1379886"/>
                    <a:pt x="2510274" y="1554273"/>
                  </a:cubicBezTo>
                  <a:cubicBezTo>
                    <a:pt x="2510552" y="1766787"/>
                    <a:pt x="2510829" y="1979299"/>
                    <a:pt x="2511107" y="2191813"/>
                  </a:cubicBezTo>
                  <a:cubicBezTo>
                    <a:pt x="2509715" y="2192022"/>
                    <a:pt x="2508321" y="2192023"/>
                    <a:pt x="2506928" y="2192023"/>
                  </a:cubicBezTo>
                  <a:cubicBezTo>
                    <a:pt x="1435869" y="2192023"/>
                    <a:pt x="497069" y="1605649"/>
                    <a:pt x="0" y="738783"/>
                  </a:cubicBezTo>
                  <a:lnTo>
                    <a:pt x="557410" y="414250"/>
                  </a:lnTo>
                  <a:lnTo>
                    <a:pt x="905663" y="2114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11"/>
            <p:cNvSpPr/>
            <p:nvPr/>
          </p:nvSpPr>
          <p:spPr>
            <a:xfrm>
              <a:off x="2144264" y="4457041"/>
              <a:ext cx="2286721" cy="2026220"/>
            </a:xfrm>
            <a:custGeom>
              <a:avLst/>
              <a:gdLst>
                <a:gd name="connsiteX0" fmla="*/ 1182943 w 2329583"/>
                <a:gd name="connsiteY0" fmla="*/ 0 h 2011932"/>
                <a:gd name="connsiteX1" fmla="*/ 2329583 w 2329583"/>
                <a:gd name="connsiteY1" fmla="*/ 649321 h 2011932"/>
                <a:gd name="connsiteX2" fmla="*/ 2329583 w 2329583"/>
                <a:gd name="connsiteY2" fmla="*/ 2011932 h 2011932"/>
                <a:gd name="connsiteX3" fmla="*/ 0 w 2329583"/>
                <a:gd name="connsiteY3" fmla="*/ 667948 h 2011932"/>
                <a:gd name="connsiteX4" fmla="*/ 1182943 w 2329583"/>
                <a:gd name="connsiteY4" fmla="*/ 0 h 2011932"/>
                <a:gd name="connsiteX0" fmla="*/ 1173418 w 2320058"/>
                <a:gd name="connsiteY0" fmla="*/ 0 h 2011932"/>
                <a:gd name="connsiteX1" fmla="*/ 2320058 w 2320058"/>
                <a:gd name="connsiteY1" fmla="*/ 649321 h 2011932"/>
                <a:gd name="connsiteX2" fmla="*/ 2320058 w 2320058"/>
                <a:gd name="connsiteY2" fmla="*/ 2011932 h 2011932"/>
                <a:gd name="connsiteX3" fmla="*/ 0 w 2320058"/>
                <a:gd name="connsiteY3" fmla="*/ 691760 h 2011932"/>
                <a:gd name="connsiteX4" fmla="*/ 1173418 w 2320058"/>
                <a:gd name="connsiteY4" fmla="*/ 0 h 2011932"/>
                <a:gd name="connsiteX0" fmla="*/ 1159131 w 2305771"/>
                <a:gd name="connsiteY0" fmla="*/ 0 h 2011932"/>
                <a:gd name="connsiteX1" fmla="*/ 2305771 w 2305771"/>
                <a:gd name="connsiteY1" fmla="*/ 649321 h 2011932"/>
                <a:gd name="connsiteX2" fmla="*/ 2305771 w 2305771"/>
                <a:gd name="connsiteY2" fmla="*/ 2011932 h 2011932"/>
                <a:gd name="connsiteX3" fmla="*/ 0 w 2305771"/>
                <a:gd name="connsiteY3" fmla="*/ 701285 h 2011932"/>
                <a:gd name="connsiteX4" fmla="*/ 1159131 w 2305771"/>
                <a:gd name="connsiteY4" fmla="*/ 0 h 2011932"/>
                <a:gd name="connsiteX0" fmla="*/ 1168656 w 2315296"/>
                <a:gd name="connsiteY0" fmla="*/ 0 h 2011932"/>
                <a:gd name="connsiteX1" fmla="*/ 2315296 w 2315296"/>
                <a:gd name="connsiteY1" fmla="*/ 649321 h 2011932"/>
                <a:gd name="connsiteX2" fmla="*/ 2315296 w 2315296"/>
                <a:gd name="connsiteY2" fmla="*/ 2011932 h 2011932"/>
                <a:gd name="connsiteX3" fmla="*/ 0 w 2315296"/>
                <a:gd name="connsiteY3" fmla="*/ 691760 h 2011932"/>
                <a:gd name="connsiteX4" fmla="*/ 1168656 w 2315296"/>
                <a:gd name="connsiteY4" fmla="*/ 0 h 2011932"/>
                <a:gd name="connsiteX0" fmla="*/ 1168656 w 2315296"/>
                <a:gd name="connsiteY0" fmla="*/ 0 h 2026220"/>
                <a:gd name="connsiteX1" fmla="*/ 2315296 w 2315296"/>
                <a:gd name="connsiteY1" fmla="*/ 649321 h 2026220"/>
                <a:gd name="connsiteX2" fmla="*/ 2277196 w 2315296"/>
                <a:gd name="connsiteY2" fmla="*/ 2026220 h 2026220"/>
                <a:gd name="connsiteX3" fmla="*/ 0 w 2315296"/>
                <a:gd name="connsiteY3" fmla="*/ 691760 h 2026220"/>
                <a:gd name="connsiteX4" fmla="*/ 1168656 w 2315296"/>
                <a:gd name="connsiteY4" fmla="*/ 0 h 2026220"/>
                <a:gd name="connsiteX0" fmla="*/ 1168656 w 2286721"/>
                <a:gd name="connsiteY0" fmla="*/ 0 h 2026220"/>
                <a:gd name="connsiteX1" fmla="*/ 2286721 w 2286721"/>
                <a:gd name="connsiteY1" fmla="*/ 649321 h 2026220"/>
                <a:gd name="connsiteX2" fmla="*/ 2277196 w 2286721"/>
                <a:gd name="connsiteY2" fmla="*/ 2026220 h 2026220"/>
                <a:gd name="connsiteX3" fmla="*/ 0 w 2286721"/>
                <a:gd name="connsiteY3" fmla="*/ 691760 h 2026220"/>
                <a:gd name="connsiteX4" fmla="*/ 1168656 w 2286721"/>
                <a:gd name="connsiteY4" fmla="*/ 0 h 2026220"/>
                <a:gd name="connsiteX0" fmla="*/ 1168656 w 2286721"/>
                <a:gd name="connsiteY0" fmla="*/ 0 h 2026220"/>
                <a:gd name="connsiteX1" fmla="*/ 2286721 w 2286721"/>
                <a:gd name="connsiteY1" fmla="*/ 649321 h 2026220"/>
                <a:gd name="connsiteX2" fmla="*/ 2286721 w 2286721"/>
                <a:gd name="connsiteY2" fmla="*/ 2026220 h 2026220"/>
                <a:gd name="connsiteX3" fmla="*/ 0 w 2286721"/>
                <a:gd name="connsiteY3" fmla="*/ 691760 h 2026220"/>
                <a:gd name="connsiteX4" fmla="*/ 1168656 w 2286721"/>
                <a:gd name="connsiteY4" fmla="*/ 0 h 202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721" h="2026220">
                  <a:moveTo>
                    <a:pt x="1168656" y="0"/>
                  </a:moveTo>
                  <a:cubicBezTo>
                    <a:pt x="1425717" y="369312"/>
                    <a:pt x="1806231" y="612248"/>
                    <a:pt x="2286721" y="649321"/>
                  </a:cubicBezTo>
                  <a:lnTo>
                    <a:pt x="2286721" y="2026220"/>
                  </a:lnTo>
                  <a:cubicBezTo>
                    <a:pt x="1298674" y="2010846"/>
                    <a:pt x="475836" y="1484425"/>
                    <a:pt x="0" y="691760"/>
                  </a:cubicBezTo>
                  <a:cubicBezTo>
                    <a:pt x="391139" y="465936"/>
                    <a:pt x="777517" y="225824"/>
                    <a:pt x="11686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5"/>
          <p:cNvGrpSpPr/>
          <p:nvPr/>
        </p:nvGrpSpPr>
        <p:grpSpPr>
          <a:xfrm>
            <a:off x="2057400" y="2594495"/>
            <a:ext cx="1359386" cy="2392489"/>
            <a:chOff x="1583668" y="2154713"/>
            <a:chExt cx="1634968" cy="2877506"/>
          </a:xfrm>
        </p:grpSpPr>
        <p:sp>
          <p:nvSpPr>
            <p:cNvPr id="50" name="Oval 14"/>
            <p:cNvSpPr/>
            <p:nvPr/>
          </p:nvSpPr>
          <p:spPr>
            <a:xfrm>
              <a:off x="1583668" y="2154713"/>
              <a:ext cx="1634968" cy="2877506"/>
            </a:xfrm>
            <a:custGeom>
              <a:avLst/>
              <a:gdLst/>
              <a:ahLst/>
              <a:cxnLst/>
              <a:rect l="l" t="t" r="r" b="b"/>
              <a:pathLst>
                <a:path w="1634968" h="2877506">
                  <a:moveTo>
                    <a:pt x="387922" y="0"/>
                  </a:moveTo>
                  <a:lnTo>
                    <a:pt x="886724" y="284420"/>
                  </a:lnTo>
                  <a:lnTo>
                    <a:pt x="1244991" y="488705"/>
                  </a:lnTo>
                  <a:lnTo>
                    <a:pt x="1634968" y="711073"/>
                  </a:lnTo>
                  <a:cubicBezTo>
                    <a:pt x="1516337" y="926105"/>
                    <a:pt x="1449095" y="1172333"/>
                    <a:pt x="1449095" y="1433957"/>
                  </a:cubicBezTo>
                  <a:cubicBezTo>
                    <a:pt x="1449095" y="1694200"/>
                    <a:pt x="1515629" y="1939207"/>
                    <a:pt x="1633250" y="2153345"/>
                  </a:cubicBezTo>
                  <a:lnTo>
                    <a:pt x="1292206" y="2352461"/>
                  </a:lnTo>
                  <a:lnTo>
                    <a:pt x="939254" y="2557810"/>
                  </a:lnTo>
                  <a:lnTo>
                    <a:pt x="383934" y="2877506"/>
                  </a:lnTo>
                  <a:cubicBezTo>
                    <a:pt x="138888" y="2455524"/>
                    <a:pt x="0" y="1964999"/>
                    <a:pt x="0" y="1442037"/>
                  </a:cubicBezTo>
                  <a:cubicBezTo>
                    <a:pt x="0" y="916326"/>
                    <a:pt x="140350" y="423398"/>
                    <a:pt x="387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14"/>
            <p:cNvSpPr/>
            <p:nvPr/>
          </p:nvSpPr>
          <p:spPr>
            <a:xfrm>
              <a:off x="1698172" y="2281791"/>
              <a:ext cx="1489148" cy="2625883"/>
            </a:xfrm>
            <a:custGeom>
              <a:avLst/>
              <a:gdLst>
                <a:gd name="connsiteX0" fmla="*/ 347558 w 1500402"/>
                <a:gd name="connsiteY0" fmla="*/ 0 h 2654459"/>
                <a:gd name="connsiteX1" fmla="*/ 1493911 w 1500402"/>
                <a:gd name="connsiteY1" fmla="*/ 661847 h 2654459"/>
                <a:gd name="connsiteX2" fmla="*/ 1334591 w 1500402"/>
                <a:gd name="connsiteY2" fmla="*/ 1330691 h 2654459"/>
                <a:gd name="connsiteX3" fmla="*/ 1500402 w 1500402"/>
                <a:gd name="connsiteY3" fmla="*/ 2012747 h 2654459"/>
                <a:gd name="connsiteX4" fmla="*/ 328630 w 1500402"/>
                <a:gd name="connsiteY4" fmla="*/ 2654459 h 2654459"/>
                <a:gd name="connsiteX5" fmla="*/ 0 w 1500402"/>
                <a:gd name="connsiteY5" fmla="*/ 1338773 h 2654459"/>
                <a:gd name="connsiteX6" fmla="*/ 347558 w 1500402"/>
                <a:gd name="connsiteY6" fmla="*/ 0 h 2654459"/>
                <a:gd name="connsiteX0" fmla="*/ 347558 w 1493911"/>
                <a:gd name="connsiteY0" fmla="*/ 0 h 2654459"/>
                <a:gd name="connsiteX1" fmla="*/ 1493911 w 1493911"/>
                <a:gd name="connsiteY1" fmla="*/ 661847 h 2654459"/>
                <a:gd name="connsiteX2" fmla="*/ 1334591 w 1493911"/>
                <a:gd name="connsiteY2" fmla="*/ 1330691 h 2654459"/>
                <a:gd name="connsiteX3" fmla="*/ 1476590 w 1493911"/>
                <a:gd name="connsiteY3" fmla="*/ 1998460 h 2654459"/>
                <a:gd name="connsiteX4" fmla="*/ 328630 w 1493911"/>
                <a:gd name="connsiteY4" fmla="*/ 2654459 h 2654459"/>
                <a:gd name="connsiteX5" fmla="*/ 0 w 1493911"/>
                <a:gd name="connsiteY5" fmla="*/ 1338773 h 2654459"/>
                <a:gd name="connsiteX6" fmla="*/ 347558 w 1493911"/>
                <a:gd name="connsiteY6" fmla="*/ 0 h 2654459"/>
                <a:gd name="connsiteX0" fmla="*/ 347558 w 1493911"/>
                <a:gd name="connsiteY0" fmla="*/ 0 h 2654459"/>
                <a:gd name="connsiteX1" fmla="*/ 1493911 w 1493911"/>
                <a:gd name="connsiteY1" fmla="*/ 661847 h 2654459"/>
                <a:gd name="connsiteX2" fmla="*/ 1334591 w 1493911"/>
                <a:gd name="connsiteY2" fmla="*/ 1330691 h 2654459"/>
                <a:gd name="connsiteX3" fmla="*/ 1486115 w 1493911"/>
                <a:gd name="connsiteY3" fmla="*/ 1974647 h 2654459"/>
                <a:gd name="connsiteX4" fmla="*/ 328630 w 1493911"/>
                <a:gd name="connsiteY4" fmla="*/ 2654459 h 2654459"/>
                <a:gd name="connsiteX5" fmla="*/ 0 w 1493911"/>
                <a:gd name="connsiteY5" fmla="*/ 1338773 h 2654459"/>
                <a:gd name="connsiteX6" fmla="*/ 347558 w 1493911"/>
                <a:gd name="connsiteY6" fmla="*/ 0 h 2654459"/>
                <a:gd name="connsiteX0" fmla="*/ 347558 w 1493911"/>
                <a:gd name="connsiteY0" fmla="*/ 0 h 2654459"/>
                <a:gd name="connsiteX1" fmla="*/ 1493911 w 1493911"/>
                <a:gd name="connsiteY1" fmla="*/ 661847 h 2654459"/>
                <a:gd name="connsiteX2" fmla="*/ 1334591 w 1493911"/>
                <a:gd name="connsiteY2" fmla="*/ 1330691 h 2654459"/>
                <a:gd name="connsiteX3" fmla="*/ 1486115 w 1493911"/>
                <a:gd name="connsiteY3" fmla="*/ 1974647 h 2654459"/>
                <a:gd name="connsiteX4" fmla="*/ 323867 w 1493911"/>
                <a:gd name="connsiteY4" fmla="*/ 2654459 h 2654459"/>
                <a:gd name="connsiteX5" fmla="*/ 0 w 1493911"/>
                <a:gd name="connsiteY5" fmla="*/ 1338773 h 2654459"/>
                <a:gd name="connsiteX6" fmla="*/ 347558 w 1493911"/>
                <a:gd name="connsiteY6" fmla="*/ 0 h 2654459"/>
                <a:gd name="connsiteX0" fmla="*/ 347558 w 1493911"/>
                <a:gd name="connsiteY0" fmla="*/ 0 h 2649696"/>
                <a:gd name="connsiteX1" fmla="*/ 1493911 w 1493911"/>
                <a:gd name="connsiteY1" fmla="*/ 661847 h 2649696"/>
                <a:gd name="connsiteX2" fmla="*/ 1334591 w 1493911"/>
                <a:gd name="connsiteY2" fmla="*/ 1330691 h 2649696"/>
                <a:gd name="connsiteX3" fmla="*/ 1486115 w 1493911"/>
                <a:gd name="connsiteY3" fmla="*/ 1974647 h 2649696"/>
                <a:gd name="connsiteX4" fmla="*/ 319105 w 1493911"/>
                <a:gd name="connsiteY4" fmla="*/ 2649696 h 2649696"/>
                <a:gd name="connsiteX5" fmla="*/ 0 w 1493911"/>
                <a:gd name="connsiteY5" fmla="*/ 1338773 h 2649696"/>
                <a:gd name="connsiteX6" fmla="*/ 347558 w 1493911"/>
                <a:gd name="connsiteY6" fmla="*/ 0 h 2649696"/>
                <a:gd name="connsiteX0" fmla="*/ 347558 w 1486115"/>
                <a:gd name="connsiteY0" fmla="*/ 0 h 2649696"/>
                <a:gd name="connsiteX1" fmla="*/ 1474861 w 1486115"/>
                <a:gd name="connsiteY1" fmla="*/ 676135 h 2649696"/>
                <a:gd name="connsiteX2" fmla="*/ 1334591 w 1486115"/>
                <a:gd name="connsiteY2" fmla="*/ 1330691 h 2649696"/>
                <a:gd name="connsiteX3" fmla="*/ 1486115 w 1486115"/>
                <a:gd name="connsiteY3" fmla="*/ 1974647 h 2649696"/>
                <a:gd name="connsiteX4" fmla="*/ 319105 w 1486115"/>
                <a:gd name="connsiteY4" fmla="*/ 2649696 h 2649696"/>
                <a:gd name="connsiteX5" fmla="*/ 0 w 1486115"/>
                <a:gd name="connsiteY5" fmla="*/ 1338773 h 2649696"/>
                <a:gd name="connsiteX6" fmla="*/ 347558 w 1486115"/>
                <a:gd name="connsiteY6" fmla="*/ 0 h 2649696"/>
                <a:gd name="connsiteX0" fmla="*/ 323745 w 1486115"/>
                <a:gd name="connsiteY0" fmla="*/ 0 h 2611596"/>
                <a:gd name="connsiteX1" fmla="*/ 1474861 w 1486115"/>
                <a:gd name="connsiteY1" fmla="*/ 638035 h 2611596"/>
                <a:gd name="connsiteX2" fmla="*/ 1334591 w 1486115"/>
                <a:gd name="connsiteY2" fmla="*/ 1292591 h 2611596"/>
                <a:gd name="connsiteX3" fmla="*/ 1486115 w 1486115"/>
                <a:gd name="connsiteY3" fmla="*/ 1936547 h 2611596"/>
                <a:gd name="connsiteX4" fmla="*/ 319105 w 1486115"/>
                <a:gd name="connsiteY4" fmla="*/ 2611596 h 2611596"/>
                <a:gd name="connsiteX5" fmla="*/ 0 w 1486115"/>
                <a:gd name="connsiteY5" fmla="*/ 1300673 h 2611596"/>
                <a:gd name="connsiteX6" fmla="*/ 323745 w 1486115"/>
                <a:gd name="connsiteY6" fmla="*/ 0 h 2611596"/>
                <a:gd name="connsiteX0" fmla="*/ 323745 w 1486115"/>
                <a:gd name="connsiteY0" fmla="*/ 0 h 2611596"/>
                <a:gd name="connsiteX1" fmla="*/ 1474861 w 1486115"/>
                <a:gd name="connsiteY1" fmla="*/ 638035 h 2611596"/>
                <a:gd name="connsiteX2" fmla="*/ 1334591 w 1486115"/>
                <a:gd name="connsiteY2" fmla="*/ 1292591 h 2611596"/>
                <a:gd name="connsiteX3" fmla="*/ 1486115 w 1486115"/>
                <a:gd name="connsiteY3" fmla="*/ 1936547 h 2611596"/>
                <a:gd name="connsiteX4" fmla="*/ 319105 w 1486115"/>
                <a:gd name="connsiteY4" fmla="*/ 2611596 h 2611596"/>
                <a:gd name="connsiteX5" fmla="*/ 0 w 1486115"/>
                <a:gd name="connsiteY5" fmla="*/ 1300673 h 2611596"/>
                <a:gd name="connsiteX6" fmla="*/ 323745 w 1486115"/>
                <a:gd name="connsiteY6" fmla="*/ 0 h 2611596"/>
                <a:gd name="connsiteX0" fmla="*/ 328508 w 1486115"/>
                <a:gd name="connsiteY0" fmla="*/ 0 h 2625883"/>
                <a:gd name="connsiteX1" fmla="*/ 1474861 w 1486115"/>
                <a:gd name="connsiteY1" fmla="*/ 652322 h 2625883"/>
                <a:gd name="connsiteX2" fmla="*/ 1334591 w 1486115"/>
                <a:gd name="connsiteY2" fmla="*/ 1306878 h 2625883"/>
                <a:gd name="connsiteX3" fmla="*/ 1486115 w 1486115"/>
                <a:gd name="connsiteY3" fmla="*/ 1950834 h 2625883"/>
                <a:gd name="connsiteX4" fmla="*/ 319105 w 1486115"/>
                <a:gd name="connsiteY4" fmla="*/ 2625883 h 2625883"/>
                <a:gd name="connsiteX5" fmla="*/ 0 w 1486115"/>
                <a:gd name="connsiteY5" fmla="*/ 1314960 h 2625883"/>
                <a:gd name="connsiteX6" fmla="*/ 328508 w 1486115"/>
                <a:gd name="connsiteY6" fmla="*/ 0 h 2625883"/>
                <a:gd name="connsiteX0" fmla="*/ 328508 w 1489148"/>
                <a:gd name="connsiteY0" fmla="*/ 0 h 2625883"/>
                <a:gd name="connsiteX1" fmla="*/ 1489148 w 1489148"/>
                <a:gd name="connsiteY1" fmla="*/ 652322 h 2625883"/>
                <a:gd name="connsiteX2" fmla="*/ 1334591 w 1489148"/>
                <a:gd name="connsiteY2" fmla="*/ 1306878 h 2625883"/>
                <a:gd name="connsiteX3" fmla="*/ 1486115 w 1489148"/>
                <a:gd name="connsiteY3" fmla="*/ 1950834 h 2625883"/>
                <a:gd name="connsiteX4" fmla="*/ 319105 w 1489148"/>
                <a:gd name="connsiteY4" fmla="*/ 2625883 h 2625883"/>
                <a:gd name="connsiteX5" fmla="*/ 0 w 1489148"/>
                <a:gd name="connsiteY5" fmla="*/ 1314960 h 2625883"/>
                <a:gd name="connsiteX6" fmla="*/ 328508 w 1489148"/>
                <a:gd name="connsiteY6" fmla="*/ 0 h 262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9148" h="2625883">
                  <a:moveTo>
                    <a:pt x="328508" y="0"/>
                  </a:moveTo>
                  <a:lnTo>
                    <a:pt x="1489148" y="652322"/>
                  </a:lnTo>
                  <a:cubicBezTo>
                    <a:pt x="1386534" y="853641"/>
                    <a:pt x="1335096" y="1090459"/>
                    <a:pt x="1334591" y="1306878"/>
                  </a:cubicBezTo>
                  <a:cubicBezTo>
                    <a:pt x="1334086" y="1523297"/>
                    <a:pt x="1379503" y="1746180"/>
                    <a:pt x="1486115" y="1950834"/>
                  </a:cubicBezTo>
                  <a:lnTo>
                    <a:pt x="319105" y="2625883"/>
                  </a:lnTo>
                  <a:cubicBezTo>
                    <a:pt x="96522" y="2229947"/>
                    <a:pt x="0" y="1801349"/>
                    <a:pt x="0" y="1314960"/>
                  </a:cubicBezTo>
                  <a:cubicBezTo>
                    <a:pt x="0" y="828814"/>
                    <a:pt x="105921" y="395672"/>
                    <a:pt x="328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Up Arrow 2"/>
          <p:cNvSpPr/>
          <p:nvPr/>
        </p:nvSpPr>
        <p:spPr>
          <a:xfrm rot="368390" flipH="1">
            <a:off x="3909338" y="2866019"/>
            <a:ext cx="499511" cy="525829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Up Arrow 2"/>
          <p:cNvSpPr/>
          <p:nvPr/>
        </p:nvSpPr>
        <p:spPr>
          <a:xfrm rot="4126347" flipH="1">
            <a:off x="4706222" y="2876635"/>
            <a:ext cx="499512" cy="525827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Up Arrow 2"/>
          <p:cNvSpPr/>
          <p:nvPr/>
        </p:nvSpPr>
        <p:spPr>
          <a:xfrm rot="7680000" flipH="1">
            <a:off x="5102230" y="3535791"/>
            <a:ext cx="499512" cy="525827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Up Arrow 2"/>
          <p:cNvSpPr/>
          <p:nvPr/>
        </p:nvSpPr>
        <p:spPr>
          <a:xfrm rot="10980000" flipH="1">
            <a:off x="4732168" y="4245082"/>
            <a:ext cx="499511" cy="525827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Up Arrow 2"/>
          <p:cNvSpPr/>
          <p:nvPr/>
        </p:nvSpPr>
        <p:spPr>
          <a:xfrm rot="14967913" flipH="1">
            <a:off x="3881154" y="4224077"/>
            <a:ext cx="499513" cy="525829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Up Arrow 2"/>
          <p:cNvSpPr/>
          <p:nvPr/>
        </p:nvSpPr>
        <p:spPr>
          <a:xfrm rot="13920000">
            <a:off x="3506374" y="3535790"/>
            <a:ext cx="499512" cy="525829"/>
          </a:xfrm>
          <a:custGeom>
            <a:avLst/>
            <a:gdLst>
              <a:gd name="connsiteX0" fmla="*/ 0 w 737419"/>
              <a:gd name="connsiteY0" fmla="*/ 368710 h 914400"/>
              <a:gd name="connsiteX1" fmla="*/ 368710 w 737419"/>
              <a:gd name="connsiteY1" fmla="*/ 0 h 914400"/>
              <a:gd name="connsiteX2" fmla="*/ 737419 w 737419"/>
              <a:gd name="connsiteY2" fmla="*/ 368710 h 914400"/>
              <a:gd name="connsiteX3" fmla="*/ 553064 w 737419"/>
              <a:gd name="connsiteY3" fmla="*/ 368710 h 914400"/>
              <a:gd name="connsiteX4" fmla="*/ 553064 w 737419"/>
              <a:gd name="connsiteY4" fmla="*/ 914400 h 914400"/>
              <a:gd name="connsiteX5" fmla="*/ 184355 w 737419"/>
              <a:gd name="connsiteY5" fmla="*/ 914400 h 914400"/>
              <a:gd name="connsiteX6" fmla="*/ 184355 w 737419"/>
              <a:gd name="connsiteY6" fmla="*/ 368710 h 914400"/>
              <a:gd name="connsiteX7" fmla="*/ 0 w 737419"/>
              <a:gd name="connsiteY7" fmla="*/ 368710 h 914400"/>
              <a:gd name="connsiteX0" fmla="*/ 32339 w 769758"/>
              <a:gd name="connsiteY0" fmla="*/ 368710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32339 w 769758"/>
              <a:gd name="connsiteY7" fmla="*/ 368710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6694 w 769758"/>
              <a:gd name="connsiteY6" fmla="*/ 368710 h 914400"/>
              <a:gd name="connsiteX7" fmla="*/ 153782 w 769758"/>
              <a:gd name="connsiteY7" fmla="*/ 321085 h 914400"/>
              <a:gd name="connsiteX0" fmla="*/ 153782 w 769758"/>
              <a:gd name="connsiteY0" fmla="*/ 321085 h 914400"/>
              <a:gd name="connsiteX1" fmla="*/ 401049 w 769758"/>
              <a:gd name="connsiteY1" fmla="*/ 0 h 914400"/>
              <a:gd name="connsiteX2" fmla="*/ 769758 w 769758"/>
              <a:gd name="connsiteY2" fmla="*/ 368710 h 914400"/>
              <a:gd name="connsiteX3" fmla="*/ 585403 w 769758"/>
              <a:gd name="connsiteY3" fmla="*/ 368710 h 914400"/>
              <a:gd name="connsiteX4" fmla="*/ 585403 w 769758"/>
              <a:gd name="connsiteY4" fmla="*/ 914400 h 914400"/>
              <a:gd name="connsiteX5" fmla="*/ 0 w 769758"/>
              <a:gd name="connsiteY5" fmla="*/ 590550 h 914400"/>
              <a:gd name="connsiteX6" fmla="*/ 211932 w 769758"/>
              <a:gd name="connsiteY6" fmla="*/ 335373 h 914400"/>
              <a:gd name="connsiteX7" fmla="*/ 153782 w 769758"/>
              <a:gd name="connsiteY7" fmla="*/ 321085 h 914400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85403 w 769758"/>
              <a:gd name="connsiteY3" fmla="*/ 368710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769758"/>
              <a:gd name="connsiteY0" fmla="*/ 321085 h 769144"/>
              <a:gd name="connsiteX1" fmla="*/ 401049 w 769758"/>
              <a:gd name="connsiteY1" fmla="*/ 0 h 769144"/>
              <a:gd name="connsiteX2" fmla="*/ 769758 w 769758"/>
              <a:gd name="connsiteY2" fmla="*/ 368710 h 769144"/>
              <a:gd name="connsiteX3" fmla="*/ 513966 w 769758"/>
              <a:gd name="connsiteY3" fmla="*/ 568735 h 769144"/>
              <a:gd name="connsiteX4" fmla="*/ 354421 w 769758"/>
              <a:gd name="connsiteY4" fmla="*/ 769144 h 769144"/>
              <a:gd name="connsiteX5" fmla="*/ 0 w 769758"/>
              <a:gd name="connsiteY5" fmla="*/ 590550 h 769144"/>
              <a:gd name="connsiteX6" fmla="*/ 211932 w 769758"/>
              <a:gd name="connsiteY6" fmla="*/ 335373 h 769144"/>
              <a:gd name="connsiteX7" fmla="*/ 153782 w 769758"/>
              <a:gd name="connsiteY7" fmla="*/ 321085 h 769144"/>
              <a:gd name="connsiteX0" fmla="*/ 153782 w 543540"/>
              <a:gd name="connsiteY0" fmla="*/ 321085 h 769144"/>
              <a:gd name="connsiteX1" fmla="*/ 401049 w 543540"/>
              <a:gd name="connsiteY1" fmla="*/ 0 h 769144"/>
              <a:gd name="connsiteX2" fmla="*/ 543540 w 543540"/>
              <a:gd name="connsiteY2" fmla="*/ 606835 h 769144"/>
              <a:gd name="connsiteX3" fmla="*/ 513966 w 543540"/>
              <a:gd name="connsiteY3" fmla="*/ 568735 h 769144"/>
              <a:gd name="connsiteX4" fmla="*/ 354421 w 543540"/>
              <a:gd name="connsiteY4" fmla="*/ 769144 h 769144"/>
              <a:gd name="connsiteX5" fmla="*/ 0 w 543540"/>
              <a:gd name="connsiteY5" fmla="*/ 590550 h 769144"/>
              <a:gd name="connsiteX6" fmla="*/ 211932 w 543540"/>
              <a:gd name="connsiteY6" fmla="*/ 335373 h 769144"/>
              <a:gd name="connsiteX7" fmla="*/ 153782 w 543540"/>
              <a:gd name="connsiteY7" fmla="*/ 321085 h 769144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43540 w 543540"/>
              <a:gd name="connsiteY2" fmla="*/ 480628 h 642937"/>
              <a:gd name="connsiteX3" fmla="*/ 513966 w 543540"/>
              <a:gd name="connsiteY3" fmla="*/ 442528 h 642937"/>
              <a:gd name="connsiteX4" fmla="*/ 354421 w 543540"/>
              <a:gd name="connsiteY4" fmla="*/ 642937 h 642937"/>
              <a:gd name="connsiteX5" fmla="*/ 0 w 543540"/>
              <a:gd name="connsiteY5" fmla="*/ 464343 h 642937"/>
              <a:gd name="connsiteX6" fmla="*/ 211932 w 543540"/>
              <a:gd name="connsiteY6" fmla="*/ 209166 h 642937"/>
              <a:gd name="connsiteX7" fmla="*/ 153782 w 543540"/>
              <a:gd name="connsiteY7" fmla="*/ 194878 h 642937"/>
              <a:gd name="connsiteX0" fmla="*/ 153782 w 543540"/>
              <a:gd name="connsiteY0" fmla="*/ 194878 h 642937"/>
              <a:gd name="connsiteX1" fmla="*/ 493917 w 543540"/>
              <a:gd name="connsiteY1" fmla="*/ 0 h 642937"/>
              <a:gd name="connsiteX2" fmla="*/ 513198 w 543540"/>
              <a:gd name="connsiteY2" fmla="*/ 183049 h 642937"/>
              <a:gd name="connsiteX3" fmla="*/ 543540 w 543540"/>
              <a:gd name="connsiteY3" fmla="*/ 480628 h 642937"/>
              <a:gd name="connsiteX4" fmla="*/ 513966 w 543540"/>
              <a:gd name="connsiteY4" fmla="*/ 442528 h 642937"/>
              <a:gd name="connsiteX5" fmla="*/ 354421 w 543540"/>
              <a:gd name="connsiteY5" fmla="*/ 642937 h 642937"/>
              <a:gd name="connsiteX6" fmla="*/ 0 w 543540"/>
              <a:gd name="connsiteY6" fmla="*/ 464343 h 642937"/>
              <a:gd name="connsiteX7" fmla="*/ 211932 w 543540"/>
              <a:gd name="connsiteY7" fmla="*/ 209166 h 642937"/>
              <a:gd name="connsiteX8" fmla="*/ 153782 w 543540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43540 w 615592"/>
              <a:gd name="connsiteY3" fmla="*/ 480628 h 642937"/>
              <a:gd name="connsiteX4" fmla="*/ 513966 w 615592"/>
              <a:gd name="connsiteY4" fmla="*/ 442528 h 642937"/>
              <a:gd name="connsiteX5" fmla="*/ 354421 w 615592"/>
              <a:gd name="connsiteY5" fmla="*/ 642937 h 642937"/>
              <a:gd name="connsiteX6" fmla="*/ 0 w 615592"/>
              <a:gd name="connsiteY6" fmla="*/ 464343 h 642937"/>
              <a:gd name="connsiteX7" fmla="*/ 211932 w 615592"/>
              <a:gd name="connsiteY7" fmla="*/ 209166 h 642937"/>
              <a:gd name="connsiteX8" fmla="*/ 153782 w 615592"/>
              <a:gd name="connsiteY8" fmla="*/ 194878 h 642937"/>
              <a:gd name="connsiteX0" fmla="*/ 153782 w 615592"/>
              <a:gd name="connsiteY0" fmla="*/ 194878 h 642937"/>
              <a:gd name="connsiteX1" fmla="*/ 493917 w 615592"/>
              <a:gd name="connsiteY1" fmla="*/ 0 h 642937"/>
              <a:gd name="connsiteX2" fmla="*/ 615592 w 615592"/>
              <a:gd name="connsiteY2" fmla="*/ 85418 h 642937"/>
              <a:gd name="connsiteX3" fmla="*/ 560823 w 615592"/>
              <a:gd name="connsiteY3" fmla="*/ 387836 h 642937"/>
              <a:gd name="connsiteX4" fmla="*/ 543540 w 615592"/>
              <a:gd name="connsiteY4" fmla="*/ 480628 h 642937"/>
              <a:gd name="connsiteX5" fmla="*/ 513966 w 615592"/>
              <a:gd name="connsiteY5" fmla="*/ 442528 h 642937"/>
              <a:gd name="connsiteX6" fmla="*/ 354421 w 615592"/>
              <a:gd name="connsiteY6" fmla="*/ 642937 h 642937"/>
              <a:gd name="connsiteX7" fmla="*/ 0 w 615592"/>
              <a:gd name="connsiteY7" fmla="*/ 464343 h 642937"/>
              <a:gd name="connsiteX8" fmla="*/ 211932 w 615592"/>
              <a:gd name="connsiteY8" fmla="*/ 209166 h 642937"/>
              <a:gd name="connsiteX9" fmla="*/ 153782 w 615592"/>
              <a:gd name="connsiteY9" fmla="*/ 194878 h 642937"/>
              <a:gd name="connsiteX0" fmla="*/ 153782 w 665598"/>
              <a:gd name="connsiteY0" fmla="*/ 194878 h 642937"/>
              <a:gd name="connsiteX1" fmla="*/ 493917 w 665598"/>
              <a:gd name="connsiteY1" fmla="*/ 0 h 642937"/>
              <a:gd name="connsiteX2" fmla="*/ 615592 w 665598"/>
              <a:gd name="connsiteY2" fmla="*/ 85418 h 642937"/>
              <a:gd name="connsiteX3" fmla="*/ 665598 w 665598"/>
              <a:gd name="connsiteY3" fmla="*/ 411649 h 642937"/>
              <a:gd name="connsiteX4" fmla="*/ 543540 w 665598"/>
              <a:gd name="connsiteY4" fmla="*/ 480628 h 642937"/>
              <a:gd name="connsiteX5" fmla="*/ 513966 w 665598"/>
              <a:gd name="connsiteY5" fmla="*/ 442528 h 642937"/>
              <a:gd name="connsiteX6" fmla="*/ 354421 w 665598"/>
              <a:gd name="connsiteY6" fmla="*/ 642937 h 642937"/>
              <a:gd name="connsiteX7" fmla="*/ 0 w 665598"/>
              <a:gd name="connsiteY7" fmla="*/ 464343 h 642937"/>
              <a:gd name="connsiteX8" fmla="*/ 211932 w 665598"/>
              <a:gd name="connsiteY8" fmla="*/ 209166 h 642937"/>
              <a:gd name="connsiteX9" fmla="*/ 153782 w 665598"/>
              <a:gd name="connsiteY9" fmla="*/ 194878 h 642937"/>
              <a:gd name="connsiteX0" fmla="*/ 153782 w 665598"/>
              <a:gd name="connsiteY0" fmla="*/ 194878 h 642937"/>
              <a:gd name="connsiteX1" fmla="*/ 215542 w 665598"/>
              <a:gd name="connsiteY1" fmla="*/ 163999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60773 w 665598"/>
              <a:gd name="connsiteY1" fmla="*/ 56843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598"/>
              <a:gd name="connsiteY0" fmla="*/ 194878 h 642937"/>
              <a:gd name="connsiteX1" fmla="*/ 153629 w 665598"/>
              <a:gd name="connsiteY1" fmla="*/ 66368 h 642937"/>
              <a:gd name="connsiteX2" fmla="*/ 493917 w 665598"/>
              <a:gd name="connsiteY2" fmla="*/ 0 h 642937"/>
              <a:gd name="connsiteX3" fmla="*/ 615592 w 665598"/>
              <a:gd name="connsiteY3" fmla="*/ 85418 h 642937"/>
              <a:gd name="connsiteX4" fmla="*/ 665598 w 665598"/>
              <a:gd name="connsiteY4" fmla="*/ 411649 h 642937"/>
              <a:gd name="connsiteX5" fmla="*/ 543540 w 665598"/>
              <a:gd name="connsiteY5" fmla="*/ 480628 h 642937"/>
              <a:gd name="connsiteX6" fmla="*/ 513966 w 665598"/>
              <a:gd name="connsiteY6" fmla="*/ 442528 h 642937"/>
              <a:gd name="connsiteX7" fmla="*/ 354421 w 665598"/>
              <a:gd name="connsiteY7" fmla="*/ 642937 h 642937"/>
              <a:gd name="connsiteX8" fmla="*/ 0 w 665598"/>
              <a:gd name="connsiteY8" fmla="*/ 464343 h 642937"/>
              <a:gd name="connsiteX9" fmla="*/ 211932 w 665598"/>
              <a:gd name="connsiteY9" fmla="*/ 209166 h 642937"/>
              <a:gd name="connsiteX10" fmla="*/ 153782 w 665598"/>
              <a:gd name="connsiteY10" fmla="*/ 194878 h 642937"/>
              <a:gd name="connsiteX0" fmla="*/ 153782 w 665787"/>
              <a:gd name="connsiteY0" fmla="*/ 194878 h 642937"/>
              <a:gd name="connsiteX1" fmla="*/ 153629 w 665787"/>
              <a:gd name="connsiteY1" fmla="*/ 66368 h 642937"/>
              <a:gd name="connsiteX2" fmla="*/ 493917 w 665787"/>
              <a:gd name="connsiteY2" fmla="*/ 0 h 642937"/>
              <a:gd name="connsiteX3" fmla="*/ 615592 w 665787"/>
              <a:gd name="connsiteY3" fmla="*/ 85418 h 642937"/>
              <a:gd name="connsiteX4" fmla="*/ 665598 w 665787"/>
              <a:gd name="connsiteY4" fmla="*/ 411649 h 642937"/>
              <a:gd name="connsiteX5" fmla="*/ 543540 w 665787"/>
              <a:gd name="connsiteY5" fmla="*/ 480628 h 642937"/>
              <a:gd name="connsiteX6" fmla="*/ 513966 w 665787"/>
              <a:gd name="connsiteY6" fmla="*/ 442528 h 642937"/>
              <a:gd name="connsiteX7" fmla="*/ 354421 w 665787"/>
              <a:gd name="connsiteY7" fmla="*/ 642937 h 642937"/>
              <a:gd name="connsiteX8" fmla="*/ 0 w 665787"/>
              <a:gd name="connsiteY8" fmla="*/ 464343 h 642937"/>
              <a:gd name="connsiteX9" fmla="*/ 211932 w 665787"/>
              <a:gd name="connsiteY9" fmla="*/ 209166 h 642937"/>
              <a:gd name="connsiteX10" fmla="*/ 153782 w 665787"/>
              <a:gd name="connsiteY10" fmla="*/ 194878 h 642937"/>
              <a:gd name="connsiteX0" fmla="*/ 153782 w 665782"/>
              <a:gd name="connsiteY0" fmla="*/ 194878 h 642937"/>
              <a:gd name="connsiteX1" fmla="*/ 153629 w 665782"/>
              <a:gd name="connsiteY1" fmla="*/ 66368 h 642937"/>
              <a:gd name="connsiteX2" fmla="*/ 493917 w 665782"/>
              <a:gd name="connsiteY2" fmla="*/ 0 h 642937"/>
              <a:gd name="connsiteX3" fmla="*/ 615592 w 665782"/>
              <a:gd name="connsiteY3" fmla="*/ 85418 h 642937"/>
              <a:gd name="connsiteX4" fmla="*/ 665598 w 665782"/>
              <a:gd name="connsiteY4" fmla="*/ 411649 h 642937"/>
              <a:gd name="connsiteX5" fmla="*/ 543540 w 665782"/>
              <a:gd name="connsiteY5" fmla="*/ 480628 h 642937"/>
              <a:gd name="connsiteX6" fmla="*/ 513966 w 665782"/>
              <a:gd name="connsiteY6" fmla="*/ 442528 h 642937"/>
              <a:gd name="connsiteX7" fmla="*/ 354421 w 665782"/>
              <a:gd name="connsiteY7" fmla="*/ 642937 h 642937"/>
              <a:gd name="connsiteX8" fmla="*/ 0 w 665782"/>
              <a:gd name="connsiteY8" fmla="*/ 464343 h 642937"/>
              <a:gd name="connsiteX9" fmla="*/ 211932 w 665782"/>
              <a:gd name="connsiteY9" fmla="*/ 209166 h 642937"/>
              <a:gd name="connsiteX10" fmla="*/ 153782 w 665782"/>
              <a:gd name="connsiteY10" fmla="*/ 194878 h 642937"/>
              <a:gd name="connsiteX0" fmla="*/ 153782 w 665782"/>
              <a:gd name="connsiteY0" fmla="*/ 197330 h 645389"/>
              <a:gd name="connsiteX1" fmla="*/ 153629 w 665782"/>
              <a:gd name="connsiteY1" fmla="*/ 68820 h 645389"/>
              <a:gd name="connsiteX2" fmla="*/ 493917 w 665782"/>
              <a:gd name="connsiteY2" fmla="*/ 2452 h 645389"/>
              <a:gd name="connsiteX3" fmla="*/ 615592 w 665782"/>
              <a:gd name="connsiteY3" fmla="*/ 87870 h 645389"/>
              <a:gd name="connsiteX4" fmla="*/ 665598 w 665782"/>
              <a:gd name="connsiteY4" fmla="*/ 414101 h 645389"/>
              <a:gd name="connsiteX5" fmla="*/ 543540 w 665782"/>
              <a:gd name="connsiteY5" fmla="*/ 483080 h 645389"/>
              <a:gd name="connsiteX6" fmla="*/ 513966 w 665782"/>
              <a:gd name="connsiteY6" fmla="*/ 444980 h 645389"/>
              <a:gd name="connsiteX7" fmla="*/ 354421 w 665782"/>
              <a:gd name="connsiteY7" fmla="*/ 645389 h 645389"/>
              <a:gd name="connsiteX8" fmla="*/ 0 w 665782"/>
              <a:gd name="connsiteY8" fmla="*/ 466795 h 645389"/>
              <a:gd name="connsiteX9" fmla="*/ 211932 w 665782"/>
              <a:gd name="connsiteY9" fmla="*/ 211618 h 645389"/>
              <a:gd name="connsiteX10" fmla="*/ 153782 w 665782"/>
              <a:gd name="connsiteY10" fmla="*/ 197330 h 645389"/>
              <a:gd name="connsiteX0" fmla="*/ 153782 w 665782"/>
              <a:gd name="connsiteY0" fmla="*/ 199746 h 647805"/>
              <a:gd name="connsiteX1" fmla="*/ 153629 w 665782"/>
              <a:gd name="connsiteY1" fmla="*/ 71236 h 647805"/>
              <a:gd name="connsiteX2" fmla="*/ 493917 w 665782"/>
              <a:gd name="connsiteY2" fmla="*/ 4868 h 647805"/>
              <a:gd name="connsiteX3" fmla="*/ 615592 w 665782"/>
              <a:gd name="connsiteY3" fmla="*/ 90286 h 647805"/>
              <a:gd name="connsiteX4" fmla="*/ 665598 w 665782"/>
              <a:gd name="connsiteY4" fmla="*/ 416517 h 647805"/>
              <a:gd name="connsiteX5" fmla="*/ 543540 w 665782"/>
              <a:gd name="connsiteY5" fmla="*/ 485496 h 647805"/>
              <a:gd name="connsiteX6" fmla="*/ 513966 w 665782"/>
              <a:gd name="connsiteY6" fmla="*/ 447396 h 647805"/>
              <a:gd name="connsiteX7" fmla="*/ 354421 w 665782"/>
              <a:gd name="connsiteY7" fmla="*/ 647805 h 647805"/>
              <a:gd name="connsiteX8" fmla="*/ 0 w 665782"/>
              <a:gd name="connsiteY8" fmla="*/ 469211 h 647805"/>
              <a:gd name="connsiteX9" fmla="*/ 211932 w 665782"/>
              <a:gd name="connsiteY9" fmla="*/ 214034 h 647805"/>
              <a:gd name="connsiteX10" fmla="*/ 153782 w 665782"/>
              <a:gd name="connsiteY10" fmla="*/ 199746 h 647805"/>
              <a:gd name="connsiteX0" fmla="*/ 153782 w 665782"/>
              <a:gd name="connsiteY0" fmla="*/ 198007 h 646066"/>
              <a:gd name="connsiteX1" fmla="*/ 153629 w 665782"/>
              <a:gd name="connsiteY1" fmla="*/ 69497 h 646066"/>
              <a:gd name="connsiteX2" fmla="*/ 493917 w 665782"/>
              <a:gd name="connsiteY2" fmla="*/ 3129 h 646066"/>
              <a:gd name="connsiteX3" fmla="*/ 615592 w 665782"/>
              <a:gd name="connsiteY3" fmla="*/ 88547 h 646066"/>
              <a:gd name="connsiteX4" fmla="*/ 665598 w 665782"/>
              <a:gd name="connsiteY4" fmla="*/ 414778 h 646066"/>
              <a:gd name="connsiteX5" fmla="*/ 543540 w 665782"/>
              <a:gd name="connsiteY5" fmla="*/ 483757 h 646066"/>
              <a:gd name="connsiteX6" fmla="*/ 513966 w 665782"/>
              <a:gd name="connsiteY6" fmla="*/ 445657 h 646066"/>
              <a:gd name="connsiteX7" fmla="*/ 354421 w 665782"/>
              <a:gd name="connsiteY7" fmla="*/ 646066 h 646066"/>
              <a:gd name="connsiteX8" fmla="*/ 0 w 665782"/>
              <a:gd name="connsiteY8" fmla="*/ 467472 h 646066"/>
              <a:gd name="connsiteX9" fmla="*/ 211932 w 665782"/>
              <a:gd name="connsiteY9" fmla="*/ 212295 h 646066"/>
              <a:gd name="connsiteX10" fmla="*/ 153782 w 665782"/>
              <a:gd name="connsiteY10" fmla="*/ 198007 h 646066"/>
              <a:gd name="connsiteX0" fmla="*/ 153782 w 665782"/>
              <a:gd name="connsiteY0" fmla="*/ 202519 h 650578"/>
              <a:gd name="connsiteX1" fmla="*/ 153629 w 665782"/>
              <a:gd name="connsiteY1" fmla="*/ 74009 h 650578"/>
              <a:gd name="connsiteX2" fmla="*/ 493917 w 665782"/>
              <a:gd name="connsiteY2" fmla="*/ 7641 h 650578"/>
              <a:gd name="connsiteX3" fmla="*/ 615592 w 665782"/>
              <a:gd name="connsiteY3" fmla="*/ 93059 h 650578"/>
              <a:gd name="connsiteX4" fmla="*/ 665598 w 665782"/>
              <a:gd name="connsiteY4" fmla="*/ 419290 h 650578"/>
              <a:gd name="connsiteX5" fmla="*/ 543540 w 665782"/>
              <a:gd name="connsiteY5" fmla="*/ 488269 h 650578"/>
              <a:gd name="connsiteX6" fmla="*/ 513966 w 665782"/>
              <a:gd name="connsiteY6" fmla="*/ 450169 h 650578"/>
              <a:gd name="connsiteX7" fmla="*/ 354421 w 665782"/>
              <a:gd name="connsiteY7" fmla="*/ 650578 h 650578"/>
              <a:gd name="connsiteX8" fmla="*/ 0 w 665782"/>
              <a:gd name="connsiteY8" fmla="*/ 471984 h 650578"/>
              <a:gd name="connsiteX9" fmla="*/ 211932 w 665782"/>
              <a:gd name="connsiteY9" fmla="*/ 216807 h 650578"/>
              <a:gd name="connsiteX10" fmla="*/ 153782 w 665782"/>
              <a:gd name="connsiteY10" fmla="*/ 202519 h 650578"/>
              <a:gd name="connsiteX0" fmla="*/ 153782 w 665782"/>
              <a:gd name="connsiteY0" fmla="*/ 203670 h 651729"/>
              <a:gd name="connsiteX1" fmla="*/ 153629 w 665782"/>
              <a:gd name="connsiteY1" fmla="*/ 75160 h 651729"/>
              <a:gd name="connsiteX2" fmla="*/ 493917 w 665782"/>
              <a:gd name="connsiteY2" fmla="*/ 8792 h 651729"/>
              <a:gd name="connsiteX3" fmla="*/ 615592 w 665782"/>
              <a:gd name="connsiteY3" fmla="*/ 94210 h 651729"/>
              <a:gd name="connsiteX4" fmla="*/ 665598 w 665782"/>
              <a:gd name="connsiteY4" fmla="*/ 420441 h 651729"/>
              <a:gd name="connsiteX5" fmla="*/ 543540 w 665782"/>
              <a:gd name="connsiteY5" fmla="*/ 489420 h 651729"/>
              <a:gd name="connsiteX6" fmla="*/ 513966 w 665782"/>
              <a:gd name="connsiteY6" fmla="*/ 451320 h 651729"/>
              <a:gd name="connsiteX7" fmla="*/ 354421 w 665782"/>
              <a:gd name="connsiteY7" fmla="*/ 651729 h 651729"/>
              <a:gd name="connsiteX8" fmla="*/ 0 w 665782"/>
              <a:gd name="connsiteY8" fmla="*/ 473135 h 651729"/>
              <a:gd name="connsiteX9" fmla="*/ 211932 w 665782"/>
              <a:gd name="connsiteY9" fmla="*/ 217958 h 651729"/>
              <a:gd name="connsiteX10" fmla="*/ 153782 w 665782"/>
              <a:gd name="connsiteY10" fmla="*/ 203670 h 651729"/>
              <a:gd name="connsiteX0" fmla="*/ 153782 w 665782"/>
              <a:gd name="connsiteY0" fmla="*/ 203670 h 670779"/>
              <a:gd name="connsiteX1" fmla="*/ 153629 w 665782"/>
              <a:gd name="connsiteY1" fmla="*/ 75160 h 670779"/>
              <a:gd name="connsiteX2" fmla="*/ 493917 w 665782"/>
              <a:gd name="connsiteY2" fmla="*/ 8792 h 670779"/>
              <a:gd name="connsiteX3" fmla="*/ 615592 w 665782"/>
              <a:gd name="connsiteY3" fmla="*/ 94210 h 670779"/>
              <a:gd name="connsiteX4" fmla="*/ 665598 w 665782"/>
              <a:gd name="connsiteY4" fmla="*/ 420441 h 670779"/>
              <a:gd name="connsiteX5" fmla="*/ 543540 w 665782"/>
              <a:gd name="connsiteY5" fmla="*/ 489420 h 670779"/>
              <a:gd name="connsiteX6" fmla="*/ 513966 w 665782"/>
              <a:gd name="connsiteY6" fmla="*/ 451320 h 670779"/>
              <a:gd name="connsiteX7" fmla="*/ 337753 w 665782"/>
              <a:gd name="connsiteY7" fmla="*/ 670779 h 670779"/>
              <a:gd name="connsiteX8" fmla="*/ 0 w 665782"/>
              <a:gd name="connsiteY8" fmla="*/ 473135 h 670779"/>
              <a:gd name="connsiteX9" fmla="*/ 211932 w 665782"/>
              <a:gd name="connsiteY9" fmla="*/ 217958 h 670779"/>
              <a:gd name="connsiteX10" fmla="*/ 153782 w 665782"/>
              <a:gd name="connsiteY10" fmla="*/ 203670 h 670779"/>
              <a:gd name="connsiteX0" fmla="*/ 118064 w 630064"/>
              <a:gd name="connsiteY0" fmla="*/ 203670 h 670779"/>
              <a:gd name="connsiteX1" fmla="*/ 117911 w 630064"/>
              <a:gd name="connsiteY1" fmla="*/ 75160 h 670779"/>
              <a:gd name="connsiteX2" fmla="*/ 458199 w 630064"/>
              <a:gd name="connsiteY2" fmla="*/ 8792 h 670779"/>
              <a:gd name="connsiteX3" fmla="*/ 579874 w 630064"/>
              <a:gd name="connsiteY3" fmla="*/ 94210 h 670779"/>
              <a:gd name="connsiteX4" fmla="*/ 629880 w 630064"/>
              <a:gd name="connsiteY4" fmla="*/ 420441 h 670779"/>
              <a:gd name="connsiteX5" fmla="*/ 507822 w 630064"/>
              <a:gd name="connsiteY5" fmla="*/ 489420 h 670779"/>
              <a:gd name="connsiteX6" fmla="*/ 478248 w 630064"/>
              <a:gd name="connsiteY6" fmla="*/ 451320 h 670779"/>
              <a:gd name="connsiteX7" fmla="*/ 302035 w 630064"/>
              <a:gd name="connsiteY7" fmla="*/ 670779 h 670779"/>
              <a:gd name="connsiteX8" fmla="*/ 0 w 630064"/>
              <a:gd name="connsiteY8" fmla="*/ 446941 h 670779"/>
              <a:gd name="connsiteX9" fmla="*/ 176214 w 630064"/>
              <a:gd name="connsiteY9" fmla="*/ 217958 h 670779"/>
              <a:gd name="connsiteX10" fmla="*/ 118064 w 630064"/>
              <a:gd name="connsiteY10" fmla="*/ 203670 h 670779"/>
              <a:gd name="connsiteX0" fmla="*/ 125207 w 637207"/>
              <a:gd name="connsiteY0" fmla="*/ 203670 h 670779"/>
              <a:gd name="connsiteX1" fmla="*/ 125054 w 637207"/>
              <a:gd name="connsiteY1" fmla="*/ 75160 h 670779"/>
              <a:gd name="connsiteX2" fmla="*/ 465342 w 637207"/>
              <a:gd name="connsiteY2" fmla="*/ 8792 h 670779"/>
              <a:gd name="connsiteX3" fmla="*/ 587017 w 637207"/>
              <a:gd name="connsiteY3" fmla="*/ 94210 h 670779"/>
              <a:gd name="connsiteX4" fmla="*/ 637023 w 637207"/>
              <a:gd name="connsiteY4" fmla="*/ 420441 h 670779"/>
              <a:gd name="connsiteX5" fmla="*/ 514965 w 637207"/>
              <a:gd name="connsiteY5" fmla="*/ 489420 h 670779"/>
              <a:gd name="connsiteX6" fmla="*/ 485391 w 637207"/>
              <a:gd name="connsiteY6" fmla="*/ 451320 h 670779"/>
              <a:gd name="connsiteX7" fmla="*/ 309178 w 637207"/>
              <a:gd name="connsiteY7" fmla="*/ 670779 h 670779"/>
              <a:gd name="connsiteX8" fmla="*/ 0 w 637207"/>
              <a:gd name="connsiteY8" fmla="*/ 451703 h 670779"/>
              <a:gd name="connsiteX9" fmla="*/ 183357 w 637207"/>
              <a:gd name="connsiteY9" fmla="*/ 217958 h 670779"/>
              <a:gd name="connsiteX10" fmla="*/ 125207 w 637207"/>
              <a:gd name="connsiteY10" fmla="*/ 203670 h 67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7207" h="670779">
                <a:moveTo>
                  <a:pt x="125207" y="203670"/>
                </a:moveTo>
                <a:cubicBezTo>
                  <a:pt x="79912" y="198933"/>
                  <a:pt x="53668" y="117997"/>
                  <a:pt x="125054" y="75160"/>
                </a:cubicBezTo>
                <a:lnTo>
                  <a:pt x="465342" y="8792"/>
                </a:lnTo>
                <a:cubicBezTo>
                  <a:pt x="577337" y="-15122"/>
                  <a:pt x="577415" y="8587"/>
                  <a:pt x="587017" y="94210"/>
                </a:cubicBezTo>
                <a:lnTo>
                  <a:pt x="637023" y="420441"/>
                </a:lnTo>
                <a:cubicBezTo>
                  <a:pt x="641580" y="512491"/>
                  <a:pt x="560414" y="528340"/>
                  <a:pt x="514965" y="489420"/>
                </a:cubicBezTo>
                <a:lnTo>
                  <a:pt x="485391" y="451320"/>
                </a:lnTo>
                <a:lnTo>
                  <a:pt x="309178" y="670779"/>
                </a:lnTo>
                <a:lnTo>
                  <a:pt x="0" y="451703"/>
                </a:lnTo>
                <a:lnTo>
                  <a:pt x="183357" y="217958"/>
                </a:lnTo>
                <a:lnTo>
                  <a:pt x="125207" y="2036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>
            <a:outerShdw blurRad="76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9" name="Group 53"/>
          <p:cNvGrpSpPr/>
          <p:nvPr/>
        </p:nvGrpSpPr>
        <p:grpSpPr>
          <a:xfrm>
            <a:off x="3676742" y="2956956"/>
            <a:ext cx="1752962" cy="1752960"/>
            <a:chOff x="2183857" y="1007017"/>
            <a:chExt cx="1803671" cy="1803669"/>
          </a:xfrm>
          <a:solidFill>
            <a:schemeClr val="bg2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Oval 47"/>
            <p:cNvSpPr/>
            <p:nvPr/>
          </p:nvSpPr>
          <p:spPr>
            <a:xfrm flipH="1">
              <a:off x="2183857" y="1007017"/>
              <a:ext cx="1803671" cy="180366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2406052" y="1072366"/>
              <a:ext cx="1372358" cy="104560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76214" y="1848628"/>
            <a:ext cx="1001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1923" y="1760332"/>
            <a:ext cx="103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10154" y="3373393"/>
            <a:ext cx="96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05155" y="5012607"/>
            <a:ext cx="101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5466" y="4989280"/>
            <a:ext cx="103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49160" y="3385000"/>
            <a:ext cx="97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  <a:cs typeface="Calibri" pitchFamily="34" charset="0"/>
              </a:rPr>
              <a:t>This is a sample text that you can edit. </a:t>
            </a:r>
            <a:endParaRPr lang="en-US" sz="120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823232" y="3122369"/>
            <a:ext cx="1468848" cy="1422058"/>
          </a:xfrm>
          <a:prstGeom prst="roundRect">
            <a:avLst>
              <a:gd name="adj" fmla="val 49783"/>
            </a:avLst>
          </a:prstGeom>
          <a:gradFill flip="none" rotWithShape="1">
            <a:gsLst>
              <a:gs pos="10000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  <a:alpha val="46000"/>
                </a:schemeClr>
              </a:gs>
              <a:gs pos="0">
                <a:schemeClr val="tx1">
                  <a:lumMod val="50000"/>
                  <a:lumOff val="50000"/>
                  <a:tint val="23500"/>
                  <a:satMod val="160000"/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879302" y="3495434"/>
            <a:ext cx="1387672" cy="7078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25400" prst="cross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cs typeface="Arial" pitchFamily="34" charset="0"/>
              </a:rPr>
              <a:t>SAMPLE TEXT</a:t>
            </a:r>
            <a:endParaRPr lang="en-US" sz="2000" b="1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6539" y="1156149"/>
            <a:ext cx="1461216" cy="1396649"/>
            <a:chOff x="405684" y="4099276"/>
            <a:chExt cx="1461216" cy="1396649"/>
          </a:xfrm>
        </p:grpSpPr>
        <p:grpSp>
          <p:nvGrpSpPr>
            <p:cNvPr id="23" name="Group 51"/>
            <p:cNvGrpSpPr/>
            <p:nvPr/>
          </p:nvGrpSpPr>
          <p:grpSpPr>
            <a:xfrm>
              <a:off x="462834" y="4099276"/>
              <a:ext cx="1367924" cy="1396649"/>
              <a:chOff x="7439873" y="4426662"/>
              <a:chExt cx="1502798" cy="88748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439873" y="4426662"/>
                <a:ext cx="1502798" cy="887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  <a:alpha val="0"/>
                    </a:schemeClr>
                  </a:gs>
                  <a:gs pos="31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tint val="23500"/>
                      <a:satMod val="160000"/>
                      <a:lumMod val="7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9552" y="4432349"/>
                <a:ext cx="1323440" cy="81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05684" y="4099276"/>
              <a:ext cx="14612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288309" y="1195075"/>
            <a:ext cx="1461216" cy="1396649"/>
            <a:chOff x="405684" y="4099276"/>
            <a:chExt cx="1461216" cy="1396649"/>
          </a:xfrm>
        </p:grpSpPr>
        <p:grpSp>
          <p:nvGrpSpPr>
            <p:cNvPr id="19" name="Group 56"/>
            <p:cNvGrpSpPr/>
            <p:nvPr/>
          </p:nvGrpSpPr>
          <p:grpSpPr>
            <a:xfrm>
              <a:off x="462834" y="4099276"/>
              <a:ext cx="1367924" cy="1396649"/>
              <a:chOff x="7439873" y="4426662"/>
              <a:chExt cx="1502798" cy="88748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439873" y="4426662"/>
                <a:ext cx="1502798" cy="887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  <a:alpha val="0"/>
                    </a:schemeClr>
                  </a:gs>
                  <a:gs pos="31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tint val="23500"/>
                      <a:satMod val="160000"/>
                      <a:lumMod val="7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29552" y="4432349"/>
                <a:ext cx="1323440" cy="81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>
              <a:off x="405684" y="4099276"/>
              <a:ext cx="14612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1463" y="4647171"/>
            <a:ext cx="1461216" cy="1396649"/>
            <a:chOff x="405684" y="4099276"/>
            <a:chExt cx="1461216" cy="1396649"/>
          </a:xfrm>
        </p:grpSpPr>
        <p:grpSp>
          <p:nvGrpSpPr>
            <p:cNvPr id="15" name="Group 61"/>
            <p:cNvGrpSpPr/>
            <p:nvPr/>
          </p:nvGrpSpPr>
          <p:grpSpPr>
            <a:xfrm>
              <a:off x="462834" y="4099276"/>
              <a:ext cx="1367924" cy="1396649"/>
              <a:chOff x="7439873" y="4426662"/>
              <a:chExt cx="1502798" cy="88748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439873" y="4426662"/>
                <a:ext cx="1502798" cy="887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  <a:alpha val="0"/>
                    </a:schemeClr>
                  </a:gs>
                  <a:gs pos="31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tint val="23500"/>
                      <a:satMod val="160000"/>
                      <a:lumMod val="7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29552" y="4432349"/>
                <a:ext cx="1323440" cy="81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405684" y="4099276"/>
              <a:ext cx="14612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77805" y="4631166"/>
            <a:ext cx="1461216" cy="1396649"/>
            <a:chOff x="405684" y="4099276"/>
            <a:chExt cx="1461216" cy="1396649"/>
          </a:xfrm>
        </p:grpSpPr>
        <p:grpSp>
          <p:nvGrpSpPr>
            <p:cNvPr id="11" name="Group 66"/>
            <p:cNvGrpSpPr/>
            <p:nvPr/>
          </p:nvGrpSpPr>
          <p:grpSpPr>
            <a:xfrm>
              <a:off x="462834" y="4099276"/>
              <a:ext cx="1367924" cy="1396649"/>
              <a:chOff x="7439873" y="4426662"/>
              <a:chExt cx="1502798" cy="88748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439873" y="4426662"/>
                <a:ext cx="1502798" cy="88748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  <a:alpha val="0"/>
                    </a:schemeClr>
                  </a:gs>
                  <a:gs pos="31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tint val="23500"/>
                      <a:satMod val="160000"/>
                      <a:lumMod val="72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529552" y="4432349"/>
                <a:ext cx="1323440" cy="81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405684" y="4099276"/>
              <a:ext cx="1461216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019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- PILLARS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43" name="Isosceles Triangle 42"/>
          <p:cNvSpPr/>
          <p:nvPr/>
        </p:nvSpPr>
        <p:spPr>
          <a:xfrm>
            <a:off x="841829" y="882650"/>
            <a:ext cx="7460343" cy="1494971"/>
          </a:xfrm>
          <a:prstGeom prst="triangle">
            <a:avLst/>
          </a:prstGeom>
          <a:solidFill>
            <a:schemeClr val="accent1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tIns="0"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0287" y="2375938"/>
            <a:ext cx="7483426" cy="4064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73300" y="91455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Sample Text Goes Here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18952" y="2435633"/>
            <a:ext cx="493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Sample Text goes here, replace with your own text.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82044" y="2795038"/>
            <a:ext cx="1435100" cy="2431012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tIns="91440" rtlCol="0" anchor="t"/>
          <a:lstStyle/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Headline</a:t>
            </a: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Sample text goes here, replace it with your own text.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949373" y="2795038"/>
            <a:ext cx="1435100" cy="2431012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tIns="91440" rtlCol="0" anchor="t"/>
          <a:lstStyle/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Headline</a:t>
            </a: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Sample text goes here, replace it with your own text.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45944" y="2795038"/>
            <a:ext cx="1435100" cy="2431012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tIns="91440" rtlCol="0" anchor="t"/>
          <a:lstStyle/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Headline</a:t>
            </a: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Sample text goes here, replace it with your own text.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06923" y="2795038"/>
            <a:ext cx="1435100" cy="2431012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48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tIns="91440" rtlCol="0" anchor="t"/>
          <a:lstStyle/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Headline</a:t>
            </a: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endParaRPr lang="en-US" sz="1350" kern="0" dirty="0">
              <a:solidFill>
                <a:prstClr val="white"/>
              </a:solidFill>
            </a:endParaRPr>
          </a:p>
          <a:p>
            <a:pPr lvl="0" algn="ctr" defTabSz="685800">
              <a:defRPr/>
            </a:pPr>
            <a:r>
              <a:rPr lang="en-US" sz="1350" kern="0" dirty="0">
                <a:solidFill>
                  <a:prstClr val="white"/>
                </a:solidFill>
              </a:rPr>
              <a:t>Sample text goes here, replace it with your own text.</a:t>
            </a:r>
          </a:p>
        </p:txBody>
      </p:sp>
      <p:sp>
        <p:nvSpPr>
          <p:cNvPr id="51" name="Freeform 50"/>
          <p:cNvSpPr/>
          <p:nvPr/>
        </p:nvSpPr>
        <p:spPr>
          <a:xfrm>
            <a:off x="1282044" y="3181350"/>
            <a:ext cx="6375400" cy="0"/>
          </a:xfrm>
          <a:custGeom>
            <a:avLst/>
            <a:gdLst>
              <a:gd name="connsiteX0" fmla="*/ 0 w 6375400"/>
              <a:gd name="connsiteY0" fmla="*/ 0 h 0"/>
              <a:gd name="connsiteX1" fmla="*/ 6375400 w 6375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5400">
                <a:moveTo>
                  <a:pt x="0" y="0"/>
                </a:moveTo>
                <a:lnTo>
                  <a:pt x="6375400" y="0"/>
                </a:lnTo>
              </a:path>
            </a:pathLst>
          </a:custGeom>
          <a:noFill/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1053444" y="5099050"/>
            <a:ext cx="7200900" cy="876300"/>
          </a:xfrm>
          <a:prstGeom prst="rightArrow">
            <a:avLst>
              <a:gd name="adj1" fmla="val 65000"/>
              <a:gd name="adj2" fmla="val 45158"/>
            </a:avLst>
          </a:prstGeom>
          <a:solidFill>
            <a:schemeClr val="accent5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13844" y="5408711"/>
            <a:ext cx="1372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SAMPLE TEXT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866744" y="5408711"/>
            <a:ext cx="1603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SAMPLE TEXT</a:t>
            </a:r>
          </a:p>
        </p:txBody>
      </p:sp>
      <p:sp>
        <p:nvSpPr>
          <p:cNvPr id="55" name="Freeform 54"/>
          <p:cNvSpPr/>
          <p:nvPr/>
        </p:nvSpPr>
        <p:spPr>
          <a:xfrm>
            <a:off x="1307444" y="5556250"/>
            <a:ext cx="457200" cy="0"/>
          </a:xfrm>
          <a:custGeom>
            <a:avLst/>
            <a:gdLst>
              <a:gd name="connsiteX0" fmla="*/ 0 w 6540500"/>
              <a:gd name="connsiteY0" fmla="*/ 0 h 0"/>
              <a:gd name="connsiteX1" fmla="*/ 6540500 w 6540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noFill/>
          <a:ln w="12700" cap="flat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3086756" y="5556250"/>
            <a:ext cx="2834640" cy="0"/>
          </a:xfrm>
          <a:custGeom>
            <a:avLst/>
            <a:gdLst>
              <a:gd name="connsiteX0" fmla="*/ 0 w 6540500"/>
              <a:gd name="connsiteY0" fmla="*/ 0 h 0"/>
              <a:gd name="connsiteX1" fmla="*/ 6540500 w 6540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noFill/>
          <a:ln w="12700" cap="flat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7400723" y="5556250"/>
            <a:ext cx="457200" cy="0"/>
          </a:xfrm>
          <a:custGeom>
            <a:avLst/>
            <a:gdLst>
              <a:gd name="connsiteX0" fmla="*/ 0 w 6540500"/>
              <a:gd name="connsiteY0" fmla="*/ 0 h 0"/>
              <a:gd name="connsiteX1" fmla="*/ 6540500 w 6540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0500">
                <a:moveTo>
                  <a:pt x="0" y="0"/>
                </a:moveTo>
                <a:lnTo>
                  <a:pt x="6540500" y="0"/>
                </a:lnTo>
              </a:path>
            </a:pathLst>
          </a:custGeom>
          <a:noFill/>
          <a:ln w="12700" cap="flat" cmpd="sng" algn="ctr">
            <a:solidFill>
              <a:sysClr val="window" lastClr="FFFFFF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5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SWOT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708944" y="1520825"/>
            <a:ext cx="2940050" cy="192088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731544" y="1520825"/>
            <a:ext cx="2733675" cy="192088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25169" y="5145088"/>
            <a:ext cx="2940050" cy="1920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708944" y="5145088"/>
            <a:ext cx="2733675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432595" y="4286250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500857" y="2371725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6782594" y="2439988"/>
            <a:ext cx="1928813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6850857" y="4354513"/>
            <a:ext cx="1792287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97719" y="1017588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97719" y="4641850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147719" y="1017588"/>
            <a:ext cx="1198563" cy="1198562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147719" y="4641850"/>
            <a:ext cx="1198563" cy="1198563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910557" y="2201863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249069" y="2201863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2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249069" y="3543300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910557" y="3543300"/>
            <a:ext cx="1955800" cy="1098550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945482" y="223202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18419" y="12805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376536" y="486498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74708" y="4878327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376547" y="12866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061369" y="260032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Sample text goes here, replace with your text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260182" y="22510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76069" y="261937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Sample text goes here, replace with your text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955007" y="3613150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070894" y="3981450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Sample text goes here, replace with your text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307807" y="3622675"/>
            <a:ext cx="1878012" cy="3877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23694" y="399097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Sample text goes here, replace with your text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TEXT BOXES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46971" y="1415587"/>
            <a:ext cx="1940100" cy="4026826"/>
            <a:chOff x="335167" y="1972614"/>
            <a:chExt cx="1940100" cy="4026826"/>
          </a:xfrm>
        </p:grpSpPr>
        <p:sp>
          <p:nvSpPr>
            <p:cNvPr id="6" name="Rectangle 5"/>
            <p:cNvSpPr/>
            <p:nvPr/>
          </p:nvSpPr>
          <p:spPr>
            <a:xfrm>
              <a:off x="341013" y="1984799"/>
              <a:ext cx="1934254" cy="4014641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16000" rtlCol="0" anchor="ctr" anchorCtr="0"/>
            <a:lstStyle/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600" b="1" kern="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600" b="1" kern="0" dirty="0" err="1" smtClean="0">
                  <a:solidFill>
                    <a:srgbClr val="FFFFFF"/>
                  </a:solidFill>
                </a:rPr>
                <a:t>Lorem</a:t>
              </a:r>
              <a:r>
                <a:rPr lang="en-US" sz="1600" b="1" kern="0" dirty="0" smtClean="0">
                  <a:solidFill>
                    <a:srgbClr val="FFFFFF"/>
                  </a:solidFill>
                </a:rPr>
                <a:t> </a:t>
              </a:r>
              <a:r>
                <a:rPr lang="en-US" sz="1600" b="1" kern="0" dirty="0" err="1">
                  <a:solidFill>
                    <a:srgbClr val="FFFFFF"/>
                  </a:solidFill>
                </a:rPr>
                <a:t>Ipsum</a:t>
              </a:r>
              <a:r>
                <a:rPr lang="en-US" sz="1600" b="1" kern="0" dirty="0">
                  <a:solidFill>
                    <a:srgbClr val="FFFFFF"/>
                  </a:solidFill>
                </a:rPr>
                <a:t> Dolor</a:t>
              </a:r>
              <a:endParaRPr lang="en-US" sz="1200" b="1" kern="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Lorem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ipsum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dolor sit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amet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consectetur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adipiscing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elit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Donec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rutrum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est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eget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dictum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maximus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Duis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vel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nunc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eu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odio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convallis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eleifend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Mauris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id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efficitur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augue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et semper diam.</a:t>
              </a:r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7" name="Diagonal Stripe 6"/>
            <p:cNvSpPr/>
            <p:nvPr/>
          </p:nvSpPr>
          <p:spPr>
            <a:xfrm>
              <a:off x="335167" y="1972614"/>
              <a:ext cx="901103" cy="1230302"/>
            </a:xfrm>
            <a:prstGeom prst="diagStripe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8409612">
              <a:off x="348857" y="2280010"/>
              <a:ext cx="601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cs typeface="Arial"/>
                </a:rPr>
                <a:t>2013</a:t>
              </a:r>
              <a:endParaRPr lang="en-US" sz="1600" b="1" kern="0" dirty="0">
                <a:cs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72177" y="2090974"/>
              <a:ext cx="7377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SEP 12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cs typeface="Arial"/>
                </a:rPr>
                <a:t>th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.</a:t>
              </a:r>
              <a:endParaRPr lang="en-US" sz="1200" b="1" kern="0" dirty="0">
                <a:solidFill>
                  <a:sysClr val="window" lastClr="FFFFFF"/>
                </a:solidFill>
                <a:cs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5638" y="1415587"/>
            <a:ext cx="1941419" cy="4026826"/>
            <a:chOff x="2503834" y="1972614"/>
            <a:chExt cx="1941419" cy="4026826"/>
          </a:xfrm>
        </p:grpSpPr>
        <p:sp>
          <p:nvSpPr>
            <p:cNvPr id="11" name="Rectangle 10"/>
            <p:cNvSpPr/>
            <p:nvPr/>
          </p:nvSpPr>
          <p:spPr>
            <a:xfrm>
              <a:off x="2510999" y="1984799"/>
              <a:ext cx="1934254" cy="4014641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lIns="216000" rtlCol="0" anchor="ctr" anchorCtr="0"/>
            <a:lstStyle/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600" b="1" kern="0" dirty="0" err="1" smtClean="0">
                  <a:solidFill>
                    <a:srgbClr val="FFFFFF"/>
                  </a:solidFill>
                </a:rPr>
                <a:t>Lorem</a:t>
              </a:r>
              <a:r>
                <a:rPr lang="en-US" sz="1600" b="1" kern="0" dirty="0" smtClean="0">
                  <a:solidFill>
                    <a:srgbClr val="FFFFFF"/>
                  </a:solidFill>
                </a:rPr>
                <a:t> </a:t>
              </a:r>
              <a:r>
                <a:rPr lang="en-US" sz="1600" b="1" kern="0" dirty="0" err="1">
                  <a:solidFill>
                    <a:srgbClr val="FFFFFF"/>
                  </a:solidFill>
                </a:rPr>
                <a:t>Ipsum</a:t>
              </a:r>
              <a:r>
                <a:rPr lang="en-US" sz="1600" b="1" kern="0" dirty="0">
                  <a:solidFill>
                    <a:srgbClr val="FFFFFF"/>
                  </a:solidFill>
                </a:rPr>
                <a:t> Dolor</a:t>
              </a:r>
              <a:endParaRPr lang="en-US" sz="1200" b="1" kern="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Lorem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ipsum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dolor sit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amet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consectetur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adipiscing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elit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Donec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rutrum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est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eget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dictum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maximus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Duis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vel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nunc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eu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odio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convallis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eleifend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Mauris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id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efficitur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augue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et semper diam.</a:t>
              </a:r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>
              <a:off x="2503834" y="1972614"/>
              <a:ext cx="901103" cy="1230302"/>
            </a:xfrm>
            <a:prstGeom prst="diagStripe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8461013">
              <a:off x="2527496" y="2280011"/>
              <a:ext cx="601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cs typeface="Arial"/>
                </a:rPr>
                <a:t>2014</a:t>
              </a:r>
              <a:endParaRPr lang="en-US" sz="1600" b="1" kern="0" dirty="0"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16775" y="2090974"/>
              <a:ext cx="7377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SEP 12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cs typeface="Arial"/>
                </a:rPr>
                <a:t>th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.</a:t>
              </a:r>
              <a:endParaRPr lang="en-US" sz="1200" b="1" kern="0" dirty="0">
                <a:solidFill>
                  <a:sysClr val="window" lastClr="FFFFFF"/>
                </a:solidFill>
                <a:cs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84307" y="1415587"/>
            <a:ext cx="1942736" cy="4026826"/>
            <a:chOff x="4672503" y="1972614"/>
            <a:chExt cx="1942736" cy="4026826"/>
          </a:xfrm>
        </p:grpSpPr>
        <p:sp>
          <p:nvSpPr>
            <p:cNvPr id="16" name="Rectangle 15"/>
            <p:cNvSpPr/>
            <p:nvPr/>
          </p:nvSpPr>
          <p:spPr>
            <a:xfrm>
              <a:off x="4680985" y="1984799"/>
              <a:ext cx="1934254" cy="4014641"/>
            </a:xfrm>
            <a:prstGeom prst="rect">
              <a:avLst/>
            </a:prstGeom>
            <a:solidFill>
              <a:schemeClr val="accent3"/>
            </a:solidFill>
            <a:ln w="6350" cap="flat" cmpd="sng" algn="ctr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lIns="216000" rtlCol="0" anchor="ctr" anchorCtr="0"/>
            <a:lstStyle/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600" b="1" kern="0" dirty="0" err="1" smtClean="0">
                  <a:solidFill>
                    <a:srgbClr val="FFFFFF"/>
                  </a:solidFill>
                </a:rPr>
                <a:t>Lorem</a:t>
              </a:r>
              <a:r>
                <a:rPr lang="en-US" sz="1600" b="1" kern="0" dirty="0" smtClean="0">
                  <a:solidFill>
                    <a:srgbClr val="FFFFFF"/>
                  </a:solidFill>
                </a:rPr>
                <a:t> </a:t>
              </a:r>
              <a:r>
                <a:rPr lang="en-US" sz="1600" b="1" kern="0" dirty="0" err="1">
                  <a:solidFill>
                    <a:srgbClr val="FFFFFF"/>
                  </a:solidFill>
                </a:rPr>
                <a:t>Ipsum</a:t>
              </a:r>
              <a:r>
                <a:rPr lang="en-US" sz="1600" b="1" kern="0" dirty="0">
                  <a:solidFill>
                    <a:srgbClr val="FFFFFF"/>
                  </a:solidFill>
                </a:rPr>
                <a:t> Dolor</a:t>
              </a:r>
              <a:endParaRPr lang="en-US" sz="1200" b="1" kern="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Lorem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ipsum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dolor sit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amet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consectetur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adipiscing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elit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Donec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rutrum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est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eget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dictum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maximus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Duis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vel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nunc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eu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odio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convallis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eleifend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Mauris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id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efficitur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augue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et semper diam.</a:t>
              </a:r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7" name="Diagonal Stripe 16"/>
            <p:cNvSpPr/>
            <p:nvPr/>
          </p:nvSpPr>
          <p:spPr>
            <a:xfrm>
              <a:off x="4672503" y="1972614"/>
              <a:ext cx="901103" cy="1230302"/>
            </a:xfrm>
            <a:prstGeom prst="diagStripe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8531000">
              <a:off x="4694787" y="2280010"/>
              <a:ext cx="601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cs typeface="Arial"/>
                </a:rPr>
                <a:t>2015</a:t>
              </a:r>
              <a:endParaRPr lang="en-US" sz="1600" b="1" kern="0" dirty="0">
                <a:cs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06761" y="2090974"/>
              <a:ext cx="7377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SEP 12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cs typeface="Arial"/>
                </a:rPr>
                <a:t>th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.</a:t>
              </a:r>
              <a:endParaRPr lang="en-US" sz="1200" b="1" kern="0" dirty="0">
                <a:solidFill>
                  <a:sysClr val="window" lastClr="FFFFFF"/>
                </a:solidFill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2974" y="1415587"/>
            <a:ext cx="1944055" cy="4026826"/>
            <a:chOff x="6841170" y="1972614"/>
            <a:chExt cx="1944055" cy="4026826"/>
          </a:xfrm>
        </p:grpSpPr>
        <p:sp>
          <p:nvSpPr>
            <p:cNvPr id="21" name="Rectangle 20"/>
            <p:cNvSpPr/>
            <p:nvPr/>
          </p:nvSpPr>
          <p:spPr>
            <a:xfrm>
              <a:off x="6850971" y="1984799"/>
              <a:ext cx="1934254" cy="4014641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lIns="216000" rtlCol="0" anchor="ctr" anchorCtr="0"/>
            <a:lstStyle/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endParaRPr lang="en-US" sz="1600" b="1" kern="0" dirty="0" smtClean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600" b="1" kern="0" dirty="0" err="1" smtClean="0">
                  <a:solidFill>
                    <a:srgbClr val="FFFFFF"/>
                  </a:solidFill>
                </a:rPr>
                <a:t>Lorem</a:t>
              </a:r>
              <a:r>
                <a:rPr lang="en-US" sz="1600" b="1" kern="0" dirty="0" smtClean="0">
                  <a:solidFill>
                    <a:srgbClr val="FFFFFF"/>
                  </a:solidFill>
                </a:rPr>
                <a:t> </a:t>
              </a:r>
              <a:r>
                <a:rPr lang="en-US" sz="1600" b="1" kern="0" dirty="0" err="1">
                  <a:solidFill>
                    <a:srgbClr val="FFFFFF"/>
                  </a:solidFill>
                </a:rPr>
                <a:t>Ipsum</a:t>
              </a:r>
              <a:r>
                <a:rPr lang="en-US" sz="1600" b="1" kern="0" dirty="0">
                  <a:solidFill>
                    <a:srgbClr val="FFFFFF"/>
                  </a:solidFill>
                </a:rPr>
                <a:t> Dolor</a:t>
              </a:r>
              <a:endParaRPr lang="en-US" sz="1200" b="1" kern="0" dirty="0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Lorem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ipsum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dolor sit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amet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consectetur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adipiscing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elit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Donec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rutrum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est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eget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dictum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maximus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Duis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vel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nunc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eu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odio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convallis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eleifend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.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Mauris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id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efficitur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 </a:t>
              </a:r>
              <a:r>
                <a:rPr lang="en-US" sz="1200" kern="0" dirty="0" err="1">
                  <a:solidFill>
                    <a:srgbClr val="FFFFFF"/>
                  </a:solidFill>
                  <a:cs typeface="Arial"/>
                </a:rPr>
                <a:t>augue</a:t>
              </a:r>
              <a:r>
                <a:rPr lang="en-US" sz="1200" kern="0" dirty="0">
                  <a:solidFill>
                    <a:srgbClr val="FFFFFF"/>
                  </a:solidFill>
                  <a:cs typeface="Arial"/>
                </a:rPr>
                <a:t>, et semper diam.</a:t>
              </a:r>
              <a:endParaRPr lang="en-US" sz="12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2" name="Diagonal Stripe 21"/>
            <p:cNvSpPr/>
            <p:nvPr/>
          </p:nvSpPr>
          <p:spPr>
            <a:xfrm>
              <a:off x="6841170" y="1972614"/>
              <a:ext cx="901103" cy="1230302"/>
            </a:xfrm>
            <a:prstGeom prst="diagStripe">
              <a:avLst/>
            </a:prstGeom>
            <a:gradFill flip="none" rotWithShape="1">
              <a:gsLst>
                <a:gs pos="0">
                  <a:sysClr val="window" lastClr="FFFFFF"/>
                </a:gs>
                <a:gs pos="50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1"/>
              <a:tileRect/>
            </a:gradFill>
            <a:ln w="635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8632955">
              <a:off x="6873427" y="2280011"/>
              <a:ext cx="601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cs typeface="Arial"/>
                </a:rPr>
                <a:t>2016</a:t>
              </a:r>
              <a:endParaRPr lang="en-US" sz="1600" b="1" kern="0" dirty="0"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51360" y="2090974"/>
              <a:ext cx="7377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SEP 12</a:t>
              </a:r>
              <a:r>
                <a:rPr lang="en-US" sz="1200" b="1" kern="0" baseline="30000" dirty="0" smtClean="0">
                  <a:solidFill>
                    <a:sysClr val="window" lastClr="FFFFFF"/>
                  </a:solidFill>
                  <a:cs typeface="Arial"/>
                </a:rPr>
                <a:t>th</a:t>
              </a:r>
              <a:r>
                <a:rPr lang="en-US" sz="1200" b="1" kern="0" dirty="0" smtClean="0">
                  <a:solidFill>
                    <a:sysClr val="window" lastClr="FFFFFF"/>
                  </a:solidFill>
                  <a:cs typeface="Arial"/>
                </a:rPr>
                <a:t>.</a:t>
              </a:r>
              <a:endParaRPr lang="en-US" sz="1200" b="1" kern="0" dirty="0">
                <a:solidFill>
                  <a:sysClr val="window" lastClr="FFFFFF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260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ROAD JUNCTION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2480139" y="2613454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482943" y="2608311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674604" y="1794930"/>
            <a:ext cx="6194249" cy="4552596"/>
            <a:chOff x="1699591" y="2176670"/>
            <a:chExt cx="6194249" cy="4552596"/>
          </a:xfrm>
        </p:grpSpPr>
        <p:sp>
          <p:nvSpPr>
            <p:cNvPr id="115" name="Rectangle 6"/>
            <p:cNvSpPr/>
            <p:nvPr/>
          </p:nvSpPr>
          <p:spPr bwMode="auto">
            <a:xfrm>
              <a:off x="1699591" y="2176670"/>
              <a:ext cx="6194249" cy="4552596"/>
            </a:xfrm>
            <a:custGeom>
              <a:avLst/>
              <a:gdLst>
                <a:gd name="connsiteX0" fmla="*/ 0 w 1361661"/>
                <a:gd name="connsiteY0" fmla="*/ 0 h 3856383"/>
                <a:gd name="connsiteX1" fmla="*/ 1361661 w 1361661"/>
                <a:gd name="connsiteY1" fmla="*/ 0 h 3856383"/>
                <a:gd name="connsiteX2" fmla="*/ 1361661 w 1361661"/>
                <a:gd name="connsiteY2" fmla="*/ 3856383 h 3856383"/>
                <a:gd name="connsiteX3" fmla="*/ 0 w 1361661"/>
                <a:gd name="connsiteY3" fmla="*/ 3856383 h 3856383"/>
                <a:gd name="connsiteX4" fmla="*/ 0 w 1361661"/>
                <a:gd name="connsiteY4" fmla="*/ 0 h 3856383"/>
                <a:gd name="connsiteX0" fmla="*/ 0 w 2057400"/>
                <a:gd name="connsiteY0" fmla="*/ 0 h 3856383"/>
                <a:gd name="connsiteX1" fmla="*/ 1361661 w 2057400"/>
                <a:gd name="connsiteY1" fmla="*/ 0 h 3856383"/>
                <a:gd name="connsiteX2" fmla="*/ 2057400 w 2057400"/>
                <a:gd name="connsiteY2" fmla="*/ 3856383 h 3856383"/>
                <a:gd name="connsiteX3" fmla="*/ 0 w 2057400"/>
                <a:gd name="connsiteY3" fmla="*/ 3856383 h 3856383"/>
                <a:gd name="connsiteX4" fmla="*/ 0 w 2057400"/>
                <a:gd name="connsiteY4" fmla="*/ 0 h 3856383"/>
                <a:gd name="connsiteX0" fmla="*/ 1202635 w 3260035"/>
                <a:gd name="connsiteY0" fmla="*/ 0 h 3856383"/>
                <a:gd name="connsiteX1" fmla="*/ 2564296 w 3260035"/>
                <a:gd name="connsiteY1" fmla="*/ 0 h 3856383"/>
                <a:gd name="connsiteX2" fmla="*/ 3260035 w 3260035"/>
                <a:gd name="connsiteY2" fmla="*/ 3856383 h 3856383"/>
                <a:gd name="connsiteX3" fmla="*/ 0 w 3260035"/>
                <a:gd name="connsiteY3" fmla="*/ 3836505 h 3856383"/>
                <a:gd name="connsiteX4" fmla="*/ 1202635 w 3260035"/>
                <a:gd name="connsiteY4" fmla="*/ 0 h 3856383"/>
                <a:gd name="connsiteX0" fmla="*/ 1510748 w 3260035"/>
                <a:gd name="connsiteY0" fmla="*/ 0 h 3876261"/>
                <a:gd name="connsiteX1" fmla="*/ 2564296 w 3260035"/>
                <a:gd name="connsiteY1" fmla="*/ 19878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534479 w 3260035"/>
                <a:gd name="connsiteY1" fmla="*/ 39757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007705 w 3260035"/>
                <a:gd name="connsiteY1" fmla="*/ 9939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510748 w 3260035"/>
                <a:gd name="connsiteY6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510748 w 3260035"/>
                <a:gd name="connsiteY7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421296 w 3260035"/>
                <a:gd name="connsiteY7" fmla="*/ 228600 h 3876261"/>
                <a:gd name="connsiteX8" fmla="*/ 1510748 w 3260035"/>
                <a:gd name="connsiteY8" fmla="*/ 0 h 38762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0 w 3558208"/>
                <a:gd name="connsiteY7" fmla="*/ 0 h 4790661"/>
                <a:gd name="connsiteX8" fmla="*/ 1808921 w 3558208"/>
                <a:gd name="connsiteY8" fmla="*/ 914400 h 47906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655982 w 3558208"/>
                <a:gd name="connsiteY7" fmla="*/ 705678 h 4790661"/>
                <a:gd name="connsiteX8" fmla="*/ 0 w 3558208"/>
                <a:gd name="connsiteY8" fmla="*/ 0 h 4790661"/>
                <a:gd name="connsiteX9" fmla="*/ 1808921 w 3558208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130826 w 3727174"/>
                <a:gd name="connsiteY3" fmla="*/ 1659835 h 4790661"/>
                <a:gd name="connsiteX4" fmla="*/ 3727174 w 3727174"/>
                <a:gd name="connsiteY4" fmla="*/ 4790661 h 4790661"/>
                <a:gd name="connsiteX5" fmla="*/ 467139 w 3727174"/>
                <a:gd name="connsiteY5" fmla="*/ 4770783 h 4790661"/>
                <a:gd name="connsiteX6" fmla="*/ 1699592 w 3727174"/>
                <a:gd name="connsiteY6" fmla="*/ 1610139 h 4790661"/>
                <a:gd name="connsiteX7" fmla="*/ 0 w 3727174"/>
                <a:gd name="connsiteY7" fmla="*/ 198783 h 4790661"/>
                <a:gd name="connsiteX8" fmla="*/ 168966 w 3727174"/>
                <a:gd name="connsiteY8" fmla="*/ 0 h 4790661"/>
                <a:gd name="connsiteX9" fmla="*/ 1977887 w 3727174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091070 w 3727174"/>
                <a:gd name="connsiteY3" fmla="*/ 1441174 h 4790661"/>
                <a:gd name="connsiteX4" fmla="*/ 3130826 w 3727174"/>
                <a:gd name="connsiteY4" fmla="*/ 1659835 h 4790661"/>
                <a:gd name="connsiteX5" fmla="*/ 3727174 w 3727174"/>
                <a:gd name="connsiteY5" fmla="*/ 4790661 h 4790661"/>
                <a:gd name="connsiteX6" fmla="*/ 467139 w 3727174"/>
                <a:gd name="connsiteY6" fmla="*/ 4770783 h 4790661"/>
                <a:gd name="connsiteX7" fmla="*/ 1699592 w 3727174"/>
                <a:gd name="connsiteY7" fmla="*/ 1610139 h 4790661"/>
                <a:gd name="connsiteX8" fmla="*/ 0 w 3727174"/>
                <a:gd name="connsiteY8" fmla="*/ 198783 h 4790661"/>
                <a:gd name="connsiteX9" fmla="*/ 168966 w 3727174"/>
                <a:gd name="connsiteY9" fmla="*/ 0 h 4790661"/>
                <a:gd name="connsiteX10" fmla="*/ 1977887 w 3727174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4263887 w 5605670"/>
                <a:gd name="connsiteY3" fmla="*/ 57647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208105 w 5605670"/>
                <a:gd name="connsiteY3" fmla="*/ 10933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43339 w 5605670"/>
                <a:gd name="connsiteY6" fmla="*/ 4596611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10682 w 5605670"/>
                <a:gd name="connsiteY6" fmla="*/ 46945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694583"/>
                <a:gd name="connsiteX1" fmla="*/ 2574235 w 5605670"/>
                <a:gd name="connsiteY1" fmla="*/ 1143000 h 4694583"/>
                <a:gd name="connsiteX2" fmla="*/ 5208105 w 5605670"/>
                <a:gd name="connsiteY2" fmla="*/ 109330 h 4694583"/>
                <a:gd name="connsiteX3" fmla="*/ 5605670 w 5605670"/>
                <a:gd name="connsiteY3" fmla="*/ 198783 h 4694583"/>
                <a:gd name="connsiteX4" fmla="*/ 3130826 w 5605670"/>
                <a:gd name="connsiteY4" fmla="*/ 1659835 h 4694583"/>
                <a:gd name="connsiteX5" fmla="*/ 3694517 w 5605670"/>
                <a:gd name="connsiteY5" fmla="*/ 4649147 h 4694583"/>
                <a:gd name="connsiteX6" fmla="*/ 510682 w 5605670"/>
                <a:gd name="connsiteY6" fmla="*/ 4694583 h 4694583"/>
                <a:gd name="connsiteX7" fmla="*/ 1699592 w 5605670"/>
                <a:gd name="connsiteY7" fmla="*/ 1610139 h 4694583"/>
                <a:gd name="connsiteX8" fmla="*/ 0 w 5605670"/>
                <a:gd name="connsiteY8" fmla="*/ 198783 h 4694583"/>
                <a:gd name="connsiteX9" fmla="*/ 168966 w 5605670"/>
                <a:gd name="connsiteY9" fmla="*/ 0 h 4694583"/>
                <a:gd name="connsiteX0" fmla="*/ 168966 w 5605670"/>
                <a:gd name="connsiteY0" fmla="*/ 0 h 4649147"/>
                <a:gd name="connsiteX1" fmla="*/ 2574235 w 5605670"/>
                <a:gd name="connsiteY1" fmla="*/ 1143000 h 4649147"/>
                <a:gd name="connsiteX2" fmla="*/ 5208105 w 5605670"/>
                <a:gd name="connsiteY2" fmla="*/ 109330 h 4649147"/>
                <a:gd name="connsiteX3" fmla="*/ 5605670 w 5605670"/>
                <a:gd name="connsiteY3" fmla="*/ 198783 h 4649147"/>
                <a:gd name="connsiteX4" fmla="*/ 3130826 w 5605670"/>
                <a:gd name="connsiteY4" fmla="*/ 1659835 h 4649147"/>
                <a:gd name="connsiteX5" fmla="*/ 3694517 w 5605670"/>
                <a:gd name="connsiteY5" fmla="*/ 4649147 h 4649147"/>
                <a:gd name="connsiteX6" fmla="*/ 543340 w 5605670"/>
                <a:gd name="connsiteY6" fmla="*/ 4629269 h 4649147"/>
                <a:gd name="connsiteX7" fmla="*/ 1699592 w 5605670"/>
                <a:gd name="connsiteY7" fmla="*/ 1610139 h 4649147"/>
                <a:gd name="connsiteX8" fmla="*/ 0 w 5605670"/>
                <a:gd name="connsiteY8" fmla="*/ 198783 h 4649147"/>
                <a:gd name="connsiteX9" fmla="*/ 168966 w 5605670"/>
                <a:gd name="connsiteY9" fmla="*/ 0 h 4649147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841628 w 6194249"/>
                <a:gd name="connsiteY0" fmla="*/ 142919 h 4552596"/>
                <a:gd name="connsiteX1" fmla="*/ 2574235 w 6194249"/>
                <a:gd name="connsiteY1" fmla="*/ 1033670 h 4552596"/>
                <a:gd name="connsiteX2" fmla="*/ 5208105 w 6194249"/>
                <a:gd name="connsiteY2" fmla="*/ 0 h 4552596"/>
                <a:gd name="connsiteX3" fmla="*/ 6194249 w 6194249"/>
                <a:gd name="connsiteY3" fmla="*/ 194556 h 4552596"/>
                <a:gd name="connsiteX4" fmla="*/ 3130826 w 6194249"/>
                <a:gd name="connsiteY4" fmla="*/ 1550505 h 4552596"/>
                <a:gd name="connsiteX5" fmla="*/ 3694517 w 6194249"/>
                <a:gd name="connsiteY5" fmla="*/ 4539817 h 4552596"/>
                <a:gd name="connsiteX6" fmla="*/ 543340 w 6194249"/>
                <a:gd name="connsiteY6" fmla="*/ 4552596 h 4552596"/>
                <a:gd name="connsiteX7" fmla="*/ 1699592 w 6194249"/>
                <a:gd name="connsiteY7" fmla="*/ 1500809 h 4552596"/>
                <a:gd name="connsiteX8" fmla="*/ 0 w 6194249"/>
                <a:gd name="connsiteY8" fmla="*/ 89453 h 4552596"/>
                <a:gd name="connsiteX9" fmla="*/ 841628 w 6194249"/>
                <a:gd name="connsiteY9" fmla="*/ 142919 h 455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249" h="4552596">
                  <a:moveTo>
                    <a:pt x="841628" y="142919"/>
                  </a:moveTo>
                  <a:cubicBezTo>
                    <a:pt x="1643384" y="523919"/>
                    <a:pt x="2182382" y="505525"/>
                    <a:pt x="2574235" y="1033670"/>
                  </a:cubicBezTo>
                  <a:cubicBezTo>
                    <a:pt x="3157902" y="394824"/>
                    <a:pt x="4330148" y="344557"/>
                    <a:pt x="5208105" y="0"/>
                  </a:cubicBezTo>
                  <a:lnTo>
                    <a:pt x="6194249" y="194556"/>
                  </a:lnTo>
                  <a:cubicBezTo>
                    <a:pt x="5658850" y="368890"/>
                    <a:pt x="3547448" y="826295"/>
                    <a:pt x="3130826" y="1550505"/>
                  </a:cubicBezTo>
                  <a:cubicBezTo>
                    <a:pt x="2714204" y="2274715"/>
                    <a:pt x="3495145" y="4018448"/>
                    <a:pt x="3694517" y="4539817"/>
                  </a:cubicBezTo>
                  <a:lnTo>
                    <a:pt x="543340" y="4552596"/>
                  </a:lnTo>
                  <a:cubicBezTo>
                    <a:pt x="830962" y="3909461"/>
                    <a:pt x="1790149" y="2244666"/>
                    <a:pt x="1699592" y="1500809"/>
                  </a:cubicBezTo>
                  <a:cubicBezTo>
                    <a:pt x="1609035" y="756952"/>
                    <a:pt x="255104" y="357810"/>
                    <a:pt x="0" y="89453"/>
                  </a:cubicBezTo>
                  <a:lnTo>
                    <a:pt x="841628" y="1429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  <a:lumMod val="45000"/>
                  </a:schemeClr>
                </a:gs>
                <a:gs pos="47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Rectangle 14"/>
            <p:cNvSpPr/>
            <p:nvPr/>
          </p:nvSpPr>
          <p:spPr bwMode="auto">
            <a:xfrm>
              <a:off x="3706321" y="5556815"/>
              <a:ext cx="511197" cy="992430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94089 w 423648"/>
                <a:gd name="connsiteY0" fmla="*/ 3236 h 992430"/>
                <a:gd name="connsiteX1" fmla="*/ 310082 w 423648"/>
                <a:gd name="connsiteY1" fmla="*/ 0 h 992430"/>
                <a:gd name="connsiteX2" fmla="*/ 423648 w 423648"/>
                <a:gd name="connsiteY2" fmla="*/ 992430 h 992430"/>
                <a:gd name="connsiteX3" fmla="*/ 0 w 423648"/>
                <a:gd name="connsiteY3" fmla="*/ 992430 h 992430"/>
                <a:gd name="connsiteX4" fmla="*/ 194089 w 423648"/>
                <a:gd name="connsiteY4" fmla="*/ 3236 h 992430"/>
                <a:gd name="connsiteX0" fmla="*/ 194089 w 511197"/>
                <a:gd name="connsiteY0" fmla="*/ 3236 h 992430"/>
                <a:gd name="connsiteX1" fmla="*/ 310082 w 511197"/>
                <a:gd name="connsiteY1" fmla="*/ 0 h 992430"/>
                <a:gd name="connsiteX2" fmla="*/ 511197 w 511197"/>
                <a:gd name="connsiteY2" fmla="*/ 992430 h 992430"/>
                <a:gd name="connsiteX3" fmla="*/ 0 w 511197"/>
                <a:gd name="connsiteY3" fmla="*/ 992430 h 992430"/>
                <a:gd name="connsiteX4" fmla="*/ 194089 w 511197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97" h="992430">
                  <a:moveTo>
                    <a:pt x="194089" y="3236"/>
                  </a:moveTo>
                  <a:lnTo>
                    <a:pt x="310082" y="0"/>
                  </a:lnTo>
                  <a:lnTo>
                    <a:pt x="511197" y="992430"/>
                  </a:lnTo>
                  <a:lnTo>
                    <a:pt x="0" y="992430"/>
                  </a:lnTo>
                  <a:lnTo>
                    <a:pt x="194089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Rectangle 14"/>
            <p:cNvSpPr/>
            <p:nvPr/>
          </p:nvSpPr>
          <p:spPr bwMode="auto">
            <a:xfrm>
              <a:off x="3819128" y="4523355"/>
              <a:ext cx="267660" cy="604723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84437 w 413996"/>
                <a:gd name="connsiteY0" fmla="*/ 3236 h 992430"/>
                <a:gd name="connsiteX1" fmla="*/ 300430 w 413996"/>
                <a:gd name="connsiteY1" fmla="*/ 0 h 992430"/>
                <a:gd name="connsiteX2" fmla="*/ 413996 w 413996"/>
                <a:gd name="connsiteY2" fmla="*/ 992430 h 992430"/>
                <a:gd name="connsiteX3" fmla="*/ 0 w 413996"/>
                <a:gd name="connsiteY3" fmla="*/ 992430 h 992430"/>
                <a:gd name="connsiteX4" fmla="*/ 184437 w 413996"/>
                <a:gd name="connsiteY4" fmla="*/ 3236 h 992430"/>
                <a:gd name="connsiteX0" fmla="*/ 184437 w 430220"/>
                <a:gd name="connsiteY0" fmla="*/ 3236 h 1024880"/>
                <a:gd name="connsiteX1" fmla="*/ 300430 w 430220"/>
                <a:gd name="connsiteY1" fmla="*/ 0 h 1024880"/>
                <a:gd name="connsiteX2" fmla="*/ 430220 w 430220"/>
                <a:gd name="connsiteY2" fmla="*/ 1024880 h 1024880"/>
                <a:gd name="connsiteX3" fmla="*/ 0 w 430220"/>
                <a:gd name="connsiteY3" fmla="*/ 992430 h 1024880"/>
                <a:gd name="connsiteX4" fmla="*/ 184437 w 430220"/>
                <a:gd name="connsiteY4" fmla="*/ 3236 h 1024880"/>
                <a:gd name="connsiteX0" fmla="*/ 184437 w 446446"/>
                <a:gd name="connsiteY0" fmla="*/ 3236 h 992430"/>
                <a:gd name="connsiteX1" fmla="*/ 300430 w 446446"/>
                <a:gd name="connsiteY1" fmla="*/ 0 h 992430"/>
                <a:gd name="connsiteX2" fmla="*/ 446446 w 446446"/>
                <a:gd name="connsiteY2" fmla="*/ 959978 h 992430"/>
                <a:gd name="connsiteX3" fmla="*/ 0 w 446446"/>
                <a:gd name="connsiteY3" fmla="*/ 992430 h 992430"/>
                <a:gd name="connsiteX4" fmla="*/ 184437 w 446446"/>
                <a:gd name="connsiteY4" fmla="*/ 3236 h 992430"/>
                <a:gd name="connsiteX0" fmla="*/ 184437 w 446446"/>
                <a:gd name="connsiteY0" fmla="*/ 3236 h 1008654"/>
                <a:gd name="connsiteX1" fmla="*/ 300430 w 446446"/>
                <a:gd name="connsiteY1" fmla="*/ 0 h 1008654"/>
                <a:gd name="connsiteX2" fmla="*/ 446446 w 446446"/>
                <a:gd name="connsiteY2" fmla="*/ 1008654 h 1008654"/>
                <a:gd name="connsiteX3" fmla="*/ 0 w 446446"/>
                <a:gd name="connsiteY3" fmla="*/ 992430 h 1008654"/>
                <a:gd name="connsiteX4" fmla="*/ 184437 w 446446"/>
                <a:gd name="connsiteY4" fmla="*/ 3236 h 100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6" h="1008654">
                  <a:moveTo>
                    <a:pt x="184437" y="3236"/>
                  </a:moveTo>
                  <a:lnTo>
                    <a:pt x="300430" y="0"/>
                  </a:lnTo>
                  <a:lnTo>
                    <a:pt x="446446" y="1008654"/>
                  </a:lnTo>
                  <a:lnTo>
                    <a:pt x="0" y="992430"/>
                  </a:lnTo>
                  <a:lnTo>
                    <a:pt x="184437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Rectangle 14"/>
            <p:cNvSpPr/>
            <p:nvPr/>
          </p:nvSpPr>
          <p:spPr bwMode="auto">
            <a:xfrm>
              <a:off x="3920029" y="3722203"/>
              <a:ext cx="147303" cy="461679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44" h="992430">
                  <a:moveTo>
                    <a:pt x="87085" y="3236"/>
                  </a:moveTo>
                  <a:lnTo>
                    <a:pt x="203078" y="0"/>
                  </a:lnTo>
                  <a:lnTo>
                    <a:pt x="316644" y="992430"/>
                  </a:lnTo>
                  <a:lnTo>
                    <a:pt x="0" y="992430"/>
                  </a:lnTo>
                  <a:lnTo>
                    <a:pt x="87085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3083243" y="1642529"/>
            <a:ext cx="1160224" cy="1404731"/>
            <a:chOff x="1534888" y="3293759"/>
            <a:chExt cx="2284240" cy="2765622"/>
          </a:xfrm>
        </p:grpSpPr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 flipH="1">
              <a:off x="2532118" y="5742559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8" name="Oval 107"/>
            <p:cNvSpPr>
              <a:spLocks noChangeArrowheads="1"/>
            </p:cNvSpPr>
            <p:nvPr/>
          </p:nvSpPr>
          <p:spPr bwMode="auto">
            <a:xfrm flipH="1">
              <a:off x="1534888" y="5775593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975788" y="3293759"/>
              <a:ext cx="1551608" cy="2594006"/>
              <a:chOff x="2068335" y="3310698"/>
              <a:chExt cx="1551608" cy="2594006"/>
            </a:xfrm>
            <a:solidFill>
              <a:srgbClr val="00467A"/>
            </a:solidFill>
          </p:grpSpPr>
          <p:sp>
            <p:nvSpPr>
              <p:cNvPr id="113" name="Oval 8"/>
              <p:cNvSpPr/>
              <p:nvPr/>
            </p:nvSpPr>
            <p:spPr bwMode="auto">
              <a:xfrm>
                <a:off x="2584825" y="3310698"/>
                <a:ext cx="557368" cy="571729"/>
              </a:xfrm>
              <a:custGeom>
                <a:avLst/>
                <a:gdLst>
                  <a:gd name="connsiteX0" fmla="*/ 0 w 555978"/>
                  <a:gd name="connsiteY0" fmla="*/ 277989 h 555978"/>
                  <a:gd name="connsiteX1" fmla="*/ 277989 w 555978"/>
                  <a:gd name="connsiteY1" fmla="*/ 0 h 555978"/>
                  <a:gd name="connsiteX2" fmla="*/ 555978 w 555978"/>
                  <a:gd name="connsiteY2" fmla="*/ 277989 h 555978"/>
                  <a:gd name="connsiteX3" fmla="*/ 277989 w 555978"/>
                  <a:gd name="connsiteY3" fmla="*/ 555978 h 555978"/>
                  <a:gd name="connsiteX4" fmla="*/ 0 w 555978"/>
                  <a:gd name="connsiteY4" fmla="*/ 277989 h 555978"/>
                  <a:gd name="connsiteX0" fmla="*/ 0 w 588972"/>
                  <a:gd name="connsiteY0" fmla="*/ 278045 h 556100"/>
                  <a:gd name="connsiteX1" fmla="*/ 277989 w 588972"/>
                  <a:gd name="connsiteY1" fmla="*/ 56 h 556100"/>
                  <a:gd name="connsiteX2" fmla="*/ 588972 w 588972"/>
                  <a:gd name="connsiteY2" fmla="*/ 296899 h 556100"/>
                  <a:gd name="connsiteX3" fmla="*/ 277989 w 588972"/>
                  <a:gd name="connsiteY3" fmla="*/ 556034 h 556100"/>
                  <a:gd name="connsiteX4" fmla="*/ 0 w 588972"/>
                  <a:gd name="connsiteY4" fmla="*/ 278045 h 556100"/>
                  <a:gd name="connsiteX0" fmla="*/ 0 w 589047"/>
                  <a:gd name="connsiteY0" fmla="*/ 278045 h 556100"/>
                  <a:gd name="connsiteX1" fmla="*/ 277989 w 589047"/>
                  <a:gd name="connsiteY1" fmla="*/ 56 h 556100"/>
                  <a:gd name="connsiteX2" fmla="*/ 588972 w 589047"/>
                  <a:gd name="connsiteY2" fmla="*/ 296899 h 556100"/>
                  <a:gd name="connsiteX3" fmla="*/ 277989 w 589047"/>
                  <a:gd name="connsiteY3" fmla="*/ 556034 h 556100"/>
                  <a:gd name="connsiteX4" fmla="*/ 0 w 589047"/>
                  <a:gd name="connsiteY4" fmla="*/ 278045 h 556100"/>
                  <a:gd name="connsiteX0" fmla="*/ 0 w 593685"/>
                  <a:gd name="connsiteY0" fmla="*/ 278045 h 556614"/>
                  <a:gd name="connsiteX1" fmla="*/ 277989 w 593685"/>
                  <a:gd name="connsiteY1" fmla="*/ 56 h 556614"/>
                  <a:gd name="connsiteX2" fmla="*/ 588972 w 593685"/>
                  <a:gd name="connsiteY2" fmla="*/ 296899 h 556614"/>
                  <a:gd name="connsiteX3" fmla="*/ 277989 w 593685"/>
                  <a:gd name="connsiteY3" fmla="*/ 556034 h 556614"/>
                  <a:gd name="connsiteX4" fmla="*/ 0 w 593685"/>
                  <a:gd name="connsiteY4" fmla="*/ 278045 h 556614"/>
                  <a:gd name="connsiteX0" fmla="*/ 144 w 593829"/>
                  <a:gd name="connsiteY0" fmla="*/ 263891 h 542460"/>
                  <a:gd name="connsiteX1" fmla="*/ 245140 w 593829"/>
                  <a:gd name="connsiteY1" fmla="*/ 42 h 542460"/>
                  <a:gd name="connsiteX2" fmla="*/ 589116 w 593829"/>
                  <a:gd name="connsiteY2" fmla="*/ 282745 h 542460"/>
                  <a:gd name="connsiteX3" fmla="*/ 278133 w 593829"/>
                  <a:gd name="connsiteY3" fmla="*/ 541880 h 542460"/>
                  <a:gd name="connsiteX4" fmla="*/ 144 w 593829"/>
                  <a:gd name="connsiteY4" fmla="*/ 263891 h 542460"/>
                  <a:gd name="connsiteX0" fmla="*/ 474 w 594159"/>
                  <a:gd name="connsiteY0" fmla="*/ 263959 h 542528"/>
                  <a:gd name="connsiteX1" fmla="*/ 245470 w 594159"/>
                  <a:gd name="connsiteY1" fmla="*/ 110 h 542528"/>
                  <a:gd name="connsiteX2" fmla="*/ 589446 w 594159"/>
                  <a:gd name="connsiteY2" fmla="*/ 282813 h 542528"/>
                  <a:gd name="connsiteX3" fmla="*/ 278463 w 594159"/>
                  <a:gd name="connsiteY3" fmla="*/ 541948 h 542528"/>
                  <a:gd name="connsiteX4" fmla="*/ 474 w 594159"/>
                  <a:gd name="connsiteY4" fmla="*/ 263959 h 542528"/>
                  <a:gd name="connsiteX0" fmla="*/ 71 w 593756"/>
                  <a:gd name="connsiteY0" fmla="*/ 273315 h 551884"/>
                  <a:gd name="connsiteX1" fmla="*/ 254493 w 593756"/>
                  <a:gd name="connsiteY1" fmla="*/ 39 h 551884"/>
                  <a:gd name="connsiteX2" fmla="*/ 589043 w 593756"/>
                  <a:gd name="connsiteY2" fmla="*/ 292169 h 551884"/>
                  <a:gd name="connsiteX3" fmla="*/ 278060 w 593756"/>
                  <a:gd name="connsiteY3" fmla="*/ 551304 h 551884"/>
                  <a:gd name="connsiteX4" fmla="*/ 71 w 593756"/>
                  <a:gd name="connsiteY4" fmla="*/ 273315 h 551884"/>
                  <a:gd name="connsiteX0" fmla="*/ 119 w 593804"/>
                  <a:gd name="connsiteY0" fmla="*/ 273328 h 551897"/>
                  <a:gd name="connsiteX1" fmla="*/ 254541 w 593804"/>
                  <a:gd name="connsiteY1" fmla="*/ 52 h 551897"/>
                  <a:gd name="connsiteX2" fmla="*/ 589091 w 593804"/>
                  <a:gd name="connsiteY2" fmla="*/ 292182 h 551897"/>
                  <a:gd name="connsiteX3" fmla="*/ 278108 w 593804"/>
                  <a:gd name="connsiteY3" fmla="*/ 551317 h 551897"/>
                  <a:gd name="connsiteX4" fmla="*/ 119 w 593804"/>
                  <a:gd name="connsiteY4" fmla="*/ 273328 h 551897"/>
                  <a:gd name="connsiteX0" fmla="*/ 116 w 556671"/>
                  <a:gd name="connsiteY0" fmla="*/ 274061 h 552129"/>
                  <a:gd name="connsiteX1" fmla="*/ 254538 w 556671"/>
                  <a:gd name="connsiteY1" fmla="*/ 785 h 552129"/>
                  <a:gd name="connsiteX2" fmla="*/ 551380 w 556671"/>
                  <a:gd name="connsiteY2" fmla="*/ 250495 h 552129"/>
                  <a:gd name="connsiteX3" fmla="*/ 278105 w 556671"/>
                  <a:gd name="connsiteY3" fmla="*/ 552050 h 552129"/>
                  <a:gd name="connsiteX4" fmla="*/ 116 w 556671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719 w 552061"/>
                  <a:gd name="connsiteY0" fmla="*/ 274061 h 552129"/>
                  <a:gd name="connsiteX1" fmla="*/ 255141 w 552061"/>
                  <a:gd name="connsiteY1" fmla="*/ 785 h 552129"/>
                  <a:gd name="connsiteX2" fmla="*/ 551983 w 552061"/>
                  <a:gd name="connsiteY2" fmla="*/ 250495 h 552129"/>
                  <a:gd name="connsiteX3" fmla="*/ 278708 w 552061"/>
                  <a:gd name="connsiteY3" fmla="*/ 552050 h 552129"/>
                  <a:gd name="connsiteX4" fmla="*/ 719 w 552061"/>
                  <a:gd name="connsiteY4" fmla="*/ 274061 h 552129"/>
                  <a:gd name="connsiteX0" fmla="*/ 719 w 552061"/>
                  <a:gd name="connsiteY0" fmla="*/ 274061 h 552192"/>
                  <a:gd name="connsiteX1" fmla="*/ 255141 w 552061"/>
                  <a:gd name="connsiteY1" fmla="*/ 785 h 552192"/>
                  <a:gd name="connsiteX2" fmla="*/ 551983 w 552061"/>
                  <a:gd name="connsiteY2" fmla="*/ 250495 h 552192"/>
                  <a:gd name="connsiteX3" fmla="*/ 278708 w 552061"/>
                  <a:gd name="connsiteY3" fmla="*/ 552050 h 552192"/>
                  <a:gd name="connsiteX4" fmla="*/ 719 w 552061"/>
                  <a:gd name="connsiteY4" fmla="*/ 274061 h 552192"/>
                  <a:gd name="connsiteX0" fmla="*/ 719 w 552061"/>
                  <a:gd name="connsiteY0" fmla="*/ 274061 h 561604"/>
                  <a:gd name="connsiteX1" fmla="*/ 255141 w 552061"/>
                  <a:gd name="connsiteY1" fmla="*/ 785 h 561604"/>
                  <a:gd name="connsiteX2" fmla="*/ 551983 w 552061"/>
                  <a:gd name="connsiteY2" fmla="*/ 250495 h 561604"/>
                  <a:gd name="connsiteX3" fmla="*/ 264568 w 552061"/>
                  <a:gd name="connsiteY3" fmla="*/ 561477 h 561604"/>
                  <a:gd name="connsiteX4" fmla="*/ 719 w 552061"/>
                  <a:gd name="connsiteY4" fmla="*/ 274061 h 561604"/>
                  <a:gd name="connsiteX0" fmla="*/ 719 w 552664"/>
                  <a:gd name="connsiteY0" fmla="*/ 274061 h 567029"/>
                  <a:gd name="connsiteX1" fmla="*/ 255141 w 552664"/>
                  <a:gd name="connsiteY1" fmla="*/ 785 h 567029"/>
                  <a:gd name="connsiteX2" fmla="*/ 551983 w 552664"/>
                  <a:gd name="connsiteY2" fmla="*/ 250495 h 567029"/>
                  <a:gd name="connsiteX3" fmla="*/ 264568 w 552664"/>
                  <a:gd name="connsiteY3" fmla="*/ 561477 h 567029"/>
                  <a:gd name="connsiteX4" fmla="*/ 719 w 552664"/>
                  <a:gd name="connsiteY4" fmla="*/ 274061 h 567029"/>
                  <a:gd name="connsiteX0" fmla="*/ 722 w 557368"/>
                  <a:gd name="connsiteY0" fmla="*/ 273381 h 570679"/>
                  <a:gd name="connsiteX1" fmla="*/ 255144 w 557368"/>
                  <a:gd name="connsiteY1" fmla="*/ 105 h 570679"/>
                  <a:gd name="connsiteX2" fmla="*/ 556699 w 557368"/>
                  <a:gd name="connsiteY2" fmla="*/ 263956 h 570679"/>
                  <a:gd name="connsiteX3" fmla="*/ 264571 w 557368"/>
                  <a:gd name="connsiteY3" fmla="*/ 560797 h 570679"/>
                  <a:gd name="connsiteX4" fmla="*/ 722 w 557368"/>
                  <a:gd name="connsiteY4" fmla="*/ 273381 h 570679"/>
                  <a:gd name="connsiteX0" fmla="*/ 722 w 557368"/>
                  <a:gd name="connsiteY0" fmla="*/ 274431 h 571729"/>
                  <a:gd name="connsiteX1" fmla="*/ 255144 w 557368"/>
                  <a:gd name="connsiteY1" fmla="*/ 1155 h 571729"/>
                  <a:gd name="connsiteX2" fmla="*/ 556699 w 557368"/>
                  <a:gd name="connsiteY2" fmla="*/ 265006 h 571729"/>
                  <a:gd name="connsiteX3" fmla="*/ 264571 w 557368"/>
                  <a:gd name="connsiteY3" fmla="*/ 561847 h 571729"/>
                  <a:gd name="connsiteX4" fmla="*/ 722 w 557368"/>
                  <a:gd name="connsiteY4" fmla="*/ 274431 h 57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68" h="571729">
                    <a:moveTo>
                      <a:pt x="722" y="274431"/>
                    </a:moveTo>
                    <a:cubicBezTo>
                      <a:pt x="-12633" y="74146"/>
                      <a:pt x="162481" y="2726"/>
                      <a:pt x="255144" y="1155"/>
                    </a:cubicBezTo>
                    <a:cubicBezTo>
                      <a:pt x="347807" y="-416"/>
                      <a:pt x="547271" y="-25211"/>
                      <a:pt x="556699" y="265006"/>
                    </a:cubicBezTo>
                    <a:cubicBezTo>
                      <a:pt x="570839" y="658918"/>
                      <a:pt x="357234" y="560276"/>
                      <a:pt x="264571" y="561847"/>
                    </a:cubicBezTo>
                    <a:cubicBezTo>
                      <a:pt x="171908" y="563418"/>
                      <a:pt x="-9490" y="479430"/>
                      <a:pt x="722" y="27443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2068335" y="3390078"/>
                <a:ext cx="1551608" cy="2514626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249155 w 1532166"/>
                  <a:gd name="connsiteY18" fmla="*/ 1375951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51608"/>
                  <a:gd name="connsiteY0" fmla="*/ 578808 h 2508063"/>
                  <a:gd name="connsiteX1" fmla="*/ 1156384 w 1551608"/>
                  <a:gd name="connsiteY1" fmla="*/ 452349 h 2508063"/>
                  <a:gd name="connsiteX2" fmla="*/ 1283445 w 1551608"/>
                  <a:gd name="connsiteY2" fmla="*/ 115541 h 2508063"/>
                  <a:gd name="connsiteX3" fmla="*/ 1438486 w 1551608"/>
                  <a:gd name="connsiteY3" fmla="*/ 12 h 2508063"/>
                  <a:gd name="connsiteX4" fmla="*/ 1511444 w 1551608"/>
                  <a:gd name="connsiteY4" fmla="*/ 228612 h 2508063"/>
                  <a:gd name="connsiteX5" fmla="*/ 1350937 w 1551608"/>
                  <a:gd name="connsiteY5" fmla="*/ 666357 h 2508063"/>
                  <a:gd name="connsiteX6" fmla="*/ 903465 w 1551608"/>
                  <a:gd name="connsiteY6" fmla="*/ 817136 h 2508063"/>
                  <a:gd name="connsiteX7" fmla="*/ 801325 w 1551608"/>
                  <a:gd name="connsiteY7" fmla="*/ 1449434 h 2508063"/>
                  <a:gd name="connsiteX8" fmla="*/ 1146657 w 1551608"/>
                  <a:gd name="connsiteY8" fmla="*/ 1614804 h 2508063"/>
                  <a:gd name="connsiteX9" fmla="*/ 1282845 w 1551608"/>
                  <a:gd name="connsiteY9" fmla="*/ 2383289 h 2508063"/>
                  <a:gd name="connsiteX10" fmla="*/ 1034789 w 1551608"/>
                  <a:gd name="connsiteY10" fmla="*/ 2393017 h 2508063"/>
                  <a:gd name="connsiteX11" fmla="*/ 942376 w 1551608"/>
                  <a:gd name="connsiteY11" fmla="*/ 1794766 h 2508063"/>
                  <a:gd name="connsiteX12" fmla="*/ 621363 w 1551608"/>
                  <a:gd name="connsiteY12" fmla="*/ 1682897 h 2508063"/>
                  <a:gd name="connsiteX13" fmla="*/ 562997 w 1551608"/>
                  <a:gd name="connsiteY13" fmla="*/ 1999046 h 2508063"/>
                  <a:gd name="connsiteX14" fmla="*/ 324669 w 1551608"/>
                  <a:gd name="connsiteY14" fmla="*/ 2480566 h 2508063"/>
                  <a:gd name="connsiteX15" fmla="*/ 120389 w 1551608"/>
                  <a:gd name="connsiteY15" fmla="*/ 2388153 h 2508063"/>
                  <a:gd name="connsiteX16" fmla="*/ 334397 w 1551608"/>
                  <a:gd name="connsiteY16" fmla="*/ 1882314 h 2508063"/>
                  <a:gd name="connsiteX17" fmla="*/ 533814 w 1551608"/>
                  <a:gd name="connsiteY17" fmla="*/ 1045736 h 2508063"/>
                  <a:gd name="connsiteX18" fmla="*/ 249155 w 1551608"/>
                  <a:gd name="connsiteY18" fmla="*/ 1375874 h 2508063"/>
                  <a:gd name="connsiteX19" fmla="*/ 23112 w 1551608"/>
                  <a:gd name="connsiteY19" fmla="*/ 1298655 h 2508063"/>
                  <a:gd name="connsiteX20" fmla="*/ 71750 w 1551608"/>
                  <a:gd name="connsiteY20" fmla="*/ 1104102 h 2508063"/>
                  <a:gd name="connsiteX21" fmla="*/ 684593 w 1551608"/>
                  <a:gd name="connsiteY21" fmla="*/ 578808 h 2508063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497676"/>
                  <a:gd name="connsiteX1" fmla="*/ 1156384 w 1551608"/>
                  <a:gd name="connsiteY1" fmla="*/ 452349 h 2497676"/>
                  <a:gd name="connsiteX2" fmla="*/ 1283445 w 1551608"/>
                  <a:gd name="connsiteY2" fmla="*/ 115541 h 2497676"/>
                  <a:gd name="connsiteX3" fmla="*/ 1438486 w 1551608"/>
                  <a:gd name="connsiteY3" fmla="*/ 12 h 2497676"/>
                  <a:gd name="connsiteX4" fmla="*/ 1511444 w 1551608"/>
                  <a:gd name="connsiteY4" fmla="*/ 228612 h 2497676"/>
                  <a:gd name="connsiteX5" fmla="*/ 1350937 w 1551608"/>
                  <a:gd name="connsiteY5" fmla="*/ 666357 h 2497676"/>
                  <a:gd name="connsiteX6" fmla="*/ 903465 w 1551608"/>
                  <a:gd name="connsiteY6" fmla="*/ 817136 h 2497676"/>
                  <a:gd name="connsiteX7" fmla="*/ 801325 w 1551608"/>
                  <a:gd name="connsiteY7" fmla="*/ 1449434 h 2497676"/>
                  <a:gd name="connsiteX8" fmla="*/ 1146657 w 1551608"/>
                  <a:gd name="connsiteY8" fmla="*/ 1614804 h 2497676"/>
                  <a:gd name="connsiteX9" fmla="*/ 1282845 w 1551608"/>
                  <a:gd name="connsiteY9" fmla="*/ 2383289 h 2497676"/>
                  <a:gd name="connsiteX10" fmla="*/ 1034789 w 1551608"/>
                  <a:gd name="connsiteY10" fmla="*/ 2393017 h 2497676"/>
                  <a:gd name="connsiteX11" fmla="*/ 942376 w 1551608"/>
                  <a:gd name="connsiteY11" fmla="*/ 1794766 h 2497676"/>
                  <a:gd name="connsiteX12" fmla="*/ 621363 w 1551608"/>
                  <a:gd name="connsiteY12" fmla="*/ 1682897 h 2497676"/>
                  <a:gd name="connsiteX13" fmla="*/ 562997 w 1551608"/>
                  <a:gd name="connsiteY13" fmla="*/ 1999046 h 2497676"/>
                  <a:gd name="connsiteX14" fmla="*/ 367089 w 1551608"/>
                  <a:gd name="connsiteY14" fmla="*/ 2489993 h 2497676"/>
                  <a:gd name="connsiteX15" fmla="*/ 120389 w 1551608"/>
                  <a:gd name="connsiteY15" fmla="*/ 2388153 h 2497676"/>
                  <a:gd name="connsiteX16" fmla="*/ 334397 w 1551608"/>
                  <a:gd name="connsiteY16" fmla="*/ 1882314 h 2497676"/>
                  <a:gd name="connsiteX17" fmla="*/ 533814 w 1551608"/>
                  <a:gd name="connsiteY17" fmla="*/ 1045736 h 2497676"/>
                  <a:gd name="connsiteX18" fmla="*/ 249155 w 1551608"/>
                  <a:gd name="connsiteY18" fmla="*/ 1375874 h 2497676"/>
                  <a:gd name="connsiteX19" fmla="*/ 23112 w 1551608"/>
                  <a:gd name="connsiteY19" fmla="*/ 1298655 h 2497676"/>
                  <a:gd name="connsiteX20" fmla="*/ 71750 w 1551608"/>
                  <a:gd name="connsiteY20" fmla="*/ 1104102 h 2497676"/>
                  <a:gd name="connsiteX21" fmla="*/ 684593 w 1551608"/>
                  <a:gd name="connsiteY21" fmla="*/ 578808 h 249767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68705 w 1551608"/>
                  <a:gd name="connsiteY9" fmla="*/ 245870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5022"/>
                  <a:gd name="connsiteX1" fmla="*/ 1156384 w 1551608"/>
                  <a:gd name="connsiteY1" fmla="*/ 452349 h 2515022"/>
                  <a:gd name="connsiteX2" fmla="*/ 1283445 w 1551608"/>
                  <a:gd name="connsiteY2" fmla="*/ 115541 h 2515022"/>
                  <a:gd name="connsiteX3" fmla="*/ 1438486 w 1551608"/>
                  <a:gd name="connsiteY3" fmla="*/ 12 h 2515022"/>
                  <a:gd name="connsiteX4" fmla="*/ 1511444 w 1551608"/>
                  <a:gd name="connsiteY4" fmla="*/ 228612 h 2515022"/>
                  <a:gd name="connsiteX5" fmla="*/ 1350937 w 1551608"/>
                  <a:gd name="connsiteY5" fmla="*/ 666357 h 2515022"/>
                  <a:gd name="connsiteX6" fmla="*/ 903465 w 1551608"/>
                  <a:gd name="connsiteY6" fmla="*/ 817136 h 2515022"/>
                  <a:gd name="connsiteX7" fmla="*/ 801325 w 1551608"/>
                  <a:gd name="connsiteY7" fmla="*/ 1449434 h 2515022"/>
                  <a:gd name="connsiteX8" fmla="*/ 1146657 w 1551608"/>
                  <a:gd name="connsiteY8" fmla="*/ 1614804 h 2515022"/>
                  <a:gd name="connsiteX9" fmla="*/ 1273418 w 1551608"/>
                  <a:gd name="connsiteY9" fmla="*/ 2482270 h 2515022"/>
                  <a:gd name="connsiteX10" fmla="*/ 1034789 w 1551608"/>
                  <a:gd name="connsiteY10" fmla="*/ 2393017 h 2515022"/>
                  <a:gd name="connsiteX11" fmla="*/ 942376 w 1551608"/>
                  <a:gd name="connsiteY11" fmla="*/ 1794766 h 2515022"/>
                  <a:gd name="connsiteX12" fmla="*/ 621363 w 1551608"/>
                  <a:gd name="connsiteY12" fmla="*/ 1682897 h 2515022"/>
                  <a:gd name="connsiteX13" fmla="*/ 562997 w 1551608"/>
                  <a:gd name="connsiteY13" fmla="*/ 1999046 h 2515022"/>
                  <a:gd name="connsiteX14" fmla="*/ 362376 w 1551608"/>
                  <a:gd name="connsiteY14" fmla="*/ 2508847 h 2515022"/>
                  <a:gd name="connsiteX15" fmla="*/ 120389 w 1551608"/>
                  <a:gd name="connsiteY15" fmla="*/ 2388153 h 2515022"/>
                  <a:gd name="connsiteX16" fmla="*/ 334397 w 1551608"/>
                  <a:gd name="connsiteY16" fmla="*/ 1882314 h 2515022"/>
                  <a:gd name="connsiteX17" fmla="*/ 533814 w 1551608"/>
                  <a:gd name="connsiteY17" fmla="*/ 1045736 h 2515022"/>
                  <a:gd name="connsiteX18" fmla="*/ 249155 w 1551608"/>
                  <a:gd name="connsiteY18" fmla="*/ 1375874 h 2515022"/>
                  <a:gd name="connsiteX19" fmla="*/ 23112 w 1551608"/>
                  <a:gd name="connsiteY19" fmla="*/ 1298655 h 2515022"/>
                  <a:gd name="connsiteX20" fmla="*/ 71750 w 1551608"/>
                  <a:gd name="connsiteY20" fmla="*/ 1104102 h 2515022"/>
                  <a:gd name="connsiteX21" fmla="*/ 684593 w 1551608"/>
                  <a:gd name="connsiteY21" fmla="*/ 578808 h 2515022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25362 w 1551608"/>
                  <a:gd name="connsiteY10" fmla="*/ 2355310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51608" h="2514626">
                    <a:moveTo>
                      <a:pt x="684593" y="578808"/>
                    </a:moveTo>
                    <a:cubicBezTo>
                      <a:pt x="922921" y="502607"/>
                      <a:pt x="1043705" y="506662"/>
                      <a:pt x="1156384" y="452349"/>
                    </a:cubicBezTo>
                    <a:cubicBezTo>
                      <a:pt x="1225289" y="359126"/>
                      <a:pt x="1236428" y="190930"/>
                      <a:pt x="1283445" y="115541"/>
                    </a:cubicBezTo>
                    <a:cubicBezTo>
                      <a:pt x="1330462" y="40152"/>
                      <a:pt x="1327313" y="-799"/>
                      <a:pt x="1438486" y="12"/>
                    </a:cubicBezTo>
                    <a:cubicBezTo>
                      <a:pt x="1627330" y="34870"/>
                      <a:pt x="1526036" y="117555"/>
                      <a:pt x="1511444" y="228612"/>
                    </a:cubicBezTo>
                    <a:cubicBezTo>
                      <a:pt x="1496853" y="339670"/>
                      <a:pt x="1422273" y="534223"/>
                      <a:pt x="1350937" y="666357"/>
                    </a:cubicBezTo>
                    <a:cubicBezTo>
                      <a:pt x="1201780" y="735261"/>
                      <a:pt x="1072888" y="764444"/>
                      <a:pt x="903465" y="817136"/>
                    </a:cubicBezTo>
                    <a:cubicBezTo>
                      <a:pt x="865366" y="957377"/>
                      <a:pt x="802947" y="1314057"/>
                      <a:pt x="801325" y="1449434"/>
                    </a:cubicBezTo>
                    <a:cubicBezTo>
                      <a:pt x="877525" y="1531309"/>
                      <a:pt x="1041274" y="1515906"/>
                      <a:pt x="1146657" y="1614804"/>
                    </a:cubicBezTo>
                    <a:cubicBezTo>
                      <a:pt x="1193674" y="1781795"/>
                      <a:pt x="1292063" y="2352568"/>
                      <a:pt x="1273418" y="2482270"/>
                    </a:cubicBezTo>
                    <a:cubicBezTo>
                      <a:pt x="1141652" y="2498850"/>
                      <a:pt x="1080536" y="2469894"/>
                      <a:pt x="1025362" y="2355310"/>
                    </a:cubicBezTo>
                    <a:cubicBezTo>
                      <a:pt x="970188" y="2240726"/>
                      <a:pt x="957778" y="1932574"/>
                      <a:pt x="942376" y="1794766"/>
                    </a:cubicBezTo>
                    <a:cubicBezTo>
                      <a:pt x="824834" y="1754234"/>
                      <a:pt x="694321" y="1702352"/>
                      <a:pt x="621363" y="1682897"/>
                    </a:cubicBezTo>
                    <a:cubicBezTo>
                      <a:pt x="601908" y="1814221"/>
                      <a:pt x="606161" y="1861388"/>
                      <a:pt x="562997" y="1999046"/>
                    </a:cubicBezTo>
                    <a:cubicBezTo>
                      <a:pt x="519833" y="2136704"/>
                      <a:pt x="436144" y="2443996"/>
                      <a:pt x="362376" y="2508847"/>
                    </a:cubicBezTo>
                    <a:cubicBezTo>
                      <a:pt x="260328" y="2531278"/>
                      <a:pt x="118768" y="2487862"/>
                      <a:pt x="120389" y="2388153"/>
                    </a:cubicBezTo>
                    <a:cubicBezTo>
                      <a:pt x="122010" y="2288444"/>
                      <a:pt x="265493" y="2106050"/>
                      <a:pt x="334397" y="1882314"/>
                    </a:cubicBezTo>
                    <a:cubicBezTo>
                      <a:pt x="403301" y="1658578"/>
                      <a:pt x="551648" y="1113830"/>
                      <a:pt x="533814" y="1045736"/>
                    </a:cubicBezTo>
                    <a:cubicBezTo>
                      <a:pt x="428431" y="1104102"/>
                      <a:pt x="334272" y="1333721"/>
                      <a:pt x="249155" y="1375874"/>
                    </a:cubicBezTo>
                    <a:cubicBezTo>
                      <a:pt x="164038" y="1418027"/>
                      <a:pt x="39325" y="1340808"/>
                      <a:pt x="23112" y="1298655"/>
                    </a:cubicBezTo>
                    <a:cubicBezTo>
                      <a:pt x="6899" y="1256502"/>
                      <a:pt x="-38497" y="1224076"/>
                      <a:pt x="71750" y="1104102"/>
                    </a:cubicBezTo>
                    <a:cubicBezTo>
                      <a:pt x="181997" y="984128"/>
                      <a:pt x="514358" y="703648"/>
                      <a:pt x="684593" y="5788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068335" y="3307141"/>
              <a:ext cx="1532166" cy="2590999"/>
              <a:chOff x="2068335" y="3307141"/>
              <a:chExt cx="1532166" cy="2590999"/>
            </a:xfrm>
          </p:grpSpPr>
          <p:sp>
            <p:nvSpPr>
              <p:cNvPr id="111" name="Oval 110"/>
              <p:cNvSpPr/>
              <p:nvPr/>
            </p:nvSpPr>
            <p:spPr bwMode="auto">
              <a:xfrm>
                <a:off x="2585546" y="3307141"/>
                <a:ext cx="555978" cy="5559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2068335" y="3390000"/>
                <a:ext cx="1532166" cy="2508140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2166" h="2508140">
                    <a:moveTo>
                      <a:pt x="684593" y="578885"/>
                    </a:moveTo>
                    <a:cubicBezTo>
                      <a:pt x="922921" y="502684"/>
                      <a:pt x="1043705" y="506739"/>
                      <a:pt x="1156384" y="452426"/>
                    </a:cubicBezTo>
                    <a:cubicBezTo>
                      <a:pt x="1225289" y="359203"/>
                      <a:pt x="1255282" y="153300"/>
                      <a:pt x="1302299" y="77911"/>
                    </a:cubicBezTo>
                    <a:cubicBezTo>
                      <a:pt x="1349316" y="2522"/>
                      <a:pt x="1374447" y="-722"/>
                      <a:pt x="1438486" y="89"/>
                    </a:cubicBezTo>
                    <a:cubicBezTo>
                      <a:pt x="1575483" y="34947"/>
                      <a:pt x="1526036" y="117632"/>
                      <a:pt x="1511444" y="228689"/>
                    </a:cubicBezTo>
                    <a:cubicBezTo>
                      <a:pt x="1496853" y="339747"/>
                      <a:pt x="1422273" y="534300"/>
                      <a:pt x="1350937" y="666434"/>
                    </a:cubicBezTo>
                    <a:cubicBezTo>
                      <a:pt x="1201780" y="735338"/>
                      <a:pt x="1072888" y="764521"/>
                      <a:pt x="903465" y="817213"/>
                    </a:cubicBezTo>
                    <a:cubicBezTo>
                      <a:pt x="865366" y="957454"/>
                      <a:pt x="802947" y="1314134"/>
                      <a:pt x="801325" y="1449511"/>
                    </a:cubicBezTo>
                    <a:cubicBezTo>
                      <a:pt x="877525" y="1531386"/>
                      <a:pt x="1041274" y="1515983"/>
                      <a:pt x="1146657" y="1614881"/>
                    </a:cubicBezTo>
                    <a:cubicBezTo>
                      <a:pt x="1193674" y="1781872"/>
                      <a:pt x="1301490" y="2253664"/>
                      <a:pt x="1282845" y="2383366"/>
                    </a:cubicBezTo>
                    <a:cubicBezTo>
                      <a:pt x="1264200" y="2513068"/>
                      <a:pt x="1091534" y="2491181"/>
                      <a:pt x="1034789" y="2393094"/>
                    </a:cubicBezTo>
                    <a:cubicBezTo>
                      <a:pt x="978044" y="2295007"/>
                      <a:pt x="957778" y="1932651"/>
                      <a:pt x="942376" y="1794843"/>
                    </a:cubicBezTo>
                    <a:cubicBezTo>
                      <a:pt x="824834" y="1754311"/>
                      <a:pt x="694321" y="1702429"/>
                      <a:pt x="621363" y="1682974"/>
                    </a:cubicBezTo>
                    <a:cubicBezTo>
                      <a:pt x="601908" y="1814298"/>
                      <a:pt x="612446" y="1866178"/>
                      <a:pt x="562997" y="1999123"/>
                    </a:cubicBezTo>
                    <a:cubicBezTo>
                      <a:pt x="513548" y="2132068"/>
                      <a:pt x="398437" y="2415792"/>
                      <a:pt x="324669" y="2480643"/>
                    </a:cubicBezTo>
                    <a:cubicBezTo>
                      <a:pt x="250901" y="2545494"/>
                      <a:pt x="118768" y="2487939"/>
                      <a:pt x="120389" y="2388230"/>
                    </a:cubicBezTo>
                    <a:cubicBezTo>
                      <a:pt x="122010" y="2288521"/>
                      <a:pt x="265493" y="2106127"/>
                      <a:pt x="334397" y="1882391"/>
                    </a:cubicBezTo>
                    <a:cubicBezTo>
                      <a:pt x="403301" y="1658655"/>
                      <a:pt x="551648" y="1113907"/>
                      <a:pt x="533814" y="1045813"/>
                    </a:cubicBezTo>
                    <a:cubicBezTo>
                      <a:pt x="428431" y="1104179"/>
                      <a:pt x="254144" y="1314945"/>
                      <a:pt x="169027" y="1357098"/>
                    </a:cubicBezTo>
                    <a:cubicBezTo>
                      <a:pt x="83910" y="1399251"/>
                      <a:pt x="39325" y="1340885"/>
                      <a:pt x="23112" y="1298732"/>
                    </a:cubicBezTo>
                    <a:cubicBezTo>
                      <a:pt x="6899" y="1256579"/>
                      <a:pt x="-38497" y="1224153"/>
                      <a:pt x="71750" y="1104179"/>
                    </a:cubicBezTo>
                    <a:cubicBezTo>
                      <a:pt x="181997" y="984205"/>
                      <a:pt x="514358" y="703725"/>
                      <a:pt x="684593" y="578885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05892" y="4360507"/>
            <a:ext cx="2564206" cy="1336075"/>
            <a:chOff x="8039595" y="1267142"/>
            <a:chExt cx="3162174" cy="2044673"/>
          </a:xfrm>
        </p:grpSpPr>
        <p:sp>
          <p:nvSpPr>
            <p:cNvPr id="10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174358" y="1662365"/>
              <a:ext cx="3014451" cy="1649450"/>
              <a:chOff x="8812214" y="1191101"/>
              <a:chExt cx="2451303" cy="16494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8812214" y="1191101"/>
                <a:ext cx="2451303" cy="1552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018636" y="1367285"/>
                <a:ext cx="2104086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8039595" y="1267142"/>
              <a:ext cx="3162174" cy="4211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3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Your Text Here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262561" y="4348399"/>
            <a:ext cx="2564206" cy="1336075"/>
            <a:chOff x="8039595" y="1267142"/>
            <a:chExt cx="3162174" cy="2044673"/>
          </a:xfrm>
        </p:grpSpPr>
        <p:sp>
          <p:nvSpPr>
            <p:cNvPr id="93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74358" y="1662365"/>
              <a:ext cx="3014451" cy="1649450"/>
              <a:chOff x="8812214" y="1191101"/>
              <a:chExt cx="2451303" cy="164945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8812214" y="1191101"/>
                <a:ext cx="2451303" cy="1552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9018636" y="1367285"/>
                <a:ext cx="2104086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8039595" y="1267142"/>
              <a:ext cx="3162174" cy="4211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6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Your Text Here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73903" y="4353633"/>
            <a:ext cx="2564206" cy="1336075"/>
            <a:chOff x="8039595" y="1267142"/>
            <a:chExt cx="3162174" cy="2044673"/>
          </a:xfrm>
        </p:grpSpPr>
        <p:sp>
          <p:nvSpPr>
            <p:cNvPr id="86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8174358" y="1662365"/>
              <a:ext cx="3014451" cy="1649450"/>
              <a:chOff x="8812214" y="1191101"/>
              <a:chExt cx="2451303" cy="164945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12214" y="1191101"/>
                <a:ext cx="2451303" cy="15525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018636" y="1367285"/>
                <a:ext cx="2104086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 smtClean="0">
                    <a:cs typeface="Calibri" pitchFamily="34" charset="0"/>
                  </a:rPr>
                  <a:t>This is a sample text that you can edit. You can change font(size, colour, name), or apply any desired formatting.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8039595" y="1267142"/>
              <a:ext cx="3162174" cy="42117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9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Your Text Here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93044" y="1502971"/>
            <a:ext cx="2407160" cy="870420"/>
            <a:chOff x="6201103" y="1363616"/>
            <a:chExt cx="2407160" cy="870420"/>
          </a:xfrm>
        </p:grpSpPr>
        <p:sp>
          <p:nvSpPr>
            <p:cNvPr id="84" name="Rectangle 70"/>
            <p:cNvSpPr/>
            <p:nvPr/>
          </p:nvSpPr>
          <p:spPr bwMode="auto">
            <a:xfrm>
              <a:off x="6201103" y="1363616"/>
              <a:ext cx="2407160" cy="870420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160" h="870420">
                  <a:moveTo>
                    <a:pt x="599090" y="0"/>
                  </a:moveTo>
                  <a:lnTo>
                    <a:pt x="2407160" y="0"/>
                  </a:lnTo>
                  <a:lnTo>
                    <a:pt x="2407160" y="859909"/>
                  </a:lnTo>
                  <a:lnTo>
                    <a:pt x="0" y="870420"/>
                  </a:lnTo>
                  <a:lnTo>
                    <a:pt x="59909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118610" y="1405556"/>
              <a:ext cx="1470082" cy="79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cs typeface="Calibri" pitchFamily="34" charset="0"/>
                </a:rPr>
                <a:t>This is a sample text that you can edit. You can change font(size, colour, name), or apply any desired formatting.</a:t>
              </a:r>
              <a:endParaRPr lang="en-US" sz="900" dirty="0">
                <a:cs typeface="Calibri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862566" y="1237664"/>
            <a:ext cx="2192725" cy="1573883"/>
            <a:chOff x="5411842" y="1992548"/>
            <a:chExt cx="1834124" cy="1316488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5411842" y="3012282"/>
              <a:ext cx="1345813" cy="296754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809645" y="1992548"/>
              <a:ext cx="1436321" cy="1123063"/>
              <a:chOff x="5809645" y="1992548"/>
              <a:chExt cx="1436321" cy="1123063"/>
            </a:xfrm>
          </p:grpSpPr>
          <p:sp>
            <p:nvSpPr>
              <p:cNvPr id="82" name="Rectangle 1"/>
              <p:cNvSpPr/>
              <p:nvPr/>
            </p:nvSpPr>
            <p:spPr bwMode="auto">
              <a:xfrm>
                <a:off x="5938769" y="1995055"/>
                <a:ext cx="1307197" cy="112055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7197"/>
                  <a:gd name="connsiteY0" fmla="*/ 472837 h 1117229"/>
                  <a:gd name="connsiteX1" fmla="*/ 218745 w 1307197"/>
                  <a:gd name="connsiteY1" fmla="*/ 413696 h 1117229"/>
                  <a:gd name="connsiteX2" fmla="*/ 298548 w 1307197"/>
                  <a:gd name="connsiteY2" fmla="*/ 845958 h 1117229"/>
                  <a:gd name="connsiteX3" fmla="*/ 904860 w 1307197"/>
                  <a:gd name="connsiteY3" fmla="*/ 37249 h 1117229"/>
                  <a:gd name="connsiteX4" fmla="*/ 1307197 w 1307197"/>
                  <a:gd name="connsiteY4" fmla="*/ 0 h 1117229"/>
                  <a:gd name="connsiteX5" fmla="*/ 232756 w 1307197"/>
                  <a:gd name="connsiteY5" fmla="*/ 1117229 h 1117229"/>
                  <a:gd name="connsiteX6" fmla="*/ 0 w 1307197"/>
                  <a:gd name="connsiteY6" fmla="*/ 472837 h 1117229"/>
                  <a:gd name="connsiteX0" fmla="*/ 0 w 1307197"/>
                  <a:gd name="connsiteY0" fmla="*/ 472837 h 1117229"/>
                  <a:gd name="connsiteX1" fmla="*/ 129522 w 1307197"/>
                  <a:gd name="connsiteY1" fmla="*/ 440298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179398 w 1307197"/>
                  <a:gd name="connsiteY7" fmla="*/ 972312 h 1117229"/>
                  <a:gd name="connsiteX8" fmla="*/ 0 w 1307197"/>
                  <a:gd name="connsiteY8" fmla="*/ 472837 h 1117229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307197 w 1307197"/>
                  <a:gd name="connsiteY5" fmla="*/ 0 h 1118616"/>
                  <a:gd name="connsiteX6" fmla="*/ 232756 w 1307197"/>
                  <a:gd name="connsiteY6" fmla="*/ 1117229 h 1118616"/>
                  <a:gd name="connsiteX7" fmla="*/ 99596 w 1307197"/>
                  <a:gd name="connsiteY7" fmla="*/ 1118616 h 1118616"/>
                  <a:gd name="connsiteX8" fmla="*/ 0 w 1307197"/>
                  <a:gd name="connsiteY8" fmla="*/ 472837 h 1118616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143675 w 1307197"/>
                  <a:gd name="connsiteY5" fmla="*/ 18010 h 1118616"/>
                  <a:gd name="connsiteX6" fmla="*/ 1307197 w 1307197"/>
                  <a:gd name="connsiteY6" fmla="*/ 0 h 1118616"/>
                  <a:gd name="connsiteX7" fmla="*/ 232756 w 1307197"/>
                  <a:gd name="connsiteY7" fmla="*/ 1117229 h 1118616"/>
                  <a:gd name="connsiteX8" fmla="*/ 99596 w 1307197"/>
                  <a:gd name="connsiteY8" fmla="*/ 1118616 h 1118616"/>
                  <a:gd name="connsiteX9" fmla="*/ 0 w 1307197"/>
                  <a:gd name="connsiteY9" fmla="*/ 472837 h 111861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197" h="1120556">
                    <a:moveTo>
                      <a:pt x="0" y="474777"/>
                    </a:moveTo>
                    <a:lnTo>
                      <a:pt x="82970" y="418962"/>
                    </a:lnTo>
                    <a:lnTo>
                      <a:pt x="218745" y="415636"/>
                    </a:lnTo>
                    <a:lnTo>
                      <a:pt x="298548" y="847898"/>
                    </a:lnTo>
                    <a:lnTo>
                      <a:pt x="904860" y="39189"/>
                    </a:lnTo>
                    <a:lnTo>
                      <a:pt x="1163625" y="0"/>
                    </a:lnTo>
                    <a:lnTo>
                      <a:pt x="1307197" y="1940"/>
                    </a:lnTo>
                    <a:lnTo>
                      <a:pt x="232756" y="1119169"/>
                    </a:lnTo>
                    <a:lnTo>
                      <a:pt x="99596" y="1120556"/>
                    </a:lnTo>
                    <a:lnTo>
                      <a:pt x="0" y="4747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1"/>
              <p:cNvSpPr/>
              <p:nvPr/>
            </p:nvSpPr>
            <p:spPr bwMode="auto">
              <a:xfrm>
                <a:off x="5809645" y="1992548"/>
                <a:ext cx="1300547" cy="112167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298324"/>
                  <a:gd name="connsiteY0" fmla="*/ 503884 h 1121676"/>
                  <a:gd name="connsiteX1" fmla="*/ 212095 w 1298324"/>
                  <a:gd name="connsiteY1" fmla="*/ 418143 h 1121676"/>
                  <a:gd name="connsiteX2" fmla="*/ 291898 w 1298324"/>
                  <a:gd name="connsiteY2" fmla="*/ 850405 h 1121676"/>
                  <a:gd name="connsiteX3" fmla="*/ 898210 w 1298324"/>
                  <a:gd name="connsiteY3" fmla="*/ 41696 h 1121676"/>
                  <a:gd name="connsiteX4" fmla="*/ 1298324 w 1298324"/>
                  <a:gd name="connsiteY4" fmla="*/ 0 h 1121676"/>
                  <a:gd name="connsiteX5" fmla="*/ 226106 w 1298324"/>
                  <a:gd name="connsiteY5" fmla="*/ 1121676 h 1121676"/>
                  <a:gd name="connsiteX6" fmla="*/ 0 w 1298324"/>
                  <a:gd name="connsiteY6" fmla="*/ 503884 h 1121676"/>
                  <a:gd name="connsiteX0" fmla="*/ 0 w 1300547"/>
                  <a:gd name="connsiteY0" fmla="*/ 503884 h 1121676"/>
                  <a:gd name="connsiteX1" fmla="*/ 212095 w 1300547"/>
                  <a:gd name="connsiteY1" fmla="*/ 418143 h 1121676"/>
                  <a:gd name="connsiteX2" fmla="*/ 291898 w 1300547"/>
                  <a:gd name="connsiteY2" fmla="*/ 850405 h 1121676"/>
                  <a:gd name="connsiteX3" fmla="*/ 898210 w 1300547"/>
                  <a:gd name="connsiteY3" fmla="*/ 41696 h 1121676"/>
                  <a:gd name="connsiteX4" fmla="*/ 1300547 w 1300547"/>
                  <a:gd name="connsiteY4" fmla="*/ 0 h 1121676"/>
                  <a:gd name="connsiteX5" fmla="*/ 226106 w 1300547"/>
                  <a:gd name="connsiteY5" fmla="*/ 1121676 h 1121676"/>
                  <a:gd name="connsiteX6" fmla="*/ 0 w 1300547"/>
                  <a:gd name="connsiteY6" fmla="*/ 503884 h 112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0547" h="1121676">
                    <a:moveTo>
                      <a:pt x="0" y="503884"/>
                    </a:moveTo>
                    <a:lnTo>
                      <a:pt x="212095" y="418143"/>
                    </a:lnTo>
                    <a:lnTo>
                      <a:pt x="291898" y="850405"/>
                    </a:lnTo>
                    <a:lnTo>
                      <a:pt x="898210" y="41696"/>
                    </a:lnTo>
                    <a:lnTo>
                      <a:pt x="1300547" y="0"/>
                    </a:lnTo>
                    <a:lnTo>
                      <a:pt x="226106" y="1121676"/>
                    </a:lnTo>
                    <a:lnTo>
                      <a:pt x="0" y="5038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456029" y="1576633"/>
            <a:ext cx="1825973" cy="859909"/>
            <a:chOff x="6782290" y="1363615"/>
            <a:chExt cx="1825973" cy="859909"/>
          </a:xfrm>
        </p:grpSpPr>
        <p:sp>
          <p:nvSpPr>
            <p:cNvPr id="78" name="Rectangle 77"/>
            <p:cNvSpPr/>
            <p:nvPr/>
          </p:nvSpPr>
          <p:spPr bwMode="auto">
            <a:xfrm flipH="1">
              <a:off x="6800193" y="1363615"/>
              <a:ext cx="1808070" cy="85990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82290" y="1405556"/>
              <a:ext cx="1470082" cy="79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 smtClean="0">
                  <a:cs typeface="Calibri" pitchFamily="34" charset="0"/>
                </a:rPr>
                <a:t>This is a sample text that you can edit. You can change font(size, colour, name), or apply any desired formatting.</a:t>
              </a:r>
              <a:endParaRPr lang="en-US" sz="900" dirty="0">
                <a:cs typeface="Calibri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782002" y="1301834"/>
            <a:ext cx="1332133" cy="1383589"/>
            <a:chOff x="1806989" y="1683574"/>
            <a:chExt cx="1332133" cy="1383589"/>
          </a:xfrm>
        </p:grpSpPr>
        <p:sp>
          <p:nvSpPr>
            <p:cNvPr id="74" name="Multiply 2"/>
            <p:cNvSpPr/>
            <p:nvPr/>
          </p:nvSpPr>
          <p:spPr bwMode="auto">
            <a:xfrm>
              <a:off x="1806989" y="1691140"/>
              <a:ext cx="1210000" cy="1372956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01017 w 1187209"/>
                <a:gd name="connsiteY4" fmla="*/ 68550 h 1383589"/>
                <a:gd name="connsiteX5" fmla="*/ 1178004 w 1187209"/>
                <a:gd name="connsiteY5" fmla="*/ 158686 h 1383589"/>
                <a:gd name="connsiteX6" fmla="*/ 717004 w 1187209"/>
                <a:gd name="connsiteY6" fmla="*/ 693329 h 1383589"/>
                <a:gd name="connsiteX7" fmla="*/ 1187209 w 1187209"/>
                <a:gd name="connsiteY7" fmla="*/ 1237176 h 1383589"/>
                <a:gd name="connsiteX8" fmla="*/ 1062275 w 1187209"/>
                <a:gd name="connsiteY8" fmla="*/ 1352904 h 1383589"/>
                <a:gd name="connsiteX9" fmla="*/ 607414 w 1187209"/>
                <a:gd name="connsiteY9" fmla="*/ 839741 h 1383589"/>
                <a:gd name="connsiteX10" fmla="*/ 128003 w 1187209"/>
                <a:gd name="connsiteY10" fmla="*/ 1383589 h 1383589"/>
                <a:gd name="connsiteX11" fmla="*/ 0 w 1187209"/>
                <a:gd name="connsiteY11" fmla="*/ 1243313 h 1383589"/>
                <a:gd name="connsiteX12" fmla="*/ 479410 w 1187209"/>
                <a:gd name="connsiteY12" fmla="*/ 693328 h 1383589"/>
                <a:gd name="connsiteX13" fmla="*/ 3069 w 1187209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062275 w 1204684"/>
                <a:gd name="connsiteY8" fmla="*/ 1352904 h 1383589"/>
                <a:gd name="connsiteX9" fmla="*/ 607414 w 1204684"/>
                <a:gd name="connsiteY9" fmla="*/ 839741 h 1383589"/>
                <a:gd name="connsiteX10" fmla="*/ 128003 w 1204684"/>
                <a:gd name="connsiteY10" fmla="*/ 1383589 h 1383589"/>
                <a:gd name="connsiteX11" fmla="*/ 0 w 1204684"/>
                <a:gd name="connsiteY11" fmla="*/ 1243313 h 1383589"/>
                <a:gd name="connsiteX12" fmla="*/ 479410 w 1204684"/>
                <a:gd name="connsiteY12" fmla="*/ 693328 h 1383589"/>
                <a:gd name="connsiteX13" fmla="*/ 3069 w 1204684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108990 w 1204684"/>
                <a:gd name="connsiteY8" fmla="*/ 1315217 h 1383589"/>
                <a:gd name="connsiteX9" fmla="*/ 1062275 w 1204684"/>
                <a:gd name="connsiteY9" fmla="*/ 1352904 h 1383589"/>
                <a:gd name="connsiteX10" fmla="*/ 607414 w 1204684"/>
                <a:gd name="connsiteY10" fmla="*/ 839741 h 1383589"/>
                <a:gd name="connsiteX11" fmla="*/ 128003 w 1204684"/>
                <a:gd name="connsiteY11" fmla="*/ 1383589 h 1383589"/>
                <a:gd name="connsiteX12" fmla="*/ 0 w 1204684"/>
                <a:gd name="connsiteY12" fmla="*/ 1243313 h 1383589"/>
                <a:gd name="connsiteX13" fmla="*/ 479410 w 1204684"/>
                <a:gd name="connsiteY13" fmla="*/ 693328 h 1383589"/>
                <a:gd name="connsiteX14" fmla="*/ 3069 w 1204684"/>
                <a:gd name="connsiteY14" fmla="*/ 140276 h 1383589"/>
                <a:gd name="connsiteX0" fmla="*/ 3069 w 1210000"/>
                <a:gd name="connsiteY0" fmla="*/ 140276 h 1383589"/>
                <a:gd name="connsiteX1" fmla="*/ 131071 w 1210000"/>
                <a:gd name="connsiteY1" fmla="*/ 0 h 1383589"/>
                <a:gd name="connsiteX2" fmla="*/ 607413 w 1210000"/>
                <a:gd name="connsiteY2" fmla="*/ 549984 h 1383589"/>
                <a:gd name="connsiteX3" fmla="*/ 1059206 w 1210000"/>
                <a:gd name="connsiteY3" fmla="*/ 18410 h 1383589"/>
                <a:gd name="connsiteX4" fmla="*/ 1204684 w 1210000"/>
                <a:gd name="connsiteY4" fmla="*/ 26020 h 1383589"/>
                <a:gd name="connsiteX5" fmla="*/ 1178004 w 1210000"/>
                <a:gd name="connsiteY5" fmla="*/ 158686 h 1383589"/>
                <a:gd name="connsiteX6" fmla="*/ 717004 w 1210000"/>
                <a:gd name="connsiteY6" fmla="*/ 693329 h 1383589"/>
                <a:gd name="connsiteX7" fmla="*/ 1187209 w 1210000"/>
                <a:gd name="connsiteY7" fmla="*/ 1237176 h 1383589"/>
                <a:gd name="connsiteX8" fmla="*/ 1210000 w 1210000"/>
                <a:gd name="connsiteY8" fmla="*/ 1357747 h 1383589"/>
                <a:gd name="connsiteX9" fmla="*/ 1062275 w 1210000"/>
                <a:gd name="connsiteY9" fmla="*/ 1352904 h 1383589"/>
                <a:gd name="connsiteX10" fmla="*/ 607414 w 1210000"/>
                <a:gd name="connsiteY10" fmla="*/ 839741 h 1383589"/>
                <a:gd name="connsiteX11" fmla="*/ 128003 w 1210000"/>
                <a:gd name="connsiteY11" fmla="*/ 1383589 h 1383589"/>
                <a:gd name="connsiteX12" fmla="*/ 0 w 1210000"/>
                <a:gd name="connsiteY12" fmla="*/ 1243313 h 1383589"/>
                <a:gd name="connsiteX13" fmla="*/ 479410 w 1210000"/>
                <a:gd name="connsiteY13" fmla="*/ 693328 h 1383589"/>
                <a:gd name="connsiteX14" fmla="*/ 3069 w 1210000"/>
                <a:gd name="connsiteY14" fmla="*/ 140276 h 1383589"/>
                <a:gd name="connsiteX0" fmla="*/ 3069 w 1210000"/>
                <a:gd name="connsiteY0" fmla="*/ 129643 h 1372956"/>
                <a:gd name="connsiteX1" fmla="*/ 128412 w 1210000"/>
                <a:gd name="connsiteY1" fmla="*/ 0 h 1372956"/>
                <a:gd name="connsiteX2" fmla="*/ 607413 w 1210000"/>
                <a:gd name="connsiteY2" fmla="*/ 539351 h 1372956"/>
                <a:gd name="connsiteX3" fmla="*/ 1059206 w 1210000"/>
                <a:gd name="connsiteY3" fmla="*/ 7777 h 1372956"/>
                <a:gd name="connsiteX4" fmla="*/ 1204684 w 1210000"/>
                <a:gd name="connsiteY4" fmla="*/ 15387 h 1372956"/>
                <a:gd name="connsiteX5" fmla="*/ 1178004 w 1210000"/>
                <a:gd name="connsiteY5" fmla="*/ 148053 h 1372956"/>
                <a:gd name="connsiteX6" fmla="*/ 717004 w 1210000"/>
                <a:gd name="connsiteY6" fmla="*/ 682696 h 1372956"/>
                <a:gd name="connsiteX7" fmla="*/ 1187209 w 1210000"/>
                <a:gd name="connsiteY7" fmla="*/ 1226543 h 1372956"/>
                <a:gd name="connsiteX8" fmla="*/ 1210000 w 1210000"/>
                <a:gd name="connsiteY8" fmla="*/ 1347114 h 1372956"/>
                <a:gd name="connsiteX9" fmla="*/ 1062275 w 1210000"/>
                <a:gd name="connsiteY9" fmla="*/ 1342271 h 1372956"/>
                <a:gd name="connsiteX10" fmla="*/ 607414 w 1210000"/>
                <a:gd name="connsiteY10" fmla="*/ 829108 h 1372956"/>
                <a:gd name="connsiteX11" fmla="*/ 128003 w 1210000"/>
                <a:gd name="connsiteY11" fmla="*/ 1372956 h 1372956"/>
                <a:gd name="connsiteX12" fmla="*/ 0 w 1210000"/>
                <a:gd name="connsiteY12" fmla="*/ 1232680 h 1372956"/>
                <a:gd name="connsiteX13" fmla="*/ 479410 w 1210000"/>
                <a:gd name="connsiteY13" fmla="*/ 682695 h 1372956"/>
                <a:gd name="connsiteX14" fmla="*/ 3069 w 1210000"/>
                <a:gd name="connsiteY14" fmla="*/ 129643 h 137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0000" h="1372956">
                  <a:moveTo>
                    <a:pt x="3069" y="129643"/>
                  </a:moveTo>
                  <a:lnTo>
                    <a:pt x="128412" y="0"/>
                  </a:lnTo>
                  <a:lnTo>
                    <a:pt x="607413" y="539351"/>
                  </a:lnTo>
                  <a:lnTo>
                    <a:pt x="1059206" y="7777"/>
                  </a:lnTo>
                  <a:lnTo>
                    <a:pt x="1204684" y="15387"/>
                  </a:lnTo>
                  <a:lnTo>
                    <a:pt x="1178004" y="148053"/>
                  </a:lnTo>
                  <a:lnTo>
                    <a:pt x="717004" y="682696"/>
                  </a:lnTo>
                  <a:lnTo>
                    <a:pt x="1187209" y="1226543"/>
                  </a:lnTo>
                  <a:lnTo>
                    <a:pt x="1210000" y="1347114"/>
                  </a:lnTo>
                  <a:lnTo>
                    <a:pt x="1062275" y="1342271"/>
                  </a:lnTo>
                  <a:lnTo>
                    <a:pt x="607414" y="829108"/>
                  </a:lnTo>
                  <a:lnTo>
                    <a:pt x="128003" y="1372956"/>
                  </a:lnTo>
                  <a:lnTo>
                    <a:pt x="0" y="1232680"/>
                  </a:lnTo>
                  <a:lnTo>
                    <a:pt x="479410" y="682695"/>
                  </a:lnTo>
                  <a:lnTo>
                    <a:pt x="3069" y="1296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Multiply 2"/>
            <p:cNvSpPr/>
            <p:nvPr/>
          </p:nvSpPr>
          <p:spPr bwMode="auto">
            <a:xfrm>
              <a:off x="1951913" y="1683574"/>
              <a:ext cx="1187209" cy="1383589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7209" h="1383589">
                  <a:moveTo>
                    <a:pt x="3069" y="140276"/>
                  </a:moveTo>
                  <a:lnTo>
                    <a:pt x="131071" y="0"/>
                  </a:lnTo>
                  <a:lnTo>
                    <a:pt x="607413" y="549984"/>
                  </a:lnTo>
                  <a:lnTo>
                    <a:pt x="1059206" y="18410"/>
                  </a:lnTo>
                  <a:lnTo>
                    <a:pt x="1178004" y="158686"/>
                  </a:lnTo>
                  <a:lnTo>
                    <a:pt x="717004" y="693329"/>
                  </a:lnTo>
                  <a:lnTo>
                    <a:pt x="1187209" y="1237176"/>
                  </a:lnTo>
                  <a:lnTo>
                    <a:pt x="1062275" y="1352904"/>
                  </a:lnTo>
                  <a:lnTo>
                    <a:pt x="607414" y="839741"/>
                  </a:lnTo>
                  <a:lnTo>
                    <a:pt x="128003" y="1383589"/>
                  </a:lnTo>
                  <a:lnTo>
                    <a:pt x="0" y="1243313"/>
                  </a:lnTo>
                  <a:lnTo>
                    <a:pt x="479410" y="693328"/>
                  </a:lnTo>
                  <a:lnTo>
                    <a:pt x="3069" y="1402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Rectangle 28"/>
            <p:cNvSpPr/>
            <p:nvPr/>
          </p:nvSpPr>
          <p:spPr bwMode="auto">
            <a:xfrm>
              <a:off x="1811338" y="1685825"/>
              <a:ext cx="277273" cy="139310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82740"/>
                <a:gd name="connsiteY0" fmla="*/ 819 h 141969"/>
                <a:gd name="connsiteX1" fmla="*/ 282740 w 282740"/>
                <a:gd name="connsiteY1" fmla="*/ 0 h 141969"/>
                <a:gd name="connsiteX2" fmla="*/ 148550 w 282740"/>
                <a:gd name="connsiteY2" fmla="*/ 141969 h 141969"/>
                <a:gd name="connsiteX3" fmla="*/ 0 w 282740"/>
                <a:gd name="connsiteY3" fmla="*/ 141969 h 141969"/>
                <a:gd name="connsiteX4" fmla="*/ 122738 w 282740"/>
                <a:gd name="connsiteY4" fmla="*/ 819 h 141969"/>
                <a:gd name="connsiteX0" fmla="*/ 106790 w 266792"/>
                <a:gd name="connsiteY0" fmla="*/ 819 h 141969"/>
                <a:gd name="connsiteX1" fmla="*/ 266792 w 266792"/>
                <a:gd name="connsiteY1" fmla="*/ 0 h 141969"/>
                <a:gd name="connsiteX2" fmla="*/ 132602 w 266792"/>
                <a:gd name="connsiteY2" fmla="*/ 141969 h 141969"/>
                <a:gd name="connsiteX3" fmla="*/ 0 w 266792"/>
                <a:gd name="connsiteY3" fmla="*/ 136653 h 141969"/>
                <a:gd name="connsiteX4" fmla="*/ 106790 w 266792"/>
                <a:gd name="connsiteY4" fmla="*/ 819 h 141969"/>
                <a:gd name="connsiteX0" fmla="*/ 114764 w 274766"/>
                <a:gd name="connsiteY0" fmla="*/ 819 h 141969"/>
                <a:gd name="connsiteX1" fmla="*/ 274766 w 274766"/>
                <a:gd name="connsiteY1" fmla="*/ 0 h 141969"/>
                <a:gd name="connsiteX2" fmla="*/ 140576 w 274766"/>
                <a:gd name="connsiteY2" fmla="*/ 141969 h 141969"/>
                <a:gd name="connsiteX3" fmla="*/ 0 w 274766"/>
                <a:gd name="connsiteY3" fmla="*/ 133994 h 141969"/>
                <a:gd name="connsiteX4" fmla="*/ 114764 w 274766"/>
                <a:gd name="connsiteY4" fmla="*/ 819 h 141969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0 h 141150"/>
                <a:gd name="connsiteX1" fmla="*/ 274766 w 274766"/>
                <a:gd name="connsiteY1" fmla="*/ 1840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4766"/>
                <a:gd name="connsiteY0" fmla="*/ 0 h 141150"/>
                <a:gd name="connsiteX1" fmla="*/ 274766 w 274766"/>
                <a:gd name="connsiteY1" fmla="*/ 7156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7425"/>
                <a:gd name="connsiteY0" fmla="*/ 819 h 141969"/>
                <a:gd name="connsiteX1" fmla="*/ 277425 w 277425"/>
                <a:gd name="connsiteY1" fmla="*/ 0 h 141969"/>
                <a:gd name="connsiteX2" fmla="*/ 140576 w 277425"/>
                <a:gd name="connsiteY2" fmla="*/ 141969 h 141969"/>
                <a:gd name="connsiteX3" fmla="*/ 0 w 277425"/>
                <a:gd name="connsiteY3" fmla="*/ 133994 h 141969"/>
                <a:gd name="connsiteX4" fmla="*/ 114764 w 277425"/>
                <a:gd name="connsiteY4" fmla="*/ 819 h 141969"/>
                <a:gd name="connsiteX0" fmla="*/ 114764 w 272109"/>
                <a:gd name="connsiteY0" fmla="*/ 819 h 141969"/>
                <a:gd name="connsiteX1" fmla="*/ 272109 w 272109"/>
                <a:gd name="connsiteY1" fmla="*/ 0 h 141969"/>
                <a:gd name="connsiteX2" fmla="*/ 140576 w 272109"/>
                <a:gd name="connsiteY2" fmla="*/ 141969 h 141969"/>
                <a:gd name="connsiteX3" fmla="*/ 0 w 272109"/>
                <a:gd name="connsiteY3" fmla="*/ 133994 h 141969"/>
                <a:gd name="connsiteX4" fmla="*/ 114764 w 272109"/>
                <a:gd name="connsiteY4" fmla="*/ 819 h 141969"/>
                <a:gd name="connsiteX0" fmla="*/ 114764 w 272109"/>
                <a:gd name="connsiteY0" fmla="*/ 819 h 139311"/>
                <a:gd name="connsiteX1" fmla="*/ 272109 w 272109"/>
                <a:gd name="connsiteY1" fmla="*/ 0 h 139311"/>
                <a:gd name="connsiteX2" fmla="*/ 145893 w 272109"/>
                <a:gd name="connsiteY2" fmla="*/ 139311 h 139311"/>
                <a:gd name="connsiteX3" fmla="*/ 0 w 272109"/>
                <a:gd name="connsiteY3" fmla="*/ 133994 h 139311"/>
                <a:gd name="connsiteX4" fmla="*/ 114764 w 272109"/>
                <a:gd name="connsiteY4" fmla="*/ 819 h 139311"/>
                <a:gd name="connsiteX0" fmla="*/ 114764 w 264135"/>
                <a:gd name="connsiteY0" fmla="*/ 0 h 138492"/>
                <a:gd name="connsiteX1" fmla="*/ 264135 w 264135"/>
                <a:gd name="connsiteY1" fmla="*/ 1840 h 138492"/>
                <a:gd name="connsiteX2" fmla="*/ 145893 w 264135"/>
                <a:gd name="connsiteY2" fmla="*/ 138492 h 138492"/>
                <a:gd name="connsiteX3" fmla="*/ 0 w 264135"/>
                <a:gd name="connsiteY3" fmla="*/ 133175 h 138492"/>
                <a:gd name="connsiteX4" fmla="*/ 114764 w 264135"/>
                <a:gd name="connsiteY4" fmla="*/ 0 h 138492"/>
                <a:gd name="connsiteX0" fmla="*/ 114764 w 266793"/>
                <a:gd name="connsiteY0" fmla="*/ 818 h 139310"/>
                <a:gd name="connsiteX1" fmla="*/ 266793 w 266793"/>
                <a:gd name="connsiteY1" fmla="*/ 0 h 139310"/>
                <a:gd name="connsiteX2" fmla="*/ 145893 w 266793"/>
                <a:gd name="connsiteY2" fmla="*/ 139310 h 139310"/>
                <a:gd name="connsiteX3" fmla="*/ 0 w 266793"/>
                <a:gd name="connsiteY3" fmla="*/ 133993 h 139310"/>
                <a:gd name="connsiteX4" fmla="*/ 114764 w 266793"/>
                <a:gd name="connsiteY4" fmla="*/ 818 h 139310"/>
                <a:gd name="connsiteX0" fmla="*/ 114764 w 272033"/>
                <a:gd name="connsiteY0" fmla="*/ 818 h 139310"/>
                <a:gd name="connsiteX1" fmla="*/ 272033 w 272033"/>
                <a:gd name="connsiteY1" fmla="*/ 0 h 139310"/>
                <a:gd name="connsiteX2" fmla="*/ 145893 w 272033"/>
                <a:gd name="connsiteY2" fmla="*/ 139310 h 139310"/>
                <a:gd name="connsiteX3" fmla="*/ 0 w 272033"/>
                <a:gd name="connsiteY3" fmla="*/ 133993 h 139310"/>
                <a:gd name="connsiteX4" fmla="*/ 114764 w 272033"/>
                <a:gd name="connsiteY4" fmla="*/ 818 h 139310"/>
                <a:gd name="connsiteX0" fmla="*/ 114764 w 277273"/>
                <a:gd name="connsiteY0" fmla="*/ 818 h 139310"/>
                <a:gd name="connsiteX1" fmla="*/ 277273 w 277273"/>
                <a:gd name="connsiteY1" fmla="*/ 0 h 139310"/>
                <a:gd name="connsiteX2" fmla="*/ 145893 w 277273"/>
                <a:gd name="connsiteY2" fmla="*/ 139310 h 139310"/>
                <a:gd name="connsiteX3" fmla="*/ 0 w 277273"/>
                <a:gd name="connsiteY3" fmla="*/ 133993 h 139310"/>
                <a:gd name="connsiteX4" fmla="*/ 114764 w 277273"/>
                <a:gd name="connsiteY4" fmla="*/ 818 h 13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3" h="139310">
                  <a:moveTo>
                    <a:pt x="114764" y="818"/>
                  </a:moveTo>
                  <a:lnTo>
                    <a:pt x="277273" y="0"/>
                  </a:lnTo>
                  <a:lnTo>
                    <a:pt x="145893" y="139310"/>
                  </a:lnTo>
                  <a:lnTo>
                    <a:pt x="0" y="133993"/>
                  </a:lnTo>
                  <a:lnTo>
                    <a:pt x="114764" y="81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Rectangle 28"/>
            <p:cNvSpPr/>
            <p:nvPr/>
          </p:nvSpPr>
          <p:spPr bwMode="auto">
            <a:xfrm flipH="1">
              <a:off x="1808605" y="2923290"/>
              <a:ext cx="274803" cy="143809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36654 h 147286"/>
                <a:gd name="connsiteX4" fmla="*/ 122738 w 277424"/>
                <a:gd name="connsiteY4" fmla="*/ 6136 h 147286"/>
                <a:gd name="connsiteX0" fmla="*/ 122738 w 277424"/>
                <a:gd name="connsiteY0" fmla="*/ 6136 h 139312"/>
                <a:gd name="connsiteX1" fmla="*/ 277424 w 277424"/>
                <a:gd name="connsiteY1" fmla="*/ 0 h 139312"/>
                <a:gd name="connsiteX2" fmla="*/ 148550 w 277424"/>
                <a:gd name="connsiteY2" fmla="*/ 139312 h 139312"/>
                <a:gd name="connsiteX3" fmla="*/ 0 w 277424"/>
                <a:gd name="connsiteY3" fmla="*/ 136654 h 139312"/>
                <a:gd name="connsiteX4" fmla="*/ 122738 w 277424"/>
                <a:gd name="connsiteY4" fmla="*/ 6136 h 139312"/>
                <a:gd name="connsiteX0" fmla="*/ 128054 w 277424"/>
                <a:gd name="connsiteY0" fmla="*/ 0 h 143809"/>
                <a:gd name="connsiteX1" fmla="*/ 277424 w 277424"/>
                <a:gd name="connsiteY1" fmla="*/ 4497 h 143809"/>
                <a:gd name="connsiteX2" fmla="*/ 148550 w 277424"/>
                <a:gd name="connsiteY2" fmla="*/ 143809 h 143809"/>
                <a:gd name="connsiteX3" fmla="*/ 0 w 277424"/>
                <a:gd name="connsiteY3" fmla="*/ 141151 h 143809"/>
                <a:gd name="connsiteX4" fmla="*/ 128054 w 277424"/>
                <a:gd name="connsiteY4" fmla="*/ 0 h 143809"/>
                <a:gd name="connsiteX0" fmla="*/ 128054 w 272183"/>
                <a:gd name="connsiteY0" fmla="*/ 743 h 144552"/>
                <a:gd name="connsiteX1" fmla="*/ 272183 w 272183"/>
                <a:gd name="connsiteY1" fmla="*/ 0 h 144552"/>
                <a:gd name="connsiteX2" fmla="*/ 148550 w 272183"/>
                <a:gd name="connsiteY2" fmla="*/ 144552 h 144552"/>
                <a:gd name="connsiteX3" fmla="*/ 0 w 272183"/>
                <a:gd name="connsiteY3" fmla="*/ 141894 h 144552"/>
                <a:gd name="connsiteX4" fmla="*/ 128054 w 272183"/>
                <a:gd name="connsiteY4" fmla="*/ 743 h 144552"/>
                <a:gd name="connsiteX0" fmla="*/ 130674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30674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66782"/>
                <a:gd name="connsiteY0" fmla="*/ 4754 h 148563"/>
                <a:gd name="connsiteX1" fmla="*/ 266782 w 266782"/>
                <a:gd name="connsiteY1" fmla="*/ 0 h 148563"/>
                <a:gd name="connsiteX2" fmla="*/ 151170 w 266782"/>
                <a:gd name="connsiteY2" fmla="*/ 148563 h 148563"/>
                <a:gd name="connsiteX3" fmla="*/ 0 w 266782"/>
                <a:gd name="connsiteY3" fmla="*/ 145905 h 148563"/>
                <a:gd name="connsiteX4" fmla="*/ 117383 w 266782"/>
                <a:gd name="connsiteY4" fmla="*/ 4754 h 148563"/>
                <a:gd name="connsiteX0" fmla="*/ 117383 w 274803"/>
                <a:gd name="connsiteY0" fmla="*/ 0 h 143809"/>
                <a:gd name="connsiteX1" fmla="*/ 274803 w 274803"/>
                <a:gd name="connsiteY1" fmla="*/ 3267 h 143809"/>
                <a:gd name="connsiteX2" fmla="*/ 151170 w 274803"/>
                <a:gd name="connsiteY2" fmla="*/ 143809 h 143809"/>
                <a:gd name="connsiteX3" fmla="*/ 0 w 274803"/>
                <a:gd name="connsiteY3" fmla="*/ 141151 h 143809"/>
                <a:gd name="connsiteX4" fmla="*/ 117383 w 274803"/>
                <a:gd name="connsiteY4" fmla="*/ 0 h 14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03" h="143809">
                  <a:moveTo>
                    <a:pt x="117383" y="0"/>
                  </a:moveTo>
                  <a:lnTo>
                    <a:pt x="274803" y="3267"/>
                  </a:lnTo>
                  <a:lnTo>
                    <a:pt x="151170" y="143809"/>
                  </a:lnTo>
                  <a:lnTo>
                    <a:pt x="0" y="141151"/>
                  </a:lnTo>
                  <a:lnTo>
                    <a:pt x="11738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29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HUB AND SPOKES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724" y="3446005"/>
            <a:ext cx="14323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33107" y="1097531"/>
            <a:ext cx="14323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143821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5782" y="3446005"/>
            <a:ext cx="14323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80815" y="4839260"/>
            <a:ext cx="143821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7168" y="5864664"/>
            <a:ext cx="143238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143821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2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0556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Your Text</a:t>
            </a:r>
            <a:br>
              <a:rPr lang="en-US" sz="1600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Goes Here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1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2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3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4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50462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5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6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7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7228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Stage 8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6172" y="2110420"/>
            <a:ext cx="143821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>
                <a:solidFill>
                  <a:prstClr val="black"/>
                </a:solidFill>
                <a:latin typeface="+mn-lt"/>
              </a:rPr>
              <a:t>Sample Headline</a:t>
            </a:r>
          </a:p>
        </p:txBody>
      </p:sp>
    </p:spTree>
    <p:extLst>
      <p:ext uri="{BB962C8B-B14F-4D97-AF65-F5344CB8AC3E}">
        <p14:creationId xmlns:p14="http://schemas.microsoft.com/office/powerpoint/2010/main" xmlns="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SUCCESSIVE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29" name="Rectangle 2"/>
          <p:cNvSpPr/>
          <p:nvPr/>
        </p:nvSpPr>
        <p:spPr>
          <a:xfrm>
            <a:off x="5984839" y="2109942"/>
            <a:ext cx="567357" cy="2925796"/>
          </a:xfrm>
          <a:custGeom>
            <a:avLst/>
            <a:gdLst>
              <a:gd name="connsiteX0" fmla="*/ 0 w 868101"/>
              <a:gd name="connsiteY0" fmla="*/ 0 h 3194612"/>
              <a:gd name="connsiteX1" fmla="*/ 868101 w 868101"/>
              <a:gd name="connsiteY1" fmla="*/ 0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2303361 h 3194612"/>
              <a:gd name="connsiteX4" fmla="*/ 0 w 868101"/>
              <a:gd name="connsiteY4" fmla="*/ 0 h 3194612"/>
              <a:gd name="connsiteX0" fmla="*/ 0 w 869214"/>
              <a:gd name="connsiteY0" fmla="*/ 0 h 3194612"/>
              <a:gd name="connsiteX1" fmla="*/ 868101 w 869214"/>
              <a:gd name="connsiteY1" fmla="*/ 1284790 h 3194612"/>
              <a:gd name="connsiteX2" fmla="*/ 868101 w 869214"/>
              <a:gd name="connsiteY2" fmla="*/ 3194612 h 3194612"/>
              <a:gd name="connsiteX3" fmla="*/ 0 w 869214"/>
              <a:gd name="connsiteY3" fmla="*/ 2303361 h 3194612"/>
              <a:gd name="connsiteX4" fmla="*/ 0 w 869214"/>
              <a:gd name="connsiteY4" fmla="*/ 0 h 3194612"/>
              <a:gd name="connsiteX0" fmla="*/ 11575 w 880789"/>
              <a:gd name="connsiteY0" fmla="*/ 0 h 3194612"/>
              <a:gd name="connsiteX1" fmla="*/ 879676 w 880789"/>
              <a:gd name="connsiteY1" fmla="*/ 1284790 h 3194612"/>
              <a:gd name="connsiteX2" fmla="*/ 879676 w 880789"/>
              <a:gd name="connsiteY2" fmla="*/ 3194612 h 3194612"/>
              <a:gd name="connsiteX3" fmla="*/ 0 w 880789"/>
              <a:gd name="connsiteY3" fmla="*/ 1851948 h 3194612"/>
              <a:gd name="connsiteX4" fmla="*/ 11575 w 880789"/>
              <a:gd name="connsiteY4" fmla="*/ 0 h 3194612"/>
              <a:gd name="connsiteX0" fmla="*/ 219919 w 880789"/>
              <a:gd name="connsiteY0" fmla="*/ 0 h 2835797"/>
              <a:gd name="connsiteX1" fmla="*/ 879676 w 880789"/>
              <a:gd name="connsiteY1" fmla="*/ 925975 h 2835797"/>
              <a:gd name="connsiteX2" fmla="*/ 879676 w 880789"/>
              <a:gd name="connsiteY2" fmla="*/ 2835797 h 2835797"/>
              <a:gd name="connsiteX3" fmla="*/ 0 w 880789"/>
              <a:gd name="connsiteY3" fmla="*/ 1493133 h 2835797"/>
              <a:gd name="connsiteX4" fmla="*/ 219919 w 880789"/>
              <a:gd name="connsiteY4" fmla="*/ 0 h 2835797"/>
              <a:gd name="connsiteX0" fmla="*/ 266218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66218 w 880789"/>
              <a:gd name="connsiteY4" fmla="*/ 0 h 2801073"/>
              <a:gd name="connsiteX0" fmla="*/ 219919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19919 w 880789"/>
              <a:gd name="connsiteY4" fmla="*/ 0 h 2801073"/>
              <a:gd name="connsiteX0" fmla="*/ 243069 w 880789"/>
              <a:gd name="connsiteY0" fmla="*/ 0 h 3044142"/>
              <a:gd name="connsiteX1" fmla="*/ 879676 w 880789"/>
              <a:gd name="connsiteY1" fmla="*/ 1134320 h 3044142"/>
              <a:gd name="connsiteX2" fmla="*/ 879676 w 880789"/>
              <a:gd name="connsiteY2" fmla="*/ 3044142 h 3044142"/>
              <a:gd name="connsiteX3" fmla="*/ 0 w 880789"/>
              <a:gd name="connsiteY3" fmla="*/ 1701478 h 3044142"/>
              <a:gd name="connsiteX4" fmla="*/ 243069 w 880789"/>
              <a:gd name="connsiteY4" fmla="*/ 0 h 3044142"/>
              <a:gd name="connsiteX0" fmla="*/ 104173 w 741893"/>
              <a:gd name="connsiteY0" fmla="*/ 0 h 3044142"/>
              <a:gd name="connsiteX1" fmla="*/ 740780 w 741893"/>
              <a:gd name="connsiteY1" fmla="*/ 1134320 h 3044142"/>
              <a:gd name="connsiteX2" fmla="*/ 740780 w 741893"/>
              <a:gd name="connsiteY2" fmla="*/ 3044142 h 3044142"/>
              <a:gd name="connsiteX3" fmla="*/ 0 w 741893"/>
              <a:gd name="connsiteY3" fmla="*/ 1678328 h 3044142"/>
              <a:gd name="connsiteX4" fmla="*/ 104173 w 741893"/>
              <a:gd name="connsiteY4" fmla="*/ 0 h 3044142"/>
              <a:gd name="connsiteX0" fmla="*/ 104173 w 740828"/>
              <a:gd name="connsiteY0" fmla="*/ 0 h 2639028"/>
              <a:gd name="connsiteX1" fmla="*/ 740780 w 740828"/>
              <a:gd name="connsiteY1" fmla="*/ 1134320 h 2639028"/>
              <a:gd name="connsiteX2" fmla="*/ 520861 w 740828"/>
              <a:gd name="connsiteY2" fmla="*/ 2639028 h 2639028"/>
              <a:gd name="connsiteX3" fmla="*/ 0 w 740828"/>
              <a:gd name="connsiteY3" fmla="*/ 1678328 h 2639028"/>
              <a:gd name="connsiteX4" fmla="*/ 104173 w 740828"/>
              <a:gd name="connsiteY4" fmla="*/ 0 h 2639028"/>
              <a:gd name="connsiteX0" fmla="*/ 104173 w 567357"/>
              <a:gd name="connsiteY0" fmla="*/ 0 h 2639028"/>
              <a:gd name="connsiteX1" fmla="*/ 567160 w 567357"/>
              <a:gd name="connsiteY1" fmla="*/ 833378 h 2639028"/>
              <a:gd name="connsiteX2" fmla="*/ 520861 w 567357"/>
              <a:gd name="connsiteY2" fmla="*/ 2639028 h 2639028"/>
              <a:gd name="connsiteX3" fmla="*/ 0 w 567357"/>
              <a:gd name="connsiteY3" fmla="*/ 1678328 h 2639028"/>
              <a:gd name="connsiteX4" fmla="*/ 104173 w 567357"/>
              <a:gd name="connsiteY4" fmla="*/ 0 h 263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357" h="2639028">
                <a:moveTo>
                  <a:pt x="104173" y="0"/>
                </a:moveTo>
                <a:lnTo>
                  <a:pt x="567160" y="833378"/>
                </a:lnTo>
                <a:cubicBezTo>
                  <a:pt x="571018" y="1659038"/>
                  <a:pt x="517003" y="1813368"/>
                  <a:pt x="520861" y="2639028"/>
                </a:cubicBezTo>
                <a:lnTo>
                  <a:pt x="0" y="1678328"/>
                </a:lnTo>
                <a:cubicBezTo>
                  <a:pt x="3858" y="1061012"/>
                  <a:pt x="100315" y="617316"/>
                  <a:pt x="104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0" name="Rectangle 2"/>
          <p:cNvSpPr/>
          <p:nvPr/>
        </p:nvSpPr>
        <p:spPr>
          <a:xfrm>
            <a:off x="2084515" y="2109943"/>
            <a:ext cx="567357" cy="2985170"/>
          </a:xfrm>
          <a:custGeom>
            <a:avLst/>
            <a:gdLst>
              <a:gd name="connsiteX0" fmla="*/ 0 w 868101"/>
              <a:gd name="connsiteY0" fmla="*/ 0 h 3194612"/>
              <a:gd name="connsiteX1" fmla="*/ 868101 w 868101"/>
              <a:gd name="connsiteY1" fmla="*/ 0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2303361 h 3194612"/>
              <a:gd name="connsiteX4" fmla="*/ 0 w 868101"/>
              <a:gd name="connsiteY4" fmla="*/ 0 h 3194612"/>
              <a:gd name="connsiteX0" fmla="*/ 0 w 869214"/>
              <a:gd name="connsiteY0" fmla="*/ 0 h 3194612"/>
              <a:gd name="connsiteX1" fmla="*/ 868101 w 869214"/>
              <a:gd name="connsiteY1" fmla="*/ 1284790 h 3194612"/>
              <a:gd name="connsiteX2" fmla="*/ 868101 w 869214"/>
              <a:gd name="connsiteY2" fmla="*/ 3194612 h 3194612"/>
              <a:gd name="connsiteX3" fmla="*/ 0 w 869214"/>
              <a:gd name="connsiteY3" fmla="*/ 2303361 h 3194612"/>
              <a:gd name="connsiteX4" fmla="*/ 0 w 869214"/>
              <a:gd name="connsiteY4" fmla="*/ 0 h 3194612"/>
              <a:gd name="connsiteX0" fmla="*/ 11575 w 880789"/>
              <a:gd name="connsiteY0" fmla="*/ 0 h 3194612"/>
              <a:gd name="connsiteX1" fmla="*/ 879676 w 880789"/>
              <a:gd name="connsiteY1" fmla="*/ 1284790 h 3194612"/>
              <a:gd name="connsiteX2" fmla="*/ 879676 w 880789"/>
              <a:gd name="connsiteY2" fmla="*/ 3194612 h 3194612"/>
              <a:gd name="connsiteX3" fmla="*/ 0 w 880789"/>
              <a:gd name="connsiteY3" fmla="*/ 1851948 h 3194612"/>
              <a:gd name="connsiteX4" fmla="*/ 11575 w 880789"/>
              <a:gd name="connsiteY4" fmla="*/ 0 h 3194612"/>
              <a:gd name="connsiteX0" fmla="*/ 219919 w 880789"/>
              <a:gd name="connsiteY0" fmla="*/ 0 h 2835797"/>
              <a:gd name="connsiteX1" fmla="*/ 879676 w 880789"/>
              <a:gd name="connsiteY1" fmla="*/ 925975 h 2835797"/>
              <a:gd name="connsiteX2" fmla="*/ 879676 w 880789"/>
              <a:gd name="connsiteY2" fmla="*/ 2835797 h 2835797"/>
              <a:gd name="connsiteX3" fmla="*/ 0 w 880789"/>
              <a:gd name="connsiteY3" fmla="*/ 1493133 h 2835797"/>
              <a:gd name="connsiteX4" fmla="*/ 219919 w 880789"/>
              <a:gd name="connsiteY4" fmla="*/ 0 h 2835797"/>
              <a:gd name="connsiteX0" fmla="*/ 266218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66218 w 880789"/>
              <a:gd name="connsiteY4" fmla="*/ 0 h 2801073"/>
              <a:gd name="connsiteX0" fmla="*/ 219919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19919 w 880789"/>
              <a:gd name="connsiteY4" fmla="*/ 0 h 2801073"/>
              <a:gd name="connsiteX0" fmla="*/ 243069 w 880789"/>
              <a:gd name="connsiteY0" fmla="*/ 0 h 3044142"/>
              <a:gd name="connsiteX1" fmla="*/ 879676 w 880789"/>
              <a:gd name="connsiteY1" fmla="*/ 1134320 h 3044142"/>
              <a:gd name="connsiteX2" fmla="*/ 879676 w 880789"/>
              <a:gd name="connsiteY2" fmla="*/ 3044142 h 3044142"/>
              <a:gd name="connsiteX3" fmla="*/ 0 w 880789"/>
              <a:gd name="connsiteY3" fmla="*/ 1701478 h 3044142"/>
              <a:gd name="connsiteX4" fmla="*/ 243069 w 880789"/>
              <a:gd name="connsiteY4" fmla="*/ 0 h 3044142"/>
              <a:gd name="connsiteX0" fmla="*/ 104173 w 741893"/>
              <a:gd name="connsiteY0" fmla="*/ 0 h 3044142"/>
              <a:gd name="connsiteX1" fmla="*/ 740780 w 741893"/>
              <a:gd name="connsiteY1" fmla="*/ 1134320 h 3044142"/>
              <a:gd name="connsiteX2" fmla="*/ 740780 w 741893"/>
              <a:gd name="connsiteY2" fmla="*/ 3044142 h 3044142"/>
              <a:gd name="connsiteX3" fmla="*/ 0 w 741893"/>
              <a:gd name="connsiteY3" fmla="*/ 1678328 h 3044142"/>
              <a:gd name="connsiteX4" fmla="*/ 104173 w 741893"/>
              <a:gd name="connsiteY4" fmla="*/ 0 h 3044142"/>
              <a:gd name="connsiteX0" fmla="*/ 104173 w 740828"/>
              <a:gd name="connsiteY0" fmla="*/ 0 h 2639028"/>
              <a:gd name="connsiteX1" fmla="*/ 740780 w 740828"/>
              <a:gd name="connsiteY1" fmla="*/ 1134320 h 2639028"/>
              <a:gd name="connsiteX2" fmla="*/ 520861 w 740828"/>
              <a:gd name="connsiteY2" fmla="*/ 2639028 h 2639028"/>
              <a:gd name="connsiteX3" fmla="*/ 0 w 740828"/>
              <a:gd name="connsiteY3" fmla="*/ 1678328 h 2639028"/>
              <a:gd name="connsiteX4" fmla="*/ 104173 w 740828"/>
              <a:gd name="connsiteY4" fmla="*/ 0 h 2639028"/>
              <a:gd name="connsiteX0" fmla="*/ 104173 w 567357"/>
              <a:gd name="connsiteY0" fmla="*/ 0 h 2639028"/>
              <a:gd name="connsiteX1" fmla="*/ 567160 w 567357"/>
              <a:gd name="connsiteY1" fmla="*/ 833378 h 2639028"/>
              <a:gd name="connsiteX2" fmla="*/ 520861 w 567357"/>
              <a:gd name="connsiteY2" fmla="*/ 2639028 h 2639028"/>
              <a:gd name="connsiteX3" fmla="*/ 0 w 567357"/>
              <a:gd name="connsiteY3" fmla="*/ 1678328 h 2639028"/>
              <a:gd name="connsiteX4" fmla="*/ 104173 w 567357"/>
              <a:gd name="connsiteY4" fmla="*/ 0 h 263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357" h="2639028">
                <a:moveTo>
                  <a:pt x="104173" y="0"/>
                </a:moveTo>
                <a:lnTo>
                  <a:pt x="567160" y="833378"/>
                </a:lnTo>
                <a:cubicBezTo>
                  <a:pt x="571018" y="1659038"/>
                  <a:pt x="517003" y="1813368"/>
                  <a:pt x="520861" y="2639028"/>
                </a:cubicBezTo>
                <a:lnTo>
                  <a:pt x="0" y="1678328"/>
                </a:lnTo>
                <a:cubicBezTo>
                  <a:pt x="3858" y="1061012"/>
                  <a:pt x="100315" y="617316"/>
                  <a:pt x="104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Rectangle 2"/>
          <p:cNvSpPr/>
          <p:nvPr/>
        </p:nvSpPr>
        <p:spPr>
          <a:xfrm>
            <a:off x="4015734" y="2137404"/>
            <a:ext cx="567357" cy="2898333"/>
          </a:xfrm>
          <a:custGeom>
            <a:avLst/>
            <a:gdLst>
              <a:gd name="connsiteX0" fmla="*/ 0 w 868101"/>
              <a:gd name="connsiteY0" fmla="*/ 0 h 3194612"/>
              <a:gd name="connsiteX1" fmla="*/ 868101 w 868101"/>
              <a:gd name="connsiteY1" fmla="*/ 0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3194612 h 3194612"/>
              <a:gd name="connsiteX4" fmla="*/ 0 w 868101"/>
              <a:gd name="connsiteY4" fmla="*/ 0 h 3194612"/>
              <a:gd name="connsiteX0" fmla="*/ 0 w 868101"/>
              <a:gd name="connsiteY0" fmla="*/ 0 h 3194612"/>
              <a:gd name="connsiteX1" fmla="*/ 856526 w 868101"/>
              <a:gd name="connsiteY1" fmla="*/ 717631 h 3194612"/>
              <a:gd name="connsiteX2" fmla="*/ 868101 w 868101"/>
              <a:gd name="connsiteY2" fmla="*/ 3194612 h 3194612"/>
              <a:gd name="connsiteX3" fmla="*/ 0 w 868101"/>
              <a:gd name="connsiteY3" fmla="*/ 2303361 h 3194612"/>
              <a:gd name="connsiteX4" fmla="*/ 0 w 868101"/>
              <a:gd name="connsiteY4" fmla="*/ 0 h 3194612"/>
              <a:gd name="connsiteX0" fmla="*/ 0 w 869214"/>
              <a:gd name="connsiteY0" fmla="*/ 0 h 3194612"/>
              <a:gd name="connsiteX1" fmla="*/ 868101 w 869214"/>
              <a:gd name="connsiteY1" fmla="*/ 1284790 h 3194612"/>
              <a:gd name="connsiteX2" fmla="*/ 868101 w 869214"/>
              <a:gd name="connsiteY2" fmla="*/ 3194612 h 3194612"/>
              <a:gd name="connsiteX3" fmla="*/ 0 w 869214"/>
              <a:gd name="connsiteY3" fmla="*/ 2303361 h 3194612"/>
              <a:gd name="connsiteX4" fmla="*/ 0 w 869214"/>
              <a:gd name="connsiteY4" fmla="*/ 0 h 3194612"/>
              <a:gd name="connsiteX0" fmla="*/ 11575 w 880789"/>
              <a:gd name="connsiteY0" fmla="*/ 0 h 3194612"/>
              <a:gd name="connsiteX1" fmla="*/ 879676 w 880789"/>
              <a:gd name="connsiteY1" fmla="*/ 1284790 h 3194612"/>
              <a:gd name="connsiteX2" fmla="*/ 879676 w 880789"/>
              <a:gd name="connsiteY2" fmla="*/ 3194612 h 3194612"/>
              <a:gd name="connsiteX3" fmla="*/ 0 w 880789"/>
              <a:gd name="connsiteY3" fmla="*/ 1851948 h 3194612"/>
              <a:gd name="connsiteX4" fmla="*/ 11575 w 880789"/>
              <a:gd name="connsiteY4" fmla="*/ 0 h 3194612"/>
              <a:gd name="connsiteX0" fmla="*/ 219919 w 880789"/>
              <a:gd name="connsiteY0" fmla="*/ 0 h 2835797"/>
              <a:gd name="connsiteX1" fmla="*/ 879676 w 880789"/>
              <a:gd name="connsiteY1" fmla="*/ 925975 h 2835797"/>
              <a:gd name="connsiteX2" fmla="*/ 879676 w 880789"/>
              <a:gd name="connsiteY2" fmla="*/ 2835797 h 2835797"/>
              <a:gd name="connsiteX3" fmla="*/ 0 w 880789"/>
              <a:gd name="connsiteY3" fmla="*/ 1493133 h 2835797"/>
              <a:gd name="connsiteX4" fmla="*/ 219919 w 880789"/>
              <a:gd name="connsiteY4" fmla="*/ 0 h 2835797"/>
              <a:gd name="connsiteX0" fmla="*/ 266218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66218 w 880789"/>
              <a:gd name="connsiteY4" fmla="*/ 0 h 2801073"/>
              <a:gd name="connsiteX0" fmla="*/ 219919 w 880789"/>
              <a:gd name="connsiteY0" fmla="*/ 0 h 2801073"/>
              <a:gd name="connsiteX1" fmla="*/ 879676 w 880789"/>
              <a:gd name="connsiteY1" fmla="*/ 891251 h 2801073"/>
              <a:gd name="connsiteX2" fmla="*/ 879676 w 880789"/>
              <a:gd name="connsiteY2" fmla="*/ 2801073 h 2801073"/>
              <a:gd name="connsiteX3" fmla="*/ 0 w 880789"/>
              <a:gd name="connsiteY3" fmla="*/ 1458409 h 2801073"/>
              <a:gd name="connsiteX4" fmla="*/ 219919 w 880789"/>
              <a:gd name="connsiteY4" fmla="*/ 0 h 2801073"/>
              <a:gd name="connsiteX0" fmla="*/ 243069 w 880789"/>
              <a:gd name="connsiteY0" fmla="*/ 0 h 3044142"/>
              <a:gd name="connsiteX1" fmla="*/ 879676 w 880789"/>
              <a:gd name="connsiteY1" fmla="*/ 1134320 h 3044142"/>
              <a:gd name="connsiteX2" fmla="*/ 879676 w 880789"/>
              <a:gd name="connsiteY2" fmla="*/ 3044142 h 3044142"/>
              <a:gd name="connsiteX3" fmla="*/ 0 w 880789"/>
              <a:gd name="connsiteY3" fmla="*/ 1701478 h 3044142"/>
              <a:gd name="connsiteX4" fmla="*/ 243069 w 880789"/>
              <a:gd name="connsiteY4" fmla="*/ 0 h 3044142"/>
              <a:gd name="connsiteX0" fmla="*/ 104173 w 741893"/>
              <a:gd name="connsiteY0" fmla="*/ 0 h 3044142"/>
              <a:gd name="connsiteX1" fmla="*/ 740780 w 741893"/>
              <a:gd name="connsiteY1" fmla="*/ 1134320 h 3044142"/>
              <a:gd name="connsiteX2" fmla="*/ 740780 w 741893"/>
              <a:gd name="connsiteY2" fmla="*/ 3044142 h 3044142"/>
              <a:gd name="connsiteX3" fmla="*/ 0 w 741893"/>
              <a:gd name="connsiteY3" fmla="*/ 1678328 h 3044142"/>
              <a:gd name="connsiteX4" fmla="*/ 104173 w 741893"/>
              <a:gd name="connsiteY4" fmla="*/ 0 h 3044142"/>
              <a:gd name="connsiteX0" fmla="*/ 104173 w 740828"/>
              <a:gd name="connsiteY0" fmla="*/ 0 h 2639028"/>
              <a:gd name="connsiteX1" fmla="*/ 740780 w 740828"/>
              <a:gd name="connsiteY1" fmla="*/ 1134320 h 2639028"/>
              <a:gd name="connsiteX2" fmla="*/ 520861 w 740828"/>
              <a:gd name="connsiteY2" fmla="*/ 2639028 h 2639028"/>
              <a:gd name="connsiteX3" fmla="*/ 0 w 740828"/>
              <a:gd name="connsiteY3" fmla="*/ 1678328 h 2639028"/>
              <a:gd name="connsiteX4" fmla="*/ 104173 w 740828"/>
              <a:gd name="connsiteY4" fmla="*/ 0 h 2639028"/>
              <a:gd name="connsiteX0" fmla="*/ 104173 w 567357"/>
              <a:gd name="connsiteY0" fmla="*/ 0 h 2639028"/>
              <a:gd name="connsiteX1" fmla="*/ 567160 w 567357"/>
              <a:gd name="connsiteY1" fmla="*/ 833378 h 2639028"/>
              <a:gd name="connsiteX2" fmla="*/ 520861 w 567357"/>
              <a:gd name="connsiteY2" fmla="*/ 2639028 h 2639028"/>
              <a:gd name="connsiteX3" fmla="*/ 0 w 567357"/>
              <a:gd name="connsiteY3" fmla="*/ 1678328 h 2639028"/>
              <a:gd name="connsiteX4" fmla="*/ 104173 w 567357"/>
              <a:gd name="connsiteY4" fmla="*/ 0 h 263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357" h="2639028">
                <a:moveTo>
                  <a:pt x="104173" y="0"/>
                </a:moveTo>
                <a:lnTo>
                  <a:pt x="567160" y="833378"/>
                </a:lnTo>
                <a:cubicBezTo>
                  <a:pt x="571018" y="1659038"/>
                  <a:pt x="517003" y="1813368"/>
                  <a:pt x="520861" y="2639028"/>
                </a:cubicBezTo>
                <a:lnTo>
                  <a:pt x="0" y="1678328"/>
                </a:lnTo>
                <a:cubicBezTo>
                  <a:pt x="3858" y="1061012"/>
                  <a:pt x="100315" y="617316"/>
                  <a:pt x="1041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2" name="Right Arrow 12"/>
          <p:cNvSpPr/>
          <p:nvPr/>
        </p:nvSpPr>
        <p:spPr>
          <a:xfrm>
            <a:off x="281538" y="2122256"/>
            <a:ext cx="8633949" cy="2913481"/>
          </a:xfrm>
          <a:custGeom>
            <a:avLst/>
            <a:gdLst>
              <a:gd name="connsiteX0" fmla="*/ 0 w 8633949"/>
              <a:gd name="connsiteY0" fmla="*/ 275615 h 2913481"/>
              <a:gd name="connsiteX1" fmla="*/ 7873618 w 8633949"/>
              <a:gd name="connsiteY1" fmla="*/ 275615 h 2913481"/>
              <a:gd name="connsiteX2" fmla="*/ 7873618 w 8633949"/>
              <a:gd name="connsiteY2" fmla="*/ 0 h 2913481"/>
              <a:gd name="connsiteX3" fmla="*/ 8633949 w 8633949"/>
              <a:gd name="connsiteY3" fmla="*/ 1456741 h 2913481"/>
              <a:gd name="connsiteX4" fmla="*/ 7873618 w 8633949"/>
              <a:gd name="connsiteY4" fmla="*/ 2913481 h 2913481"/>
              <a:gd name="connsiteX5" fmla="*/ 7873618 w 8633949"/>
              <a:gd name="connsiteY5" fmla="*/ 2637866 h 2913481"/>
              <a:gd name="connsiteX6" fmla="*/ 0 w 8633949"/>
              <a:gd name="connsiteY6" fmla="*/ 2637866 h 2913481"/>
              <a:gd name="connsiteX7" fmla="*/ 0 w 8633949"/>
              <a:gd name="connsiteY7" fmla="*/ 275615 h 2913481"/>
              <a:gd name="connsiteX0" fmla="*/ 8397 w 8642346"/>
              <a:gd name="connsiteY0" fmla="*/ 275615 h 2913481"/>
              <a:gd name="connsiteX1" fmla="*/ 7882015 w 8642346"/>
              <a:gd name="connsiteY1" fmla="*/ 275615 h 2913481"/>
              <a:gd name="connsiteX2" fmla="*/ 7882015 w 8642346"/>
              <a:gd name="connsiteY2" fmla="*/ 0 h 2913481"/>
              <a:gd name="connsiteX3" fmla="*/ 8642346 w 8642346"/>
              <a:gd name="connsiteY3" fmla="*/ 1456741 h 2913481"/>
              <a:gd name="connsiteX4" fmla="*/ 7882015 w 8642346"/>
              <a:gd name="connsiteY4" fmla="*/ 2913481 h 2913481"/>
              <a:gd name="connsiteX5" fmla="*/ 7882015 w 8642346"/>
              <a:gd name="connsiteY5" fmla="*/ 2637866 h 2913481"/>
              <a:gd name="connsiteX6" fmla="*/ 8397 w 8642346"/>
              <a:gd name="connsiteY6" fmla="*/ 2637866 h 2913481"/>
              <a:gd name="connsiteX7" fmla="*/ 0 w 8642346"/>
              <a:gd name="connsiteY7" fmla="*/ 1369689 h 2913481"/>
              <a:gd name="connsiteX8" fmla="*/ 8397 w 8642346"/>
              <a:gd name="connsiteY8" fmla="*/ 275615 h 2913481"/>
              <a:gd name="connsiteX0" fmla="*/ 0 w 8633949"/>
              <a:gd name="connsiteY0" fmla="*/ 275615 h 2913481"/>
              <a:gd name="connsiteX1" fmla="*/ 7873618 w 8633949"/>
              <a:gd name="connsiteY1" fmla="*/ 275615 h 2913481"/>
              <a:gd name="connsiteX2" fmla="*/ 7873618 w 8633949"/>
              <a:gd name="connsiteY2" fmla="*/ 0 h 2913481"/>
              <a:gd name="connsiteX3" fmla="*/ 8633949 w 8633949"/>
              <a:gd name="connsiteY3" fmla="*/ 1456741 h 2913481"/>
              <a:gd name="connsiteX4" fmla="*/ 7873618 w 8633949"/>
              <a:gd name="connsiteY4" fmla="*/ 2913481 h 2913481"/>
              <a:gd name="connsiteX5" fmla="*/ 7873618 w 8633949"/>
              <a:gd name="connsiteY5" fmla="*/ 2637866 h 2913481"/>
              <a:gd name="connsiteX6" fmla="*/ 0 w 8633949"/>
              <a:gd name="connsiteY6" fmla="*/ 2637866 h 2913481"/>
              <a:gd name="connsiteX7" fmla="*/ 288486 w 8633949"/>
              <a:gd name="connsiteY7" fmla="*/ 1393439 h 2913481"/>
              <a:gd name="connsiteX8" fmla="*/ 0 w 8633949"/>
              <a:gd name="connsiteY8" fmla="*/ 275615 h 291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3949" h="2913481">
                <a:moveTo>
                  <a:pt x="0" y="275615"/>
                </a:moveTo>
                <a:lnTo>
                  <a:pt x="7873618" y="275615"/>
                </a:lnTo>
                <a:lnTo>
                  <a:pt x="7873618" y="0"/>
                </a:lnTo>
                <a:lnTo>
                  <a:pt x="8633949" y="1456741"/>
                </a:lnTo>
                <a:lnTo>
                  <a:pt x="7873618" y="2913481"/>
                </a:lnTo>
                <a:lnTo>
                  <a:pt x="7873618" y="2637866"/>
                </a:lnTo>
                <a:lnTo>
                  <a:pt x="0" y="2637866"/>
                </a:lnTo>
                <a:lnTo>
                  <a:pt x="288486" y="1393439"/>
                </a:lnTo>
                <a:lnTo>
                  <a:pt x="0" y="2756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35614" y="1986935"/>
            <a:ext cx="1575435" cy="3194612"/>
          </a:xfrm>
          <a:prstGeom prst="roundRect">
            <a:avLst>
              <a:gd name="adj" fmla="val 135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557013" y="1986935"/>
            <a:ext cx="1575435" cy="3194612"/>
          </a:xfrm>
          <a:prstGeom prst="roundRect">
            <a:avLst>
              <a:gd name="adj" fmla="val 135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538203" y="1986935"/>
            <a:ext cx="1575435" cy="3194612"/>
          </a:xfrm>
          <a:prstGeom prst="roundRect">
            <a:avLst>
              <a:gd name="adj" fmla="val 135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94321" y="1986935"/>
            <a:ext cx="1575435" cy="3194612"/>
          </a:xfrm>
          <a:prstGeom prst="roundRect">
            <a:avLst>
              <a:gd name="adj" fmla="val 135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7" name="9 Rectángulo"/>
          <p:cNvSpPr/>
          <p:nvPr/>
        </p:nvSpPr>
        <p:spPr>
          <a:xfrm>
            <a:off x="931755" y="2175426"/>
            <a:ext cx="763627" cy="469658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Your text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Here</a:t>
            </a:r>
            <a:endParaRPr lang="en-US" sz="1400" b="1" dirty="0">
              <a:solidFill>
                <a:schemeClr val="bg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9 Rectángulo"/>
          <p:cNvSpPr/>
          <p:nvPr/>
        </p:nvSpPr>
        <p:spPr>
          <a:xfrm>
            <a:off x="2861269" y="2157515"/>
            <a:ext cx="763627" cy="469658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Your text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Here</a:t>
            </a:r>
            <a:endParaRPr lang="en-US" sz="1400" b="1" dirty="0">
              <a:solidFill>
                <a:schemeClr val="bg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9 Rectángulo"/>
          <p:cNvSpPr/>
          <p:nvPr/>
        </p:nvSpPr>
        <p:spPr>
          <a:xfrm>
            <a:off x="4856620" y="2184165"/>
            <a:ext cx="763627" cy="469658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+mn-lt"/>
                <a:ea typeface="Verdana" pitchFamily="34" charset="0"/>
                <a:cs typeface="Verdana" pitchFamily="34" charset="0"/>
              </a:rPr>
              <a:t>Your text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+mn-lt"/>
                <a:ea typeface="Verdana" pitchFamily="34" charset="0"/>
                <a:cs typeface="Verdana" pitchFamily="34" charset="0"/>
              </a:rPr>
              <a:t>Here</a:t>
            </a:r>
            <a:endParaRPr lang="en-US" sz="1400" b="1" dirty="0">
              <a:solidFill>
                <a:prstClr val="white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9 Rectángulo"/>
          <p:cNvSpPr/>
          <p:nvPr/>
        </p:nvSpPr>
        <p:spPr>
          <a:xfrm>
            <a:off x="6788924" y="2157515"/>
            <a:ext cx="763627" cy="469658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+mn-lt"/>
                <a:ea typeface="Verdana" pitchFamily="34" charset="0"/>
                <a:cs typeface="Verdana" pitchFamily="34" charset="0"/>
              </a:rPr>
              <a:t>Your text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+mn-lt"/>
                <a:ea typeface="Verdana" pitchFamily="34" charset="0"/>
                <a:cs typeface="Verdana" pitchFamily="34" charset="0"/>
              </a:rPr>
              <a:t>Here</a:t>
            </a:r>
            <a:endParaRPr lang="en-US" sz="1400" b="1" dirty="0">
              <a:solidFill>
                <a:prstClr val="white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9798" y="2647950"/>
            <a:ext cx="13671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schemeClr val="bg1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IN" sz="1050" dirty="0" smtClean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schemeClr val="bg1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  <a:endParaRPr lang="en-US" sz="1050" dirty="0" smtClean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2669" y="2667001"/>
            <a:ext cx="13868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schemeClr val="bg1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IN" sz="1050" dirty="0" smtClean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schemeClr val="bg1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  <a:endParaRPr lang="en-US" sz="1050" dirty="0" smtClean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chemeClr val="bg1"/>
              </a:solidFill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5198" y="2657475"/>
            <a:ext cx="128982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prstClr val="white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IN" sz="1050" dirty="0" smtClean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prstClr val="white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  <a:endParaRPr lang="en-US" sz="1050" dirty="0" smtClean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79374" y="2647950"/>
            <a:ext cx="13644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prstClr val="white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IN" sz="1050" dirty="0" smtClean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IN" sz="1050" dirty="0" smtClean="0">
                <a:solidFill>
                  <a:prstClr val="white"/>
                </a:solidFill>
                <a:latin typeface="+mn-lt"/>
                <a:ea typeface="+mn-ea"/>
                <a:cs typeface="Calibri" pitchFamily="34" charset="0"/>
              </a:rPr>
              <a:t>This is a sample text that you can edit. You can change font(size, colour, name), or apply any desired formatting.</a:t>
            </a:r>
            <a:endParaRPr lang="en-US" sz="1050" dirty="0" smtClean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prstClr val="white"/>
              </a:solidFill>
              <a:latin typeface="+mn-lt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1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-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HEADLINE</a:t>
              </a:r>
            </a:p>
            <a:p>
              <a:r>
                <a:rPr lang="en-US" sz="1400" dirty="0" smtClean="0"/>
                <a:t>Sample text goes here, replace it with your text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HEADLINE</a:t>
              </a:r>
              <a:endParaRPr lang="en-US" sz="1400" b="1" dirty="0" smtClean="0"/>
            </a:p>
            <a:p>
              <a:r>
                <a:rPr lang="en-US" sz="1400" dirty="0"/>
                <a:t>Sample text goes here, replace it with your text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HEADLINE</a:t>
              </a:r>
              <a:endParaRPr lang="en-US" sz="1400" b="1" dirty="0" smtClean="0"/>
            </a:p>
            <a:p>
              <a:r>
                <a:rPr lang="en-US" sz="1400" dirty="0"/>
                <a:t>Sample text goes here, replace it with your text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HEADLINE</a:t>
              </a:r>
            </a:p>
            <a:p>
              <a:r>
                <a:rPr lang="en-US" sz="1400" dirty="0"/>
                <a:t>Sample text goes here, replace it with your text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HEADLINE</a:t>
              </a:r>
              <a:endParaRPr lang="en-US" sz="1400" b="1" dirty="0" smtClean="0"/>
            </a:p>
            <a:p>
              <a:r>
                <a:rPr lang="en-US" sz="1400" dirty="0"/>
                <a:t>Sample text goes here, replace it with your text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HEADLINE</a:t>
              </a:r>
              <a:endParaRPr lang="en-US" sz="1400" b="1" dirty="0" smtClean="0"/>
            </a:p>
            <a:p>
              <a:r>
                <a:rPr lang="en-US" sz="1400" dirty="0"/>
                <a:t>Sample text goes here, replace it with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CIRCULAR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 rot="21060606">
            <a:off x="2428551" y="1265044"/>
            <a:ext cx="2389344" cy="1673451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 rot="3040685">
            <a:off x="4198118" y="1297446"/>
            <a:ext cx="2389344" cy="1673452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 rot="6624934">
            <a:off x="5080052" y="2859953"/>
            <a:ext cx="2389344" cy="1673451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 rot="10341217">
            <a:off x="4150403" y="4407091"/>
            <a:ext cx="2389344" cy="1673452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 rot="13883841">
            <a:off x="2369746" y="4338515"/>
            <a:ext cx="2389344" cy="1673451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 rot="17448745">
            <a:off x="1507006" y="2794842"/>
            <a:ext cx="2389344" cy="1673451"/>
          </a:xfrm>
          <a:custGeom>
            <a:avLst/>
            <a:gdLst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68514 h 602343"/>
              <a:gd name="connsiteX1" fmla="*/ 674914 w 801914"/>
              <a:gd name="connsiteY1" fmla="*/ 0 h 602343"/>
              <a:gd name="connsiteX2" fmla="*/ 801914 w 801914"/>
              <a:gd name="connsiteY2" fmla="*/ 250372 h 602343"/>
              <a:gd name="connsiteX3" fmla="*/ 664029 w 801914"/>
              <a:gd name="connsiteY3" fmla="*/ 475343 h 602343"/>
              <a:gd name="connsiteX4" fmla="*/ 337457 w 801914"/>
              <a:gd name="connsiteY4" fmla="*/ 602343 h 602343"/>
              <a:gd name="connsiteX5" fmla="*/ 283029 w 801914"/>
              <a:gd name="connsiteY5" fmla="*/ 351972 h 602343"/>
              <a:gd name="connsiteX6" fmla="*/ 0 w 801914"/>
              <a:gd name="connsiteY6" fmla="*/ 268514 h 602343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11621"/>
              <a:gd name="connsiteX1" fmla="*/ 674914 w 801914"/>
              <a:gd name="connsiteY1" fmla="*/ 9278 h 611621"/>
              <a:gd name="connsiteX2" fmla="*/ 801914 w 801914"/>
              <a:gd name="connsiteY2" fmla="*/ 259650 h 611621"/>
              <a:gd name="connsiteX3" fmla="*/ 664029 w 801914"/>
              <a:gd name="connsiteY3" fmla="*/ 484621 h 611621"/>
              <a:gd name="connsiteX4" fmla="*/ 337457 w 801914"/>
              <a:gd name="connsiteY4" fmla="*/ 611621 h 611621"/>
              <a:gd name="connsiteX5" fmla="*/ 283029 w 801914"/>
              <a:gd name="connsiteY5" fmla="*/ 361250 h 611621"/>
              <a:gd name="connsiteX6" fmla="*/ 0 w 801914"/>
              <a:gd name="connsiteY6" fmla="*/ 277792 h 611621"/>
              <a:gd name="connsiteX0" fmla="*/ 0 w 801914"/>
              <a:gd name="connsiteY0" fmla="*/ 277792 h 622795"/>
              <a:gd name="connsiteX1" fmla="*/ 674914 w 801914"/>
              <a:gd name="connsiteY1" fmla="*/ 9278 h 622795"/>
              <a:gd name="connsiteX2" fmla="*/ 801914 w 801914"/>
              <a:gd name="connsiteY2" fmla="*/ 259650 h 622795"/>
              <a:gd name="connsiteX3" fmla="*/ 664029 w 801914"/>
              <a:gd name="connsiteY3" fmla="*/ 484621 h 622795"/>
              <a:gd name="connsiteX4" fmla="*/ 340069 w 801914"/>
              <a:gd name="connsiteY4" fmla="*/ 622795 h 622795"/>
              <a:gd name="connsiteX5" fmla="*/ 283029 w 801914"/>
              <a:gd name="connsiteY5" fmla="*/ 361250 h 622795"/>
              <a:gd name="connsiteX6" fmla="*/ 0 w 801914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664029 w 893579"/>
              <a:gd name="connsiteY3" fmla="*/ 484621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7792 h 622795"/>
              <a:gd name="connsiteX1" fmla="*/ 674914 w 893579"/>
              <a:gd name="connsiteY1" fmla="*/ 9278 h 622795"/>
              <a:gd name="connsiteX2" fmla="*/ 893579 w 893579"/>
              <a:gd name="connsiteY2" fmla="*/ 253537 h 622795"/>
              <a:gd name="connsiteX3" fmla="*/ 734014 w 893579"/>
              <a:gd name="connsiteY3" fmla="*/ 476508 h 622795"/>
              <a:gd name="connsiteX4" fmla="*/ 340069 w 893579"/>
              <a:gd name="connsiteY4" fmla="*/ 622795 h 622795"/>
              <a:gd name="connsiteX5" fmla="*/ 283029 w 893579"/>
              <a:gd name="connsiteY5" fmla="*/ 361250 h 622795"/>
              <a:gd name="connsiteX6" fmla="*/ 0 w 893579"/>
              <a:gd name="connsiteY6" fmla="*/ 277792 h 622795"/>
              <a:gd name="connsiteX0" fmla="*/ 0 w 893579"/>
              <a:gd name="connsiteY0" fmla="*/ 279290 h 624293"/>
              <a:gd name="connsiteX1" fmla="*/ 777085 w 893579"/>
              <a:gd name="connsiteY1" fmla="*/ 9278 h 624293"/>
              <a:gd name="connsiteX2" fmla="*/ 893579 w 893579"/>
              <a:gd name="connsiteY2" fmla="*/ 255035 h 624293"/>
              <a:gd name="connsiteX3" fmla="*/ 734014 w 893579"/>
              <a:gd name="connsiteY3" fmla="*/ 478006 h 624293"/>
              <a:gd name="connsiteX4" fmla="*/ 340069 w 893579"/>
              <a:gd name="connsiteY4" fmla="*/ 624293 h 624293"/>
              <a:gd name="connsiteX5" fmla="*/ 283029 w 893579"/>
              <a:gd name="connsiteY5" fmla="*/ 362748 h 624293"/>
              <a:gd name="connsiteX6" fmla="*/ 0 w 893579"/>
              <a:gd name="connsiteY6" fmla="*/ 279290 h 624293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893579"/>
              <a:gd name="connsiteY0" fmla="*/ 312199 h 657202"/>
              <a:gd name="connsiteX1" fmla="*/ 777085 w 893579"/>
              <a:gd name="connsiteY1" fmla="*/ 42187 h 657202"/>
              <a:gd name="connsiteX2" fmla="*/ 893579 w 893579"/>
              <a:gd name="connsiteY2" fmla="*/ 287944 h 657202"/>
              <a:gd name="connsiteX3" fmla="*/ 734014 w 893579"/>
              <a:gd name="connsiteY3" fmla="*/ 510915 h 657202"/>
              <a:gd name="connsiteX4" fmla="*/ 340069 w 893579"/>
              <a:gd name="connsiteY4" fmla="*/ 657202 h 657202"/>
              <a:gd name="connsiteX5" fmla="*/ 283029 w 893579"/>
              <a:gd name="connsiteY5" fmla="*/ 395657 h 657202"/>
              <a:gd name="connsiteX6" fmla="*/ 0 w 893579"/>
              <a:gd name="connsiteY6" fmla="*/ 312199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392838 w 1003388"/>
              <a:gd name="connsiteY5" fmla="*/ 395657 h 657202"/>
              <a:gd name="connsiteX6" fmla="*/ 0 w 1003388"/>
              <a:gd name="connsiteY6" fmla="*/ 379321 h 657202"/>
              <a:gd name="connsiteX0" fmla="*/ 0 w 1003388"/>
              <a:gd name="connsiteY0" fmla="*/ 379321 h 657202"/>
              <a:gd name="connsiteX1" fmla="*/ 886894 w 1003388"/>
              <a:gd name="connsiteY1" fmla="*/ 42187 h 657202"/>
              <a:gd name="connsiteX2" fmla="*/ 1003388 w 1003388"/>
              <a:gd name="connsiteY2" fmla="*/ 287944 h 657202"/>
              <a:gd name="connsiteX3" fmla="*/ 843823 w 1003388"/>
              <a:gd name="connsiteY3" fmla="*/ 510915 h 657202"/>
              <a:gd name="connsiteX4" fmla="*/ 449878 w 1003388"/>
              <a:gd name="connsiteY4" fmla="*/ 657202 h 657202"/>
              <a:gd name="connsiteX5" fmla="*/ 290399 w 1003388"/>
              <a:gd name="connsiteY5" fmla="*/ 416188 h 657202"/>
              <a:gd name="connsiteX6" fmla="*/ 0 w 1003388"/>
              <a:gd name="connsiteY6" fmla="*/ 379321 h 657202"/>
              <a:gd name="connsiteX0" fmla="*/ 0 w 1003388"/>
              <a:gd name="connsiteY0" fmla="*/ 379321 h 673967"/>
              <a:gd name="connsiteX1" fmla="*/ 886894 w 1003388"/>
              <a:gd name="connsiteY1" fmla="*/ 42187 h 673967"/>
              <a:gd name="connsiteX2" fmla="*/ 1003388 w 1003388"/>
              <a:gd name="connsiteY2" fmla="*/ 287944 h 673967"/>
              <a:gd name="connsiteX3" fmla="*/ 843823 w 1003388"/>
              <a:gd name="connsiteY3" fmla="*/ 510915 h 673967"/>
              <a:gd name="connsiteX4" fmla="*/ 370078 w 1003388"/>
              <a:gd name="connsiteY4" fmla="*/ 673967 h 673967"/>
              <a:gd name="connsiteX5" fmla="*/ 290399 w 1003388"/>
              <a:gd name="connsiteY5" fmla="*/ 416188 h 673967"/>
              <a:gd name="connsiteX6" fmla="*/ 0 w 1003388"/>
              <a:gd name="connsiteY6" fmla="*/ 379321 h 673967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420798 h 715444"/>
              <a:gd name="connsiteX1" fmla="*/ 886894 w 1003388"/>
              <a:gd name="connsiteY1" fmla="*/ 83664 h 715444"/>
              <a:gd name="connsiteX2" fmla="*/ 1003388 w 1003388"/>
              <a:gd name="connsiteY2" fmla="*/ 329421 h 715444"/>
              <a:gd name="connsiteX3" fmla="*/ 843823 w 1003388"/>
              <a:gd name="connsiteY3" fmla="*/ 552392 h 715444"/>
              <a:gd name="connsiteX4" fmla="*/ 370078 w 1003388"/>
              <a:gd name="connsiteY4" fmla="*/ 715444 h 715444"/>
              <a:gd name="connsiteX5" fmla="*/ 290399 w 1003388"/>
              <a:gd name="connsiteY5" fmla="*/ 457665 h 715444"/>
              <a:gd name="connsiteX6" fmla="*/ 0 w 1003388"/>
              <a:gd name="connsiteY6" fmla="*/ 420798 h 715444"/>
              <a:gd name="connsiteX0" fmla="*/ 0 w 1003388"/>
              <a:gd name="connsiteY0" fmla="*/ 392717 h 687363"/>
              <a:gd name="connsiteX1" fmla="*/ 886894 w 1003388"/>
              <a:gd name="connsiteY1" fmla="*/ 55583 h 687363"/>
              <a:gd name="connsiteX2" fmla="*/ 1003388 w 1003388"/>
              <a:gd name="connsiteY2" fmla="*/ 301340 h 687363"/>
              <a:gd name="connsiteX3" fmla="*/ 843823 w 1003388"/>
              <a:gd name="connsiteY3" fmla="*/ 524311 h 687363"/>
              <a:gd name="connsiteX4" fmla="*/ 370078 w 1003388"/>
              <a:gd name="connsiteY4" fmla="*/ 687363 h 687363"/>
              <a:gd name="connsiteX5" fmla="*/ 290399 w 1003388"/>
              <a:gd name="connsiteY5" fmla="*/ 429584 h 687363"/>
              <a:gd name="connsiteX6" fmla="*/ 0 w 1003388"/>
              <a:gd name="connsiteY6" fmla="*/ 392717 h 687363"/>
              <a:gd name="connsiteX0" fmla="*/ 0 w 1003388"/>
              <a:gd name="connsiteY0" fmla="*/ 392252 h 686898"/>
              <a:gd name="connsiteX1" fmla="*/ 886894 w 1003388"/>
              <a:gd name="connsiteY1" fmla="*/ 55118 h 686898"/>
              <a:gd name="connsiteX2" fmla="*/ 1003388 w 1003388"/>
              <a:gd name="connsiteY2" fmla="*/ 300875 h 686898"/>
              <a:gd name="connsiteX3" fmla="*/ 843823 w 1003388"/>
              <a:gd name="connsiteY3" fmla="*/ 523846 h 686898"/>
              <a:gd name="connsiteX4" fmla="*/ 370078 w 1003388"/>
              <a:gd name="connsiteY4" fmla="*/ 686898 h 686898"/>
              <a:gd name="connsiteX5" fmla="*/ 290399 w 1003388"/>
              <a:gd name="connsiteY5" fmla="*/ 429119 h 686898"/>
              <a:gd name="connsiteX6" fmla="*/ 0 w 1003388"/>
              <a:gd name="connsiteY6" fmla="*/ 392252 h 686898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  <a:gd name="connsiteX0" fmla="*/ 0 w 1003388"/>
              <a:gd name="connsiteY0" fmla="*/ 408108 h 702754"/>
              <a:gd name="connsiteX1" fmla="*/ 886894 w 1003388"/>
              <a:gd name="connsiteY1" fmla="*/ 70974 h 702754"/>
              <a:gd name="connsiteX2" fmla="*/ 1003388 w 1003388"/>
              <a:gd name="connsiteY2" fmla="*/ 316731 h 702754"/>
              <a:gd name="connsiteX3" fmla="*/ 843823 w 1003388"/>
              <a:gd name="connsiteY3" fmla="*/ 539702 h 702754"/>
              <a:gd name="connsiteX4" fmla="*/ 370078 w 1003388"/>
              <a:gd name="connsiteY4" fmla="*/ 702754 h 702754"/>
              <a:gd name="connsiteX5" fmla="*/ 290399 w 1003388"/>
              <a:gd name="connsiteY5" fmla="*/ 444975 h 702754"/>
              <a:gd name="connsiteX6" fmla="*/ 0 w 1003388"/>
              <a:gd name="connsiteY6" fmla="*/ 408108 h 70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388" h="702754">
                <a:moveTo>
                  <a:pt x="0" y="408108"/>
                </a:moveTo>
                <a:cubicBezTo>
                  <a:pt x="152314" y="175885"/>
                  <a:pt x="579788" y="0"/>
                  <a:pt x="886894" y="70974"/>
                </a:cubicBezTo>
                <a:lnTo>
                  <a:pt x="1003388" y="316731"/>
                </a:lnTo>
                <a:lnTo>
                  <a:pt x="843823" y="539702"/>
                </a:lnTo>
                <a:cubicBezTo>
                  <a:pt x="688621" y="504763"/>
                  <a:pt x="473878" y="571458"/>
                  <a:pt x="370078" y="702754"/>
                </a:cubicBezTo>
                <a:lnTo>
                  <a:pt x="290399" y="444975"/>
                </a:lnTo>
                <a:lnTo>
                  <a:pt x="0" y="4081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347600" y="1580888"/>
            <a:ext cx="8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857" y="145200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01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1816" y="148184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02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8754" y="1829834"/>
            <a:ext cx="11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1002" y="309305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03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3864" y="3528046"/>
            <a:ext cx="11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0902" y="4863276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04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7860" y="4971148"/>
            <a:ext cx="8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59557" y="52820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3344" y="4725144"/>
            <a:ext cx="11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5641" y="369786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06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9088" y="3140968"/>
            <a:ext cx="11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bg1"/>
                </a:solidFill>
              </a:rPr>
              <a:t>This is an example text. You can edit it.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8735" y="3251782"/>
            <a:ext cx="160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/>
              <a:t>EXAMPLE</a:t>
            </a:r>
          </a:p>
          <a:p>
            <a:pPr algn="ctr"/>
            <a:r>
              <a:rPr lang="en-IN" sz="2800" b="1" dirty="0" smtClean="0"/>
              <a:t>TEXT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40652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PYRAMID (MASLOW HIERARCHY)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981493" y="1267665"/>
            <a:ext cx="5102384" cy="4322671"/>
            <a:chOff x="479735" y="1846769"/>
            <a:chExt cx="5102384" cy="4322671"/>
          </a:xfrm>
        </p:grpSpPr>
        <p:sp>
          <p:nvSpPr>
            <p:cNvPr id="43" name="Rectangle 5"/>
            <p:cNvSpPr/>
            <p:nvPr/>
          </p:nvSpPr>
          <p:spPr>
            <a:xfrm>
              <a:off x="877809" y="3724790"/>
              <a:ext cx="4341025" cy="1776119"/>
            </a:xfrm>
            <a:custGeom>
              <a:avLst/>
              <a:gdLst>
                <a:gd name="connsiteX0" fmla="*/ 0 w 619125"/>
                <a:gd name="connsiteY0" fmla="*/ 0 h 406400"/>
                <a:gd name="connsiteX1" fmla="*/ 619125 w 619125"/>
                <a:gd name="connsiteY1" fmla="*/ 0 h 406400"/>
                <a:gd name="connsiteX2" fmla="*/ 619125 w 619125"/>
                <a:gd name="connsiteY2" fmla="*/ 406400 h 406400"/>
                <a:gd name="connsiteX3" fmla="*/ 0 w 619125"/>
                <a:gd name="connsiteY3" fmla="*/ 406400 h 406400"/>
                <a:gd name="connsiteX4" fmla="*/ 0 w 619125"/>
                <a:gd name="connsiteY4" fmla="*/ 0 h 406400"/>
                <a:gd name="connsiteX0" fmla="*/ 0 w 962025"/>
                <a:gd name="connsiteY0" fmla="*/ 73025 h 479425"/>
                <a:gd name="connsiteX1" fmla="*/ 962025 w 962025"/>
                <a:gd name="connsiteY1" fmla="*/ 0 h 479425"/>
                <a:gd name="connsiteX2" fmla="*/ 619125 w 962025"/>
                <a:gd name="connsiteY2" fmla="*/ 479425 h 479425"/>
                <a:gd name="connsiteX3" fmla="*/ 0 w 962025"/>
                <a:gd name="connsiteY3" fmla="*/ 479425 h 479425"/>
                <a:gd name="connsiteX4" fmla="*/ 0 w 962025"/>
                <a:gd name="connsiteY4" fmla="*/ 73025 h 479425"/>
                <a:gd name="connsiteX0" fmla="*/ 0 w 1901825"/>
                <a:gd name="connsiteY0" fmla="*/ 73025 h 479425"/>
                <a:gd name="connsiteX1" fmla="*/ 962025 w 1901825"/>
                <a:gd name="connsiteY1" fmla="*/ 0 h 479425"/>
                <a:gd name="connsiteX2" fmla="*/ 1901825 w 1901825"/>
                <a:gd name="connsiteY2" fmla="*/ 104775 h 479425"/>
                <a:gd name="connsiteX3" fmla="*/ 0 w 1901825"/>
                <a:gd name="connsiteY3" fmla="*/ 479425 h 479425"/>
                <a:gd name="connsiteX4" fmla="*/ 0 w 1901825"/>
                <a:gd name="connsiteY4" fmla="*/ 73025 h 479425"/>
                <a:gd name="connsiteX0" fmla="*/ 0 w 1901825"/>
                <a:gd name="connsiteY0" fmla="*/ 73025 h 336550"/>
                <a:gd name="connsiteX1" fmla="*/ 962025 w 1901825"/>
                <a:gd name="connsiteY1" fmla="*/ 0 h 336550"/>
                <a:gd name="connsiteX2" fmla="*/ 1901825 w 1901825"/>
                <a:gd name="connsiteY2" fmla="*/ 104775 h 336550"/>
                <a:gd name="connsiteX3" fmla="*/ 946150 w 1901825"/>
                <a:gd name="connsiteY3" fmla="*/ 336550 h 336550"/>
                <a:gd name="connsiteX4" fmla="*/ 0 w 1901825"/>
                <a:gd name="connsiteY4" fmla="*/ 73025 h 336550"/>
                <a:gd name="connsiteX0" fmla="*/ 0 w 1914525"/>
                <a:gd name="connsiteY0" fmla="*/ 76200 h 339725"/>
                <a:gd name="connsiteX1" fmla="*/ 962025 w 1914525"/>
                <a:gd name="connsiteY1" fmla="*/ 3175 h 339725"/>
                <a:gd name="connsiteX2" fmla="*/ 1914525 w 1914525"/>
                <a:gd name="connsiteY2" fmla="*/ 0 h 339725"/>
                <a:gd name="connsiteX3" fmla="*/ 946150 w 1914525"/>
                <a:gd name="connsiteY3" fmla="*/ 339725 h 339725"/>
                <a:gd name="connsiteX4" fmla="*/ 0 w 1914525"/>
                <a:gd name="connsiteY4" fmla="*/ 76200 h 339725"/>
                <a:gd name="connsiteX0" fmla="*/ 0 w 1895475"/>
                <a:gd name="connsiteY0" fmla="*/ 73025 h 336550"/>
                <a:gd name="connsiteX1" fmla="*/ 962025 w 1895475"/>
                <a:gd name="connsiteY1" fmla="*/ 0 h 336550"/>
                <a:gd name="connsiteX2" fmla="*/ 1895475 w 1895475"/>
                <a:gd name="connsiteY2" fmla="*/ 101600 h 336550"/>
                <a:gd name="connsiteX3" fmla="*/ 946150 w 1895475"/>
                <a:gd name="connsiteY3" fmla="*/ 336550 h 336550"/>
                <a:gd name="connsiteX4" fmla="*/ 0 w 1895475"/>
                <a:gd name="connsiteY4" fmla="*/ 73025 h 336550"/>
                <a:gd name="connsiteX0" fmla="*/ 0 w 2189717"/>
                <a:gd name="connsiteY0" fmla="*/ 249314 h 512839"/>
                <a:gd name="connsiteX1" fmla="*/ 962025 w 2189717"/>
                <a:gd name="connsiteY1" fmla="*/ 176289 h 512839"/>
                <a:gd name="connsiteX2" fmla="*/ 2189717 w 2189717"/>
                <a:gd name="connsiteY2" fmla="*/ 0 h 512839"/>
                <a:gd name="connsiteX3" fmla="*/ 946150 w 2189717"/>
                <a:gd name="connsiteY3" fmla="*/ 512839 h 512839"/>
                <a:gd name="connsiteX4" fmla="*/ 0 w 2189717"/>
                <a:gd name="connsiteY4" fmla="*/ 249314 h 512839"/>
                <a:gd name="connsiteX0" fmla="*/ 0 w 2203729"/>
                <a:gd name="connsiteY0" fmla="*/ 244682 h 508207"/>
                <a:gd name="connsiteX1" fmla="*/ 962025 w 2203729"/>
                <a:gd name="connsiteY1" fmla="*/ 171657 h 508207"/>
                <a:gd name="connsiteX2" fmla="*/ 2203729 w 2203729"/>
                <a:gd name="connsiteY2" fmla="*/ 0 h 508207"/>
                <a:gd name="connsiteX3" fmla="*/ 946150 w 2203729"/>
                <a:gd name="connsiteY3" fmla="*/ 508207 h 508207"/>
                <a:gd name="connsiteX4" fmla="*/ 0 w 2203729"/>
                <a:gd name="connsiteY4" fmla="*/ 244682 h 508207"/>
                <a:gd name="connsiteX0" fmla="*/ 0 w 2490966"/>
                <a:gd name="connsiteY0" fmla="*/ 0 h 513625"/>
                <a:gd name="connsiteX1" fmla="*/ 1249262 w 2490966"/>
                <a:gd name="connsiteY1" fmla="*/ 177075 h 513625"/>
                <a:gd name="connsiteX2" fmla="*/ 2490966 w 2490966"/>
                <a:gd name="connsiteY2" fmla="*/ 5418 h 513625"/>
                <a:gd name="connsiteX3" fmla="*/ 1233387 w 2490966"/>
                <a:gd name="connsiteY3" fmla="*/ 513625 h 513625"/>
                <a:gd name="connsiteX4" fmla="*/ 0 w 2490966"/>
                <a:gd name="connsiteY4" fmla="*/ 0 h 513625"/>
                <a:gd name="connsiteX0" fmla="*/ 0 w 2490966"/>
                <a:gd name="connsiteY0" fmla="*/ 387968 h 901593"/>
                <a:gd name="connsiteX1" fmla="*/ 1277286 w 2490966"/>
                <a:gd name="connsiteY1" fmla="*/ 0 h 901593"/>
                <a:gd name="connsiteX2" fmla="*/ 2490966 w 2490966"/>
                <a:gd name="connsiteY2" fmla="*/ 393386 h 901593"/>
                <a:gd name="connsiteX3" fmla="*/ 1233387 w 2490966"/>
                <a:gd name="connsiteY3" fmla="*/ 901593 h 901593"/>
                <a:gd name="connsiteX4" fmla="*/ 0 w 2490966"/>
                <a:gd name="connsiteY4" fmla="*/ 387968 h 901593"/>
                <a:gd name="connsiteX0" fmla="*/ 0 w 2765918"/>
                <a:gd name="connsiteY0" fmla="*/ 387968 h 901593"/>
                <a:gd name="connsiteX1" fmla="*/ 1277286 w 2765918"/>
                <a:gd name="connsiteY1" fmla="*/ 0 h 901593"/>
                <a:gd name="connsiteX2" fmla="*/ 2765918 w 2765918"/>
                <a:gd name="connsiteY2" fmla="*/ 101755 h 901593"/>
                <a:gd name="connsiteX3" fmla="*/ 1233387 w 2765918"/>
                <a:gd name="connsiteY3" fmla="*/ 901593 h 901593"/>
                <a:gd name="connsiteX4" fmla="*/ 0 w 2765918"/>
                <a:gd name="connsiteY4" fmla="*/ 387968 h 901593"/>
                <a:gd name="connsiteX0" fmla="*/ 0 w 3043891"/>
                <a:gd name="connsiteY0" fmla="*/ 92343 h 901593"/>
                <a:gd name="connsiteX1" fmla="*/ 1555259 w 3043891"/>
                <a:gd name="connsiteY1" fmla="*/ 0 h 901593"/>
                <a:gd name="connsiteX2" fmla="*/ 3043891 w 3043891"/>
                <a:gd name="connsiteY2" fmla="*/ 101755 h 901593"/>
                <a:gd name="connsiteX3" fmla="*/ 1511360 w 3043891"/>
                <a:gd name="connsiteY3" fmla="*/ 901593 h 901593"/>
                <a:gd name="connsiteX4" fmla="*/ 0 w 3043891"/>
                <a:gd name="connsiteY4" fmla="*/ 92343 h 901593"/>
                <a:gd name="connsiteX0" fmla="*/ 0 w 3043891"/>
                <a:gd name="connsiteY0" fmla="*/ 779471 h 1588721"/>
                <a:gd name="connsiteX1" fmla="*/ 1531087 w 3043891"/>
                <a:gd name="connsiteY1" fmla="*/ 0 h 1588721"/>
                <a:gd name="connsiteX2" fmla="*/ 3043891 w 3043891"/>
                <a:gd name="connsiteY2" fmla="*/ 788883 h 1588721"/>
                <a:gd name="connsiteX3" fmla="*/ 1511360 w 3043891"/>
                <a:gd name="connsiteY3" fmla="*/ 1588721 h 1588721"/>
                <a:gd name="connsiteX4" fmla="*/ 0 w 3043891"/>
                <a:gd name="connsiteY4" fmla="*/ 779471 h 1588721"/>
                <a:gd name="connsiteX0" fmla="*/ 0 w 3043891"/>
                <a:gd name="connsiteY0" fmla="*/ 779471 h 1652640"/>
                <a:gd name="connsiteX1" fmla="*/ 1531087 w 3043891"/>
                <a:gd name="connsiteY1" fmla="*/ 0 h 1652640"/>
                <a:gd name="connsiteX2" fmla="*/ 3043891 w 3043891"/>
                <a:gd name="connsiteY2" fmla="*/ 788883 h 1652640"/>
                <a:gd name="connsiteX3" fmla="*/ 1523445 w 3043891"/>
                <a:gd name="connsiteY3" fmla="*/ 1652640 h 1652640"/>
                <a:gd name="connsiteX4" fmla="*/ 0 w 3043891"/>
                <a:gd name="connsiteY4" fmla="*/ 779471 h 1652640"/>
                <a:gd name="connsiteX0" fmla="*/ 0 w 3054947"/>
                <a:gd name="connsiteY0" fmla="*/ 779471 h 1652640"/>
                <a:gd name="connsiteX1" fmla="*/ 1531087 w 3054947"/>
                <a:gd name="connsiteY1" fmla="*/ 0 h 1652640"/>
                <a:gd name="connsiteX2" fmla="*/ 3054947 w 3054947"/>
                <a:gd name="connsiteY2" fmla="*/ 788883 h 1652640"/>
                <a:gd name="connsiteX3" fmla="*/ 1523445 w 3054947"/>
                <a:gd name="connsiteY3" fmla="*/ 1652640 h 1652640"/>
                <a:gd name="connsiteX4" fmla="*/ 0 w 3054947"/>
                <a:gd name="connsiteY4" fmla="*/ 779471 h 165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4947" h="1652640">
                  <a:moveTo>
                    <a:pt x="0" y="779471"/>
                  </a:moveTo>
                  <a:lnTo>
                    <a:pt x="1531087" y="0"/>
                  </a:lnTo>
                  <a:lnTo>
                    <a:pt x="3054947" y="788883"/>
                  </a:lnTo>
                  <a:lnTo>
                    <a:pt x="1523445" y="1652640"/>
                  </a:lnTo>
                  <a:lnTo>
                    <a:pt x="0" y="779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"/>
            <p:cNvSpPr/>
            <p:nvPr/>
          </p:nvSpPr>
          <p:spPr>
            <a:xfrm>
              <a:off x="3077000" y="4571257"/>
              <a:ext cx="2505119" cy="1598183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7086 w 1316947"/>
                <a:gd name="connsiteY0" fmla="*/ 224719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7086 w 1316947"/>
                <a:gd name="connsiteY4" fmla="*/ 224719 h 666750"/>
                <a:gd name="connsiteX0" fmla="*/ 3175 w 1313036"/>
                <a:gd name="connsiteY0" fmla="*/ 224719 h 777169"/>
                <a:gd name="connsiteX1" fmla="*/ 960611 w 1313036"/>
                <a:gd name="connsiteY1" fmla="*/ 0 h 777169"/>
                <a:gd name="connsiteX2" fmla="*/ 1313036 w 1313036"/>
                <a:gd name="connsiteY2" fmla="*/ 438150 h 777169"/>
                <a:gd name="connsiteX3" fmla="*/ 0 w 1313036"/>
                <a:gd name="connsiteY3" fmla="*/ 777169 h 777169"/>
                <a:gd name="connsiteX4" fmla="*/ 3175 w 1313036"/>
                <a:gd name="connsiteY4" fmla="*/ 224719 h 777169"/>
                <a:gd name="connsiteX0" fmla="*/ 3175 w 1219167"/>
                <a:gd name="connsiteY0" fmla="*/ 224719 h 777169"/>
                <a:gd name="connsiteX1" fmla="*/ 960611 w 1219167"/>
                <a:gd name="connsiteY1" fmla="*/ 0 h 777169"/>
                <a:gd name="connsiteX2" fmla="*/ 1219167 w 1219167"/>
                <a:gd name="connsiteY2" fmla="*/ 418074 h 777169"/>
                <a:gd name="connsiteX3" fmla="*/ 0 w 1219167"/>
                <a:gd name="connsiteY3" fmla="*/ 777169 h 777169"/>
                <a:gd name="connsiteX4" fmla="*/ 3175 w 1219167"/>
                <a:gd name="connsiteY4" fmla="*/ 224719 h 777169"/>
                <a:gd name="connsiteX0" fmla="*/ 3175 w 1168321"/>
                <a:gd name="connsiteY0" fmla="*/ 224719 h 777169"/>
                <a:gd name="connsiteX1" fmla="*/ 960611 w 1168321"/>
                <a:gd name="connsiteY1" fmla="*/ 0 h 777169"/>
                <a:gd name="connsiteX2" fmla="*/ 1168321 w 1168321"/>
                <a:gd name="connsiteY2" fmla="*/ 337769 h 777169"/>
                <a:gd name="connsiteX3" fmla="*/ 0 w 1168321"/>
                <a:gd name="connsiteY3" fmla="*/ 777169 h 777169"/>
                <a:gd name="connsiteX4" fmla="*/ 3175 w 1168321"/>
                <a:gd name="connsiteY4" fmla="*/ 224719 h 777169"/>
                <a:gd name="connsiteX0" fmla="*/ 3175 w 1203522"/>
                <a:gd name="connsiteY0" fmla="*/ 224719 h 777169"/>
                <a:gd name="connsiteX1" fmla="*/ 960611 w 1203522"/>
                <a:gd name="connsiteY1" fmla="*/ 0 h 777169"/>
                <a:gd name="connsiteX2" fmla="*/ 1203522 w 1203522"/>
                <a:gd name="connsiteY2" fmla="*/ 387960 h 777169"/>
                <a:gd name="connsiteX3" fmla="*/ 0 w 1203522"/>
                <a:gd name="connsiteY3" fmla="*/ 777169 h 777169"/>
                <a:gd name="connsiteX4" fmla="*/ 3175 w 1203522"/>
                <a:gd name="connsiteY4" fmla="*/ 224719 h 777169"/>
                <a:gd name="connsiteX0" fmla="*/ 9 w 1200356"/>
                <a:gd name="connsiteY0" fmla="*/ 224719 h 636636"/>
                <a:gd name="connsiteX1" fmla="*/ 957445 w 1200356"/>
                <a:gd name="connsiteY1" fmla="*/ 0 h 636636"/>
                <a:gd name="connsiteX2" fmla="*/ 1200356 w 1200356"/>
                <a:gd name="connsiteY2" fmla="*/ 387960 h 636636"/>
                <a:gd name="connsiteX3" fmla="*/ 90703 w 1200356"/>
                <a:gd name="connsiteY3" fmla="*/ 636636 h 636636"/>
                <a:gd name="connsiteX4" fmla="*/ 9 w 1200356"/>
                <a:gd name="connsiteY4" fmla="*/ 224719 h 636636"/>
                <a:gd name="connsiteX0" fmla="*/ 239 w 1200586"/>
                <a:gd name="connsiteY0" fmla="*/ 224719 h 762112"/>
                <a:gd name="connsiteX1" fmla="*/ 957675 w 1200586"/>
                <a:gd name="connsiteY1" fmla="*/ 0 h 762112"/>
                <a:gd name="connsiteX2" fmla="*/ 1200586 w 1200586"/>
                <a:gd name="connsiteY2" fmla="*/ 387960 h 762112"/>
                <a:gd name="connsiteX3" fmla="*/ 975 w 1200586"/>
                <a:gd name="connsiteY3" fmla="*/ 762112 h 762112"/>
                <a:gd name="connsiteX4" fmla="*/ 239 w 1200586"/>
                <a:gd name="connsiteY4" fmla="*/ 224719 h 762112"/>
                <a:gd name="connsiteX0" fmla="*/ 30790 w 1199611"/>
                <a:gd name="connsiteY0" fmla="*/ 305630 h 762112"/>
                <a:gd name="connsiteX1" fmla="*/ 956700 w 1199611"/>
                <a:gd name="connsiteY1" fmla="*/ 0 h 762112"/>
                <a:gd name="connsiteX2" fmla="*/ 1199611 w 1199611"/>
                <a:gd name="connsiteY2" fmla="*/ 387960 h 762112"/>
                <a:gd name="connsiteX3" fmla="*/ 0 w 1199611"/>
                <a:gd name="connsiteY3" fmla="*/ 762112 h 762112"/>
                <a:gd name="connsiteX4" fmla="*/ 30790 w 1199611"/>
                <a:gd name="connsiteY4" fmla="*/ 305630 h 762112"/>
                <a:gd name="connsiteX0" fmla="*/ 79 w 1207432"/>
                <a:gd name="connsiteY0" fmla="*/ 242700 h 762112"/>
                <a:gd name="connsiteX1" fmla="*/ 964521 w 1207432"/>
                <a:gd name="connsiteY1" fmla="*/ 0 h 762112"/>
                <a:gd name="connsiteX2" fmla="*/ 1207432 w 1207432"/>
                <a:gd name="connsiteY2" fmla="*/ 387960 h 762112"/>
                <a:gd name="connsiteX3" fmla="*/ 7821 w 1207432"/>
                <a:gd name="connsiteY3" fmla="*/ 762112 h 762112"/>
                <a:gd name="connsiteX4" fmla="*/ 79 w 1207432"/>
                <a:gd name="connsiteY4" fmla="*/ 242700 h 762112"/>
                <a:gd name="connsiteX0" fmla="*/ 119 w 1207472"/>
                <a:gd name="connsiteY0" fmla="*/ 242700 h 789082"/>
                <a:gd name="connsiteX1" fmla="*/ 964561 w 1207472"/>
                <a:gd name="connsiteY1" fmla="*/ 0 h 789082"/>
                <a:gd name="connsiteX2" fmla="*/ 1207472 w 1207472"/>
                <a:gd name="connsiteY2" fmla="*/ 387960 h 789082"/>
                <a:gd name="connsiteX3" fmla="*/ 4358 w 1207472"/>
                <a:gd name="connsiteY3" fmla="*/ 789082 h 789082"/>
                <a:gd name="connsiteX4" fmla="*/ 119 w 1207472"/>
                <a:gd name="connsiteY4" fmla="*/ 242700 h 789082"/>
                <a:gd name="connsiteX0" fmla="*/ 119 w 1272816"/>
                <a:gd name="connsiteY0" fmla="*/ 502064 h 1048446"/>
                <a:gd name="connsiteX1" fmla="*/ 1272816 w 1272816"/>
                <a:gd name="connsiteY1" fmla="*/ 0 h 1048446"/>
                <a:gd name="connsiteX2" fmla="*/ 1207472 w 1272816"/>
                <a:gd name="connsiteY2" fmla="*/ 647324 h 1048446"/>
                <a:gd name="connsiteX3" fmla="*/ 4358 w 1272816"/>
                <a:gd name="connsiteY3" fmla="*/ 1048446 h 1048446"/>
                <a:gd name="connsiteX4" fmla="*/ 119 w 1272816"/>
                <a:gd name="connsiteY4" fmla="*/ 502064 h 1048446"/>
                <a:gd name="connsiteX0" fmla="*/ 119 w 1501714"/>
                <a:gd name="connsiteY0" fmla="*/ 502064 h 1048446"/>
                <a:gd name="connsiteX1" fmla="*/ 1272816 w 1501714"/>
                <a:gd name="connsiteY1" fmla="*/ 0 h 1048446"/>
                <a:gd name="connsiteX2" fmla="*/ 1501714 w 1501714"/>
                <a:gd name="connsiteY2" fmla="*/ 364803 h 1048446"/>
                <a:gd name="connsiteX3" fmla="*/ 4358 w 1501714"/>
                <a:gd name="connsiteY3" fmla="*/ 1048446 h 1048446"/>
                <a:gd name="connsiteX4" fmla="*/ 119 w 1501714"/>
                <a:gd name="connsiteY4" fmla="*/ 502064 h 1048446"/>
                <a:gd name="connsiteX0" fmla="*/ 24 w 1501619"/>
                <a:gd name="connsiteY0" fmla="*/ 502064 h 1071604"/>
                <a:gd name="connsiteX1" fmla="*/ 1272721 w 1501619"/>
                <a:gd name="connsiteY1" fmla="*/ 0 h 1071604"/>
                <a:gd name="connsiteX2" fmla="*/ 1501619 w 1501619"/>
                <a:gd name="connsiteY2" fmla="*/ 364803 h 1071604"/>
                <a:gd name="connsiteX3" fmla="*/ 32286 w 1501619"/>
                <a:gd name="connsiteY3" fmla="*/ 1071604 h 1071604"/>
                <a:gd name="connsiteX4" fmla="*/ 24 w 1501619"/>
                <a:gd name="connsiteY4" fmla="*/ 502064 h 1071604"/>
                <a:gd name="connsiteX0" fmla="*/ 48 w 1484129"/>
                <a:gd name="connsiteY0" fmla="*/ 488169 h 1071604"/>
                <a:gd name="connsiteX1" fmla="*/ 1255231 w 1484129"/>
                <a:gd name="connsiteY1" fmla="*/ 0 h 1071604"/>
                <a:gd name="connsiteX2" fmla="*/ 1484129 w 1484129"/>
                <a:gd name="connsiteY2" fmla="*/ 364803 h 1071604"/>
                <a:gd name="connsiteX3" fmla="*/ 14796 w 1484129"/>
                <a:gd name="connsiteY3" fmla="*/ 1071604 h 1071604"/>
                <a:gd name="connsiteX4" fmla="*/ 48 w 1484129"/>
                <a:gd name="connsiteY4" fmla="*/ 488169 h 1071604"/>
                <a:gd name="connsiteX0" fmla="*/ 0 w 1484081"/>
                <a:gd name="connsiteY0" fmla="*/ 488169 h 1071604"/>
                <a:gd name="connsiteX1" fmla="*/ 1255183 w 1484081"/>
                <a:gd name="connsiteY1" fmla="*/ 0 h 1071604"/>
                <a:gd name="connsiteX2" fmla="*/ 1484081 w 1484081"/>
                <a:gd name="connsiteY2" fmla="*/ 364803 h 1071604"/>
                <a:gd name="connsiteX3" fmla="*/ 14748 w 1484081"/>
                <a:gd name="connsiteY3" fmla="*/ 1071604 h 1071604"/>
                <a:gd name="connsiteX4" fmla="*/ 0 w 1484081"/>
                <a:gd name="connsiteY4" fmla="*/ 488169 h 1071604"/>
                <a:gd name="connsiteX0" fmla="*/ 0 w 1484081"/>
                <a:gd name="connsiteY0" fmla="*/ 488169 h 1071604"/>
                <a:gd name="connsiteX1" fmla="*/ 1255183 w 1484081"/>
                <a:gd name="connsiteY1" fmla="*/ 0 h 1071604"/>
                <a:gd name="connsiteX2" fmla="*/ 1484081 w 1484081"/>
                <a:gd name="connsiteY2" fmla="*/ 364803 h 1071604"/>
                <a:gd name="connsiteX3" fmla="*/ 14748 w 1484081"/>
                <a:gd name="connsiteY3" fmla="*/ 1071604 h 1071604"/>
                <a:gd name="connsiteX4" fmla="*/ 0 w 1484081"/>
                <a:gd name="connsiteY4" fmla="*/ 488169 h 1071604"/>
                <a:gd name="connsiteX0" fmla="*/ 0 w 1536178"/>
                <a:gd name="connsiteY0" fmla="*/ 791784 h 1375219"/>
                <a:gd name="connsiteX1" fmla="*/ 1536178 w 1536178"/>
                <a:gd name="connsiteY1" fmla="*/ 0 h 1375219"/>
                <a:gd name="connsiteX2" fmla="*/ 1484081 w 1536178"/>
                <a:gd name="connsiteY2" fmla="*/ 668418 h 1375219"/>
                <a:gd name="connsiteX3" fmla="*/ 14748 w 1536178"/>
                <a:gd name="connsiteY3" fmla="*/ 1375219 h 1375219"/>
                <a:gd name="connsiteX4" fmla="*/ 0 w 1536178"/>
                <a:gd name="connsiteY4" fmla="*/ 791784 h 1375219"/>
                <a:gd name="connsiteX0" fmla="*/ 0 w 1789247"/>
                <a:gd name="connsiteY0" fmla="*/ 791784 h 1375219"/>
                <a:gd name="connsiteX1" fmla="*/ 1536178 w 1789247"/>
                <a:gd name="connsiteY1" fmla="*/ 0 h 1375219"/>
                <a:gd name="connsiteX2" fmla="*/ 1789247 w 1789247"/>
                <a:gd name="connsiteY2" fmla="*/ 420731 h 1375219"/>
                <a:gd name="connsiteX3" fmla="*/ 14748 w 1789247"/>
                <a:gd name="connsiteY3" fmla="*/ 1375219 h 1375219"/>
                <a:gd name="connsiteX4" fmla="*/ 0 w 1789247"/>
                <a:gd name="connsiteY4" fmla="*/ 791784 h 1375219"/>
                <a:gd name="connsiteX0" fmla="*/ 0 w 1789247"/>
                <a:gd name="connsiteY0" fmla="*/ 791784 h 1463108"/>
                <a:gd name="connsiteX1" fmla="*/ 1536178 w 1789247"/>
                <a:gd name="connsiteY1" fmla="*/ 0 h 1463108"/>
                <a:gd name="connsiteX2" fmla="*/ 1789247 w 1789247"/>
                <a:gd name="connsiteY2" fmla="*/ 420731 h 1463108"/>
                <a:gd name="connsiteX3" fmla="*/ 35898 w 1789247"/>
                <a:gd name="connsiteY3" fmla="*/ 1463108 h 1463108"/>
                <a:gd name="connsiteX4" fmla="*/ 0 w 1789247"/>
                <a:gd name="connsiteY4" fmla="*/ 791784 h 1463108"/>
                <a:gd name="connsiteX0" fmla="*/ 0 w 1789247"/>
                <a:gd name="connsiteY0" fmla="*/ 791784 h 1455117"/>
                <a:gd name="connsiteX1" fmla="*/ 1536178 w 1789247"/>
                <a:gd name="connsiteY1" fmla="*/ 0 h 1455117"/>
                <a:gd name="connsiteX2" fmla="*/ 1789247 w 1789247"/>
                <a:gd name="connsiteY2" fmla="*/ 420731 h 1455117"/>
                <a:gd name="connsiteX3" fmla="*/ 23812 w 1789247"/>
                <a:gd name="connsiteY3" fmla="*/ 1455117 h 1455117"/>
                <a:gd name="connsiteX4" fmla="*/ 0 w 1789247"/>
                <a:gd name="connsiteY4" fmla="*/ 791784 h 1455117"/>
                <a:gd name="connsiteX0" fmla="*/ 0 w 1789247"/>
                <a:gd name="connsiteY0" fmla="*/ 791784 h 1263360"/>
                <a:gd name="connsiteX1" fmla="*/ 1536178 w 1789247"/>
                <a:gd name="connsiteY1" fmla="*/ 0 h 1263360"/>
                <a:gd name="connsiteX2" fmla="*/ 1789247 w 1789247"/>
                <a:gd name="connsiteY2" fmla="*/ 420731 h 1263360"/>
                <a:gd name="connsiteX3" fmla="*/ 135605 w 1789247"/>
                <a:gd name="connsiteY3" fmla="*/ 1263360 h 1263360"/>
                <a:gd name="connsiteX4" fmla="*/ 0 w 1789247"/>
                <a:gd name="connsiteY4" fmla="*/ 791784 h 1263360"/>
                <a:gd name="connsiteX0" fmla="*/ 0 w 1789247"/>
                <a:gd name="connsiteY0" fmla="*/ 791784 h 1471097"/>
                <a:gd name="connsiteX1" fmla="*/ 1536178 w 1789247"/>
                <a:gd name="connsiteY1" fmla="*/ 0 h 1471097"/>
                <a:gd name="connsiteX2" fmla="*/ 1789247 w 1789247"/>
                <a:gd name="connsiteY2" fmla="*/ 420731 h 1471097"/>
                <a:gd name="connsiteX3" fmla="*/ 23812 w 1789247"/>
                <a:gd name="connsiteY3" fmla="*/ 1471097 h 1471097"/>
                <a:gd name="connsiteX4" fmla="*/ 0 w 1789247"/>
                <a:gd name="connsiteY4" fmla="*/ 791784 h 1471097"/>
                <a:gd name="connsiteX0" fmla="*/ 31860 w 1766721"/>
                <a:gd name="connsiteY0" fmla="*/ 851708 h 1471097"/>
                <a:gd name="connsiteX1" fmla="*/ 1513652 w 1766721"/>
                <a:gd name="connsiteY1" fmla="*/ 0 h 1471097"/>
                <a:gd name="connsiteX2" fmla="*/ 1766721 w 1766721"/>
                <a:gd name="connsiteY2" fmla="*/ 420731 h 1471097"/>
                <a:gd name="connsiteX3" fmla="*/ 1286 w 1766721"/>
                <a:gd name="connsiteY3" fmla="*/ 1471097 h 1471097"/>
                <a:gd name="connsiteX4" fmla="*/ 31860 w 1766721"/>
                <a:gd name="connsiteY4" fmla="*/ 851708 h 1471097"/>
                <a:gd name="connsiteX0" fmla="*/ 6090 w 1768144"/>
                <a:gd name="connsiteY0" fmla="*/ 827738 h 1471097"/>
                <a:gd name="connsiteX1" fmla="*/ 1515075 w 1768144"/>
                <a:gd name="connsiteY1" fmla="*/ 0 h 1471097"/>
                <a:gd name="connsiteX2" fmla="*/ 1768144 w 1768144"/>
                <a:gd name="connsiteY2" fmla="*/ 420731 h 1471097"/>
                <a:gd name="connsiteX3" fmla="*/ 2709 w 1768144"/>
                <a:gd name="connsiteY3" fmla="*/ 1471097 h 1471097"/>
                <a:gd name="connsiteX4" fmla="*/ 6090 w 1768144"/>
                <a:gd name="connsiteY4" fmla="*/ 827738 h 1471097"/>
                <a:gd name="connsiteX0" fmla="*/ 0 w 1786225"/>
                <a:gd name="connsiteY0" fmla="*/ 791784 h 1471097"/>
                <a:gd name="connsiteX1" fmla="*/ 1533156 w 1786225"/>
                <a:gd name="connsiteY1" fmla="*/ 0 h 1471097"/>
                <a:gd name="connsiteX2" fmla="*/ 1786225 w 1786225"/>
                <a:gd name="connsiteY2" fmla="*/ 420731 h 1471097"/>
                <a:gd name="connsiteX3" fmla="*/ 20790 w 1786225"/>
                <a:gd name="connsiteY3" fmla="*/ 1471097 h 1471097"/>
                <a:gd name="connsiteX4" fmla="*/ 0 w 1786225"/>
                <a:gd name="connsiteY4" fmla="*/ 791784 h 1471097"/>
                <a:gd name="connsiteX0" fmla="*/ 0 w 1786225"/>
                <a:gd name="connsiteY0" fmla="*/ 791784 h 1419162"/>
                <a:gd name="connsiteX1" fmla="*/ 1533156 w 1786225"/>
                <a:gd name="connsiteY1" fmla="*/ 0 h 1419162"/>
                <a:gd name="connsiteX2" fmla="*/ 1786225 w 1786225"/>
                <a:gd name="connsiteY2" fmla="*/ 420731 h 1419162"/>
                <a:gd name="connsiteX3" fmla="*/ 99348 w 1786225"/>
                <a:gd name="connsiteY3" fmla="*/ 1419162 h 1419162"/>
                <a:gd name="connsiteX4" fmla="*/ 0 w 1786225"/>
                <a:gd name="connsiteY4" fmla="*/ 791784 h 1419162"/>
                <a:gd name="connsiteX0" fmla="*/ 0 w 1786225"/>
                <a:gd name="connsiteY0" fmla="*/ 791784 h 1479086"/>
                <a:gd name="connsiteX1" fmla="*/ 1533156 w 1786225"/>
                <a:gd name="connsiteY1" fmla="*/ 0 h 1479086"/>
                <a:gd name="connsiteX2" fmla="*/ 1786225 w 1786225"/>
                <a:gd name="connsiteY2" fmla="*/ 420731 h 1479086"/>
                <a:gd name="connsiteX3" fmla="*/ 35898 w 1786225"/>
                <a:gd name="connsiteY3" fmla="*/ 1479086 h 1479086"/>
                <a:gd name="connsiteX4" fmla="*/ 0 w 1786225"/>
                <a:gd name="connsiteY4" fmla="*/ 791784 h 1479086"/>
                <a:gd name="connsiteX0" fmla="*/ 0 w 1786225"/>
                <a:gd name="connsiteY0" fmla="*/ 791784 h 1487076"/>
                <a:gd name="connsiteX1" fmla="*/ 1533156 w 1786225"/>
                <a:gd name="connsiteY1" fmla="*/ 0 h 1487076"/>
                <a:gd name="connsiteX2" fmla="*/ 1786225 w 1786225"/>
                <a:gd name="connsiteY2" fmla="*/ 420731 h 1487076"/>
                <a:gd name="connsiteX3" fmla="*/ 26833 w 1786225"/>
                <a:gd name="connsiteY3" fmla="*/ 1487076 h 1487076"/>
                <a:gd name="connsiteX4" fmla="*/ 0 w 1786225"/>
                <a:gd name="connsiteY4" fmla="*/ 791784 h 1487076"/>
                <a:gd name="connsiteX0" fmla="*/ 191027 w 1759708"/>
                <a:gd name="connsiteY0" fmla="*/ 879672 h 1487076"/>
                <a:gd name="connsiteX1" fmla="*/ 1506639 w 1759708"/>
                <a:gd name="connsiteY1" fmla="*/ 0 h 1487076"/>
                <a:gd name="connsiteX2" fmla="*/ 1759708 w 1759708"/>
                <a:gd name="connsiteY2" fmla="*/ 420731 h 1487076"/>
                <a:gd name="connsiteX3" fmla="*/ 316 w 1759708"/>
                <a:gd name="connsiteY3" fmla="*/ 1487076 h 1487076"/>
                <a:gd name="connsiteX4" fmla="*/ 191027 w 1759708"/>
                <a:gd name="connsiteY4" fmla="*/ 879672 h 1487076"/>
                <a:gd name="connsiteX0" fmla="*/ 0 w 1789247"/>
                <a:gd name="connsiteY0" fmla="*/ 799774 h 1487076"/>
                <a:gd name="connsiteX1" fmla="*/ 1536178 w 1789247"/>
                <a:gd name="connsiteY1" fmla="*/ 0 h 1487076"/>
                <a:gd name="connsiteX2" fmla="*/ 1789247 w 1789247"/>
                <a:gd name="connsiteY2" fmla="*/ 420731 h 1487076"/>
                <a:gd name="connsiteX3" fmla="*/ 29855 w 1789247"/>
                <a:gd name="connsiteY3" fmla="*/ 1487076 h 1487076"/>
                <a:gd name="connsiteX4" fmla="*/ 0 w 1789247"/>
                <a:gd name="connsiteY4" fmla="*/ 799774 h 1487076"/>
                <a:gd name="connsiteX0" fmla="*/ 465 w 1763148"/>
                <a:gd name="connsiteY0" fmla="*/ 790993 h 1487076"/>
                <a:gd name="connsiteX1" fmla="*/ 1510079 w 1763148"/>
                <a:gd name="connsiteY1" fmla="*/ 0 h 1487076"/>
                <a:gd name="connsiteX2" fmla="*/ 1763148 w 1763148"/>
                <a:gd name="connsiteY2" fmla="*/ 420731 h 1487076"/>
                <a:gd name="connsiteX3" fmla="*/ 3756 w 1763148"/>
                <a:gd name="connsiteY3" fmla="*/ 1487076 h 1487076"/>
                <a:gd name="connsiteX4" fmla="*/ 465 w 1763148"/>
                <a:gd name="connsiteY4" fmla="*/ 790993 h 1487076"/>
                <a:gd name="connsiteX0" fmla="*/ 2280 w 1764963"/>
                <a:gd name="connsiteY0" fmla="*/ 790993 h 1487076"/>
                <a:gd name="connsiteX1" fmla="*/ 1511894 w 1764963"/>
                <a:gd name="connsiteY1" fmla="*/ 0 h 1487076"/>
                <a:gd name="connsiteX2" fmla="*/ 1764963 w 1764963"/>
                <a:gd name="connsiteY2" fmla="*/ 420731 h 1487076"/>
                <a:gd name="connsiteX3" fmla="*/ 5571 w 1764963"/>
                <a:gd name="connsiteY3" fmla="*/ 1487076 h 1487076"/>
                <a:gd name="connsiteX4" fmla="*/ 2280 w 1764963"/>
                <a:gd name="connsiteY4" fmla="*/ 790993 h 1487076"/>
                <a:gd name="connsiteX0" fmla="*/ 264 w 1762947"/>
                <a:gd name="connsiteY0" fmla="*/ 790993 h 1487076"/>
                <a:gd name="connsiteX1" fmla="*/ 1509878 w 1762947"/>
                <a:gd name="connsiteY1" fmla="*/ 0 h 1487076"/>
                <a:gd name="connsiteX2" fmla="*/ 1762947 w 1762947"/>
                <a:gd name="connsiteY2" fmla="*/ 420731 h 1487076"/>
                <a:gd name="connsiteX3" fmla="*/ 3555 w 1762947"/>
                <a:gd name="connsiteY3" fmla="*/ 1487076 h 1487076"/>
                <a:gd name="connsiteX4" fmla="*/ 264 w 1762947"/>
                <a:gd name="connsiteY4" fmla="*/ 790993 h 148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2947" h="1487076">
                  <a:moveTo>
                    <a:pt x="264" y="790993"/>
                  </a:moveTo>
                  <a:lnTo>
                    <a:pt x="1509878" y="0"/>
                  </a:lnTo>
                  <a:lnTo>
                    <a:pt x="1762947" y="420731"/>
                  </a:lnTo>
                  <a:lnTo>
                    <a:pt x="3555" y="1487076"/>
                  </a:lnTo>
                  <a:cubicBezTo>
                    <a:pt x="983" y="1127063"/>
                    <a:pt x="-669" y="1020958"/>
                    <a:pt x="264" y="790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"/>
            <p:cNvSpPr/>
            <p:nvPr/>
          </p:nvSpPr>
          <p:spPr>
            <a:xfrm flipH="1">
              <a:off x="479735" y="4553913"/>
              <a:ext cx="2608484" cy="1606538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3175 w 1316947"/>
                <a:gd name="connsiteY0" fmla="*/ 139700 h 692150"/>
                <a:gd name="connsiteX1" fmla="*/ 817351 w 1316947"/>
                <a:gd name="connsiteY1" fmla="*/ 0 h 692150"/>
                <a:gd name="connsiteX2" fmla="*/ 1316947 w 1316947"/>
                <a:gd name="connsiteY2" fmla="*/ 463550 h 692150"/>
                <a:gd name="connsiteX3" fmla="*/ 0 w 1316947"/>
                <a:gd name="connsiteY3" fmla="*/ 692150 h 692150"/>
                <a:gd name="connsiteX4" fmla="*/ 3175 w 1316947"/>
                <a:gd name="connsiteY4" fmla="*/ 139700 h 692150"/>
                <a:gd name="connsiteX0" fmla="*/ 3175 w 840003"/>
                <a:gd name="connsiteY0" fmla="*/ 139700 h 692150"/>
                <a:gd name="connsiteX1" fmla="*/ 817351 w 840003"/>
                <a:gd name="connsiteY1" fmla="*/ 0 h 692150"/>
                <a:gd name="connsiteX2" fmla="*/ 840003 w 840003"/>
                <a:gd name="connsiteY2" fmla="*/ 368300 h 692150"/>
                <a:gd name="connsiteX3" fmla="*/ 0 w 840003"/>
                <a:gd name="connsiteY3" fmla="*/ 692150 h 692150"/>
                <a:gd name="connsiteX4" fmla="*/ 3175 w 840003"/>
                <a:gd name="connsiteY4" fmla="*/ 139700 h 692150"/>
                <a:gd name="connsiteX0" fmla="*/ 3175 w 1123444"/>
                <a:gd name="connsiteY0" fmla="*/ 139700 h 692150"/>
                <a:gd name="connsiteX1" fmla="*/ 817351 w 1123444"/>
                <a:gd name="connsiteY1" fmla="*/ 0 h 692150"/>
                <a:gd name="connsiteX2" fmla="*/ 1123444 w 1123444"/>
                <a:gd name="connsiteY2" fmla="*/ 428625 h 692150"/>
                <a:gd name="connsiteX3" fmla="*/ 0 w 1123444"/>
                <a:gd name="connsiteY3" fmla="*/ 692150 h 692150"/>
                <a:gd name="connsiteX4" fmla="*/ 3175 w 1123444"/>
                <a:gd name="connsiteY4" fmla="*/ 139700 h 692150"/>
                <a:gd name="connsiteX0" fmla="*/ 65 w 1120334"/>
                <a:gd name="connsiteY0" fmla="*/ 139700 h 802569"/>
                <a:gd name="connsiteX1" fmla="*/ 814241 w 1120334"/>
                <a:gd name="connsiteY1" fmla="*/ 0 h 802569"/>
                <a:gd name="connsiteX2" fmla="*/ 1120334 w 1120334"/>
                <a:gd name="connsiteY2" fmla="*/ 428625 h 802569"/>
                <a:gd name="connsiteX3" fmla="*/ 10319 w 1120334"/>
                <a:gd name="connsiteY3" fmla="*/ 802569 h 802569"/>
                <a:gd name="connsiteX4" fmla="*/ 65 w 1120334"/>
                <a:gd name="connsiteY4" fmla="*/ 139700 h 802569"/>
                <a:gd name="connsiteX0" fmla="*/ 87 w 1116998"/>
                <a:gd name="connsiteY0" fmla="*/ 265177 h 802569"/>
                <a:gd name="connsiteX1" fmla="*/ 810905 w 1116998"/>
                <a:gd name="connsiteY1" fmla="*/ 0 h 802569"/>
                <a:gd name="connsiteX2" fmla="*/ 1116998 w 1116998"/>
                <a:gd name="connsiteY2" fmla="*/ 428625 h 802569"/>
                <a:gd name="connsiteX3" fmla="*/ 6983 w 1116998"/>
                <a:gd name="connsiteY3" fmla="*/ 802569 h 802569"/>
                <a:gd name="connsiteX4" fmla="*/ 87 w 1116998"/>
                <a:gd name="connsiteY4" fmla="*/ 265177 h 802569"/>
                <a:gd name="connsiteX0" fmla="*/ 51 w 1123677"/>
                <a:gd name="connsiteY0" fmla="*/ 260158 h 802569"/>
                <a:gd name="connsiteX1" fmla="*/ 817584 w 1123677"/>
                <a:gd name="connsiteY1" fmla="*/ 0 h 802569"/>
                <a:gd name="connsiteX2" fmla="*/ 1123677 w 1123677"/>
                <a:gd name="connsiteY2" fmla="*/ 428625 h 802569"/>
                <a:gd name="connsiteX3" fmla="*/ 13662 w 1123677"/>
                <a:gd name="connsiteY3" fmla="*/ 802569 h 802569"/>
                <a:gd name="connsiteX4" fmla="*/ 51 w 1123677"/>
                <a:gd name="connsiteY4" fmla="*/ 260158 h 802569"/>
                <a:gd name="connsiteX0" fmla="*/ 64 w 1123690"/>
                <a:gd name="connsiteY0" fmla="*/ 260158 h 812607"/>
                <a:gd name="connsiteX1" fmla="*/ 817597 w 1123690"/>
                <a:gd name="connsiteY1" fmla="*/ 0 h 812607"/>
                <a:gd name="connsiteX2" fmla="*/ 1123690 w 1123690"/>
                <a:gd name="connsiteY2" fmla="*/ 428625 h 812607"/>
                <a:gd name="connsiteX3" fmla="*/ 10318 w 1123690"/>
                <a:gd name="connsiteY3" fmla="*/ 812607 h 812607"/>
                <a:gd name="connsiteX4" fmla="*/ 64 w 1123690"/>
                <a:gd name="connsiteY4" fmla="*/ 260158 h 812607"/>
                <a:gd name="connsiteX0" fmla="*/ 64 w 1012898"/>
                <a:gd name="connsiteY0" fmla="*/ 260158 h 812607"/>
                <a:gd name="connsiteX1" fmla="*/ 817597 w 1012898"/>
                <a:gd name="connsiteY1" fmla="*/ 0 h 812607"/>
                <a:gd name="connsiteX2" fmla="*/ 1012898 w 1012898"/>
                <a:gd name="connsiteY2" fmla="*/ 378435 h 812607"/>
                <a:gd name="connsiteX3" fmla="*/ 10318 w 1012898"/>
                <a:gd name="connsiteY3" fmla="*/ 812607 h 812607"/>
                <a:gd name="connsiteX4" fmla="*/ 64 w 1012898"/>
                <a:gd name="connsiteY4" fmla="*/ 260158 h 812607"/>
                <a:gd name="connsiteX0" fmla="*/ 64 w 1036400"/>
                <a:gd name="connsiteY0" fmla="*/ 260158 h 812607"/>
                <a:gd name="connsiteX1" fmla="*/ 817597 w 1036400"/>
                <a:gd name="connsiteY1" fmla="*/ 0 h 812607"/>
                <a:gd name="connsiteX2" fmla="*/ 1036400 w 1036400"/>
                <a:gd name="connsiteY2" fmla="*/ 368397 h 812607"/>
                <a:gd name="connsiteX3" fmla="*/ 10318 w 1036400"/>
                <a:gd name="connsiteY3" fmla="*/ 812607 h 812607"/>
                <a:gd name="connsiteX4" fmla="*/ 64 w 1036400"/>
                <a:gd name="connsiteY4" fmla="*/ 260158 h 812607"/>
                <a:gd name="connsiteX0" fmla="*/ 86 w 1036422"/>
                <a:gd name="connsiteY0" fmla="*/ 260158 h 812607"/>
                <a:gd name="connsiteX1" fmla="*/ 817619 w 1036422"/>
                <a:gd name="connsiteY1" fmla="*/ 0 h 812607"/>
                <a:gd name="connsiteX2" fmla="*/ 1036422 w 1036422"/>
                <a:gd name="connsiteY2" fmla="*/ 368397 h 812607"/>
                <a:gd name="connsiteX3" fmla="*/ 6982 w 1036422"/>
                <a:gd name="connsiteY3" fmla="*/ 812607 h 812607"/>
                <a:gd name="connsiteX4" fmla="*/ 86 w 1036422"/>
                <a:gd name="connsiteY4" fmla="*/ 260158 h 812607"/>
                <a:gd name="connsiteX0" fmla="*/ 20165 w 1056501"/>
                <a:gd name="connsiteY0" fmla="*/ 260158 h 826501"/>
                <a:gd name="connsiteX1" fmla="*/ 837698 w 1056501"/>
                <a:gd name="connsiteY1" fmla="*/ 0 h 826501"/>
                <a:gd name="connsiteX2" fmla="*/ 1056501 w 1056501"/>
                <a:gd name="connsiteY2" fmla="*/ 368397 h 826501"/>
                <a:gd name="connsiteX3" fmla="*/ 0 w 1056501"/>
                <a:gd name="connsiteY3" fmla="*/ 826501 h 826501"/>
                <a:gd name="connsiteX4" fmla="*/ 20165 w 1056501"/>
                <a:gd name="connsiteY4" fmla="*/ 260158 h 826501"/>
                <a:gd name="connsiteX0" fmla="*/ 20165 w 1084260"/>
                <a:gd name="connsiteY0" fmla="*/ 510258 h 1076601"/>
                <a:gd name="connsiteX1" fmla="*/ 1084260 w 1084260"/>
                <a:gd name="connsiteY1" fmla="*/ 0 h 1076601"/>
                <a:gd name="connsiteX2" fmla="*/ 1056501 w 1084260"/>
                <a:gd name="connsiteY2" fmla="*/ 618497 h 1076601"/>
                <a:gd name="connsiteX3" fmla="*/ 0 w 1084260"/>
                <a:gd name="connsiteY3" fmla="*/ 1076601 h 1076601"/>
                <a:gd name="connsiteX4" fmla="*/ 20165 w 1084260"/>
                <a:gd name="connsiteY4" fmla="*/ 510258 h 1076601"/>
                <a:gd name="connsiteX0" fmla="*/ 20165 w 1279008"/>
                <a:gd name="connsiteY0" fmla="*/ 510258 h 1076601"/>
                <a:gd name="connsiteX1" fmla="*/ 1084260 w 1279008"/>
                <a:gd name="connsiteY1" fmla="*/ 0 h 1076601"/>
                <a:gd name="connsiteX2" fmla="*/ 1279008 w 1279008"/>
                <a:gd name="connsiteY2" fmla="*/ 377660 h 1076601"/>
                <a:gd name="connsiteX3" fmla="*/ 0 w 1279008"/>
                <a:gd name="connsiteY3" fmla="*/ 1076601 h 1076601"/>
                <a:gd name="connsiteX4" fmla="*/ 20165 w 1279008"/>
                <a:gd name="connsiteY4" fmla="*/ 510258 h 1076601"/>
                <a:gd name="connsiteX0" fmla="*/ 20165 w 1285021"/>
                <a:gd name="connsiteY0" fmla="*/ 510258 h 1076601"/>
                <a:gd name="connsiteX1" fmla="*/ 1084260 w 1285021"/>
                <a:gd name="connsiteY1" fmla="*/ 0 h 1076601"/>
                <a:gd name="connsiteX2" fmla="*/ 1285021 w 1285021"/>
                <a:gd name="connsiteY2" fmla="*/ 368396 h 1076601"/>
                <a:gd name="connsiteX3" fmla="*/ 0 w 1285021"/>
                <a:gd name="connsiteY3" fmla="*/ 1076601 h 1076601"/>
                <a:gd name="connsiteX4" fmla="*/ 20165 w 1285021"/>
                <a:gd name="connsiteY4" fmla="*/ 510258 h 1076601"/>
                <a:gd name="connsiteX0" fmla="*/ 13 w 1264869"/>
                <a:gd name="connsiteY0" fmla="*/ 510258 h 1095127"/>
                <a:gd name="connsiteX1" fmla="*/ 1064108 w 1264869"/>
                <a:gd name="connsiteY1" fmla="*/ 0 h 1095127"/>
                <a:gd name="connsiteX2" fmla="*/ 1264869 w 1264869"/>
                <a:gd name="connsiteY2" fmla="*/ 368396 h 1095127"/>
                <a:gd name="connsiteX3" fmla="*/ 64040 w 1264869"/>
                <a:gd name="connsiteY3" fmla="*/ 1095127 h 1095127"/>
                <a:gd name="connsiteX4" fmla="*/ 13 w 1264869"/>
                <a:gd name="connsiteY4" fmla="*/ 510258 h 1095127"/>
                <a:gd name="connsiteX0" fmla="*/ 2124 w 1266980"/>
                <a:gd name="connsiteY0" fmla="*/ 510258 h 1071969"/>
                <a:gd name="connsiteX1" fmla="*/ 1066219 w 1266980"/>
                <a:gd name="connsiteY1" fmla="*/ 0 h 1071969"/>
                <a:gd name="connsiteX2" fmla="*/ 1266980 w 1266980"/>
                <a:gd name="connsiteY2" fmla="*/ 368396 h 1071969"/>
                <a:gd name="connsiteX3" fmla="*/ 0 w 1266980"/>
                <a:gd name="connsiteY3" fmla="*/ 1071969 h 1071969"/>
                <a:gd name="connsiteX4" fmla="*/ 2124 w 1266980"/>
                <a:gd name="connsiteY4" fmla="*/ 510258 h 1071969"/>
                <a:gd name="connsiteX0" fmla="*/ 2124 w 1299641"/>
                <a:gd name="connsiteY0" fmla="*/ 813874 h 1375585"/>
                <a:gd name="connsiteX1" fmla="*/ 1299641 w 1299641"/>
                <a:gd name="connsiteY1" fmla="*/ 0 h 1375585"/>
                <a:gd name="connsiteX2" fmla="*/ 1266980 w 1299641"/>
                <a:gd name="connsiteY2" fmla="*/ 672012 h 1375585"/>
                <a:gd name="connsiteX3" fmla="*/ 0 w 1299641"/>
                <a:gd name="connsiteY3" fmla="*/ 1375585 h 1375585"/>
                <a:gd name="connsiteX4" fmla="*/ 2124 w 1299641"/>
                <a:gd name="connsiteY4" fmla="*/ 813874 h 1375585"/>
                <a:gd name="connsiteX0" fmla="*/ 2124 w 1544494"/>
                <a:gd name="connsiteY0" fmla="*/ 813874 h 1375585"/>
                <a:gd name="connsiteX1" fmla="*/ 1299641 w 1544494"/>
                <a:gd name="connsiteY1" fmla="*/ 0 h 1375585"/>
                <a:gd name="connsiteX2" fmla="*/ 1544494 w 1544494"/>
                <a:gd name="connsiteY2" fmla="*/ 428321 h 1375585"/>
                <a:gd name="connsiteX3" fmla="*/ 0 w 1544494"/>
                <a:gd name="connsiteY3" fmla="*/ 1375585 h 1375585"/>
                <a:gd name="connsiteX4" fmla="*/ 2124 w 1544494"/>
                <a:gd name="connsiteY4" fmla="*/ 813874 h 1375585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33247 w 1575617"/>
                <a:gd name="connsiteY0" fmla="*/ 8138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33247 w 1575617"/>
                <a:gd name="connsiteY4" fmla="*/ 813874 h 1491438"/>
                <a:gd name="connsiteX0" fmla="*/ 25466 w 1575617"/>
                <a:gd name="connsiteY0" fmla="*/ 82186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25466 w 1575617"/>
                <a:gd name="connsiteY4" fmla="*/ 821864 h 1491438"/>
                <a:gd name="connsiteX0" fmla="*/ 8364 w 1575617"/>
                <a:gd name="connsiteY0" fmla="*/ 817474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8364 w 1575617"/>
                <a:gd name="connsiteY4" fmla="*/ 817474 h 1491438"/>
                <a:gd name="connsiteX0" fmla="*/ 69388 w 1575617"/>
                <a:gd name="connsiteY0" fmla="*/ 826570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69388 w 1575617"/>
                <a:gd name="connsiteY4" fmla="*/ 826570 h 1491438"/>
                <a:gd name="connsiteX0" fmla="*/ 8364 w 1575617"/>
                <a:gd name="connsiteY0" fmla="*/ 808377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8364 w 1575617"/>
                <a:gd name="connsiteY4" fmla="*/ 808377 h 1491438"/>
                <a:gd name="connsiteX0" fmla="*/ 8364 w 1575617"/>
                <a:gd name="connsiteY0" fmla="*/ 808377 h 1491438"/>
                <a:gd name="connsiteX1" fmla="*/ 1330764 w 1575617"/>
                <a:gd name="connsiteY1" fmla="*/ 0 h 1491438"/>
                <a:gd name="connsiteX2" fmla="*/ 1575617 w 1575617"/>
                <a:gd name="connsiteY2" fmla="*/ 428321 h 1491438"/>
                <a:gd name="connsiteX3" fmla="*/ 0 w 1575617"/>
                <a:gd name="connsiteY3" fmla="*/ 1491438 h 1491438"/>
                <a:gd name="connsiteX4" fmla="*/ 8364 w 1575617"/>
                <a:gd name="connsiteY4" fmla="*/ 808377 h 1491438"/>
                <a:gd name="connsiteX0" fmla="*/ 12301 w 1579554"/>
                <a:gd name="connsiteY0" fmla="*/ 808377 h 1494470"/>
                <a:gd name="connsiteX1" fmla="*/ 1334701 w 1579554"/>
                <a:gd name="connsiteY1" fmla="*/ 0 h 1494470"/>
                <a:gd name="connsiteX2" fmla="*/ 1579554 w 1579554"/>
                <a:gd name="connsiteY2" fmla="*/ 428321 h 1494470"/>
                <a:gd name="connsiteX3" fmla="*/ 0 w 1579554"/>
                <a:gd name="connsiteY3" fmla="*/ 1494470 h 1494470"/>
                <a:gd name="connsiteX4" fmla="*/ 12301 w 1579554"/>
                <a:gd name="connsiteY4" fmla="*/ 808377 h 1494470"/>
                <a:gd name="connsiteX0" fmla="*/ 12301 w 1579554"/>
                <a:gd name="connsiteY0" fmla="*/ 808377 h 1494470"/>
                <a:gd name="connsiteX1" fmla="*/ 1334701 w 1579554"/>
                <a:gd name="connsiteY1" fmla="*/ 0 h 1494470"/>
                <a:gd name="connsiteX2" fmla="*/ 1579554 w 1579554"/>
                <a:gd name="connsiteY2" fmla="*/ 428321 h 1494470"/>
                <a:gd name="connsiteX3" fmla="*/ 0 w 1579554"/>
                <a:gd name="connsiteY3" fmla="*/ 1494470 h 1494470"/>
                <a:gd name="connsiteX4" fmla="*/ 12301 w 1579554"/>
                <a:gd name="connsiteY4" fmla="*/ 808377 h 1494470"/>
                <a:gd name="connsiteX0" fmla="*/ 12301 w 1579554"/>
                <a:gd name="connsiteY0" fmla="*/ 808377 h 1494470"/>
                <a:gd name="connsiteX1" fmla="*/ 1334701 w 1579554"/>
                <a:gd name="connsiteY1" fmla="*/ 0 h 1494470"/>
                <a:gd name="connsiteX2" fmla="*/ 1579554 w 1579554"/>
                <a:gd name="connsiteY2" fmla="*/ 428321 h 1494470"/>
                <a:gd name="connsiteX3" fmla="*/ 0 w 1579554"/>
                <a:gd name="connsiteY3" fmla="*/ 1494470 h 1494470"/>
                <a:gd name="connsiteX4" fmla="*/ 12301 w 1579554"/>
                <a:gd name="connsiteY4" fmla="*/ 808377 h 1494470"/>
                <a:gd name="connsiteX0" fmla="*/ 12301 w 1579554"/>
                <a:gd name="connsiteY0" fmla="*/ 808377 h 1494470"/>
                <a:gd name="connsiteX1" fmla="*/ 1334701 w 1579554"/>
                <a:gd name="connsiteY1" fmla="*/ 0 h 1494470"/>
                <a:gd name="connsiteX2" fmla="*/ 1579554 w 1579554"/>
                <a:gd name="connsiteY2" fmla="*/ 428321 h 1494470"/>
                <a:gd name="connsiteX3" fmla="*/ 0 w 1579554"/>
                <a:gd name="connsiteY3" fmla="*/ 1494470 h 1494470"/>
                <a:gd name="connsiteX4" fmla="*/ 12301 w 1579554"/>
                <a:gd name="connsiteY4" fmla="*/ 808377 h 1494470"/>
                <a:gd name="connsiteX0" fmla="*/ 12301 w 1579554"/>
                <a:gd name="connsiteY0" fmla="*/ 808377 h 1494470"/>
                <a:gd name="connsiteX1" fmla="*/ 1334701 w 1579554"/>
                <a:gd name="connsiteY1" fmla="*/ 0 h 1494470"/>
                <a:gd name="connsiteX2" fmla="*/ 1579554 w 1579554"/>
                <a:gd name="connsiteY2" fmla="*/ 428321 h 1494470"/>
                <a:gd name="connsiteX3" fmla="*/ 0 w 1579554"/>
                <a:gd name="connsiteY3" fmla="*/ 1494470 h 1494470"/>
                <a:gd name="connsiteX4" fmla="*/ 12301 w 1579554"/>
                <a:gd name="connsiteY4" fmla="*/ 808377 h 1494470"/>
                <a:gd name="connsiteX0" fmla="*/ 1373 w 1568626"/>
                <a:gd name="connsiteY0" fmla="*/ 808377 h 1503566"/>
                <a:gd name="connsiteX1" fmla="*/ 1323773 w 1568626"/>
                <a:gd name="connsiteY1" fmla="*/ 0 h 1503566"/>
                <a:gd name="connsiteX2" fmla="*/ 1568626 w 1568626"/>
                <a:gd name="connsiteY2" fmla="*/ 428321 h 1503566"/>
                <a:gd name="connsiteX3" fmla="*/ 18600 w 1568626"/>
                <a:gd name="connsiteY3" fmla="*/ 1503566 h 1503566"/>
                <a:gd name="connsiteX4" fmla="*/ 1373 w 1568626"/>
                <a:gd name="connsiteY4" fmla="*/ 808377 h 1503566"/>
                <a:gd name="connsiteX0" fmla="*/ 4426 w 1571679"/>
                <a:gd name="connsiteY0" fmla="*/ 808377 h 1503566"/>
                <a:gd name="connsiteX1" fmla="*/ 1326826 w 1571679"/>
                <a:gd name="connsiteY1" fmla="*/ 0 h 1503566"/>
                <a:gd name="connsiteX2" fmla="*/ 1571679 w 1571679"/>
                <a:gd name="connsiteY2" fmla="*/ 428321 h 1503566"/>
                <a:gd name="connsiteX3" fmla="*/ 0 w 1571679"/>
                <a:gd name="connsiteY3" fmla="*/ 1503566 h 1503566"/>
                <a:gd name="connsiteX4" fmla="*/ 4426 w 1571679"/>
                <a:gd name="connsiteY4" fmla="*/ 808377 h 1503566"/>
                <a:gd name="connsiteX0" fmla="*/ 2176 w 1577918"/>
                <a:gd name="connsiteY0" fmla="*/ 808377 h 1503566"/>
                <a:gd name="connsiteX1" fmla="*/ 1333065 w 1577918"/>
                <a:gd name="connsiteY1" fmla="*/ 0 h 1503566"/>
                <a:gd name="connsiteX2" fmla="*/ 1577918 w 1577918"/>
                <a:gd name="connsiteY2" fmla="*/ 428321 h 1503566"/>
                <a:gd name="connsiteX3" fmla="*/ 6239 w 1577918"/>
                <a:gd name="connsiteY3" fmla="*/ 1503566 h 1503566"/>
                <a:gd name="connsiteX4" fmla="*/ 2176 w 1577918"/>
                <a:gd name="connsiteY4" fmla="*/ 808377 h 1503566"/>
                <a:gd name="connsiteX0" fmla="*/ 2176 w 1577918"/>
                <a:gd name="connsiteY0" fmla="*/ 808377 h 1494848"/>
                <a:gd name="connsiteX1" fmla="*/ 1333065 w 1577918"/>
                <a:gd name="connsiteY1" fmla="*/ 0 h 1494848"/>
                <a:gd name="connsiteX2" fmla="*/ 1577918 w 1577918"/>
                <a:gd name="connsiteY2" fmla="*/ 428321 h 1494848"/>
                <a:gd name="connsiteX3" fmla="*/ 6239 w 1577918"/>
                <a:gd name="connsiteY3" fmla="*/ 1494848 h 1494848"/>
                <a:gd name="connsiteX4" fmla="*/ 2176 w 1577918"/>
                <a:gd name="connsiteY4" fmla="*/ 808377 h 1494848"/>
                <a:gd name="connsiteX0" fmla="*/ 2176 w 1577918"/>
                <a:gd name="connsiteY0" fmla="*/ 808377 h 1494848"/>
                <a:gd name="connsiteX1" fmla="*/ 1333065 w 1577918"/>
                <a:gd name="connsiteY1" fmla="*/ 0 h 1494848"/>
                <a:gd name="connsiteX2" fmla="*/ 1577918 w 1577918"/>
                <a:gd name="connsiteY2" fmla="*/ 428321 h 1494848"/>
                <a:gd name="connsiteX3" fmla="*/ 6239 w 1577918"/>
                <a:gd name="connsiteY3" fmla="*/ 1494848 h 1494848"/>
                <a:gd name="connsiteX4" fmla="*/ 2176 w 1577918"/>
                <a:gd name="connsiteY4" fmla="*/ 808377 h 1494848"/>
                <a:gd name="connsiteX0" fmla="*/ 6418 w 1582160"/>
                <a:gd name="connsiteY0" fmla="*/ 808377 h 1494848"/>
                <a:gd name="connsiteX1" fmla="*/ 1337307 w 1582160"/>
                <a:gd name="connsiteY1" fmla="*/ 0 h 1494848"/>
                <a:gd name="connsiteX2" fmla="*/ 1582160 w 1582160"/>
                <a:gd name="connsiteY2" fmla="*/ 428321 h 1494848"/>
                <a:gd name="connsiteX3" fmla="*/ 10481 w 1582160"/>
                <a:gd name="connsiteY3" fmla="*/ 1494848 h 1494848"/>
                <a:gd name="connsiteX4" fmla="*/ 6418 w 1582160"/>
                <a:gd name="connsiteY4" fmla="*/ 808377 h 1494848"/>
                <a:gd name="connsiteX0" fmla="*/ 3866 w 1579608"/>
                <a:gd name="connsiteY0" fmla="*/ 808377 h 1494848"/>
                <a:gd name="connsiteX1" fmla="*/ 1334755 w 1579608"/>
                <a:gd name="connsiteY1" fmla="*/ 0 h 1494848"/>
                <a:gd name="connsiteX2" fmla="*/ 1579608 w 1579608"/>
                <a:gd name="connsiteY2" fmla="*/ 428321 h 1494848"/>
                <a:gd name="connsiteX3" fmla="*/ 7929 w 1579608"/>
                <a:gd name="connsiteY3" fmla="*/ 1494848 h 1494848"/>
                <a:gd name="connsiteX4" fmla="*/ 3866 w 1579608"/>
                <a:gd name="connsiteY4" fmla="*/ 808377 h 1494848"/>
                <a:gd name="connsiteX0" fmla="*/ 0 w 1575742"/>
                <a:gd name="connsiteY0" fmla="*/ 808377 h 1494848"/>
                <a:gd name="connsiteX1" fmla="*/ 1330889 w 1575742"/>
                <a:gd name="connsiteY1" fmla="*/ 0 h 1494848"/>
                <a:gd name="connsiteX2" fmla="*/ 1575742 w 1575742"/>
                <a:gd name="connsiteY2" fmla="*/ 428321 h 1494848"/>
                <a:gd name="connsiteX3" fmla="*/ 4063 w 1575742"/>
                <a:gd name="connsiteY3" fmla="*/ 1494848 h 1494848"/>
                <a:gd name="connsiteX4" fmla="*/ 0 w 1575742"/>
                <a:gd name="connsiteY4" fmla="*/ 808377 h 149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742" h="1494848">
                  <a:moveTo>
                    <a:pt x="0" y="808377"/>
                  </a:moveTo>
                  <a:lnTo>
                    <a:pt x="1330889" y="0"/>
                  </a:lnTo>
                  <a:lnTo>
                    <a:pt x="1575742" y="428321"/>
                  </a:lnTo>
                  <a:lnTo>
                    <a:pt x="4063" y="1494848"/>
                  </a:lnTo>
                  <a:cubicBezTo>
                    <a:pt x="-1822" y="1133670"/>
                    <a:pt x="3200" y="1166618"/>
                    <a:pt x="0" y="80837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Rectangle 5"/>
            <p:cNvSpPr/>
            <p:nvPr/>
          </p:nvSpPr>
          <p:spPr>
            <a:xfrm>
              <a:off x="1267240" y="3652314"/>
              <a:ext cx="3552730" cy="968957"/>
            </a:xfrm>
            <a:custGeom>
              <a:avLst/>
              <a:gdLst>
                <a:gd name="connsiteX0" fmla="*/ 0 w 619125"/>
                <a:gd name="connsiteY0" fmla="*/ 0 h 406400"/>
                <a:gd name="connsiteX1" fmla="*/ 619125 w 619125"/>
                <a:gd name="connsiteY1" fmla="*/ 0 h 406400"/>
                <a:gd name="connsiteX2" fmla="*/ 619125 w 619125"/>
                <a:gd name="connsiteY2" fmla="*/ 406400 h 406400"/>
                <a:gd name="connsiteX3" fmla="*/ 0 w 619125"/>
                <a:gd name="connsiteY3" fmla="*/ 406400 h 406400"/>
                <a:gd name="connsiteX4" fmla="*/ 0 w 619125"/>
                <a:gd name="connsiteY4" fmla="*/ 0 h 406400"/>
                <a:gd name="connsiteX0" fmla="*/ 0 w 962025"/>
                <a:gd name="connsiteY0" fmla="*/ 73025 h 479425"/>
                <a:gd name="connsiteX1" fmla="*/ 962025 w 962025"/>
                <a:gd name="connsiteY1" fmla="*/ 0 h 479425"/>
                <a:gd name="connsiteX2" fmla="*/ 619125 w 962025"/>
                <a:gd name="connsiteY2" fmla="*/ 479425 h 479425"/>
                <a:gd name="connsiteX3" fmla="*/ 0 w 962025"/>
                <a:gd name="connsiteY3" fmla="*/ 479425 h 479425"/>
                <a:gd name="connsiteX4" fmla="*/ 0 w 962025"/>
                <a:gd name="connsiteY4" fmla="*/ 73025 h 479425"/>
                <a:gd name="connsiteX0" fmla="*/ 0 w 1901825"/>
                <a:gd name="connsiteY0" fmla="*/ 73025 h 479425"/>
                <a:gd name="connsiteX1" fmla="*/ 962025 w 1901825"/>
                <a:gd name="connsiteY1" fmla="*/ 0 h 479425"/>
                <a:gd name="connsiteX2" fmla="*/ 1901825 w 1901825"/>
                <a:gd name="connsiteY2" fmla="*/ 104775 h 479425"/>
                <a:gd name="connsiteX3" fmla="*/ 0 w 1901825"/>
                <a:gd name="connsiteY3" fmla="*/ 479425 h 479425"/>
                <a:gd name="connsiteX4" fmla="*/ 0 w 1901825"/>
                <a:gd name="connsiteY4" fmla="*/ 73025 h 479425"/>
                <a:gd name="connsiteX0" fmla="*/ 0 w 1901825"/>
                <a:gd name="connsiteY0" fmla="*/ 73025 h 336550"/>
                <a:gd name="connsiteX1" fmla="*/ 962025 w 1901825"/>
                <a:gd name="connsiteY1" fmla="*/ 0 h 336550"/>
                <a:gd name="connsiteX2" fmla="*/ 1901825 w 1901825"/>
                <a:gd name="connsiteY2" fmla="*/ 104775 h 336550"/>
                <a:gd name="connsiteX3" fmla="*/ 946150 w 1901825"/>
                <a:gd name="connsiteY3" fmla="*/ 336550 h 336550"/>
                <a:gd name="connsiteX4" fmla="*/ 0 w 1901825"/>
                <a:gd name="connsiteY4" fmla="*/ 73025 h 336550"/>
                <a:gd name="connsiteX0" fmla="*/ 0 w 1914525"/>
                <a:gd name="connsiteY0" fmla="*/ 76200 h 339725"/>
                <a:gd name="connsiteX1" fmla="*/ 962025 w 1914525"/>
                <a:gd name="connsiteY1" fmla="*/ 3175 h 339725"/>
                <a:gd name="connsiteX2" fmla="*/ 1914525 w 1914525"/>
                <a:gd name="connsiteY2" fmla="*/ 0 h 339725"/>
                <a:gd name="connsiteX3" fmla="*/ 946150 w 1914525"/>
                <a:gd name="connsiteY3" fmla="*/ 339725 h 339725"/>
                <a:gd name="connsiteX4" fmla="*/ 0 w 1914525"/>
                <a:gd name="connsiteY4" fmla="*/ 76200 h 339725"/>
                <a:gd name="connsiteX0" fmla="*/ 0 w 1895475"/>
                <a:gd name="connsiteY0" fmla="*/ 73025 h 336550"/>
                <a:gd name="connsiteX1" fmla="*/ 962025 w 1895475"/>
                <a:gd name="connsiteY1" fmla="*/ 0 h 336550"/>
                <a:gd name="connsiteX2" fmla="*/ 1895475 w 1895475"/>
                <a:gd name="connsiteY2" fmla="*/ 101600 h 336550"/>
                <a:gd name="connsiteX3" fmla="*/ 946150 w 1895475"/>
                <a:gd name="connsiteY3" fmla="*/ 336550 h 336550"/>
                <a:gd name="connsiteX4" fmla="*/ 0 w 1895475"/>
                <a:gd name="connsiteY4" fmla="*/ 73025 h 336550"/>
                <a:gd name="connsiteX0" fmla="*/ 0 w 2189717"/>
                <a:gd name="connsiteY0" fmla="*/ 249314 h 512839"/>
                <a:gd name="connsiteX1" fmla="*/ 962025 w 2189717"/>
                <a:gd name="connsiteY1" fmla="*/ 176289 h 512839"/>
                <a:gd name="connsiteX2" fmla="*/ 2189717 w 2189717"/>
                <a:gd name="connsiteY2" fmla="*/ 0 h 512839"/>
                <a:gd name="connsiteX3" fmla="*/ 946150 w 2189717"/>
                <a:gd name="connsiteY3" fmla="*/ 512839 h 512839"/>
                <a:gd name="connsiteX4" fmla="*/ 0 w 2189717"/>
                <a:gd name="connsiteY4" fmla="*/ 249314 h 512839"/>
                <a:gd name="connsiteX0" fmla="*/ 0 w 2203729"/>
                <a:gd name="connsiteY0" fmla="*/ 244682 h 508207"/>
                <a:gd name="connsiteX1" fmla="*/ 962025 w 2203729"/>
                <a:gd name="connsiteY1" fmla="*/ 171657 h 508207"/>
                <a:gd name="connsiteX2" fmla="*/ 2203729 w 2203729"/>
                <a:gd name="connsiteY2" fmla="*/ 0 h 508207"/>
                <a:gd name="connsiteX3" fmla="*/ 946150 w 2203729"/>
                <a:gd name="connsiteY3" fmla="*/ 508207 h 508207"/>
                <a:gd name="connsiteX4" fmla="*/ 0 w 2203729"/>
                <a:gd name="connsiteY4" fmla="*/ 244682 h 508207"/>
                <a:gd name="connsiteX0" fmla="*/ 0 w 2490966"/>
                <a:gd name="connsiteY0" fmla="*/ 0 h 513625"/>
                <a:gd name="connsiteX1" fmla="*/ 1249262 w 2490966"/>
                <a:gd name="connsiteY1" fmla="*/ 177075 h 513625"/>
                <a:gd name="connsiteX2" fmla="*/ 2490966 w 2490966"/>
                <a:gd name="connsiteY2" fmla="*/ 5418 h 513625"/>
                <a:gd name="connsiteX3" fmla="*/ 1233387 w 2490966"/>
                <a:gd name="connsiteY3" fmla="*/ 513625 h 513625"/>
                <a:gd name="connsiteX4" fmla="*/ 0 w 2490966"/>
                <a:gd name="connsiteY4" fmla="*/ 0 h 513625"/>
                <a:gd name="connsiteX0" fmla="*/ 0 w 2490966"/>
                <a:gd name="connsiteY0" fmla="*/ 387968 h 901593"/>
                <a:gd name="connsiteX1" fmla="*/ 1277286 w 2490966"/>
                <a:gd name="connsiteY1" fmla="*/ 0 h 901593"/>
                <a:gd name="connsiteX2" fmla="*/ 2490966 w 2490966"/>
                <a:gd name="connsiteY2" fmla="*/ 393386 h 901593"/>
                <a:gd name="connsiteX3" fmla="*/ 1233387 w 2490966"/>
                <a:gd name="connsiteY3" fmla="*/ 901593 h 901593"/>
                <a:gd name="connsiteX4" fmla="*/ 0 w 2490966"/>
                <a:gd name="connsiteY4" fmla="*/ 387968 h 901593"/>
                <a:gd name="connsiteX0" fmla="*/ 0 w 2496509"/>
                <a:gd name="connsiteY0" fmla="*/ 387968 h 901593"/>
                <a:gd name="connsiteX1" fmla="*/ 1277286 w 2496509"/>
                <a:gd name="connsiteY1" fmla="*/ 0 h 901593"/>
                <a:gd name="connsiteX2" fmla="*/ 2496509 w 2496509"/>
                <a:gd name="connsiteY2" fmla="*/ 415375 h 901593"/>
                <a:gd name="connsiteX3" fmla="*/ 1233387 w 2496509"/>
                <a:gd name="connsiteY3" fmla="*/ 901593 h 901593"/>
                <a:gd name="connsiteX4" fmla="*/ 0 w 2496509"/>
                <a:gd name="connsiteY4" fmla="*/ 387968 h 901593"/>
                <a:gd name="connsiteX0" fmla="*/ 0 w 2430177"/>
                <a:gd name="connsiteY0" fmla="*/ 387968 h 901593"/>
                <a:gd name="connsiteX1" fmla="*/ 1277286 w 2430177"/>
                <a:gd name="connsiteY1" fmla="*/ 0 h 901593"/>
                <a:gd name="connsiteX2" fmla="*/ 2430177 w 2430177"/>
                <a:gd name="connsiteY2" fmla="*/ 600528 h 901593"/>
                <a:gd name="connsiteX3" fmla="*/ 1233387 w 2430177"/>
                <a:gd name="connsiteY3" fmla="*/ 901593 h 901593"/>
                <a:gd name="connsiteX4" fmla="*/ 0 w 2430177"/>
                <a:gd name="connsiteY4" fmla="*/ 387968 h 901593"/>
                <a:gd name="connsiteX0" fmla="*/ 0 w 2492824"/>
                <a:gd name="connsiteY0" fmla="*/ 387968 h 901593"/>
                <a:gd name="connsiteX1" fmla="*/ 1277286 w 2492824"/>
                <a:gd name="connsiteY1" fmla="*/ 0 h 901593"/>
                <a:gd name="connsiteX2" fmla="*/ 2492824 w 2492824"/>
                <a:gd name="connsiteY2" fmla="*/ 415375 h 901593"/>
                <a:gd name="connsiteX3" fmla="*/ 1233387 w 2492824"/>
                <a:gd name="connsiteY3" fmla="*/ 901593 h 901593"/>
                <a:gd name="connsiteX4" fmla="*/ 0 w 2492824"/>
                <a:gd name="connsiteY4" fmla="*/ 387968 h 901593"/>
                <a:gd name="connsiteX0" fmla="*/ 0 w 2489139"/>
                <a:gd name="connsiteY0" fmla="*/ 387968 h 901593"/>
                <a:gd name="connsiteX1" fmla="*/ 1277286 w 2489139"/>
                <a:gd name="connsiteY1" fmla="*/ 0 h 901593"/>
                <a:gd name="connsiteX2" fmla="*/ 2489139 w 2489139"/>
                <a:gd name="connsiteY2" fmla="*/ 571293 h 901593"/>
                <a:gd name="connsiteX3" fmla="*/ 1233387 w 2489139"/>
                <a:gd name="connsiteY3" fmla="*/ 901593 h 901593"/>
                <a:gd name="connsiteX4" fmla="*/ 0 w 2489139"/>
                <a:gd name="connsiteY4" fmla="*/ 387968 h 901593"/>
                <a:gd name="connsiteX0" fmla="*/ 0 w 2496509"/>
                <a:gd name="connsiteY0" fmla="*/ 387968 h 901593"/>
                <a:gd name="connsiteX1" fmla="*/ 1277286 w 2496509"/>
                <a:gd name="connsiteY1" fmla="*/ 0 h 901593"/>
                <a:gd name="connsiteX2" fmla="*/ 2496509 w 2496509"/>
                <a:gd name="connsiteY2" fmla="*/ 410502 h 901593"/>
                <a:gd name="connsiteX3" fmla="*/ 1233387 w 2496509"/>
                <a:gd name="connsiteY3" fmla="*/ 901593 h 901593"/>
                <a:gd name="connsiteX4" fmla="*/ 0 w 2496509"/>
                <a:gd name="connsiteY4" fmla="*/ 387968 h 901593"/>
                <a:gd name="connsiteX0" fmla="*/ 0 w 2500194"/>
                <a:gd name="connsiteY0" fmla="*/ 387968 h 901593"/>
                <a:gd name="connsiteX1" fmla="*/ 1277286 w 2500194"/>
                <a:gd name="connsiteY1" fmla="*/ 0 h 901593"/>
                <a:gd name="connsiteX2" fmla="*/ 2500194 w 2500194"/>
                <a:gd name="connsiteY2" fmla="*/ 410502 h 901593"/>
                <a:gd name="connsiteX3" fmla="*/ 1233387 w 2500194"/>
                <a:gd name="connsiteY3" fmla="*/ 901593 h 901593"/>
                <a:gd name="connsiteX4" fmla="*/ 0 w 2500194"/>
                <a:gd name="connsiteY4" fmla="*/ 387968 h 90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194" h="901593">
                  <a:moveTo>
                    <a:pt x="0" y="387968"/>
                  </a:moveTo>
                  <a:lnTo>
                    <a:pt x="1277286" y="0"/>
                  </a:lnTo>
                  <a:lnTo>
                    <a:pt x="2500194" y="410502"/>
                  </a:lnTo>
                  <a:lnTo>
                    <a:pt x="1233387" y="901593"/>
                  </a:lnTo>
                  <a:lnTo>
                    <a:pt x="0" y="38796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7" name="Rectangle 4"/>
            <p:cNvSpPr/>
            <p:nvPr/>
          </p:nvSpPr>
          <p:spPr>
            <a:xfrm>
              <a:off x="3062190" y="4086614"/>
              <a:ext cx="2080727" cy="1154011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7086 w 1316947"/>
                <a:gd name="connsiteY0" fmla="*/ 224719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7086 w 1316947"/>
                <a:gd name="connsiteY4" fmla="*/ 224719 h 666750"/>
                <a:gd name="connsiteX0" fmla="*/ 3175 w 1313036"/>
                <a:gd name="connsiteY0" fmla="*/ 224719 h 777169"/>
                <a:gd name="connsiteX1" fmla="*/ 960611 w 1313036"/>
                <a:gd name="connsiteY1" fmla="*/ 0 h 777169"/>
                <a:gd name="connsiteX2" fmla="*/ 1313036 w 1313036"/>
                <a:gd name="connsiteY2" fmla="*/ 438150 h 777169"/>
                <a:gd name="connsiteX3" fmla="*/ 0 w 1313036"/>
                <a:gd name="connsiteY3" fmla="*/ 777169 h 777169"/>
                <a:gd name="connsiteX4" fmla="*/ 3175 w 1313036"/>
                <a:gd name="connsiteY4" fmla="*/ 224719 h 777169"/>
                <a:gd name="connsiteX0" fmla="*/ 3175 w 1219167"/>
                <a:gd name="connsiteY0" fmla="*/ 224719 h 777169"/>
                <a:gd name="connsiteX1" fmla="*/ 960611 w 1219167"/>
                <a:gd name="connsiteY1" fmla="*/ 0 h 777169"/>
                <a:gd name="connsiteX2" fmla="*/ 1219167 w 1219167"/>
                <a:gd name="connsiteY2" fmla="*/ 418074 h 777169"/>
                <a:gd name="connsiteX3" fmla="*/ 0 w 1219167"/>
                <a:gd name="connsiteY3" fmla="*/ 777169 h 777169"/>
                <a:gd name="connsiteX4" fmla="*/ 3175 w 1219167"/>
                <a:gd name="connsiteY4" fmla="*/ 224719 h 777169"/>
                <a:gd name="connsiteX0" fmla="*/ 3175 w 1168321"/>
                <a:gd name="connsiteY0" fmla="*/ 224719 h 777169"/>
                <a:gd name="connsiteX1" fmla="*/ 960611 w 1168321"/>
                <a:gd name="connsiteY1" fmla="*/ 0 h 777169"/>
                <a:gd name="connsiteX2" fmla="*/ 1168321 w 1168321"/>
                <a:gd name="connsiteY2" fmla="*/ 337769 h 777169"/>
                <a:gd name="connsiteX3" fmla="*/ 0 w 1168321"/>
                <a:gd name="connsiteY3" fmla="*/ 777169 h 777169"/>
                <a:gd name="connsiteX4" fmla="*/ 3175 w 1168321"/>
                <a:gd name="connsiteY4" fmla="*/ 224719 h 777169"/>
                <a:gd name="connsiteX0" fmla="*/ 3175 w 1203522"/>
                <a:gd name="connsiteY0" fmla="*/ 224719 h 777169"/>
                <a:gd name="connsiteX1" fmla="*/ 960611 w 1203522"/>
                <a:gd name="connsiteY1" fmla="*/ 0 h 777169"/>
                <a:gd name="connsiteX2" fmla="*/ 1203522 w 1203522"/>
                <a:gd name="connsiteY2" fmla="*/ 387960 h 777169"/>
                <a:gd name="connsiteX3" fmla="*/ 0 w 1203522"/>
                <a:gd name="connsiteY3" fmla="*/ 777169 h 777169"/>
                <a:gd name="connsiteX4" fmla="*/ 3175 w 1203522"/>
                <a:gd name="connsiteY4" fmla="*/ 224719 h 777169"/>
                <a:gd name="connsiteX0" fmla="*/ 9 w 1200356"/>
                <a:gd name="connsiteY0" fmla="*/ 224719 h 636636"/>
                <a:gd name="connsiteX1" fmla="*/ 957445 w 1200356"/>
                <a:gd name="connsiteY1" fmla="*/ 0 h 636636"/>
                <a:gd name="connsiteX2" fmla="*/ 1200356 w 1200356"/>
                <a:gd name="connsiteY2" fmla="*/ 387960 h 636636"/>
                <a:gd name="connsiteX3" fmla="*/ 90703 w 1200356"/>
                <a:gd name="connsiteY3" fmla="*/ 636636 h 636636"/>
                <a:gd name="connsiteX4" fmla="*/ 9 w 1200356"/>
                <a:gd name="connsiteY4" fmla="*/ 224719 h 636636"/>
                <a:gd name="connsiteX0" fmla="*/ 239 w 1200586"/>
                <a:gd name="connsiteY0" fmla="*/ 224719 h 762112"/>
                <a:gd name="connsiteX1" fmla="*/ 957675 w 1200586"/>
                <a:gd name="connsiteY1" fmla="*/ 0 h 762112"/>
                <a:gd name="connsiteX2" fmla="*/ 1200586 w 1200586"/>
                <a:gd name="connsiteY2" fmla="*/ 387960 h 762112"/>
                <a:gd name="connsiteX3" fmla="*/ 975 w 1200586"/>
                <a:gd name="connsiteY3" fmla="*/ 762112 h 762112"/>
                <a:gd name="connsiteX4" fmla="*/ 239 w 1200586"/>
                <a:gd name="connsiteY4" fmla="*/ 224719 h 762112"/>
                <a:gd name="connsiteX0" fmla="*/ 30790 w 1199611"/>
                <a:gd name="connsiteY0" fmla="*/ 305630 h 762112"/>
                <a:gd name="connsiteX1" fmla="*/ 956700 w 1199611"/>
                <a:gd name="connsiteY1" fmla="*/ 0 h 762112"/>
                <a:gd name="connsiteX2" fmla="*/ 1199611 w 1199611"/>
                <a:gd name="connsiteY2" fmla="*/ 387960 h 762112"/>
                <a:gd name="connsiteX3" fmla="*/ 0 w 1199611"/>
                <a:gd name="connsiteY3" fmla="*/ 762112 h 762112"/>
                <a:gd name="connsiteX4" fmla="*/ 30790 w 1199611"/>
                <a:gd name="connsiteY4" fmla="*/ 305630 h 762112"/>
                <a:gd name="connsiteX0" fmla="*/ 79 w 1207432"/>
                <a:gd name="connsiteY0" fmla="*/ 242700 h 762112"/>
                <a:gd name="connsiteX1" fmla="*/ 964521 w 1207432"/>
                <a:gd name="connsiteY1" fmla="*/ 0 h 762112"/>
                <a:gd name="connsiteX2" fmla="*/ 1207432 w 1207432"/>
                <a:gd name="connsiteY2" fmla="*/ 387960 h 762112"/>
                <a:gd name="connsiteX3" fmla="*/ 7821 w 1207432"/>
                <a:gd name="connsiteY3" fmla="*/ 762112 h 762112"/>
                <a:gd name="connsiteX4" fmla="*/ 79 w 1207432"/>
                <a:gd name="connsiteY4" fmla="*/ 242700 h 762112"/>
                <a:gd name="connsiteX0" fmla="*/ 119 w 1207472"/>
                <a:gd name="connsiteY0" fmla="*/ 242700 h 789082"/>
                <a:gd name="connsiteX1" fmla="*/ 964561 w 1207472"/>
                <a:gd name="connsiteY1" fmla="*/ 0 h 789082"/>
                <a:gd name="connsiteX2" fmla="*/ 1207472 w 1207472"/>
                <a:gd name="connsiteY2" fmla="*/ 387960 h 789082"/>
                <a:gd name="connsiteX3" fmla="*/ 4358 w 1207472"/>
                <a:gd name="connsiteY3" fmla="*/ 789082 h 789082"/>
                <a:gd name="connsiteX4" fmla="*/ 119 w 1207472"/>
                <a:gd name="connsiteY4" fmla="*/ 242700 h 789082"/>
                <a:gd name="connsiteX0" fmla="*/ 119 w 1272816"/>
                <a:gd name="connsiteY0" fmla="*/ 502064 h 1048446"/>
                <a:gd name="connsiteX1" fmla="*/ 1272816 w 1272816"/>
                <a:gd name="connsiteY1" fmla="*/ 0 h 1048446"/>
                <a:gd name="connsiteX2" fmla="*/ 1207472 w 1272816"/>
                <a:gd name="connsiteY2" fmla="*/ 647324 h 1048446"/>
                <a:gd name="connsiteX3" fmla="*/ 4358 w 1272816"/>
                <a:gd name="connsiteY3" fmla="*/ 1048446 h 1048446"/>
                <a:gd name="connsiteX4" fmla="*/ 119 w 1272816"/>
                <a:gd name="connsiteY4" fmla="*/ 502064 h 1048446"/>
                <a:gd name="connsiteX0" fmla="*/ 119 w 1501714"/>
                <a:gd name="connsiteY0" fmla="*/ 502064 h 1048446"/>
                <a:gd name="connsiteX1" fmla="*/ 1272816 w 1501714"/>
                <a:gd name="connsiteY1" fmla="*/ 0 h 1048446"/>
                <a:gd name="connsiteX2" fmla="*/ 1501714 w 1501714"/>
                <a:gd name="connsiteY2" fmla="*/ 364803 h 1048446"/>
                <a:gd name="connsiteX3" fmla="*/ 4358 w 1501714"/>
                <a:gd name="connsiteY3" fmla="*/ 1048446 h 1048446"/>
                <a:gd name="connsiteX4" fmla="*/ 119 w 1501714"/>
                <a:gd name="connsiteY4" fmla="*/ 502064 h 1048446"/>
                <a:gd name="connsiteX0" fmla="*/ 24 w 1501619"/>
                <a:gd name="connsiteY0" fmla="*/ 502064 h 1071604"/>
                <a:gd name="connsiteX1" fmla="*/ 1272721 w 1501619"/>
                <a:gd name="connsiteY1" fmla="*/ 0 h 1071604"/>
                <a:gd name="connsiteX2" fmla="*/ 1501619 w 1501619"/>
                <a:gd name="connsiteY2" fmla="*/ 364803 h 1071604"/>
                <a:gd name="connsiteX3" fmla="*/ 32286 w 1501619"/>
                <a:gd name="connsiteY3" fmla="*/ 1071604 h 1071604"/>
                <a:gd name="connsiteX4" fmla="*/ 24 w 1501619"/>
                <a:gd name="connsiteY4" fmla="*/ 502064 h 1071604"/>
                <a:gd name="connsiteX0" fmla="*/ 48 w 1484129"/>
                <a:gd name="connsiteY0" fmla="*/ 488169 h 1071604"/>
                <a:gd name="connsiteX1" fmla="*/ 1255231 w 1484129"/>
                <a:gd name="connsiteY1" fmla="*/ 0 h 1071604"/>
                <a:gd name="connsiteX2" fmla="*/ 1484129 w 1484129"/>
                <a:gd name="connsiteY2" fmla="*/ 364803 h 1071604"/>
                <a:gd name="connsiteX3" fmla="*/ 14796 w 1484129"/>
                <a:gd name="connsiteY3" fmla="*/ 1071604 h 1071604"/>
                <a:gd name="connsiteX4" fmla="*/ 48 w 1484129"/>
                <a:gd name="connsiteY4" fmla="*/ 488169 h 1071604"/>
                <a:gd name="connsiteX0" fmla="*/ 0 w 1484081"/>
                <a:gd name="connsiteY0" fmla="*/ 488169 h 1071604"/>
                <a:gd name="connsiteX1" fmla="*/ 1255183 w 1484081"/>
                <a:gd name="connsiteY1" fmla="*/ 0 h 1071604"/>
                <a:gd name="connsiteX2" fmla="*/ 1484081 w 1484081"/>
                <a:gd name="connsiteY2" fmla="*/ 364803 h 1071604"/>
                <a:gd name="connsiteX3" fmla="*/ 14748 w 1484081"/>
                <a:gd name="connsiteY3" fmla="*/ 1071604 h 1071604"/>
                <a:gd name="connsiteX4" fmla="*/ 0 w 1484081"/>
                <a:gd name="connsiteY4" fmla="*/ 488169 h 1071604"/>
                <a:gd name="connsiteX0" fmla="*/ 0 w 1484081"/>
                <a:gd name="connsiteY0" fmla="*/ 488169 h 1071604"/>
                <a:gd name="connsiteX1" fmla="*/ 1255183 w 1484081"/>
                <a:gd name="connsiteY1" fmla="*/ 0 h 1071604"/>
                <a:gd name="connsiteX2" fmla="*/ 1484081 w 1484081"/>
                <a:gd name="connsiteY2" fmla="*/ 364803 h 1071604"/>
                <a:gd name="connsiteX3" fmla="*/ 14748 w 1484081"/>
                <a:gd name="connsiteY3" fmla="*/ 1071604 h 1071604"/>
                <a:gd name="connsiteX4" fmla="*/ 0 w 1484081"/>
                <a:gd name="connsiteY4" fmla="*/ 488169 h 1071604"/>
                <a:gd name="connsiteX0" fmla="*/ 3456 w 1487537"/>
                <a:gd name="connsiteY0" fmla="*/ 488169 h 1087584"/>
                <a:gd name="connsiteX1" fmla="*/ 1258639 w 1487537"/>
                <a:gd name="connsiteY1" fmla="*/ 0 h 1087584"/>
                <a:gd name="connsiteX2" fmla="*/ 1487537 w 1487537"/>
                <a:gd name="connsiteY2" fmla="*/ 364803 h 1087584"/>
                <a:gd name="connsiteX3" fmla="*/ 3097 w 1487537"/>
                <a:gd name="connsiteY3" fmla="*/ 1087584 h 1087584"/>
                <a:gd name="connsiteX4" fmla="*/ 3456 w 1487537"/>
                <a:gd name="connsiteY4" fmla="*/ 488169 h 1087584"/>
                <a:gd name="connsiteX0" fmla="*/ 359 w 1484440"/>
                <a:gd name="connsiteY0" fmla="*/ 488169 h 1087584"/>
                <a:gd name="connsiteX1" fmla="*/ 1255542 w 1484440"/>
                <a:gd name="connsiteY1" fmla="*/ 0 h 1087584"/>
                <a:gd name="connsiteX2" fmla="*/ 1484440 w 1484440"/>
                <a:gd name="connsiteY2" fmla="*/ 364803 h 1087584"/>
                <a:gd name="connsiteX3" fmla="*/ 0 w 1484440"/>
                <a:gd name="connsiteY3" fmla="*/ 1087584 h 1087584"/>
                <a:gd name="connsiteX4" fmla="*/ 359 w 1484440"/>
                <a:gd name="connsiteY4" fmla="*/ 488169 h 1087584"/>
                <a:gd name="connsiteX0" fmla="*/ 0 w 1493145"/>
                <a:gd name="connsiteY0" fmla="*/ 500154 h 1087584"/>
                <a:gd name="connsiteX1" fmla="*/ 1264247 w 1493145"/>
                <a:gd name="connsiteY1" fmla="*/ 0 h 1087584"/>
                <a:gd name="connsiteX2" fmla="*/ 1493145 w 1493145"/>
                <a:gd name="connsiteY2" fmla="*/ 364803 h 1087584"/>
                <a:gd name="connsiteX3" fmla="*/ 8705 w 1493145"/>
                <a:gd name="connsiteY3" fmla="*/ 1087584 h 1087584"/>
                <a:gd name="connsiteX4" fmla="*/ 0 w 1493145"/>
                <a:gd name="connsiteY4" fmla="*/ 500154 h 1087584"/>
                <a:gd name="connsiteX0" fmla="*/ 0 w 1493145"/>
                <a:gd name="connsiteY0" fmla="*/ 500154 h 1091975"/>
                <a:gd name="connsiteX1" fmla="*/ 1264247 w 1493145"/>
                <a:gd name="connsiteY1" fmla="*/ 0 h 1091975"/>
                <a:gd name="connsiteX2" fmla="*/ 1493145 w 1493145"/>
                <a:gd name="connsiteY2" fmla="*/ 364803 h 1091975"/>
                <a:gd name="connsiteX3" fmla="*/ 31948 w 1493145"/>
                <a:gd name="connsiteY3" fmla="*/ 1091975 h 1091975"/>
                <a:gd name="connsiteX4" fmla="*/ 0 w 1493145"/>
                <a:gd name="connsiteY4" fmla="*/ 500154 h 1091975"/>
                <a:gd name="connsiteX0" fmla="*/ 0 w 1466581"/>
                <a:gd name="connsiteY0" fmla="*/ 491373 h 1091975"/>
                <a:gd name="connsiteX1" fmla="*/ 1237683 w 1466581"/>
                <a:gd name="connsiteY1" fmla="*/ 0 h 1091975"/>
                <a:gd name="connsiteX2" fmla="*/ 1466581 w 1466581"/>
                <a:gd name="connsiteY2" fmla="*/ 364803 h 1091975"/>
                <a:gd name="connsiteX3" fmla="*/ 5384 w 1466581"/>
                <a:gd name="connsiteY3" fmla="*/ 1091975 h 1091975"/>
                <a:gd name="connsiteX4" fmla="*/ 0 w 1466581"/>
                <a:gd name="connsiteY4" fmla="*/ 491373 h 1091975"/>
                <a:gd name="connsiteX0" fmla="*/ 24428 w 1461197"/>
                <a:gd name="connsiteY0" fmla="*/ 494405 h 1091975"/>
                <a:gd name="connsiteX1" fmla="*/ 1232299 w 1461197"/>
                <a:gd name="connsiteY1" fmla="*/ 0 h 1091975"/>
                <a:gd name="connsiteX2" fmla="*/ 1461197 w 1461197"/>
                <a:gd name="connsiteY2" fmla="*/ 364803 h 1091975"/>
                <a:gd name="connsiteX3" fmla="*/ 0 w 1461197"/>
                <a:gd name="connsiteY3" fmla="*/ 1091975 h 1091975"/>
                <a:gd name="connsiteX4" fmla="*/ 24428 w 1461197"/>
                <a:gd name="connsiteY4" fmla="*/ 494405 h 1091975"/>
                <a:gd name="connsiteX0" fmla="*/ 1495 w 1461197"/>
                <a:gd name="connsiteY0" fmla="*/ 494405 h 1091975"/>
                <a:gd name="connsiteX1" fmla="*/ 1232299 w 1461197"/>
                <a:gd name="connsiteY1" fmla="*/ 0 h 1091975"/>
                <a:gd name="connsiteX2" fmla="*/ 1461197 w 1461197"/>
                <a:gd name="connsiteY2" fmla="*/ 364803 h 1091975"/>
                <a:gd name="connsiteX3" fmla="*/ 0 w 1461197"/>
                <a:gd name="connsiteY3" fmla="*/ 1091975 h 1091975"/>
                <a:gd name="connsiteX4" fmla="*/ 1495 w 1461197"/>
                <a:gd name="connsiteY4" fmla="*/ 494405 h 1091975"/>
                <a:gd name="connsiteX0" fmla="*/ 1495 w 1461197"/>
                <a:gd name="connsiteY0" fmla="*/ 494405 h 1091975"/>
                <a:gd name="connsiteX1" fmla="*/ 1232299 w 1461197"/>
                <a:gd name="connsiteY1" fmla="*/ 0 h 1091975"/>
                <a:gd name="connsiteX2" fmla="*/ 1461197 w 1461197"/>
                <a:gd name="connsiteY2" fmla="*/ 364803 h 1091975"/>
                <a:gd name="connsiteX3" fmla="*/ 0 w 1461197"/>
                <a:gd name="connsiteY3" fmla="*/ 1091975 h 1091975"/>
                <a:gd name="connsiteX4" fmla="*/ 1495 w 1461197"/>
                <a:gd name="connsiteY4" fmla="*/ 494405 h 1091975"/>
                <a:gd name="connsiteX0" fmla="*/ 3788 w 1463490"/>
                <a:gd name="connsiteY0" fmla="*/ 494405 h 1073782"/>
                <a:gd name="connsiteX1" fmla="*/ 1234592 w 1463490"/>
                <a:gd name="connsiteY1" fmla="*/ 0 h 1073782"/>
                <a:gd name="connsiteX2" fmla="*/ 1463490 w 1463490"/>
                <a:gd name="connsiteY2" fmla="*/ 364803 h 1073782"/>
                <a:gd name="connsiteX3" fmla="*/ 0 w 1463490"/>
                <a:gd name="connsiteY3" fmla="*/ 1073782 h 1073782"/>
                <a:gd name="connsiteX4" fmla="*/ 3788 w 1463490"/>
                <a:gd name="connsiteY4" fmla="*/ 494405 h 1073782"/>
                <a:gd name="connsiteX0" fmla="*/ 0 w 1464288"/>
                <a:gd name="connsiteY0" fmla="*/ 494405 h 1073782"/>
                <a:gd name="connsiteX1" fmla="*/ 1235390 w 1464288"/>
                <a:gd name="connsiteY1" fmla="*/ 0 h 1073782"/>
                <a:gd name="connsiteX2" fmla="*/ 1464288 w 1464288"/>
                <a:gd name="connsiteY2" fmla="*/ 364803 h 1073782"/>
                <a:gd name="connsiteX3" fmla="*/ 798 w 1464288"/>
                <a:gd name="connsiteY3" fmla="*/ 1073782 h 1073782"/>
                <a:gd name="connsiteX4" fmla="*/ 0 w 1464288"/>
                <a:gd name="connsiteY4" fmla="*/ 494405 h 107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288" h="1073782">
                  <a:moveTo>
                    <a:pt x="0" y="494405"/>
                  </a:moveTo>
                  <a:lnTo>
                    <a:pt x="1235390" y="0"/>
                  </a:lnTo>
                  <a:lnTo>
                    <a:pt x="1464288" y="364803"/>
                  </a:lnTo>
                  <a:lnTo>
                    <a:pt x="798" y="1073782"/>
                  </a:lnTo>
                  <a:cubicBezTo>
                    <a:pt x="3432" y="869657"/>
                    <a:pt x="1360" y="766819"/>
                    <a:pt x="0" y="494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Rectangle 4"/>
            <p:cNvSpPr/>
            <p:nvPr/>
          </p:nvSpPr>
          <p:spPr>
            <a:xfrm flipH="1">
              <a:off x="933568" y="4069270"/>
              <a:ext cx="2136060" cy="1178859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3175 w 1316947"/>
                <a:gd name="connsiteY0" fmla="*/ 139700 h 692150"/>
                <a:gd name="connsiteX1" fmla="*/ 817351 w 1316947"/>
                <a:gd name="connsiteY1" fmla="*/ 0 h 692150"/>
                <a:gd name="connsiteX2" fmla="*/ 1316947 w 1316947"/>
                <a:gd name="connsiteY2" fmla="*/ 463550 h 692150"/>
                <a:gd name="connsiteX3" fmla="*/ 0 w 1316947"/>
                <a:gd name="connsiteY3" fmla="*/ 692150 h 692150"/>
                <a:gd name="connsiteX4" fmla="*/ 3175 w 1316947"/>
                <a:gd name="connsiteY4" fmla="*/ 139700 h 692150"/>
                <a:gd name="connsiteX0" fmla="*/ 3175 w 840003"/>
                <a:gd name="connsiteY0" fmla="*/ 139700 h 692150"/>
                <a:gd name="connsiteX1" fmla="*/ 817351 w 840003"/>
                <a:gd name="connsiteY1" fmla="*/ 0 h 692150"/>
                <a:gd name="connsiteX2" fmla="*/ 840003 w 840003"/>
                <a:gd name="connsiteY2" fmla="*/ 368300 h 692150"/>
                <a:gd name="connsiteX3" fmla="*/ 0 w 840003"/>
                <a:gd name="connsiteY3" fmla="*/ 692150 h 692150"/>
                <a:gd name="connsiteX4" fmla="*/ 3175 w 840003"/>
                <a:gd name="connsiteY4" fmla="*/ 139700 h 692150"/>
                <a:gd name="connsiteX0" fmla="*/ 3175 w 1123444"/>
                <a:gd name="connsiteY0" fmla="*/ 139700 h 692150"/>
                <a:gd name="connsiteX1" fmla="*/ 817351 w 1123444"/>
                <a:gd name="connsiteY1" fmla="*/ 0 h 692150"/>
                <a:gd name="connsiteX2" fmla="*/ 1123444 w 1123444"/>
                <a:gd name="connsiteY2" fmla="*/ 428625 h 692150"/>
                <a:gd name="connsiteX3" fmla="*/ 0 w 1123444"/>
                <a:gd name="connsiteY3" fmla="*/ 692150 h 692150"/>
                <a:gd name="connsiteX4" fmla="*/ 3175 w 1123444"/>
                <a:gd name="connsiteY4" fmla="*/ 139700 h 692150"/>
                <a:gd name="connsiteX0" fmla="*/ 65 w 1120334"/>
                <a:gd name="connsiteY0" fmla="*/ 139700 h 802569"/>
                <a:gd name="connsiteX1" fmla="*/ 814241 w 1120334"/>
                <a:gd name="connsiteY1" fmla="*/ 0 h 802569"/>
                <a:gd name="connsiteX2" fmla="*/ 1120334 w 1120334"/>
                <a:gd name="connsiteY2" fmla="*/ 428625 h 802569"/>
                <a:gd name="connsiteX3" fmla="*/ 10319 w 1120334"/>
                <a:gd name="connsiteY3" fmla="*/ 802569 h 802569"/>
                <a:gd name="connsiteX4" fmla="*/ 65 w 1120334"/>
                <a:gd name="connsiteY4" fmla="*/ 139700 h 802569"/>
                <a:gd name="connsiteX0" fmla="*/ 87 w 1116998"/>
                <a:gd name="connsiteY0" fmla="*/ 265177 h 802569"/>
                <a:gd name="connsiteX1" fmla="*/ 810905 w 1116998"/>
                <a:gd name="connsiteY1" fmla="*/ 0 h 802569"/>
                <a:gd name="connsiteX2" fmla="*/ 1116998 w 1116998"/>
                <a:gd name="connsiteY2" fmla="*/ 428625 h 802569"/>
                <a:gd name="connsiteX3" fmla="*/ 6983 w 1116998"/>
                <a:gd name="connsiteY3" fmla="*/ 802569 h 802569"/>
                <a:gd name="connsiteX4" fmla="*/ 87 w 1116998"/>
                <a:gd name="connsiteY4" fmla="*/ 265177 h 802569"/>
                <a:gd name="connsiteX0" fmla="*/ 51 w 1123677"/>
                <a:gd name="connsiteY0" fmla="*/ 260158 h 802569"/>
                <a:gd name="connsiteX1" fmla="*/ 817584 w 1123677"/>
                <a:gd name="connsiteY1" fmla="*/ 0 h 802569"/>
                <a:gd name="connsiteX2" fmla="*/ 1123677 w 1123677"/>
                <a:gd name="connsiteY2" fmla="*/ 428625 h 802569"/>
                <a:gd name="connsiteX3" fmla="*/ 13662 w 1123677"/>
                <a:gd name="connsiteY3" fmla="*/ 802569 h 802569"/>
                <a:gd name="connsiteX4" fmla="*/ 51 w 1123677"/>
                <a:gd name="connsiteY4" fmla="*/ 260158 h 802569"/>
                <a:gd name="connsiteX0" fmla="*/ 64 w 1123690"/>
                <a:gd name="connsiteY0" fmla="*/ 260158 h 812607"/>
                <a:gd name="connsiteX1" fmla="*/ 817597 w 1123690"/>
                <a:gd name="connsiteY1" fmla="*/ 0 h 812607"/>
                <a:gd name="connsiteX2" fmla="*/ 1123690 w 1123690"/>
                <a:gd name="connsiteY2" fmla="*/ 428625 h 812607"/>
                <a:gd name="connsiteX3" fmla="*/ 10318 w 1123690"/>
                <a:gd name="connsiteY3" fmla="*/ 812607 h 812607"/>
                <a:gd name="connsiteX4" fmla="*/ 64 w 1123690"/>
                <a:gd name="connsiteY4" fmla="*/ 260158 h 812607"/>
                <a:gd name="connsiteX0" fmla="*/ 64 w 1012898"/>
                <a:gd name="connsiteY0" fmla="*/ 260158 h 812607"/>
                <a:gd name="connsiteX1" fmla="*/ 817597 w 1012898"/>
                <a:gd name="connsiteY1" fmla="*/ 0 h 812607"/>
                <a:gd name="connsiteX2" fmla="*/ 1012898 w 1012898"/>
                <a:gd name="connsiteY2" fmla="*/ 378435 h 812607"/>
                <a:gd name="connsiteX3" fmla="*/ 10318 w 1012898"/>
                <a:gd name="connsiteY3" fmla="*/ 812607 h 812607"/>
                <a:gd name="connsiteX4" fmla="*/ 64 w 1012898"/>
                <a:gd name="connsiteY4" fmla="*/ 260158 h 812607"/>
                <a:gd name="connsiteX0" fmla="*/ 64 w 1036400"/>
                <a:gd name="connsiteY0" fmla="*/ 260158 h 812607"/>
                <a:gd name="connsiteX1" fmla="*/ 817597 w 1036400"/>
                <a:gd name="connsiteY1" fmla="*/ 0 h 812607"/>
                <a:gd name="connsiteX2" fmla="*/ 1036400 w 1036400"/>
                <a:gd name="connsiteY2" fmla="*/ 368397 h 812607"/>
                <a:gd name="connsiteX3" fmla="*/ 10318 w 1036400"/>
                <a:gd name="connsiteY3" fmla="*/ 812607 h 812607"/>
                <a:gd name="connsiteX4" fmla="*/ 64 w 1036400"/>
                <a:gd name="connsiteY4" fmla="*/ 260158 h 812607"/>
                <a:gd name="connsiteX0" fmla="*/ 86 w 1036422"/>
                <a:gd name="connsiteY0" fmla="*/ 260158 h 812607"/>
                <a:gd name="connsiteX1" fmla="*/ 817619 w 1036422"/>
                <a:gd name="connsiteY1" fmla="*/ 0 h 812607"/>
                <a:gd name="connsiteX2" fmla="*/ 1036422 w 1036422"/>
                <a:gd name="connsiteY2" fmla="*/ 368397 h 812607"/>
                <a:gd name="connsiteX3" fmla="*/ 6982 w 1036422"/>
                <a:gd name="connsiteY3" fmla="*/ 812607 h 812607"/>
                <a:gd name="connsiteX4" fmla="*/ 86 w 1036422"/>
                <a:gd name="connsiteY4" fmla="*/ 260158 h 812607"/>
                <a:gd name="connsiteX0" fmla="*/ 20165 w 1056501"/>
                <a:gd name="connsiteY0" fmla="*/ 260158 h 826501"/>
                <a:gd name="connsiteX1" fmla="*/ 837698 w 1056501"/>
                <a:gd name="connsiteY1" fmla="*/ 0 h 826501"/>
                <a:gd name="connsiteX2" fmla="*/ 1056501 w 1056501"/>
                <a:gd name="connsiteY2" fmla="*/ 368397 h 826501"/>
                <a:gd name="connsiteX3" fmla="*/ 0 w 1056501"/>
                <a:gd name="connsiteY3" fmla="*/ 826501 h 826501"/>
                <a:gd name="connsiteX4" fmla="*/ 20165 w 1056501"/>
                <a:gd name="connsiteY4" fmla="*/ 260158 h 826501"/>
                <a:gd name="connsiteX0" fmla="*/ 20165 w 1084260"/>
                <a:gd name="connsiteY0" fmla="*/ 510258 h 1076601"/>
                <a:gd name="connsiteX1" fmla="*/ 1084260 w 1084260"/>
                <a:gd name="connsiteY1" fmla="*/ 0 h 1076601"/>
                <a:gd name="connsiteX2" fmla="*/ 1056501 w 1084260"/>
                <a:gd name="connsiteY2" fmla="*/ 618497 h 1076601"/>
                <a:gd name="connsiteX3" fmla="*/ 0 w 1084260"/>
                <a:gd name="connsiteY3" fmla="*/ 1076601 h 1076601"/>
                <a:gd name="connsiteX4" fmla="*/ 20165 w 1084260"/>
                <a:gd name="connsiteY4" fmla="*/ 510258 h 1076601"/>
                <a:gd name="connsiteX0" fmla="*/ 20165 w 1279008"/>
                <a:gd name="connsiteY0" fmla="*/ 510258 h 1076601"/>
                <a:gd name="connsiteX1" fmla="*/ 1084260 w 1279008"/>
                <a:gd name="connsiteY1" fmla="*/ 0 h 1076601"/>
                <a:gd name="connsiteX2" fmla="*/ 1279008 w 1279008"/>
                <a:gd name="connsiteY2" fmla="*/ 377660 h 1076601"/>
                <a:gd name="connsiteX3" fmla="*/ 0 w 1279008"/>
                <a:gd name="connsiteY3" fmla="*/ 1076601 h 1076601"/>
                <a:gd name="connsiteX4" fmla="*/ 20165 w 1279008"/>
                <a:gd name="connsiteY4" fmla="*/ 510258 h 1076601"/>
                <a:gd name="connsiteX0" fmla="*/ 20165 w 1285021"/>
                <a:gd name="connsiteY0" fmla="*/ 510258 h 1076601"/>
                <a:gd name="connsiteX1" fmla="*/ 1084260 w 1285021"/>
                <a:gd name="connsiteY1" fmla="*/ 0 h 1076601"/>
                <a:gd name="connsiteX2" fmla="*/ 1285021 w 1285021"/>
                <a:gd name="connsiteY2" fmla="*/ 368396 h 1076601"/>
                <a:gd name="connsiteX3" fmla="*/ 0 w 1285021"/>
                <a:gd name="connsiteY3" fmla="*/ 1076601 h 1076601"/>
                <a:gd name="connsiteX4" fmla="*/ 20165 w 1285021"/>
                <a:gd name="connsiteY4" fmla="*/ 510258 h 1076601"/>
                <a:gd name="connsiteX0" fmla="*/ 13 w 1264869"/>
                <a:gd name="connsiteY0" fmla="*/ 510258 h 1095127"/>
                <a:gd name="connsiteX1" fmla="*/ 1064108 w 1264869"/>
                <a:gd name="connsiteY1" fmla="*/ 0 h 1095127"/>
                <a:gd name="connsiteX2" fmla="*/ 1264869 w 1264869"/>
                <a:gd name="connsiteY2" fmla="*/ 368396 h 1095127"/>
                <a:gd name="connsiteX3" fmla="*/ 64040 w 1264869"/>
                <a:gd name="connsiteY3" fmla="*/ 1095127 h 1095127"/>
                <a:gd name="connsiteX4" fmla="*/ 13 w 1264869"/>
                <a:gd name="connsiteY4" fmla="*/ 510258 h 1095127"/>
                <a:gd name="connsiteX0" fmla="*/ 2124 w 1266980"/>
                <a:gd name="connsiteY0" fmla="*/ 510258 h 1071969"/>
                <a:gd name="connsiteX1" fmla="*/ 1066219 w 1266980"/>
                <a:gd name="connsiteY1" fmla="*/ 0 h 1071969"/>
                <a:gd name="connsiteX2" fmla="*/ 1266980 w 1266980"/>
                <a:gd name="connsiteY2" fmla="*/ 368396 h 1071969"/>
                <a:gd name="connsiteX3" fmla="*/ 0 w 1266980"/>
                <a:gd name="connsiteY3" fmla="*/ 1071969 h 1071969"/>
                <a:gd name="connsiteX4" fmla="*/ 2124 w 1266980"/>
                <a:gd name="connsiteY4" fmla="*/ 510258 h 1071969"/>
                <a:gd name="connsiteX0" fmla="*/ 7312 w 1272168"/>
                <a:gd name="connsiteY0" fmla="*/ 510258 h 1099934"/>
                <a:gd name="connsiteX1" fmla="*/ 1071407 w 1272168"/>
                <a:gd name="connsiteY1" fmla="*/ 0 h 1099934"/>
                <a:gd name="connsiteX2" fmla="*/ 1272168 w 1272168"/>
                <a:gd name="connsiteY2" fmla="*/ 368396 h 1099934"/>
                <a:gd name="connsiteX3" fmla="*/ 0 w 1272168"/>
                <a:gd name="connsiteY3" fmla="*/ 1099934 h 1099934"/>
                <a:gd name="connsiteX4" fmla="*/ 7312 w 1272168"/>
                <a:gd name="connsiteY4" fmla="*/ 510258 h 1099934"/>
                <a:gd name="connsiteX0" fmla="*/ 21564 w 1286420"/>
                <a:gd name="connsiteY0" fmla="*/ 510258 h 1099934"/>
                <a:gd name="connsiteX1" fmla="*/ 1085659 w 1286420"/>
                <a:gd name="connsiteY1" fmla="*/ 0 h 1099934"/>
                <a:gd name="connsiteX2" fmla="*/ 1286420 w 1286420"/>
                <a:gd name="connsiteY2" fmla="*/ 368396 h 1099934"/>
                <a:gd name="connsiteX3" fmla="*/ 0 w 1286420"/>
                <a:gd name="connsiteY3" fmla="*/ 1099934 h 1099934"/>
                <a:gd name="connsiteX4" fmla="*/ 21564 w 1286420"/>
                <a:gd name="connsiteY4" fmla="*/ 510258 h 1099934"/>
                <a:gd name="connsiteX0" fmla="*/ 209 w 1287867"/>
                <a:gd name="connsiteY0" fmla="*/ 510258 h 1099934"/>
                <a:gd name="connsiteX1" fmla="*/ 1087106 w 1287867"/>
                <a:gd name="connsiteY1" fmla="*/ 0 h 1099934"/>
                <a:gd name="connsiteX2" fmla="*/ 1287867 w 1287867"/>
                <a:gd name="connsiteY2" fmla="*/ 368396 h 1099934"/>
                <a:gd name="connsiteX3" fmla="*/ 1447 w 1287867"/>
                <a:gd name="connsiteY3" fmla="*/ 1099934 h 1099934"/>
                <a:gd name="connsiteX4" fmla="*/ 209 w 1287867"/>
                <a:gd name="connsiteY4" fmla="*/ 510258 h 1099934"/>
                <a:gd name="connsiteX0" fmla="*/ 106 w 1287764"/>
                <a:gd name="connsiteY0" fmla="*/ 510258 h 1093869"/>
                <a:gd name="connsiteX1" fmla="*/ 1087003 w 1287764"/>
                <a:gd name="connsiteY1" fmla="*/ 0 h 1093869"/>
                <a:gd name="connsiteX2" fmla="*/ 1287764 w 1287764"/>
                <a:gd name="connsiteY2" fmla="*/ 368396 h 1093869"/>
                <a:gd name="connsiteX3" fmla="*/ 5281 w 1287764"/>
                <a:gd name="connsiteY3" fmla="*/ 1093869 h 1093869"/>
                <a:gd name="connsiteX4" fmla="*/ 106 w 1287764"/>
                <a:gd name="connsiteY4" fmla="*/ 510258 h 1093869"/>
                <a:gd name="connsiteX0" fmla="*/ 2699 w 1290357"/>
                <a:gd name="connsiteY0" fmla="*/ 510258 h 1096902"/>
                <a:gd name="connsiteX1" fmla="*/ 1089596 w 1290357"/>
                <a:gd name="connsiteY1" fmla="*/ 0 h 1096902"/>
                <a:gd name="connsiteX2" fmla="*/ 1290357 w 1290357"/>
                <a:gd name="connsiteY2" fmla="*/ 368396 h 1096902"/>
                <a:gd name="connsiteX3" fmla="*/ 0 w 1290357"/>
                <a:gd name="connsiteY3" fmla="*/ 1096902 h 1096902"/>
                <a:gd name="connsiteX4" fmla="*/ 2699 w 1290357"/>
                <a:gd name="connsiteY4" fmla="*/ 510258 h 109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57" h="1096902">
                  <a:moveTo>
                    <a:pt x="2699" y="510258"/>
                  </a:moveTo>
                  <a:lnTo>
                    <a:pt x="1089596" y="0"/>
                  </a:lnTo>
                  <a:lnTo>
                    <a:pt x="1290357" y="368396"/>
                  </a:lnTo>
                  <a:lnTo>
                    <a:pt x="0" y="1096902"/>
                  </a:lnTo>
                  <a:cubicBezTo>
                    <a:pt x="1058" y="912752"/>
                    <a:pt x="1641" y="694408"/>
                    <a:pt x="2699" y="51025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Rectangle 5"/>
            <p:cNvSpPr/>
            <p:nvPr/>
          </p:nvSpPr>
          <p:spPr>
            <a:xfrm>
              <a:off x="1695780" y="3471465"/>
              <a:ext cx="2698670" cy="425039"/>
            </a:xfrm>
            <a:custGeom>
              <a:avLst/>
              <a:gdLst>
                <a:gd name="connsiteX0" fmla="*/ 0 w 619125"/>
                <a:gd name="connsiteY0" fmla="*/ 0 h 406400"/>
                <a:gd name="connsiteX1" fmla="*/ 619125 w 619125"/>
                <a:gd name="connsiteY1" fmla="*/ 0 h 406400"/>
                <a:gd name="connsiteX2" fmla="*/ 619125 w 619125"/>
                <a:gd name="connsiteY2" fmla="*/ 406400 h 406400"/>
                <a:gd name="connsiteX3" fmla="*/ 0 w 619125"/>
                <a:gd name="connsiteY3" fmla="*/ 406400 h 406400"/>
                <a:gd name="connsiteX4" fmla="*/ 0 w 619125"/>
                <a:gd name="connsiteY4" fmla="*/ 0 h 406400"/>
                <a:gd name="connsiteX0" fmla="*/ 0 w 962025"/>
                <a:gd name="connsiteY0" fmla="*/ 73025 h 479425"/>
                <a:gd name="connsiteX1" fmla="*/ 962025 w 962025"/>
                <a:gd name="connsiteY1" fmla="*/ 0 h 479425"/>
                <a:gd name="connsiteX2" fmla="*/ 619125 w 962025"/>
                <a:gd name="connsiteY2" fmla="*/ 479425 h 479425"/>
                <a:gd name="connsiteX3" fmla="*/ 0 w 962025"/>
                <a:gd name="connsiteY3" fmla="*/ 479425 h 479425"/>
                <a:gd name="connsiteX4" fmla="*/ 0 w 962025"/>
                <a:gd name="connsiteY4" fmla="*/ 73025 h 479425"/>
                <a:gd name="connsiteX0" fmla="*/ 0 w 1901825"/>
                <a:gd name="connsiteY0" fmla="*/ 73025 h 479425"/>
                <a:gd name="connsiteX1" fmla="*/ 962025 w 1901825"/>
                <a:gd name="connsiteY1" fmla="*/ 0 h 479425"/>
                <a:gd name="connsiteX2" fmla="*/ 1901825 w 1901825"/>
                <a:gd name="connsiteY2" fmla="*/ 104775 h 479425"/>
                <a:gd name="connsiteX3" fmla="*/ 0 w 1901825"/>
                <a:gd name="connsiteY3" fmla="*/ 479425 h 479425"/>
                <a:gd name="connsiteX4" fmla="*/ 0 w 1901825"/>
                <a:gd name="connsiteY4" fmla="*/ 73025 h 479425"/>
                <a:gd name="connsiteX0" fmla="*/ 0 w 1901825"/>
                <a:gd name="connsiteY0" fmla="*/ 73025 h 336550"/>
                <a:gd name="connsiteX1" fmla="*/ 962025 w 1901825"/>
                <a:gd name="connsiteY1" fmla="*/ 0 h 336550"/>
                <a:gd name="connsiteX2" fmla="*/ 1901825 w 1901825"/>
                <a:gd name="connsiteY2" fmla="*/ 104775 h 336550"/>
                <a:gd name="connsiteX3" fmla="*/ 946150 w 1901825"/>
                <a:gd name="connsiteY3" fmla="*/ 336550 h 336550"/>
                <a:gd name="connsiteX4" fmla="*/ 0 w 1901825"/>
                <a:gd name="connsiteY4" fmla="*/ 73025 h 336550"/>
                <a:gd name="connsiteX0" fmla="*/ 0 w 1914525"/>
                <a:gd name="connsiteY0" fmla="*/ 76200 h 339725"/>
                <a:gd name="connsiteX1" fmla="*/ 962025 w 1914525"/>
                <a:gd name="connsiteY1" fmla="*/ 3175 h 339725"/>
                <a:gd name="connsiteX2" fmla="*/ 1914525 w 1914525"/>
                <a:gd name="connsiteY2" fmla="*/ 0 h 339725"/>
                <a:gd name="connsiteX3" fmla="*/ 946150 w 1914525"/>
                <a:gd name="connsiteY3" fmla="*/ 339725 h 339725"/>
                <a:gd name="connsiteX4" fmla="*/ 0 w 1914525"/>
                <a:gd name="connsiteY4" fmla="*/ 76200 h 339725"/>
                <a:gd name="connsiteX0" fmla="*/ 0 w 1895475"/>
                <a:gd name="connsiteY0" fmla="*/ 73025 h 336550"/>
                <a:gd name="connsiteX1" fmla="*/ 962025 w 1895475"/>
                <a:gd name="connsiteY1" fmla="*/ 0 h 336550"/>
                <a:gd name="connsiteX2" fmla="*/ 1895475 w 1895475"/>
                <a:gd name="connsiteY2" fmla="*/ 101600 h 336550"/>
                <a:gd name="connsiteX3" fmla="*/ 946150 w 1895475"/>
                <a:gd name="connsiteY3" fmla="*/ 336550 h 336550"/>
                <a:gd name="connsiteX4" fmla="*/ 0 w 1895475"/>
                <a:gd name="connsiteY4" fmla="*/ 73025 h 336550"/>
                <a:gd name="connsiteX0" fmla="*/ 0 w 1899160"/>
                <a:gd name="connsiteY0" fmla="*/ 77754 h 336550"/>
                <a:gd name="connsiteX1" fmla="*/ 965710 w 1899160"/>
                <a:gd name="connsiteY1" fmla="*/ 0 h 336550"/>
                <a:gd name="connsiteX2" fmla="*/ 1899160 w 1899160"/>
                <a:gd name="connsiteY2" fmla="*/ 101600 h 336550"/>
                <a:gd name="connsiteX3" fmla="*/ 949835 w 1899160"/>
                <a:gd name="connsiteY3" fmla="*/ 336550 h 336550"/>
                <a:gd name="connsiteX4" fmla="*/ 0 w 1899160"/>
                <a:gd name="connsiteY4" fmla="*/ 77754 h 336550"/>
                <a:gd name="connsiteX0" fmla="*/ 0 w 1899160"/>
                <a:gd name="connsiteY0" fmla="*/ 77754 h 383840"/>
                <a:gd name="connsiteX1" fmla="*/ 965710 w 1899160"/>
                <a:gd name="connsiteY1" fmla="*/ 0 h 383840"/>
                <a:gd name="connsiteX2" fmla="*/ 1899160 w 1899160"/>
                <a:gd name="connsiteY2" fmla="*/ 101600 h 383840"/>
                <a:gd name="connsiteX3" fmla="*/ 957205 w 1899160"/>
                <a:gd name="connsiteY3" fmla="*/ 383840 h 383840"/>
                <a:gd name="connsiteX4" fmla="*/ 0 w 1899160"/>
                <a:gd name="connsiteY4" fmla="*/ 77754 h 38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9160" h="383840">
                  <a:moveTo>
                    <a:pt x="0" y="77754"/>
                  </a:moveTo>
                  <a:lnTo>
                    <a:pt x="965710" y="0"/>
                  </a:lnTo>
                  <a:lnTo>
                    <a:pt x="1899160" y="101600"/>
                  </a:lnTo>
                  <a:lnTo>
                    <a:pt x="957205" y="383840"/>
                  </a:lnTo>
                  <a:lnTo>
                    <a:pt x="0" y="777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Rectangle 4"/>
            <p:cNvSpPr/>
            <p:nvPr/>
          </p:nvSpPr>
          <p:spPr>
            <a:xfrm>
              <a:off x="3053349" y="3580456"/>
              <a:ext cx="1697074" cy="869057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7086 w 1316947"/>
                <a:gd name="connsiteY0" fmla="*/ 224719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7086 w 1316947"/>
                <a:gd name="connsiteY4" fmla="*/ 224719 h 666750"/>
                <a:gd name="connsiteX0" fmla="*/ 3175 w 1313036"/>
                <a:gd name="connsiteY0" fmla="*/ 224719 h 777169"/>
                <a:gd name="connsiteX1" fmla="*/ 960611 w 1313036"/>
                <a:gd name="connsiteY1" fmla="*/ 0 h 777169"/>
                <a:gd name="connsiteX2" fmla="*/ 1313036 w 1313036"/>
                <a:gd name="connsiteY2" fmla="*/ 438150 h 777169"/>
                <a:gd name="connsiteX3" fmla="*/ 0 w 1313036"/>
                <a:gd name="connsiteY3" fmla="*/ 777169 h 777169"/>
                <a:gd name="connsiteX4" fmla="*/ 3175 w 1313036"/>
                <a:gd name="connsiteY4" fmla="*/ 224719 h 777169"/>
                <a:gd name="connsiteX0" fmla="*/ 3175 w 1219167"/>
                <a:gd name="connsiteY0" fmla="*/ 224719 h 777169"/>
                <a:gd name="connsiteX1" fmla="*/ 960611 w 1219167"/>
                <a:gd name="connsiteY1" fmla="*/ 0 h 777169"/>
                <a:gd name="connsiteX2" fmla="*/ 1219167 w 1219167"/>
                <a:gd name="connsiteY2" fmla="*/ 418074 h 777169"/>
                <a:gd name="connsiteX3" fmla="*/ 0 w 1219167"/>
                <a:gd name="connsiteY3" fmla="*/ 777169 h 777169"/>
                <a:gd name="connsiteX4" fmla="*/ 3175 w 1219167"/>
                <a:gd name="connsiteY4" fmla="*/ 224719 h 777169"/>
                <a:gd name="connsiteX0" fmla="*/ 3175 w 1168321"/>
                <a:gd name="connsiteY0" fmla="*/ 224719 h 777169"/>
                <a:gd name="connsiteX1" fmla="*/ 960611 w 1168321"/>
                <a:gd name="connsiteY1" fmla="*/ 0 h 777169"/>
                <a:gd name="connsiteX2" fmla="*/ 1168321 w 1168321"/>
                <a:gd name="connsiteY2" fmla="*/ 337769 h 777169"/>
                <a:gd name="connsiteX3" fmla="*/ 0 w 1168321"/>
                <a:gd name="connsiteY3" fmla="*/ 777169 h 777169"/>
                <a:gd name="connsiteX4" fmla="*/ 3175 w 1168321"/>
                <a:gd name="connsiteY4" fmla="*/ 224719 h 777169"/>
                <a:gd name="connsiteX0" fmla="*/ 3175 w 1203522"/>
                <a:gd name="connsiteY0" fmla="*/ 224719 h 777169"/>
                <a:gd name="connsiteX1" fmla="*/ 960611 w 1203522"/>
                <a:gd name="connsiteY1" fmla="*/ 0 h 777169"/>
                <a:gd name="connsiteX2" fmla="*/ 1203522 w 1203522"/>
                <a:gd name="connsiteY2" fmla="*/ 387960 h 777169"/>
                <a:gd name="connsiteX3" fmla="*/ 0 w 1203522"/>
                <a:gd name="connsiteY3" fmla="*/ 777169 h 777169"/>
                <a:gd name="connsiteX4" fmla="*/ 3175 w 1203522"/>
                <a:gd name="connsiteY4" fmla="*/ 224719 h 777169"/>
                <a:gd name="connsiteX0" fmla="*/ 9 w 1200356"/>
                <a:gd name="connsiteY0" fmla="*/ 224719 h 636636"/>
                <a:gd name="connsiteX1" fmla="*/ 957445 w 1200356"/>
                <a:gd name="connsiteY1" fmla="*/ 0 h 636636"/>
                <a:gd name="connsiteX2" fmla="*/ 1200356 w 1200356"/>
                <a:gd name="connsiteY2" fmla="*/ 387960 h 636636"/>
                <a:gd name="connsiteX3" fmla="*/ 90703 w 1200356"/>
                <a:gd name="connsiteY3" fmla="*/ 636636 h 636636"/>
                <a:gd name="connsiteX4" fmla="*/ 9 w 1200356"/>
                <a:gd name="connsiteY4" fmla="*/ 224719 h 636636"/>
                <a:gd name="connsiteX0" fmla="*/ 239 w 1200586"/>
                <a:gd name="connsiteY0" fmla="*/ 224719 h 762112"/>
                <a:gd name="connsiteX1" fmla="*/ 957675 w 1200586"/>
                <a:gd name="connsiteY1" fmla="*/ 0 h 762112"/>
                <a:gd name="connsiteX2" fmla="*/ 1200586 w 1200586"/>
                <a:gd name="connsiteY2" fmla="*/ 387960 h 762112"/>
                <a:gd name="connsiteX3" fmla="*/ 975 w 1200586"/>
                <a:gd name="connsiteY3" fmla="*/ 762112 h 762112"/>
                <a:gd name="connsiteX4" fmla="*/ 239 w 1200586"/>
                <a:gd name="connsiteY4" fmla="*/ 224719 h 762112"/>
                <a:gd name="connsiteX0" fmla="*/ 30790 w 1199611"/>
                <a:gd name="connsiteY0" fmla="*/ 305630 h 762112"/>
                <a:gd name="connsiteX1" fmla="*/ 956700 w 1199611"/>
                <a:gd name="connsiteY1" fmla="*/ 0 h 762112"/>
                <a:gd name="connsiteX2" fmla="*/ 1199611 w 1199611"/>
                <a:gd name="connsiteY2" fmla="*/ 387960 h 762112"/>
                <a:gd name="connsiteX3" fmla="*/ 0 w 1199611"/>
                <a:gd name="connsiteY3" fmla="*/ 762112 h 762112"/>
                <a:gd name="connsiteX4" fmla="*/ 30790 w 1199611"/>
                <a:gd name="connsiteY4" fmla="*/ 305630 h 762112"/>
                <a:gd name="connsiteX0" fmla="*/ 79 w 1207432"/>
                <a:gd name="connsiteY0" fmla="*/ 242700 h 762112"/>
                <a:gd name="connsiteX1" fmla="*/ 964521 w 1207432"/>
                <a:gd name="connsiteY1" fmla="*/ 0 h 762112"/>
                <a:gd name="connsiteX2" fmla="*/ 1207432 w 1207432"/>
                <a:gd name="connsiteY2" fmla="*/ 387960 h 762112"/>
                <a:gd name="connsiteX3" fmla="*/ 7821 w 1207432"/>
                <a:gd name="connsiteY3" fmla="*/ 762112 h 762112"/>
                <a:gd name="connsiteX4" fmla="*/ 79 w 1207432"/>
                <a:gd name="connsiteY4" fmla="*/ 242700 h 762112"/>
                <a:gd name="connsiteX0" fmla="*/ 119 w 1207472"/>
                <a:gd name="connsiteY0" fmla="*/ 242700 h 789082"/>
                <a:gd name="connsiteX1" fmla="*/ 964561 w 1207472"/>
                <a:gd name="connsiteY1" fmla="*/ 0 h 789082"/>
                <a:gd name="connsiteX2" fmla="*/ 1207472 w 1207472"/>
                <a:gd name="connsiteY2" fmla="*/ 387960 h 789082"/>
                <a:gd name="connsiteX3" fmla="*/ 4358 w 1207472"/>
                <a:gd name="connsiteY3" fmla="*/ 789082 h 789082"/>
                <a:gd name="connsiteX4" fmla="*/ 119 w 1207472"/>
                <a:gd name="connsiteY4" fmla="*/ 242700 h 789082"/>
                <a:gd name="connsiteX0" fmla="*/ 50 w 1207403"/>
                <a:gd name="connsiteY0" fmla="*/ 242700 h 784821"/>
                <a:gd name="connsiteX1" fmla="*/ 964492 w 1207403"/>
                <a:gd name="connsiteY1" fmla="*/ 0 h 784821"/>
                <a:gd name="connsiteX2" fmla="*/ 1207403 w 1207403"/>
                <a:gd name="connsiteY2" fmla="*/ 387960 h 784821"/>
                <a:gd name="connsiteX3" fmla="*/ 14250 w 1207403"/>
                <a:gd name="connsiteY3" fmla="*/ 784821 h 784821"/>
                <a:gd name="connsiteX4" fmla="*/ 50 w 1207403"/>
                <a:gd name="connsiteY4" fmla="*/ 242700 h 784821"/>
                <a:gd name="connsiteX0" fmla="*/ 2403 w 1193153"/>
                <a:gd name="connsiteY0" fmla="*/ 246960 h 784821"/>
                <a:gd name="connsiteX1" fmla="*/ 950242 w 1193153"/>
                <a:gd name="connsiteY1" fmla="*/ 0 h 784821"/>
                <a:gd name="connsiteX2" fmla="*/ 1193153 w 1193153"/>
                <a:gd name="connsiteY2" fmla="*/ 387960 h 784821"/>
                <a:gd name="connsiteX3" fmla="*/ 0 w 1193153"/>
                <a:gd name="connsiteY3" fmla="*/ 784821 h 784821"/>
                <a:gd name="connsiteX4" fmla="*/ 2403 w 1193153"/>
                <a:gd name="connsiteY4" fmla="*/ 246960 h 784821"/>
                <a:gd name="connsiteX0" fmla="*/ 227 w 1194297"/>
                <a:gd name="connsiteY0" fmla="*/ 238438 h 784821"/>
                <a:gd name="connsiteX1" fmla="*/ 951386 w 1194297"/>
                <a:gd name="connsiteY1" fmla="*/ 0 h 784821"/>
                <a:gd name="connsiteX2" fmla="*/ 1194297 w 1194297"/>
                <a:gd name="connsiteY2" fmla="*/ 387960 h 784821"/>
                <a:gd name="connsiteX3" fmla="*/ 1144 w 1194297"/>
                <a:gd name="connsiteY3" fmla="*/ 784821 h 784821"/>
                <a:gd name="connsiteX4" fmla="*/ 227 w 1194297"/>
                <a:gd name="connsiteY4" fmla="*/ 238438 h 78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297" h="784821">
                  <a:moveTo>
                    <a:pt x="227" y="238438"/>
                  </a:moveTo>
                  <a:lnTo>
                    <a:pt x="951386" y="0"/>
                  </a:lnTo>
                  <a:lnTo>
                    <a:pt x="1194297" y="387960"/>
                  </a:lnTo>
                  <a:lnTo>
                    <a:pt x="1144" y="784821"/>
                  </a:lnTo>
                  <a:cubicBezTo>
                    <a:pt x="2202" y="600671"/>
                    <a:pt x="-831" y="422588"/>
                    <a:pt x="227" y="238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Rectangle 4"/>
            <p:cNvSpPr/>
            <p:nvPr/>
          </p:nvSpPr>
          <p:spPr>
            <a:xfrm flipH="1">
              <a:off x="1337479" y="3552329"/>
              <a:ext cx="1727725" cy="899828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3175 w 1316947"/>
                <a:gd name="connsiteY0" fmla="*/ 139700 h 692150"/>
                <a:gd name="connsiteX1" fmla="*/ 817351 w 1316947"/>
                <a:gd name="connsiteY1" fmla="*/ 0 h 692150"/>
                <a:gd name="connsiteX2" fmla="*/ 1316947 w 1316947"/>
                <a:gd name="connsiteY2" fmla="*/ 463550 h 692150"/>
                <a:gd name="connsiteX3" fmla="*/ 0 w 1316947"/>
                <a:gd name="connsiteY3" fmla="*/ 692150 h 692150"/>
                <a:gd name="connsiteX4" fmla="*/ 3175 w 1316947"/>
                <a:gd name="connsiteY4" fmla="*/ 139700 h 692150"/>
                <a:gd name="connsiteX0" fmla="*/ 3175 w 840003"/>
                <a:gd name="connsiteY0" fmla="*/ 139700 h 692150"/>
                <a:gd name="connsiteX1" fmla="*/ 817351 w 840003"/>
                <a:gd name="connsiteY1" fmla="*/ 0 h 692150"/>
                <a:gd name="connsiteX2" fmla="*/ 840003 w 840003"/>
                <a:gd name="connsiteY2" fmla="*/ 368300 h 692150"/>
                <a:gd name="connsiteX3" fmla="*/ 0 w 840003"/>
                <a:gd name="connsiteY3" fmla="*/ 692150 h 692150"/>
                <a:gd name="connsiteX4" fmla="*/ 3175 w 840003"/>
                <a:gd name="connsiteY4" fmla="*/ 139700 h 692150"/>
                <a:gd name="connsiteX0" fmla="*/ 3175 w 1123444"/>
                <a:gd name="connsiteY0" fmla="*/ 139700 h 692150"/>
                <a:gd name="connsiteX1" fmla="*/ 817351 w 1123444"/>
                <a:gd name="connsiteY1" fmla="*/ 0 h 692150"/>
                <a:gd name="connsiteX2" fmla="*/ 1123444 w 1123444"/>
                <a:gd name="connsiteY2" fmla="*/ 428625 h 692150"/>
                <a:gd name="connsiteX3" fmla="*/ 0 w 1123444"/>
                <a:gd name="connsiteY3" fmla="*/ 692150 h 692150"/>
                <a:gd name="connsiteX4" fmla="*/ 3175 w 1123444"/>
                <a:gd name="connsiteY4" fmla="*/ 139700 h 692150"/>
                <a:gd name="connsiteX0" fmla="*/ 65 w 1120334"/>
                <a:gd name="connsiteY0" fmla="*/ 139700 h 802569"/>
                <a:gd name="connsiteX1" fmla="*/ 814241 w 1120334"/>
                <a:gd name="connsiteY1" fmla="*/ 0 h 802569"/>
                <a:gd name="connsiteX2" fmla="*/ 1120334 w 1120334"/>
                <a:gd name="connsiteY2" fmla="*/ 428625 h 802569"/>
                <a:gd name="connsiteX3" fmla="*/ 10319 w 1120334"/>
                <a:gd name="connsiteY3" fmla="*/ 802569 h 802569"/>
                <a:gd name="connsiteX4" fmla="*/ 65 w 1120334"/>
                <a:gd name="connsiteY4" fmla="*/ 139700 h 802569"/>
                <a:gd name="connsiteX0" fmla="*/ 87 w 1116998"/>
                <a:gd name="connsiteY0" fmla="*/ 265177 h 802569"/>
                <a:gd name="connsiteX1" fmla="*/ 810905 w 1116998"/>
                <a:gd name="connsiteY1" fmla="*/ 0 h 802569"/>
                <a:gd name="connsiteX2" fmla="*/ 1116998 w 1116998"/>
                <a:gd name="connsiteY2" fmla="*/ 428625 h 802569"/>
                <a:gd name="connsiteX3" fmla="*/ 6983 w 1116998"/>
                <a:gd name="connsiteY3" fmla="*/ 802569 h 802569"/>
                <a:gd name="connsiteX4" fmla="*/ 87 w 1116998"/>
                <a:gd name="connsiteY4" fmla="*/ 265177 h 802569"/>
                <a:gd name="connsiteX0" fmla="*/ 51 w 1123677"/>
                <a:gd name="connsiteY0" fmla="*/ 260158 h 802569"/>
                <a:gd name="connsiteX1" fmla="*/ 817584 w 1123677"/>
                <a:gd name="connsiteY1" fmla="*/ 0 h 802569"/>
                <a:gd name="connsiteX2" fmla="*/ 1123677 w 1123677"/>
                <a:gd name="connsiteY2" fmla="*/ 428625 h 802569"/>
                <a:gd name="connsiteX3" fmla="*/ 13662 w 1123677"/>
                <a:gd name="connsiteY3" fmla="*/ 802569 h 802569"/>
                <a:gd name="connsiteX4" fmla="*/ 51 w 1123677"/>
                <a:gd name="connsiteY4" fmla="*/ 260158 h 802569"/>
                <a:gd name="connsiteX0" fmla="*/ 64 w 1123690"/>
                <a:gd name="connsiteY0" fmla="*/ 260158 h 812607"/>
                <a:gd name="connsiteX1" fmla="*/ 817597 w 1123690"/>
                <a:gd name="connsiteY1" fmla="*/ 0 h 812607"/>
                <a:gd name="connsiteX2" fmla="*/ 1123690 w 1123690"/>
                <a:gd name="connsiteY2" fmla="*/ 428625 h 812607"/>
                <a:gd name="connsiteX3" fmla="*/ 10318 w 1123690"/>
                <a:gd name="connsiteY3" fmla="*/ 812607 h 812607"/>
                <a:gd name="connsiteX4" fmla="*/ 64 w 1123690"/>
                <a:gd name="connsiteY4" fmla="*/ 260158 h 812607"/>
                <a:gd name="connsiteX0" fmla="*/ 64 w 1012898"/>
                <a:gd name="connsiteY0" fmla="*/ 260158 h 812607"/>
                <a:gd name="connsiteX1" fmla="*/ 817597 w 1012898"/>
                <a:gd name="connsiteY1" fmla="*/ 0 h 812607"/>
                <a:gd name="connsiteX2" fmla="*/ 1012898 w 1012898"/>
                <a:gd name="connsiteY2" fmla="*/ 378435 h 812607"/>
                <a:gd name="connsiteX3" fmla="*/ 10318 w 1012898"/>
                <a:gd name="connsiteY3" fmla="*/ 812607 h 812607"/>
                <a:gd name="connsiteX4" fmla="*/ 64 w 1012898"/>
                <a:gd name="connsiteY4" fmla="*/ 260158 h 812607"/>
                <a:gd name="connsiteX0" fmla="*/ 64 w 1036400"/>
                <a:gd name="connsiteY0" fmla="*/ 260158 h 812607"/>
                <a:gd name="connsiteX1" fmla="*/ 817597 w 1036400"/>
                <a:gd name="connsiteY1" fmla="*/ 0 h 812607"/>
                <a:gd name="connsiteX2" fmla="*/ 1036400 w 1036400"/>
                <a:gd name="connsiteY2" fmla="*/ 368397 h 812607"/>
                <a:gd name="connsiteX3" fmla="*/ 10318 w 1036400"/>
                <a:gd name="connsiteY3" fmla="*/ 812607 h 812607"/>
                <a:gd name="connsiteX4" fmla="*/ 64 w 1036400"/>
                <a:gd name="connsiteY4" fmla="*/ 260158 h 812607"/>
                <a:gd name="connsiteX0" fmla="*/ 86 w 1036422"/>
                <a:gd name="connsiteY0" fmla="*/ 260158 h 812607"/>
                <a:gd name="connsiteX1" fmla="*/ 817619 w 1036422"/>
                <a:gd name="connsiteY1" fmla="*/ 0 h 812607"/>
                <a:gd name="connsiteX2" fmla="*/ 1036422 w 1036422"/>
                <a:gd name="connsiteY2" fmla="*/ 368397 h 812607"/>
                <a:gd name="connsiteX3" fmla="*/ 6982 w 1036422"/>
                <a:gd name="connsiteY3" fmla="*/ 812607 h 812607"/>
                <a:gd name="connsiteX4" fmla="*/ 86 w 1036422"/>
                <a:gd name="connsiteY4" fmla="*/ 260158 h 812607"/>
                <a:gd name="connsiteX0" fmla="*/ 7355 w 1043691"/>
                <a:gd name="connsiteY0" fmla="*/ 260158 h 812607"/>
                <a:gd name="connsiteX1" fmla="*/ 824888 w 1043691"/>
                <a:gd name="connsiteY1" fmla="*/ 0 h 812607"/>
                <a:gd name="connsiteX2" fmla="*/ 1043691 w 1043691"/>
                <a:gd name="connsiteY2" fmla="*/ 368397 h 812607"/>
                <a:gd name="connsiteX3" fmla="*/ 0 w 1043691"/>
                <a:gd name="connsiteY3" fmla="*/ 812607 h 812607"/>
                <a:gd name="connsiteX4" fmla="*/ 7355 w 1043691"/>
                <a:gd name="connsiteY4" fmla="*/ 260158 h 81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691" h="812607">
                  <a:moveTo>
                    <a:pt x="7355" y="260158"/>
                  </a:moveTo>
                  <a:lnTo>
                    <a:pt x="824888" y="0"/>
                  </a:lnTo>
                  <a:lnTo>
                    <a:pt x="1043691" y="368397"/>
                  </a:lnTo>
                  <a:lnTo>
                    <a:pt x="0" y="812607"/>
                  </a:lnTo>
                  <a:cubicBezTo>
                    <a:pt x="1058" y="628457"/>
                    <a:pt x="6297" y="444308"/>
                    <a:pt x="7355" y="26015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Rectangle 5"/>
            <p:cNvSpPr/>
            <p:nvPr/>
          </p:nvSpPr>
          <p:spPr>
            <a:xfrm>
              <a:off x="2100383" y="2950481"/>
              <a:ext cx="1877881" cy="333426"/>
            </a:xfrm>
            <a:custGeom>
              <a:avLst/>
              <a:gdLst>
                <a:gd name="connsiteX0" fmla="*/ 0 w 619125"/>
                <a:gd name="connsiteY0" fmla="*/ 0 h 406400"/>
                <a:gd name="connsiteX1" fmla="*/ 619125 w 619125"/>
                <a:gd name="connsiteY1" fmla="*/ 0 h 406400"/>
                <a:gd name="connsiteX2" fmla="*/ 619125 w 619125"/>
                <a:gd name="connsiteY2" fmla="*/ 406400 h 406400"/>
                <a:gd name="connsiteX3" fmla="*/ 0 w 619125"/>
                <a:gd name="connsiteY3" fmla="*/ 406400 h 406400"/>
                <a:gd name="connsiteX4" fmla="*/ 0 w 619125"/>
                <a:gd name="connsiteY4" fmla="*/ 0 h 406400"/>
                <a:gd name="connsiteX0" fmla="*/ 0 w 962025"/>
                <a:gd name="connsiteY0" fmla="*/ 73025 h 479425"/>
                <a:gd name="connsiteX1" fmla="*/ 962025 w 962025"/>
                <a:gd name="connsiteY1" fmla="*/ 0 h 479425"/>
                <a:gd name="connsiteX2" fmla="*/ 619125 w 962025"/>
                <a:gd name="connsiteY2" fmla="*/ 479425 h 479425"/>
                <a:gd name="connsiteX3" fmla="*/ 0 w 962025"/>
                <a:gd name="connsiteY3" fmla="*/ 479425 h 479425"/>
                <a:gd name="connsiteX4" fmla="*/ 0 w 962025"/>
                <a:gd name="connsiteY4" fmla="*/ 73025 h 479425"/>
                <a:gd name="connsiteX0" fmla="*/ 0 w 1901825"/>
                <a:gd name="connsiteY0" fmla="*/ 73025 h 479425"/>
                <a:gd name="connsiteX1" fmla="*/ 962025 w 1901825"/>
                <a:gd name="connsiteY1" fmla="*/ 0 h 479425"/>
                <a:gd name="connsiteX2" fmla="*/ 1901825 w 1901825"/>
                <a:gd name="connsiteY2" fmla="*/ 104775 h 479425"/>
                <a:gd name="connsiteX3" fmla="*/ 0 w 1901825"/>
                <a:gd name="connsiteY3" fmla="*/ 479425 h 479425"/>
                <a:gd name="connsiteX4" fmla="*/ 0 w 1901825"/>
                <a:gd name="connsiteY4" fmla="*/ 73025 h 479425"/>
                <a:gd name="connsiteX0" fmla="*/ 0 w 1901825"/>
                <a:gd name="connsiteY0" fmla="*/ 73025 h 336550"/>
                <a:gd name="connsiteX1" fmla="*/ 962025 w 1901825"/>
                <a:gd name="connsiteY1" fmla="*/ 0 h 336550"/>
                <a:gd name="connsiteX2" fmla="*/ 1901825 w 1901825"/>
                <a:gd name="connsiteY2" fmla="*/ 104775 h 336550"/>
                <a:gd name="connsiteX3" fmla="*/ 946150 w 1901825"/>
                <a:gd name="connsiteY3" fmla="*/ 336550 h 336550"/>
                <a:gd name="connsiteX4" fmla="*/ 0 w 1901825"/>
                <a:gd name="connsiteY4" fmla="*/ 73025 h 336550"/>
                <a:gd name="connsiteX0" fmla="*/ 0 w 1914525"/>
                <a:gd name="connsiteY0" fmla="*/ 76200 h 339725"/>
                <a:gd name="connsiteX1" fmla="*/ 962025 w 1914525"/>
                <a:gd name="connsiteY1" fmla="*/ 3175 h 339725"/>
                <a:gd name="connsiteX2" fmla="*/ 1914525 w 1914525"/>
                <a:gd name="connsiteY2" fmla="*/ 0 h 339725"/>
                <a:gd name="connsiteX3" fmla="*/ 946150 w 1914525"/>
                <a:gd name="connsiteY3" fmla="*/ 339725 h 339725"/>
                <a:gd name="connsiteX4" fmla="*/ 0 w 1914525"/>
                <a:gd name="connsiteY4" fmla="*/ 76200 h 339725"/>
                <a:gd name="connsiteX0" fmla="*/ 0 w 1895475"/>
                <a:gd name="connsiteY0" fmla="*/ 73025 h 336550"/>
                <a:gd name="connsiteX1" fmla="*/ 962025 w 1895475"/>
                <a:gd name="connsiteY1" fmla="*/ 0 h 336550"/>
                <a:gd name="connsiteX2" fmla="*/ 1895475 w 1895475"/>
                <a:gd name="connsiteY2" fmla="*/ 101600 h 336550"/>
                <a:gd name="connsiteX3" fmla="*/ 946150 w 1895475"/>
                <a:gd name="connsiteY3" fmla="*/ 336550 h 336550"/>
                <a:gd name="connsiteX4" fmla="*/ 0 w 1895475"/>
                <a:gd name="connsiteY4" fmla="*/ 73025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475" h="336550">
                  <a:moveTo>
                    <a:pt x="0" y="73025"/>
                  </a:moveTo>
                  <a:lnTo>
                    <a:pt x="962025" y="0"/>
                  </a:lnTo>
                  <a:lnTo>
                    <a:pt x="1895475" y="101600"/>
                  </a:lnTo>
                  <a:lnTo>
                    <a:pt x="946150" y="336550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4"/>
            <p:cNvSpPr/>
            <p:nvPr/>
          </p:nvSpPr>
          <p:spPr>
            <a:xfrm>
              <a:off x="3030223" y="3047993"/>
              <a:ext cx="1304723" cy="660562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947" h="666750">
                  <a:moveTo>
                    <a:pt x="3175" y="114300"/>
                  </a:moveTo>
                  <a:lnTo>
                    <a:pt x="964522" y="0"/>
                  </a:lnTo>
                  <a:lnTo>
                    <a:pt x="1316947" y="438150"/>
                  </a:lnTo>
                  <a:lnTo>
                    <a:pt x="0" y="666750"/>
                  </a:lnTo>
                  <a:cubicBezTo>
                    <a:pt x="1058" y="482600"/>
                    <a:pt x="2117" y="298450"/>
                    <a:pt x="3175" y="1143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4"/>
            <p:cNvSpPr/>
            <p:nvPr/>
          </p:nvSpPr>
          <p:spPr>
            <a:xfrm flipH="1">
              <a:off x="1746177" y="3022829"/>
              <a:ext cx="1296629" cy="685726"/>
            </a:xfrm>
            <a:custGeom>
              <a:avLst/>
              <a:gdLst>
                <a:gd name="connsiteX0" fmla="*/ 0 w 1088347"/>
                <a:gd name="connsiteY0" fmla="*/ 0 h 530225"/>
                <a:gd name="connsiteX1" fmla="*/ 1088347 w 1088347"/>
                <a:gd name="connsiteY1" fmla="*/ 0 h 530225"/>
                <a:gd name="connsiteX2" fmla="*/ 1088347 w 1088347"/>
                <a:gd name="connsiteY2" fmla="*/ 530225 h 530225"/>
                <a:gd name="connsiteX3" fmla="*/ 0 w 1088347"/>
                <a:gd name="connsiteY3" fmla="*/ 530225 h 530225"/>
                <a:gd name="connsiteX4" fmla="*/ 0 w 1088347"/>
                <a:gd name="connsiteY4" fmla="*/ 0 h 530225"/>
                <a:gd name="connsiteX0" fmla="*/ 0 w 1088347"/>
                <a:gd name="connsiteY0" fmla="*/ 92075 h 622300"/>
                <a:gd name="connsiteX1" fmla="*/ 916897 w 1088347"/>
                <a:gd name="connsiteY1" fmla="*/ 0 h 622300"/>
                <a:gd name="connsiteX2" fmla="*/ 1088347 w 1088347"/>
                <a:gd name="connsiteY2" fmla="*/ 622300 h 622300"/>
                <a:gd name="connsiteX3" fmla="*/ 0 w 1088347"/>
                <a:gd name="connsiteY3" fmla="*/ 622300 h 622300"/>
                <a:gd name="connsiteX4" fmla="*/ 0 w 1088347"/>
                <a:gd name="connsiteY4" fmla="*/ 92075 h 622300"/>
                <a:gd name="connsiteX0" fmla="*/ 0 w 1275672"/>
                <a:gd name="connsiteY0" fmla="*/ 92075 h 622300"/>
                <a:gd name="connsiteX1" fmla="*/ 916897 w 1275672"/>
                <a:gd name="connsiteY1" fmla="*/ 0 h 622300"/>
                <a:gd name="connsiteX2" fmla="*/ 1275672 w 1275672"/>
                <a:gd name="connsiteY2" fmla="*/ 441325 h 622300"/>
                <a:gd name="connsiteX3" fmla="*/ 0 w 1275672"/>
                <a:gd name="connsiteY3" fmla="*/ 622300 h 622300"/>
                <a:gd name="connsiteX4" fmla="*/ 0 w 1275672"/>
                <a:gd name="connsiteY4" fmla="*/ 92075 h 622300"/>
                <a:gd name="connsiteX0" fmla="*/ 41275 w 1316947"/>
                <a:gd name="connsiteY0" fmla="*/ 9207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41275 w 1316947"/>
                <a:gd name="connsiteY4" fmla="*/ 92075 h 669925"/>
                <a:gd name="connsiteX0" fmla="*/ 22225 w 1316947"/>
                <a:gd name="connsiteY0" fmla="*/ 120650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22225 w 1316947"/>
                <a:gd name="connsiteY4" fmla="*/ 120650 h 669925"/>
                <a:gd name="connsiteX0" fmla="*/ 15875 w 1316947"/>
                <a:gd name="connsiteY0" fmla="*/ 111125 h 669925"/>
                <a:gd name="connsiteX1" fmla="*/ 958172 w 1316947"/>
                <a:gd name="connsiteY1" fmla="*/ 0 h 669925"/>
                <a:gd name="connsiteX2" fmla="*/ 1316947 w 1316947"/>
                <a:gd name="connsiteY2" fmla="*/ 441325 h 669925"/>
                <a:gd name="connsiteX3" fmla="*/ 0 w 1316947"/>
                <a:gd name="connsiteY3" fmla="*/ 669925 h 669925"/>
                <a:gd name="connsiteX4" fmla="*/ 15875 w 1316947"/>
                <a:gd name="connsiteY4" fmla="*/ 111125 h 669925"/>
                <a:gd name="connsiteX0" fmla="*/ 15875 w 1316947"/>
                <a:gd name="connsiteY0" fmla="*/ 10795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15875 w 1316947"/>
                <a:gd name="connsiteY4" fmla="*/ 107950 h 666750"/>
                <a:gd name="connsiteX0" fmla="*/ 3175 w 1316947"/>
                <a:gd name="connsiteY0" fmla="*/ 114300 h 666750"/>
                <a:gd name="connsiteX1" fmla="*/ 964522 w 1316947"/>
                <a:gd name="connsiteY1" fmla="*/ 0 h 666750"/>
                <a:gd name="connsiteX2" fmla="*/ 1316947 w 1316947"/>
                <a:gd name="connsiteY2" fmla="*/ 438150 h 666750"/>
                <a:gd name="connsiteX3" fmla="*/ 0 w 1316947"/>
                <a:gd name="connsiteY3" fmla="*/ 666750 h 666750"/>
                <a:gd name="connsiteX4" fmla="*/ 3175 w 1316947"/>
                <a:gd name="connsiteY4" fmla="*/ 114300 h 666750"/>
                <a:gd name="connsiteX0" fmla="*/ 3175 w 1316947"/>
                <a:gd name="connsiteY0" fmla="*/ 139700 h 692150"/>
                <a:gd name="connsiteX1" fmla="*/ 817351 w 1316947"/>
                <a:gd name="connsiteY1" fmla="*/ 0 h 692150"/>
                <a:gd name="connsiteX2" fmla="*/ 1316947 w 1316947"/>
                <a:gd name="connsiteY2" fmla="*/ 463550 h 692150"/>
                <a:gd name="connsiteX3" fmla="*/ 0 w 1316947"/>
                <a:gd name="connsiteY3" fmla="*/ 692150 h 692150"/>
                <a:gd name="connsiteX4" fmla="*/ 3175 w 1316947"/>
                <a:gd name="connsiteY4" fmla="*/ 139700 h 692150"/>
                <a:gd name="connsiteX0" fmla="*/ 3175 w 840003"/>
                <a:gd name="connsiteY0" fmla="*/ 139700 h 692150"/>
                <a:gd name="connsiteX1" fmla="*/ 817351 w 840003"/>
                <a:gd name="connsiteY1" fmla="*/ 0 h 692150"/>
                <a:gd name="connsiteX2" fmla="*/ 840003 w 840003"/>
                <a:gd name="connsiteY2" fmla="*/ 368300 h 692150"/>
                <a:gd name="connsiteX3" fmla="*/ 0 w 840003"/>
                <a:gd name="connsiteY3" fmla="*/ 692150 h 692150"/>
                <a:gd name="connsiteX4" fmla="*/ 3175 w 840003"/>
                <a:gd name="connsiteY4" fmla="*/ 139700 h 692150"/>
                <a:gd name="connsiteX0" fmla="*/ 3175 w 1123444"/>
                <a:gd name="connsiteY0" fmla="*/ 139700 h 692150"/>
                <a:gd name="connsiteX1" fmla="*/ 817351 w 1123444"/>
                <a:gd name="connsiteY1" fmla="*/ 0 h 692150"/>
                <a:gd name="connsiteX2" fmla="*/ 1123444 w 1123444"/>
                <a:gd name="connsiteY2" fmla="*/ 428625 h 692150"/>
                <a:gd name="connsiteX3" fmla="*/ 0 w 1123444"/>
                <a:gd name="connsiteY3" fmla="*/ 692150 h 692150"/>
                <a:gd name="connsiteX4" fmla="*/ 3175 w 1123444"/>
                <a:gd name="connsiteY4" fmla="*/ 139700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444" h="692150">
                  <a:moveTo>
                    <a:pt x="3175" y="139700"/>
                  </a:moveTo>
                  <a:lnTo>
                    <a:pt x="817351" y="0"/>
                  </a:lnTo>
                  <a:lnTo>
                    <a:pt x="1123444" y="428625"/>
                  </a:lnTo>
                  <a:lnTo>
                    <a:pt x="0" y="692150"/>
                  </a:lnTo>
                  <a:cubicBezTo>
                    <a:pt x="1058" y="508000"/>
                    <a:pt x="2117" y="323850"/>
                    <a:pt x="3175" y="13970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Isosceles Triangle 3"/>
            <p:cNvSpPr/>
            <p:nvPr/>
          </p:nvSpPr>
          <p:spPr>
            <a:xfrm>
              <a:off x="2136739" y="1846769"/>
              <a:ext cx="906067" cy="1235335"/>
            </a:xfrm>
            <a:custGeom>
              <a:avLst/>
              <a:gdLst>
                <a:gd name="connsiteX0" fmla="*/ 0 w 697570"/>
                <a:gd name="connsiteY0" fmla="*/ 1163782 h 1163782"/>
                <a:gd name="connsiteX1" fmla="*/ 348785 w 697570"/>
                <a:gd name="connsiteY1" fmla="*/ 0 h 1163782"/>
                <a:gd name="connsiteX2" fmla="*/ 697570 w 697570"/>
                <a:gd name="connsiteY2" fmla="*/ 1163782 h 1163782"/>
                <a:gd name="connsiteX3" fmla="*/ 0 w 697570"/>
                <a:gd name="connsiteY3" fmla="*/ 1163782 h 1163782"/>
                <a:gd name="connsiteX0" fmla="*/ 0 w 863824"/>
                <a:gd name="connsiteY0" fmla="*/ 1151907 h 1163782"/>
                <a:gd name="connsiteX1" fmla="*/ 515039 w 863824"/>
                <a:gd name="connsiteY1" fmla="*/ 0 h 1163782"/>
                <a:gd name="connsiteX2" fmla="*/ 863824 w 863824"/>
                <a:gd name="connsiteY2" fmla="*/ 1163782 h 1163782"/>
                <a:gd name="connsiteX3" fmla="*/ 0 w 863824"/>
                <a:gd name="connsiteY3" fmla="*/ 1151907 h 1163782"/>
                <a:gd name="connsiteX0" fmla="*/ 0 w 911325"/>
                <a:gd name="connsiteY0" fmla="*/ 1151907 h 1258785"/>
                <a:gd name="connsiteX1" fmla="*/ 515039 w 911325"/>
                <a:gd name="connsiteY1" fmla="*/ 0 h 1258785"/>
                <a:gd name="connsiteX2" fmla="*/ 911325 w 911325"/>
                <a:gd name="connsiteY2" fmla="*/ 1258785 h 1258785"/>
                <a:gd name="connsiteX3" fmla="*/ 0 w 911325"/>
                <a:gd name="connsiteY3" fmla="*/ 1151907 h 1258785"/>
                <a:gd name="connsiteX0" fmla="*/ 0 w 911325"/>
                <a:gd name="connsiteY0" fmla="*/ 1140031 h 1246909"/>
                <a:gd name="connsiteX1" fmla="*/ 871298 w 911325"/>
                <a:gd name="connsiteY1" fmla="*/ 0 h 1246909"/>
                <a:gd name="connsiteX2" fmla="*/ 911325 w 911325"/>
                <a:gd name="connsiteY2" fmla="*/ 1246909 h 1246909"/>
                <a:gd name="connsiteX3" fmla="*/ 0 w 911325"/>
                <a:gd name="connsiteY3" fmla="*/ 1140031 h 1246909"/>
                <a:gd name="connsiteX0" fmla="*/ 0 w 943131"/>
                <a:gd name="connsiteY0" fmla="*/ 1124128 h 1246909"/>
                <a:gd name="connsiteX1" fmla="*/ 903104 w 943131"/>
                <a:gd name="connsiteY1" fmla="*/ 0 h 1246909"/>
                <a:gd name="connsiteX2" fmla="*/ 943131 w 943131"/>
                <a:gd name="connsiteY2" fmla="*/ 1246909 h 1246909"/>
                <a:gd name="connsiteX3" fmla="*/ 0 w 943131"/>
                <a:gd name="connsiteY3" fmla="*/ 1124128 h 1246909"/>
                <a:gd name="connsiteX0" fmla="*/ 0 w 914556"/>
                <a:gd name="connsiteY0" fmla="*/ 1124128 h 1246909"/>
                <a:gd name="connsiteX1" fmla="*/ 903104 w 914556"/>
                <a:gd name="connsiteY1" fmla="*/ 0 h 1246909"/>
                <a:gd name="connsiteX2" fmla="*/ 914556 w 914556"/>
                <a:gd name="connsiteY2" fmla="*/ 1246909 h 1246909"/>
                <a:gd name="connsiteX3" fmla="*/ 0 w 914556"/>
                <a:gd name="connsiteY3" fmla="*/ 1124128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556" h="1246909">
                  <a:moveTo>
                    <a:pt x="0" y="1124128"/>
                  </a:moveTo>
                  <a:lnTo>
                    <a:pt x="903104" y="0"/>
                  </a:lnTo>
                  <a:lnTo>
                    <a:pt x="914556" y="1246909"/>
                  </a:lnTo>
                  <a:lnTo>
                    <a:pt x="0" y="11241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Isosceles Triangle 3"/>
            <p:cNvSpPr/>
            <p:nvPr/>
          </p:nvSpPr>
          <p:spPr>
            <a:xfrm>
              <a:off x="3030290" y="1853258"/>
              <a:ext cx="945486" cy="1225483"/>
            </a:xfrm>
            <a:custGeom>
              <a:avLst/>
              <a:gdLst>
                <a:gd name="connsiteX0" fmla="*/ 0 w 697570"/>
                <a:gd name="connsiteY0" fmla="*/ 1163782 h 1163782"/>
                <a:gd name="connsiteX1" fmla="*/ 348785 w 697570"/>
                <a:gd name="connsiteY1" fmla="*/ 0 h 1163782"/>
                <a:gd name="connsiteX2" fmla="*/ 697570 w 697570"/>
                <a:gd name="connsiteY2" fmla="*/ 1163782 h 1163782"/>
                <a:gd name="connsiteX3" fmla="*/ 0 w 697570"/>
                <a:gd name="connsiteY3" fmla="*/ 1163782 h 1163782"/>
                <a:gd name="connsiteX0" fmla="*/ 0 w 863824"/>
                <a:gd name="connsiteY0" fmla="*/ 1151907 h 1163782"/>
                <a:gd name="connsiteX1" fmla="*/ 515039 w 863824"/>
                <a:gd name="connsiteY1" fmla="*/ 0 h 1163782"/>
                <a:gd name="connsiteX2" fmla="*/ 863824 w 863824"/>
                <a:gd name="connsiteY2" fmla="*/ 1163782 h 1163782"/>
                <a:gd name="connsiteX3" fmla="*/ 0 w 863824"/>
                <a:gd name="connsiteY3" fmla="*/ 1151907 h 1163782"/>
                <a:gd name="connsiteX0" fmla="*/ 0 w 911325"/>
                <a:gd name="connsiteY0" fmla="*/ 1151907 h 1258785"/>
                <a:gd name="connsiteX1" fmla="*/ 515039 w 911325"/>
                <a:gd name="connsiteY1" fmla="*/ 0 h 1258785"/>
                <a:gd name="connsiteX2" fmla="*/ 911325 w 911325"/>
                <a:gd name="connsiteY2" fmla="*/ 1258785 h 1258785"/>
                <a:gd name="connsiteX3" fmla="*/ 0 w 911325"/>
                <a:gd name="connsiteY3" fmla="*/ 1151907 h 1258785"/>
                <a:gd name="connsiteX0" fmla="*/ 0 w 911325"/>
                <a:gd name="connsiteY0" fmla="*/ 1140031 h 1246909"/>
                <a:gd name="connsiteX1" fmla="*/ 871298 w 911325"/>
                <a:gd name="connsiteY1" fmla="*/ 0 h 1246909"/>
                <a:gd name="connsiteX2" fmla="*/ 911325 w 911325"/>
                <a:gd name="connsiteY2" fmla="*/ 1246909 h 1246909"/>
                <a:gd name="connsiteX3" fmla="*/ 0 w 911325"/>
                <a:gd name="connsiteY3" fmla="*/ 1140031 h 1246909"/>
                <a:gd name="connsiteX0" fmla="*/ 0 w 943131"/>
                <a:gd name="connsiteY0" fmla="*/ 1124128 h 1246909"/>
                <a:gd name="connsiteX1" fmla="*/ 903104 w 943131"/>
                <a:gd name="connsiteY1" fmla="*/ 0 h 1246909"/>
                <a:gd name="connsiteX2" fmla="*/ 943131 w 943131"/>
                <a:gd name="connsiteY2" fmla="*/ 1246909 h 1246909"/>
                <a:gd name="connsiteX3" fmla="*/ 0 w 943131"/>
                <a:gd name="connsiteY3" fmla="*/ 1124128 h 1246909"/>
                <a:gd name="connsiteX0" fmla="*/ 146468 w 1089599"/>
                <a:gd name="connsiteY0" fmla="*/ 1307008 h 1429789"/>
                <a:gd name="connsiteX1" fmla="*/ 0 w 1089599"/>
                <a:gd name="connsiteY1" fmla="*/ 0 h 1429789"/>
                <a:gd name="connsiteX2" fmla="*/ 1089599 w 1089599"/>
                <a:gd name="connsiteY2" fmla="*/ 1429789 h 1429789"/>
                <a:gd name="connsiteX3" fmla="*/ 146468 w 1089599"/>
                <a:gd name="connsiteY3" fmla="*/ 1307008 h 1429789"/>
                <a:gd name="connsiteX0" fmla="*/ 11295 w 1089599"/>
                <a:gd name="connsiteY0" fmla="*/ 1195690 h 1429789"/>
                <a:gd name="connsiteX1" fmla="*/ 0 w 1089599"/>
                <a:gd name="connsiteY1" fmla="*/ 0 h 1429789"/>
                <a:gd name="connsiteX2" fmla="*/ 1089599 w 1089599"/>
                <a:gd name="connsiteY2" fmla="*/ 1429789 h 1429789"/>
                <a:gd name="connsiteX3" fmla="*/ 11295 w 1089599"/>
                <a:gd name="connsiteY3" fmla="*/ 1195690 h 1429789"/>
                <a:gd name="connsiteX0" fmla="*/ 11295 w 906719"/>
                <a:gd name="connsiteY0" fmla="*/ 1195690 h 1195690"/>
                <a:gd name="connsiteX1" fmla="*/ 0 w 906719"/>
                <a:gd name="connsiteY1" fmla="*/ 0 h 1195690"/>
                <a:gd name="connsiteX2" fmla="*/ 906719 w 906719"/>
                <a:gd name="connsiteY2" fmla="*/ 1103785 h 1195690"/>
                <a:gd name="connsiteX3" fmla="*/ 11295 w 906719"/>
                <a:gd name="connsiteY3" fmla="*/ 1195690 h 1195690"/>
                <a:gd name="connsiteX0" fmla="*/ 106545 w 906719"/>
                <a:gd name="connsiteY0" fmla="*/ 1208390 h 1208390"/>
                <a:gd name="connsiteX1" fmla="*/ 0 w 906719"/>
                <a:gd name="connsiteY1" fmla="*/ 0 h 1208390"/>
                <a:gd name="connsiteX2" fmla="*/ 906719 w 906719"/>
                <a:gd name="connsiteY2" fmla="*/ 1103785 h 1208390"/>
                <a:gd name="connsiteX3" fmla="*/ 106545 w 906719"/>
                <a:gd name="connsiteY3" fmla="*/ 1208390 h 1208390"/>
                <a:gd name="connsiteX0" fmla="*/ 17645 w 906719"/>
                <a:gd name="connsiteY0" fmla="*/ 1214740 h 1214740"/>
                <a:gd name="connsiteX1" fmla="*/ 0 w 906719"/>
                <a:gd name="connsiteY1" fmla="*/ 0 h 1214740"/>
                <a:gd name="connsiteX2" fmla="*/ 906719 w 906719"/>
                <a:gd name="connsiteY2" fmla="*/ 1103785 h 1214740"/>
                <a:gd name="connsiteX3" fmla="*/ 17645 w 906719"/>
                <a:gd name="connsiteY3" fmla="*/ 1214740 h 1214740"/>
                <a:gd name="connsiteX0" fmla="*/ 17645 w 938469"/>
                <a:gd name="connsiteY0" fmla="*/ 1214740 h 1214740"/>
                <a:gd name="connsiteX1" fmla="*/ 0 w 938469"/>
                <a:gd name="connsiteY1" fmla="*/ 0 h 1214740"/>
                <a:gd name="connsiteX2" fmla="*/ 938469 w 938469"/>
                <a:gd name="connsiteY2" fmla="*/ 1129185 h 1214740"/>
                <a:gd name="connsiteX3" fmla="*/ 17645 w 938469"/>
                <a:gd name="connsiteY3" fmla="*/ 1214740 h 1214740"/>
                <a:gd name="connsiteX0" fmla="*/ 36695 w 957519"/>
                <a:gd name="connsiteY0" fmla="*/ 1227440 h 1227440"/>
                <a:gd name="connsiteX1" fmla="*/ 0 w 957519"/>
                <a:gd name="connsiteY1" fmla="*/ 0 h 1227440"/>
                <a:gd name="connsiteX2" fmla="*/ 957519 w 957519"/>
                <a:gd name="connsiteY2" fmla="*/ 1141885 h 1227440"/>
                <a:gd name="connsiteX3" fmla="*/ 36695 w 957519"/>
                <a:gd name="connsiteY3" fmla="*/ 1227440 h 1227440"/>
                <a:gd name="connsiteX0" fmla="*/ 306570 w 957519"/>
                <a:gd name="connsiteY0" fmla="*/ 1081390 h 1141885"/>
                <a:gd name="connsiteX1" fmla="*/ 0 w 957519"/>
                <a:gd name="connsiteY1" fmla="*/ 0 h 1141885"/>
                <a:gd name="connsiteX2" fmla="*/ 957519 w 957519"/>
                <a:gd name="connsiteY2" fmla="*/ 1141885 h 1141885"/>
                <a:gd name="connsiteX3" fmla="*/ 306570 w 957519"/>
                <a:gd name="connsiteY3" fmla="*/ 1081390 h 1141885"/>
                <a:gd name="connsiteX0" fmla="*/ 39870 w 957519"/>
                <a:gd name="connsiteY0" fmla="*/ 1236965 h 1236965"/>
                <a:gd name="connsiteX1" fmla="*/ 0 w 957519"/>
                <a:gd name="connsiteY1" fmla="*/ 0 h 1236965"/>
                <a:gd name="connsiteX2" fmla="*/ 957519 w 957519"/>
                <a:gd name="connsiteY2" fmla="*/ 1141885 h 1236965"/>
                <a:gd name="connsiteX3" fmla="*/ 39870 w 957519"/>
                <a:gd name="connsiteY3" fmla="*/ 1236965 h 1236965"/>
                <a:gd name="connsiteX0" fmla="*/ 0 w 917649"/>
                <a:gd name="connsiteY0" fmla="*/ 1214740 h 1214740"/>
                <a:gd name="connsiteX1" fmla="*/ 398280 w 917649"/>
                <a:gd name="connsiteY1" fmla="*/ 0 h 1214740"/>
                <a:gd name="connsiteX2" fmla="*/ 917649 w 917649"/>
                <a:gd name="connsiteY2" fmla="*/ 1119660 h 1214740"/>
                <a:gd name="connsiteX3" fmla="*/ 0 w 917649"/>
                <a:gd name="connsiteY3" fmla="*/ 1214740 h 1214740"/>
                <a:gd name="connsiteX0" fmla="*/ 0 w 917649"/>
                <a:gd name="connsiteY0" fmla="*/ 973440 h 973440"/>
                <a:gd name="connsiteX1" fmla="*/ 77605 w 917649"/>
                <a:gd name="connsiteY1" fmla="*/ 0 h 973440"/>
                <a:gd name="connsiteX2" fmla="*/ 917649 w 917649"/>
                <a:gd name="connsiteY2" fmla="*/ 878360 h 973440"/>
                <a:gd name="connsiteX3" fmla="*/ 0 w 917649"/>
                <a:gd name="connsiteY3" fmla="*/ 973440 h 973440"/>
                <a:gd name="connsiteX0" fmla="*/ 36695 w 954344"/>
                <a:gd name="connsiteY0" fmla="*/ 1240140 h 1240140"/>
                <a:gd name="connsiteX1" fmla="*/ 0 w 954344"/>
                <a:gd name="connsiteY1" fmla="*/ 0 h 1240140"/>
                <a:gd name="connsiteX2" fmla="*/ 954344 w 954344"/>
                <a:gd name="connsiteY2" fmla="*/ 1145060 h 1240140"/>
                <a:gd name="connsiteX3" fmla="*/ 36695 w 954344"/>
                <a:gd name="connsiteY3" fmla="*/ 1240140 h 1240140"/>
                <a:gd name="connsiteX0" fmla="*/ 8120 w 954344"/>
                <a:gd name="connsiteY0" fmla="*/ 1236965 h 1236965"/>
                <a:gd name="connsiteX1" fmla="*/ 0 w 954344"/>
                <a:gd name="connsiteY1" fmla="*/ 0 h 1236965"/>
                <a:gd name="connsiteX2" fmla="*/ 954344 w 954344"/>
                <a:gd name="connsiteY2" fmla="*/ 1145060 h 1236965"/>
                <a:gd name="connsiteX3" fmla="*/ 8120 w 954344"/>
                <a:gd name="connsiteY3" fmla="*/ 1236965 h 123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344" h="1236965">
                  <a:moveTo>
                    <a:pt x="8120" y="1236965"/>
                  </a:moveTo>
                  <a:cubicBezTo>
                    <a:pt x="5413" y="824643"/>
                    <a:pt x="2707" y="412322"/>
                    <a:pt x="0" y="0"/>
                  </a:cubicBezTo>
                  <a:lnTo>
                    <a:pt x="954344" y="1145060"/>
                  </a:lnTo>
                  <a:lnTo>
                    <a:pt x="8120" y="12369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57" name="Group 106"/>
          <p:cNvGrpSpPr/>
          <p:nvPr/>
        </p:nvGrpSpPr>
        <p:grpSpPr>
          <a:xfrm>
            <a:off x="5837213" y="2361325"/>
            <a:ext cx="2894261" cy="2068770"/>
            <a:chOff x="5336112" y="3064254"/>
            <a:chExt cx="3282277" cy="2068770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5336112" y="3064254"/>
              <a:ext cx="3282276" cy="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664346" y="3577476"/>
              <a:ext cx="2954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058414" y="4116429"/>
              <a:ext cx="2559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6510752" y="4564255"/>
              <a:ext cx="2107636" cy="58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922740" y="5112733"/>
              <a:ext cx="1695648" cy="20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6555497" y="1933196"/>
            <a:ext cx="22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SELF FULFILMENT </a:t>
            </a:r>
          </a:p>
          <a:p>
            <a:pPr algn="r"/>
            <a:r>
              <a:rPr lang="en-US" sz="1000" dirty="0" smtClean="0"/>
              <a:t>Accomplishment  Mental Growth</a:t>
            </a:r>
            <a:endParaRPr lang="en-IN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12370" y="2453166"/>
            <a:ext cx="261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ESTEEM</a:t>
            </a:r>
          </a:p>
          <a:p>
            <a:pPr algn="r"/>
            <a:r>
              <a:rPr lang="en-US" sz="1000" dirty="0" smtClean="0"/>
              <a:t>Approval Recognition, Self-confidence </a:t>
            </a:r>
            <a:endParaRPr lang="en-IN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6212370" y="2830816"/>
            <a:ext cx="26194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SOCIAL</a:t>
            </a:r>
          </a:p>
          <a:p>
            <a:pPr algn="r"/>
            <a:r>
              <a:rPr lang="en-US" sz="1000" dirty="0" smtClean="0"/>
              <a:t>Friendships, Group Memberships, Social connection</a:t>
            </a:r>
            <a:endParaRPr lang="en-IN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212370" y="3435951"/>
            <a:ext cx="261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SAFETY</a:t>
            </a:r>
          </a:p>
          <a:p>
            <a:pPr algn="r"/>
            <a:r>
              <a:rPr lang="en-US" sz="1000" dirty="0" smtClean="0"/>
              <a:t>Physical Safety</a:t>
            </a:r>
            <a:endParaRPr lang="en-IN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2845" y="3992341"/>
            <a:ext cx="261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PHYSIOLOGICAL</a:t>
            </a:r>
          </a:p>
          <a:p>
            <a:pPr algn="r"/>
            <a:r>
              <a:rPr lang="en-US" sz="1000" dirty="0" smtClean="0"/>
              <a:t>Food, Shelter, Clothing</a:t>
            </a:r>
            <a:endParaRPr lang="en-IN" sz="1000" dirty="0"/>
          </a:p>
        </p:txBody>
      </p:sp>
      <p:sp>
        <p:nvSpPr>
          <p:cNvPr id="68" name="Freeform 15"/>
          <p:cNvSpPr>
            <a:spLocks noEditPoints="1"/>
          </p:cNvSpPr>
          <p:nvPr/>
        </p:nvSpPr>
        <p:spPr bwMode="auto">
          <a:xfrm>
            <a:off x="974042" y="3435947"/>
            <a:ext cx="324425" cy="400998"/>
          </a:xfrm>
          <a:custGeom>
            <a:avLst/>
            <a:gdLst>
              <a:gd name="T0" fmla="*/ 78 w 966"/>
              <a:gd name="T1" fmla="*/ 1194 h 1194"/>
              <a:gd name="T2" fmla="*/ 34 w 966"/>
              <a:gd name="T3" fmla="*/ 1180 h 1194"/>
              <a:gd name="T4" fmla="*/ 6 w 966"/>
              <a:gd name="T5" fmla="*/ 1148 h 1194"/>
              <a:gd name="T6" fmla="*/ 0 w 966"/>
              <a:gd name="T7" fmla="*/ 472 h 1194"/>
              <a:gd name="T8" fmla="*/ 6 w 966"/>
              <a:gd name="T9" fmla="*/ 444 h 1194"/>
              <a:gd name="T10" fmla="*/ 34 w 966"/>
              <a:gd name="T11" fmla="*/ 410 h 1194"/>
              <a:gd name="T12" fmla="*/ 78 w 966"/>
              <a:gd name="T13" fmla="*/ 396 h 1194"/>
              <a:gd name="T14" fmla="*/ 124 w 966"/>
              <a:gd name="T15" fmla="*/ 396 h 1194"/>
              <a:gd name="T16" fmla="*/ 124 w 966"/>
              <a:gd name="T17" fmla="*/ 326 h 1194"/>
              <a:gd name="T18" fmla="*/ 152 w 966"/>
              <a:gd name="T19" fmla="*/ 222 h 1194"/>
              <a:gd name="T20" fmla="*/ 206 w 966"/>
              <a:gd name="T21" fmla="*/ 132 h 1194"/>
              <a:gd name="T22" fmla="*/ 282 w 966"/>
              <a:gd name="T23" fmla="*/ 62 h 1194"/>
              <a:gd name="T24" fmla="*/ 378 w 966"/>
              <a:gd name="T25" fmla="*/ 16 h 1194"/>
              <a:gd name="T26" fmla="*/ 486 w 966"/>
              <a:gd name="T27" fmla="*/ 0 h 1194"/>
              <a:gd name="T28" fmla="*/ 558 w 966"/>
              <a:gd name="T29" fmla="*/ 8 h 1194"/>
              <a:gd name="T30" fmla="*/ 658 w 966"/>
              <a:gd name="T31" fmla="*/ 44 h 1194"/>
              <a:gd name="T32" fmla="*/ 742 w 966"/>
              <a:gd name="T33" fmla="*/ 106 h 1194"/>
              <a:gd name="T34" fmla="*/ 804 w 966"/>
              <a:gd name="T35" fmla="*/ 190 h 1194"/>
              <a:gd name="T36" fmla="*/ 840 w 966"/>
              <a:gd name="T37" fmla="*/ 290 h 1194"/>
              <a:gd name="T38" fmla="*/ 848 w 966"/>
              <a:gd name="T39" fmla="*/ 362 h 1194"/>
              <a:gd name="T40" fmla="*/ 890 w 966"/>
              <a:gd name="T41" fmla="*/ 396 h 1194"/>
              <a:gd name="T42" fmla="*/ 920 w 966"/>
              <a:gd name="T43" fmla="*/ 402 h 1194"/>
              <a:gd name="T44" fmla="*/ 952 w 966"/>
              <a:gd name="T45" fmla="*/ 430 h 1194"/>
              <a:gd name="T46" fmla="*/ 966 w 966"/>
              <a:gd name="T47" fmla="*/ 472 h 1194"/>
              <a:gd name="T48" fmla="*/ 964 w 966"/>
              <a:gd name="T49" fmla="*/ 1132 h 1194"/>
              <a:gd name="T50" fmla="*/ 944 w 966"/>
              <a:gd name="T51" fmla="*/ 1172 h 1194"/>
              <a:gd name="T52" fmla="*/ 906 w 966"/>
              <a:gd name="T53" fmla="*/ 1192 h 1194"/>
              <a:gd name="T54" fmla="*/ 424 w 966"/>
              <a:gd name="T55" fmla="*/ 802 h 1194"/>
              <a:gd name="T56" fmla="*/ 532 w 966"/>
              <a:gd name="T57" fmla="*/ 796 h 1194"/>
              <a:gd name="T58" fmla="*/ 548 w 966"/>
              <a:gd name="T59" fmla="*/ 770 h 1194"/>
              <a:gd name="T60" fmla="*/ 556 w 966"/>
              <a:gd name="T61" fmla="*/ 738 h 1194"/>
              <a:gd name="T62" fmla="*/ 542 w 966"/>
              <a:gd name="T63" fmla="*/ 692 h 1194"/>
              <a:gd name="T64" fmla="*/ 506 w 966"/>
              <a:gd name="T65" fmla="*/ 664 h 1194"/>
              <a:gd name="T66" fmla="*/ 474 w 966"/>
              <a:gd name="T67" fmla="*/ 656 h 1194"/>
              <a:gd name="T68" fmla="*/ 428 w 966"/>
              <a:gd name="T69" fmla="*/ 670 h 1194"/>
              <a:gd name="T70" fmla="*/ 400 w 966"/>
              <a:gd name="T71" fmla="*/ 706 h 1194"/>
              <a:gd name="T72" fmla="*/ 392 w 966"/>
              <a:gd name="T73" fmla="*/ 738 h 1194"/>
              <a:gd name="T74" fmla="*/ 410 w 966"/>
              <a:gd name="T75" fmla="*/ 788 h 1194"/>
              <a:gd name="T76" fmla="*/ 484 w 966"/>
              <a:gd name="T77" fmla="*/ 104 h 1194"/>
              <a:gd name="T78" fmla="*/ 450 w 966"/>
              <a:gd name="T79" fmla="*/ 104 h 1194"/>
              <a:gd name="T80" fmla="*/ 362 w 966"/>
              <a:gd name="T81" fmla="*/ 132 h 1194"/>
              <a:gd name="T82" fmla="*/ 294 w 966"/>
              <a:gd name="T83" fmla="*/ 190 h 1194"/>
              <a:gd name="T84" fmla="*/ 250 w 966"/>
              <a:gd name="T85" fmla="*/ 262 h 1194"/>
              <a:gd name="T86" fmla="*/ 228 w 966"/>
              <a:gd name="T87" fmla="*/ 336 h 1194"/>
              <a:gd name="T88" fmla="*/ 230 w 966"/>
              <a:gd name="T89" fmla="*/ 398 h 1194"/>
              <a:gd name="T90" fmla="*/ 308 w 966"/>
              <a:gd name="T91" fmla="*/ 400 h 1194"/>
              <a:gd name="T92" fmla="*/ 712 w 966"/>
              <a:gd name="T93" fmla="*/ 396 h 1194"/>
              <a:gd name="T94" fmla="*/ 734 w 966"/>
              <a:gd name="T95" fmla="*/ 360 h 1194"/>
              <a:gd name="T96" fmla="*/ 720 w 966"/>
              <a:gd name="T97" fmla="*/ 270 h 1194"/>
              <a:gd name="T98" fmla="*/ 684 w 966"/>
              <a:gd name="T99" fmla="*/ 198 h 1194"/>
              <a:gd name="T100" fmla="*/ 630 w 966"/>
              <a:gd name="T101" fmla="*/ 148 h 1194"/>
              <a:gd name="T102" fmla="*/ 562 w 966"/>
              <a:gd name="T103" fmla="*/ 116 h 1194"/>
              <a:gd name="T104" fmla="*/ 484 w 966"/>
              <a:gd name="T105" fmla="*/ 104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66" h="1194">
                <a:moveTo>
                  <a:pt x="890" y="1194"/>
                </a:moveTo>
                <a:lnTo>
                  <a:pt x="78" y="1194"/>
                </a:lnTo>
                <a:lnTo>
                  <a:pt x="78" y="1194"/>
                </a:lnTo>
                <a:lnTo>
                  <a:pt x="62" y="1192"/>
                </a:lnTo>
                <a:lnTo>
                  <a:pt x="48" y="1188"/>
                </a:lnTo>
                <a:lnTo>
                  <a:pt x="34" y="1180"/>
                </a:lnTo>
                <a:lnTo>
                  <a:pt x="24" y="1172"/>
                </a:lnTo>
                <a:lnTo>
                  <a:pt x="14" y="1160"/>
                </a:lnTo>
                <a:lnTo>
                  <a:pt x="6" y="1148"/>
                </a:lnTo>
                <a:lnTo>
                  <a:pt x="2" y="1132"/>
                </a:lnTo>
                <a:lnTo>
                  <a:pt x="0" y="1118"/>
                </a:lnTo>
                <a:lnTo>
                  <a:pt x="0" y="472"/>
                </a:lnTo>
                <a:lnTo>
                  <a:pt x="0" y="472"/>
                </a:lnTo>
                <a:lnTo>
                  <a:pt x="2" y="458"/>
                </a:lnTo>
                <a:lnTo>
                  <a:pt x="6" y="444"/>
                </a:lnTo>
                <a:lnTo>
                  <a:pt x="14" y="430"/>
                </a:lnTo>
                <a:lnTo>
                  <a:pt x="24" y="420"/>
                </a:lnTo>
                <a:lnTo>
                  <a:pt x="34" y="410"/>
                </a:lnTo>
                <a:lnTo>
                  <a:pt x="48" y="402"/>
                </a:lnTo>
                <a:lnTo>
                  <a:pt x="62" y="398"/>
                </a:lnTo>
                <a:lnTo>
                  <a:pt x="78" y="396"/>
                </a:lnTo>
                <a:lnTo>
                  <a:pt x="78" y="396"/>
                </a:lnTo>
                <a:lnTo>
                  <a:pt x="124" y="396"/>
                </a:lnTo>
                <a:lnTo>
                  <a:pt x="124" y="396"/>
                </a:lnTo>
                <a:lnTo>
                  <a:pt x="122" y="362"/>
                </a:lnTo>
                <a:lnTo>
                  <a:pt x="122" y="362"/>
                </a:lnTo>
                <a:lnTo>
                  <a:pt x="124" y="326"/>
                </a:lnTo>
                <a:lnTo>
                  <a:pt x="130" y="290"/>
                </a:lnTo>
                <a:lnTo>
                  <a:pt x="140" y="254"/>
                </a:lnTo>
                <a:lnTo>
                  <a:pt x="152" y="222"/>
                </a:lnTo>
                <a:lnTo>
                  <a:pt x="166" y="190"/>
                </a:lnTo>
                <a:lnTo>
                  <a:pt x="184" y="160"/>
                </a:lnTo>
                <a:lnTo>
                  <a:pt x="206" y="132"/>
                </a:lnTo>
                <a:lnTo>
                  <a:pt x="230" y="106"/>
                </a:lnTo>
                <a:lnTo>
                  <a:pt x="254" y="82"/>
                </a:lnTo>
                <a:lnTo>
                  <a:pt x="282" y="62"/>
                </a:lnTo>
                <a:lnTo>
                  <a:pt x="312" y="44"/>
                </a:lnTo>
                <a:lnTo>
                  <a:pt x="344" y="28"/>
                </a:lnTo>
                <a:lnTo>
                  <a:pt x="378" y="16"/>
                </a:lnTo>
                <a:lnTo>
                  <a:pt x="412" y="8"/>
                </a:lnTo>
                <a:lnTo>
                  <a:pt x="448" y="2"/>
                </a:lnTo>
                <a:lnTo>
                  <a:pt x="486" y="0"/>
                </a:lnTo>
                <a:lnTo>
                  <a:pt x="486" y="0"/>
                </a:lnTo>
                <a:lnTo>
                  <a:pt x="522" y="2"/>
                </a:lnTo>
                <a:lnTo>
                  <a:pt x="558" y="8"/>
                </a:lnTo>
                <a:lnTo>
                  <a:pt x="594" y="16"/>
                </a:lnTo>
                <a:lnTo>
                  <a:pt x="626" y="28"/>
                </a:lnTo>
                <a:lnTo>
                  <a:pt x="658" y="44"/>
                </a:lnTo>
                <a:lnTo>
                  <a:pt x="688" y="62"/>
                </a:lnTo>
                <a:lnTo>
                  <a:pt x="716" y="82"/>
                </a:lnTo>
                <a:lnTo>
                  <a:pt x="742" y="106"/>
                </a:lnTo>
                <a:lnTo>
                  <a:pt x="764" y="132"/>
                </a:lnTo>
                <a:lnTo>
                  <a:pt x="786" y="160"/>
                </a:lnTo>
                <a:lnTo>
                  <a:pt x="804" y="190"/>
                </a:lnTo>
                <a:lnTo>
                  <a:pt x="820" y="222"/>
                </a:lnTo>
                <a:lnTo>
                  <a:pt x="832" y="254"/>
                </a:lnTo>
                <a:lnTo>
                  <a:pt x="840" y="290"/>
                </a:lnTo>
                <a:lnTo>
                  <a:pt x="846" y="326"/>
                </a:lnTo>
                <a:lnTo>
                  <a:pt x="848" y="362"/>
                </a:lnTo>
                <a:lnTo>
                  <a:pt x="848" y="362"/>
                </a:lnTo>
                <a:lnTo>
                  <a:pt x="846" y="396"/>
                </a:lnTo>
                <a:lnTo>
                  <a:pt x="846" y="396"/>
                </a:lnTo>
                <a:lnTo>
                  <a:pt x="890" y="396"/>
                </a:lnTo>
                <a:lnTo>
                  <a:pt x="890" y="396"/>
                </a:lnTo>
                <a:lnTo>
                  <a:pt x="906" y="398"/>
                </a:lnTo>
                <a:lnTo>
                  <a:pt x="920" y="402"/>
                </a:lnTo>
                <a:lnTo>
                  <a:pt x="932" y="410"/>
                </a:lnTo>
                <a:lnTo>
                  <a:pt x="944" y="420"/>
                </a:lnTo>
                <a:lnTo>
                  <a:pt x="952" y="430"/>
                </a:lnTo>
                <a:lnTo>
                  <a:pt x="960" y="444"/>
                </a:lnTo>
                <a:lnTo>
                  <a:pt x="964" y="458"/>
                </a:lnTo>
                <a:lnTo>
                  <a:pt x="966" y="472"/>
                </a:lnTo>
                <a:lnTo>
                  <a:pt x="966" y="1118"/>
                </a:lnTo>
                <a:lnTo>
                  <a:pt x="966" y="1118"/>
                </a:lnTo>
                <a:lnTo>
                  <a:pt x="964" y="1132"/>
                </a:lnTo>
                <a:lnTo>
                  <a:pt x="960" y="1148"/>
                </a:lnTo>
                <a:lnTo>
                  <a:pt x="952" y="1160"/>
                </a:lnTo>
                <a:lnTo>
                  <a:pt x="944" y="1172"/>
                </a:lnTo>
                <a:lnTo>
                  <a:pt x="932" y="1180"/>
                </a:lnTo>
                <a:lnTo>
                  <a:pt x="920" y="1188"/>
                </a:lnTo>
                <a:lnTo>
                  <a:pt x="906" y="1192"/>
                </a:lnTo>
                <a:lnTo>
                  <a:pt x="890" y="1194"/>
                </a:lnTo>
                <a:lnTo>
                  <a:pt x="890" y="1194"/>
                </a:lnTo>
                <a:close/>
                <a:moveTo>
                  <a:pt x="424" y="802"/>
                </a:moveTo>
                <a:lnTo>
                  <a:pt x="424" y="978"/>
                </a:lnTo>
                <a:lnTo>
                  <a:pt x="532" y="978"/>
                </a:lnTo>
                <a:lnTo>
                  <a:pt x="532" y="796"/>
                </a:lnTo>
                <a:lnTo>
                  <a:pt x="532" y="796"/>
                </a:lnTo>
                <a:lnTo>
                  <a:pt x="542" y="784"/>
                </a:lnTo>
                <a:lnTo>
                  <a:pt x="548" y="770"/>
                </a:lnTo>
                <a:lnTo>
                  <a:pt x="554" y="754"/>
                </a:lnTo>
                <a:lnTo>
                  <a:pt x="556" y="738"/>
                </a:lnTo>
                <a:lnTo>
                  <a:pt x="556" y="738"/>
                </a:lnTo>
                <a:lnTo>
                  <a:pt x="554" y="722"/>
                </a:lnTo>
                <a:lnTo>
                  <a:pt x="548" y="706"/>
                </a:lnTo>
                <a:lnTo>
                  <a:pt x="542" y="692"/>
                </a:lnTo>
                <a:lnTo>
                  <a:pt x="532" y="680"/>
                </a:lnTo>
                <a:lnTo>
                  <a:pt x="520" y="670"/>
                </a:lnTo>
                <a:lnTo>
                  <a:pt x="506" y="664"/>
                </a:lnTo>
                <a:lnTo>
                  <a:pt x="490" y="658"/>
                </a:lnTo>
                <a:lnTo>
                  <a:pt x="474" y="656"/>
                </a:lnTo>
                <a:lnTo>
                  <a:pt x="474" y="656"/>
                </a:lnTo>
                <a:lnTo>
                  <a:pt x="458" y="658"/>
                </a:lnTo>
                <a:lnTo>
                  <a:pt x="442" y="664"/>
                </a:lnTo>
                <a:lnTo>
                  <a:pt x="428" y="670"/>
                </a:lnTo>
                <a:lnTo>
                  <a:pt x="416" y="680"/>
                </a:lnTo>
                <a:lnTo>
                  <a:pt x="406" y="692"/>
                </a:lnTo>
                <a:lnTo>
                  <a:pt x="400" y="706"/>
                </a:lnTo>
                <a:lnTo>
                  <a:pt x="394" y="722"/>
                </a:lnTo>
                <a:lnTo>
                  <a:pt x="392" y="738"/>
                </a:lnTo>
                <a:lnTo>
                  <a:pt x="392" y="738"/>
                </a:lnTo>
                <a:lnTo>
                  <a:pt x="396" y="756"/>
                </a:lnTo>
                <a:lnTo>
                  <a:pt x="402" y="774"/>
                </a:lnTo>
                <a:lnTo>
                  <a:pt x="410" y="788"/>
                </a:lnTo>
                <a:lnTo>
                  <a:pt x="424" y="802"/>
                </a:lnTo>
                <a:lnTo>
                  <a:pt x="424" y="802"/>
                </a:lnTo>
                <a:close/>
                <a:moveTo>
                  <a:pt x="484" y="104"/>
                </a:moveTo>
                <a:lnTo>
                  <a:pt x="484" y="104"/>
                </a:lnTo>
                <a:lnTo>
                  <a:pt x="466" y="104"/>
                </a:lnTo>
                <a:lnTo>
                  <a:pt x="450" y="104"/>
                </a:lnTo>
                <a:lnTo>
                  <a:pt x="418" y="110"/>
                </a:lnTo>
                <a:lnTo>
                  <a:pt x="388" y="120"/>
                </a:lnTo>
                <a:lnTo>
                  <a:pt x="362" y="132"/>
                </a:lnTo>
                <a:lnTo>
                  <a:pt x="336" y="148"/>
                </a:lnTo>
                <a:lnTo>
                  <a:pt x="314" y="168"/>
                </a:lnTo>
                <a:lnTo>
                  <a:pt x="294" y="190"/>
                </a:lnTo>
                <a:lnTo>
                  <a:pt x="276" y="212"/>
                </a:lnTo>
                <a:lnTo>
                  <a:pt x="262" y="236"/>
                </a:lnTo>
                <a:lnTo>
                  <a:pt x="250" y="262"/>
                </a:lnTo>
                <a:lnTo>
                  <a:pt x="240" y="286"/>
                </a:lnTo>
                <a:lnTo>
                  <a:pt x="232" y="312"/>
                </a:lnTo>
                <a:lnTo>
                  <a:pt x="228" y="336"/>
                </a:lnTo>
                <a:lnTo>
                  <a:pt x="226" y="358"/>
                </a:lnTo>
                <a:lnTo>
                  <a:pt x="226" y="380"/>
                </a:lnTo>
                <a:lnTo>
                  <a:pt x="230" y="398"/>
                </a:lnTo>
                <a:lnTo>
                  <a:pt x="230" y="398"/>
                </a:lnTo>
                <a:lnTo>
                  <a:pt x="252" y="400"/>
                </a:lnTo>
                <a:lnTo>
                  <a:pt x="308" y="400"/>
                </a:lnTo>
                <a:lnTo>
                  <a:pt x="482" y="400"/>
                </a:lnTo>
                <a:lnTo>
                  <a:pt x="656" y="398"/>
                </a:lnTo>
                <a:lnTo>
                  <a:pt x="712" y="396"/>
                </a:lnTo>
                <a:lnTo>
                  <a:pt x="734" y="394"/>
                </a:lnTo>
                <a:lnTo>
                  <a:pt x="734" y="394"/>
                </a:lnTo>
                <a:lnTo>
                  <a:pt x="734" y="360"/>
                </a:lnTo>
                <a:lnTo>
                  <a:pt x="732" y="328"/>
                </a:lnTo>
                <a:lnTo>
                  <a:pt x="728" y="298"/>
                </a:lnTo>
                <a:lnTo>
                  <a:pt x="720" y="270"/>
                </a:lnTo>
                <a:lnTo>
                  <a:pt x="710" y="244"/>
                </a:lnTo>
                <a:lnTo>
                  <a:pt x="698" y="220"/>
                </a:lnTo>
                <a:lnTo>
                  <a:pt x="684" y="198"/>
                </a:lnTo>
                <a:lnTo>
                  <a:pt x="668" y="180"/>
                </a:lnTo>
                <a:lnTo>
                  <a:pt x="650" y="164"/>
                </a:lnTo>
                <a:lnTo>
                  <a:pt x="630" y="148"/>
                </a:lnTo>
                <a:lnTo>
                  <a:pt x="608" y="136"/>
                </a:lnTo>
                <a:lnTo>
                  <a:pt x="586" y="126"/>
                </a:lnTo>
                <a:lnTo>
                  <a:pt x="562" y="116"/>
                </a:lnTo>
                <a:lnTo>
                  <a:pt x="538" y="110"/>
                </a:lnTo>
                <a:lnTo>
                  <a:pt x="510" y="106"/>
                </a:lnTo>
                <a:lnTo>
                  <a:pt x="484" y="104"/>
                </a:lnTo>
                <a:lnTo>
                  <a:pt x="484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927133" y="3043514"/>
            <a:ext cx="418242" cy="345505"/>
          </a:xfrm>
          <a:custGeom>
            <a:avLst/>
            <a:gdLst>
              <a:gd name="T0" fmla="*/ 628 w 1242"/>
              <a:gd name="T1" fmla="*/ 1026 h 1026"/>
              <a:gd name="T2" fmla="*/ 528 w 1242"/>
              <a:gd name="T3" fmla="*/ 974 h 1026"/>
              <a:gd name="T4" fmla="*/ 428 w 1242"/>
              <a:gd name="T5" fmla="*/ 912 h 1026"/>
              <a:gd name="T6" fmla="*/ 352 w 1242"/>
              <a:gd name="T7" fmla="*/ 858 h 1026"/>
              <a:gd name="T8" fmla="*/ 276 w 1242"/>
              <a:gd name="T9" fmla="*/ 798 h 1026"/>
              <a:gd name="T10" fmla="*/ 202 w 1242"/>
              <a:gd name="T11" fmla="*/ 728 h 1026"/>
              <a:gd name="T12" fmla="*/ 170 w 1242"/>
              <a:gd name="T13" fmla="*/ 690 h 1026"/>
              <a:gd name="T14" fmla="*/ 120 w 1242"/>
              <a:gd name="T15" fmla="*/ 624 h 1026"/>
              <a:gd name="T16" fmla="*/ 76 w 1242"/>
              <a:gd name="T17" fmla="*/ 554 h 1026"/>
              <a:gd name="T18" fmla="*/ 40 w 1242"/>
              <a:gd name="T19" fmla="*/ 482 h 1026"/>
              <a:gd name="T20" fmla="*/ 16 w 1242"/>
              <a:gd name="T21" fmla="*/ 408 h 1026"/>
              <a:gd name="T22" fmla="*/ 2 w 1242"/>
              <a:gd name="T23" fmla="*/ 334 h 1026"/>
              <a:gd name="T24" fmla="*/ 2 w 1242"/>
              <a:gd name="T25" fmla="*/ 264 h 1026"/>
              <a:gd name="T26" fmla="*/ 16 w 1242"/>
              <a:gd name="T27" fmla="*/ 198 h 1026"/>
              <a:gd name="T28" fmla="*/ 40 w 1242"/>
              <a:gd name="T29" fmla="*/ 152 h 1026"/>
              <a:gd name="T30" fmla="*/ 48 w 1242"/>
              <a:gd name="T31" fmla="*/ 138 h 1026"/>
              <a:gd name="T32" fmla="*/ 94 w 1242"/>
              <a:gd name="T33" fmla="*/ 86 h 1026"/>
              <a:gd name="T34" fmla="*/ 140 w 1242"/>
              <a:gd name="T35" fmla="*/ 48 h 1026"/>
              <a:gd name="T36" fmla="*/ 188 w 1242"/>
              <a:gd name="T37" fmla="*/ 22 h 1026"/>
              <a:gd name="T38" fmla="*/ 236 w 1242"/>
              <a:gd name="T39" fmla="*/ 6 h 1026"/>
              <a:gd name="T40" fmla="*/ 282 w 1242"/>
              <a:gd name="T41" fmla="*/ 0 h 1026"/>
              <a:gd name="T42" fmla="*/ 330 w 1242"/>
              <a:gd name="T43" fmla="*/ 2 h 1026"/>
              <a:gd name="T44" fmla="*/ 374 w 1242"/>
              <a:gd name="T45" fmla="*/ 8 h 1026"/>
              <a:gd name="T46" fmla="*/ 418 w 1242"/>
              <a:gd name="T47" fmla="*/ 22 h 1026"/>
              <a:gd name="T48" fmla="*/ 496 w 1242"/>
              <a:gd name="T49" fmla="*/ 56 h 1026"/>
              <a:gd name="T50" fmla="*/ 556 w 1242"/>
              <a:gd name="T51" fmla="*/ 94 h 1026"/>
              <a:gd name="T52" fmla="*/ 596 w 1242"/>
              <a:gd name="T53" fmla="*/ 126 h 1026"/>
              <a:gd name="T54" fmla="*/ 612 w 1242"/>
              <a:gd name="T55" fmla="*/ 138 h 1026"/>
              <a:gd name="T56" fmla="*/ 648 w 1242"/>
              <a:gd name="T57" fmla="*/ 110 h 1026"/>
              <a:gd name="T58" fmla="*/ 706 w 1242"/>
              <a:gd name="T59" fmla="*/ 72 h 1026"/>
              <a:gd name="T60" fmla="*/ 784 w 1242"/>
              <a:gd name="T61" fmla="*/ 34 h 1026"/>
              <a:gd name="T62" fmla="*/ 850 w 1242"/>
              <a:gd name="T63" fmla="*/ 12 h 1026"/>
              <a:gd name="T64" fmla="*/ 898 w 1242"/>
              <a:gd name="T65" fmla="*/ 2 h 1026"/>
              <a:gd name="T66" fmla="*/ 948 w 1242"/>
              <a:gd name="T67" fmla="*/ 0 h 1026"/>
              <a:gd name="T68" fmla="*/ 998 w 1242"/>
              <a:gd name="T69" fmla="*/ 4 h 1026"/>
              <a:gd name="T70" fmla="*/ 1048 w 1242"/>
              <a:gd name="T71" fmla="*/ 20 h 1026"/>
              <a:gd name="T72" fmla="*/ 1098 w 1242"/>
              <a:gd name="T73" fmla="*/ 46 h 1026"/>
              <a:gd name="T74" fmla="*/ 1146 w 1242"/>
              <a:gd name="T75" fmla="*/ 84 h 1026"/>
              <a:gd name="T76" fmla="*/ 1192 w 1242"/>
              <a:gd name="T77" fmla="*/ 138 h 1026"/>
              <a:gd name="T78" fmla="*/ 1214 w 1242"/>
              <a:gd name="T79" fmla="*/ 170 h 1026"/>
              <a:gd name="T80" fmla="*/ 1230 w 1242"/>
              <a:gd name="T81" fmla="*/ 208 h 1026"/>
              <a:gd name="T82" fmla="*/ 1240 w 1242"/>
              <a:gd name="T83" fmla="*/ 256 h 1026"/>
              <a:gd name="T84" fmla="*/ 1240 w 1242"/>
              <a:gd name="T85" fmla="*/ 312 h 1026"/>
              <a:gd name="T86" fmla="*/ 1230 w 1242"/>
              <a:gd name="T87" fmla="*/ 376 h 1026"/>
              <a:gd name="T88" fmla="*/ 1208 w 1242"/>
              <a:gd name="T89" fmla="*/ 448 h 1026"/>
              <a:gd name="T90" fmla="*/ 1172 w 1242"/>
              <a:gd name="T91" fmla="*/ 524 h 1026"/>
              <a:gd name="T92" fmla="*/ 1122 w 1242"/>
              <a:gd name="T93" fmla="*/ 606 h 1026"/>
              <a:gd name="T94" fmla="*/ 1056 w 1242"/>
              <a:gd name="T95" fmla="*/ 692 h 1026"/>
              <a:gd name="T96" fmla="*/ 1026 w 1242"/>
              <a:gd name="T97" fmla="*/ 728 h 1026"/>
              <a:gd name="T98" fmla="*/ 958 w 1242"/>
              <a:gd name="T99" fmla="*/ 796 h 1026"/>
              <a:gd name="T100" fmla="*/ 886 w 1242"/>
              <a:gd name="T101" fmla="*/ 856 h 1026"/>
              <a:gd name="T102" fmla="*/ 782 w 1242"/>
              <a:gd name="T103" fmla="*/ 932 h 1026"/>
              <a:gd name="T104" fmla="*/ 672 w 1242"/>
              <a:gd name="T105" fmla="*/ 1000 h 1026"/>
              <a:gd name="T106" fmla="*/ 628 w 1242"/>
              <a:gd name="T107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2" h="1026">
                <a:moveTo>
                  <a:pt x="628" y="1026"/>
                </a:moveTo>
                <a:lnTo>
                  <a:pt x="628" y="1026"/>
                </a:lnTo>
                <a:lnTo>
                  <a:pt x="580" y="1002"/>
                </a:lnTo>
                <a:lnTo>
                  <a:pt x="528" y="974"/>
                </a:lnTo>
                <a:lnTo>
                  <a:pt x="464" y="934"/>
                </a:lnTo>
                <a:lnTo>
                  <a:pt x="428" y="912"/>
                </a:lnTo>
                <a:lnTo>
                  <a:pt x="390" y="886"/>
                </a:lnTo>
                <a:lnTo>
                  <a:pt x="352" y="858"/>
                </a:lnTo>
                <a:lnTo>
                  <a:pt x="314" y="828"/>
                </a:lnTo>
                <a:lnTo>
                  <a:pt x="276" y="798"/>
                </a:lnTo>
                <a:lnTo>
                  <a:pt x="238" y="764"/>
                </a:lnTo>
                <a:lnTo>
                  <a:pt x="202" y="728"/>
                </a:lnTo>
                <a:lnTo>
                  <a:pt x="170" y="690"/>
                </a:lnTo>
                <a:lnTo>
                  <a:pt x="170" y="690"/>
                </a:lnTo>
                <a:lnTo>
                  <a:pt x="144" y="658"/>
                </a:lnTo>
                <a:lnTo>
                  <a:pt x="120" y="624"/>
                </a:lnTo>
                <a:lnTo>
                  <a:pt x="98" y="590"/>
                </a:lnTo>
                <a:lnTo>
                  <a:pt x="76" y="554"/>
                </a:lnTo>
                <a:lnTo>
                  <a:pt x="58" y="518"/>
                </a:lnTo>
                <a:lnTo>
                  <a:pt x="40" y="482"/>
                </a:lnTo>
                <a:lnTo>
                  <a:pt x="26" y="444"/>
                </a:lnTo>
                <a:lnTo>
                  <a:pt x="16" y="408"/>
                </a:lnTo>
                <a:lnTo>
                  <a:pt x="6" y="370"/>
                </a:lnTo>
                <a:lnTo>
                  <a:pt x="2" y="334"/>
                </a:lnTo>
                <a:lnTo>
                  <a:pt x="0" y="298"/>
                </a:lnTo>
                <a:lnTo>
                  <a:pt x="2" y="264"/>
                </a:lnTo>
                <a:lnTo>
                  <a:pt x="6" y="230"/>
                </a:lnTo>
                <a:lnTo>
                  <a:pt x="16" y="198"/>
                </a:lnTo>
                <a:lnTo>
                  <a:pt x="30" y="168"/>
                </a:lnTo>
                <a:lnTo>
                  <a:pt x="40" y="152"/>
                </a:lnTo>
                <a:lnTo>
                  <a:pt x="48" y="138"/>
                </a:lnTo>
                <a:lnTo>
                  <a:pt x="48" y="138"/>
                </a:lnTo>
                <a:lnTo>
                  <a:pt x="70" y="110"/>
                </a:lnTo>
                <a:lnTo>
                  <a:pt x="94" y="86"/>
                </a:lnTo>
                <a:lnTo>
                  <a:pt x="116" y="66"/>
                </a:lnTo>
                <a:lnTo>
                  <a:pt x="140" y="48"/>
                </a:lnTo>
                <a:lnTo>
                  <a:pt x="164" y="34"/>
                </a:lnTo>
                <a:lnTo>
                  <a:pt x="188" y="22"/>
                </a:lnTo>
                <a:lnTo>
                  <a:pt x="212" y="14"/>
                </a:lnTo>
                <a:lnTo>
                  <a:pt x="236" y="6"/>
                </a:lnTo>
                <a:lnTo>
                  <a:pt x="260" y="2"/>
                </a:lnTo>
                <a:lnTo>
                  <a:pt x="282" y="0"/>
                </a:lnTo>
                <a:lnTo>
                  <a:pt x="306" y="0"/>
                </a:lnTo>
                <a:lnTo>
                  <a:pt x="330" y="2"/>
                </a:lnTo>
                <a:lnTo>
                  <a:pt x="352" y="4"/>
                </a:lnTo>
                <a:lnTo>
                  <a:pt x="374" y="8"/>
                </a:lnTo>
                <a:lnTo>
                  <a:pt x="396" y="14"/>
                </a:lnTo>
                <a:lnTo>
                  <a:pt x="418" y="22"/>
                </a:lnTo>
                <a:lnTo>
                  <a:pt x="458" y="38"/>
                </a:lnTo>
                <a:lnTo>
                  <a:pt x="496" y="56"/>
                </a:lnTo>
                <a:lnTo>
                  <a:pt x="528" y="76"/>
                </a:lnTo>
                <a:lnTo>
                  <a:pt x="556" y="94"/>
                </a:lnTo>
                <a:lnTo>
                  <a:pt x="580" y="112"/>
                </a:lnTo>
                <a:lnTo>
                  <a:pt x="596" y="126"/>
                </a:lnTo>
                <a:lnTo>
                  <a:pt x="612" y="138"/>
                </a:lnTo>
                <a:lnTo>
                  <a:pt x="612" y="138"/>
                </a:lnTo>
                <a:lnTo>
                  <a:pt x="628" y="124"/>
                </a:lnTo>
                <a:lnTo>
                  <a:pt x="648" y="110"/>
                </a:lnTo>
                <a:lnTo>
                  <a:pt x="674" y="92"/>
                </a:lnTo>
                <a:lnTo>
                  <a:pt x="706" y="72"/>
                </a:lnTo>
                <a:lnTo>
                  <a:pt x="742" y="52"/>
                </a:lnTo>
                <a:lnTo>
                  <a:pt x="784" y="34"/>
                </a:lnTo>
                <a:lnTo>
                  <a:pt x="828" y="18"/>
                </a:lnTo>
                <a:lnTo>
                  <a:pt x="850" y="12"/>
                </a:lnTo>
                <a:lnTo>
                  <a:pt x="874" y="6"/>
                </a:lnTo>
                <a:lnTo>
                  <a:pt x="898" y="2"/>
                </a:lnTo>
                <a:lnTo>
                  <a:pt x="924" y="0"/>
                </a:lnTo>
                <a:lnTo>
                  <a:pt x="948" y="0"/>
                </a:lnTo>
                <a:lnTo>
                  <a:pt x="974" y="2"/>
                </a:lnTo>
                <a:lnTo>
                  <a:pt x="998" y="4"/>
                </a:lnTo>
                <a:lnTo>
                  <a:pt x="1024" y="12"/>
                </a:lnTo>
                <a:lnTo>
                  <a:pt x="1048" y="20"/>
                </a:lnTo>
                <a:lnTo>
                  <a:pt x="1074" y="32"/>
                </a:lnTo>
                <a:lnTo>
                  <a:pt x="1098" y="46"/>
                </a:lnTo>
                <a:lnTo>
                  <a:pt x="1122" y="64"/>
                </a:lnTo>
                <a:lnTo>
                  <a:pt x="1146" y="84"/>
                </a:lnTo>
                <a:lnTo>
                  <a:pt x="1170" y="110"/>
                </a:lnTo>
                <a:lnTo>
                  <a:pt x="1192" y="138"/>
                </a:lnTo>
                <a:lnTo>
                  <a:pt x="1214" y="170"/>
                </a:lnTo>
                <a:lnTo>
                  <a:pt x="1214" y="170"/>
                </a:lnTo>
                <a:lnTo>
                  <a:pt x="1224" y="188"/>
                </a:lnTo>
                <a:lnTo>
                  <a:pt x="1230" y="208"/>
                </a:lnTo>
                <a:lnTo>
                  <a:pt x="1236" y="232"/>
                </a:lnTo>
                <a:lnTo>
                  <a:pt x="1240" y="256"/>
                </a:lnTo>
                <a:lnTo>
                  <a:pt x="1242" y="284"/>
                </a:lnTo>
                <a:lnTo>
                  <a:pt x="1240" y="312"/>
                </a:lnTo>
                <a:lnTo>
                  <a:pt x="1236" y="344"/>
                </a:lnTo>
                <a:lnTo>
                  <a:pt x="1230" y="376"/>
                </a:lnTo>
                <a:lnTo>
                  <a:pt x="1220" y="412"/>
                </a:lnTo>
                <a:lnTo>
                  <a:pt x="1208" y="448"/>
                </a:lnTo>
                <a:lnTo>
                  <a:pt x="1192" y="486"/>
                </a:lnTo>
                <a:lnTo>
                  <a:pt x="1172" y="524"/>
                </a:lnTo>
                <a:lnTo>
                  <a:pt x="1150" y="564"/>
                </a:lnTo>
                <a:lnTo>
                  <a:pt x="1122" y="606"/>
                </a:lnTo>
                <a:lnTo>
                  <a:pt x="1092" y="650"/>
                </a:lnTo>
                <a:lnTo>
                  <a:pt x="1056" y="692"/>
                </a:lnTo>
                <a:lnTo>
                  <a:pt x="1056" y="692"/>
                </a:lnTo>
                <a:lnTo>
                  <a:pt x="1026" y="728"/>
                </a:lnTo>
                <a:lnTo>
                  <a:pt x="992" y="762"/>
                </a:lnTo>
                <a:lnTo>
                  <a:pt x="958" y="796"/>
                </a:lnTo>
                <a:lnTo>
                  <a:pt x="922" y="826"/>
                </a:lnTo>
                <a:lnTo>
                  <a:pt x="886" y="856"/>
                </a:lnTo>
                <a:lnTo>
                  <a:pt x="850" y="882"/>
                </a:lnTo>
                <a:lnTo>
                  <a:pt x="782" y="932"/>
                </a:lnTo>
                <a:lnTo>
                  <a:pt x="722" y="972"/>
                </a:lnTo>
                <a:lnTo>
                  <a:pt x="672" y="1000"/>
                </a:lnTo>
                <a:lnTo>
                  <a:pt x="628" y="1026"/>
                </a:lnTo>
                <a:lnTo>
                  <a:pt x="628" y="10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0" name="Freeform 17"/>
          <p:cNvSpPr>
            <a:spLocks noEditPoints="1"/>
          </p:cNvSpPr>
          <p:nvPr/>
        </p:nvSpPr>
        <p:spPr bwMode="auto">
          <a:xfrm>
            <a:off x="938778" y="1948646"/>
            <a:ext cx="394953" cy="394953"/>
          </a:xfrm>
          <a:custGeom>
            <a:avLst/>
            <a:gdLst>
              <a:gd name="T0" fmla="*/ 498 w 1176"/>
              <a:gd name="T1" fmla="*/ 1170 h 1176"/>
              <a:gd name="T2" fmla="*/ 360 w 1176"/>
              <a:gd name="T3" fmla="*/ 1130 h 1176"/>
              <a:gd name="T4" fmla="*/ 236 w 1176"/>
              <a:gd name="T5" fmla="*/ 1060 h 1176"/>
              <a:gd name="T6" fmla="*/ 134 w 1176"/>
              <a:gd name="T7" fmla="*/ 962 h 1176"/>
              <a:gd name="T8" fmla="*/ 58 w 1176"/>
              <a:gd name="T9" fmla="*/ 842 h 1176"/>
              <a:gd name="T10" fmla="*/ 12 w 1176"/>
              <a:gd name="T11" fmla="*/ 706 h 1176"/>
              <a:gd name="T12" fmla="*/ 0 w 1176"/>
              <a:gd name="T13" fmla="*/ 588 h 1176"/>
              <a:gd name="T14" fmla="*/ 18 w 1176"/>
              <a:gd name="T15" fmla="*/ 442 h 1176"/>
              <a:gd name="T16" fmla="*/ 70 w 1176"/>
              <a:gd name="T17" fmla="*/ 308 h 1176"/>
              <a:gd name="T18" fmla="*/ 152 w 1176"/>
              <a:gd name="T19" fmla="*/ 192 h 1176"/>
              <a:gd name="T20" fmla="*/ 260 w 1176"/>
              <a:gd name="T21" fmla="*/ 100 h 1176"/>
              <a:gd name="T22" fmla="*/ 386 w 1176"/>
              <a:gd name="T23" fmla="*/ 36 h 1176"/>
              <a:gd name="T24" fmla="*/ 528 w 1176"/>
              <a:gd name="T25" fmla="*/ 4 h 1176"/>
              <a:gd name="T26" fmla="*/ 648 w 1176"/>
              <a:gd name="T27" fmla="*/ 4 h 1176"/>
              <a:gd name="T28" fmla="*/ 790 w 1176"/>
              <a:gd name="T29" fmla="*/ 36 h 1176"/>
              <a:gd name="T30" fmla="*/ 916 w 1176"/>
              <a:gd name="T31" fmla="*/ 100 h 1176"/>
              <a:gd name="T32" fmla="*/ 1024 w 1176"/>
              <a:gd name="T33" fmla="*/ 192 h 1176"/>
              <a:gd name="T34" fmla="*/ 1106 w 1176"/>
              <a:gd name="T35" fmla="*/ 308 h 1176"/>
              <a:gd name="T36" fmla="*/ 1158 w 1176"/>
              <a:gd name="T37" fmla="*/ 442 h 1176"/>
              <a:gd name="T38" fmla="*/ 1176 w 1176"/>
              <a:gd name="T39" fmla="*/ 588 h 1176"/>
              <a:gd name="T40" fmla="*/ 1164 w 1176"/>
              <a:gd name="T41" fmla="*/ 706 h 1176"/>
              <a:gd name="T42" fmla="*/ 1118 w 1176"/>
              <a:gd name="T43" fmla="*/ 842 h 1176"/>
              <a:gd name="T44" fmla="*/ 1042 w 1176"/>
              <a:gd name="T45" fmla="*/ 962 h 1176"/>
              <a:gd name="T46" fmla="*/ 940 w 1176"/>
              <a:gd name="T47" fmla="*/ 1060 h 1176"/>
              <a:gd name="T48" fmla="*/ 816 w 1176"/>
              <a:gd name="T49" fmla="*/ 1130 h 1176"/>
              <a:gd name="T50" fmla="*/ 678 w 1176"/>
              <a:gd name="T51" fmla="*/ 1170 h 1176"/>
              <a:gd name="T52" fmla="*/ 320 w 1176"/>
              <a:gd name="T53" fmla="*/ 282 h 1176"/>
              <a:gd name="T54" fmla="*/ 252 w 1176"/>
              <a:gd name="T55" fmla="*/ 302 h 1176"/>
              <a:gd name="T56" fmla="*/ 198 w 1176"/>
              <a:gd name="T57" fmla="*/ 392 h 1176"/>
              <a:gd name="T58" fmla="*/ 208 w 1176"/>
              <a:gd name="T59" fmla="*/ 450 h 1176"/>
              <a:gd name="T60" fmla="*/ 296 w 1176"/>
              <a:gd name="T61" fmla="*/ 522 h 1176"/>
              <a:gd name="T62" fmla="*/ 344 w 1176"/>
              <a:gd name="T63" fmla="*/ 522 h 1176"/>
              <a:gd name="T64" fmla="*/ 432 w 1176"/>
              <a:gd name="T65" fmla="*/ 450 h 1176"/>
              <a:gd name="T66" fmla="*/ 440 w 1176"/>
              <a:gd name="T67" fmla="*/ 392 h 1176"/>
              <a:gd name="T68" fmla="*/ 388 w 1176"/>
              <a:gd name="T69" fmla="*/ 302 h 1176"/>
              <a:gd name="T70" fmla="*/ 320 w 1176"/>
              <a:gd name="T71" fmla="*/ 282 h 1176"/>
              <a:gd name="T72" fmla="*/ 298 w 1176"/>
              <a:gd name="T73" fmla="*/ 854 h 1176"/>
              <a:gd name="T74" fmla="*/ 276 w 1176"/>
              <a:gd name="T75" fmla="*/ 894 h 1176"/>
              <a:gd name="T76" fmla="*/ 292 w 1176"/>
              <a:gd name="T77" fmla="*/ 922 h 1176"/>
              <a:gd name="T78" fmla="*/ 370 w 1176"/>
              <a:gd name="T79" fmla="*/ 968 h 1176"/>
              <a:gd name="T80" fmla="*/ 536 w 1176"/>
              <a:gd name="T81" fmla="*/ 1022 h 1176"/>
              <a:gd name="T82" fmla="*/ 640 w 1176"/>
              <a:gd name="T83" fmla="*/ 1022 h 1176"/>
              <a:gd name="T84" fmla="*/ 830 w 1176"/>
              <a:gd name="T85" fmla="*/ 968 h 1176"/>
              <a:gd name="T86" fmla="*/ 920 w 1176"/>
              <a:gd name="T87" fmla="*/ 924 h 1176"/>
              <a:gd name="T88" fmla="*/ 936 w 1176"/>
              <a:gd name="T89" fmla="*/ 894 h 1176"/>
              <a:gd name="T90" fmla="*/ 914 w 1176"/>
              <a:gd name="T91" fmla="*/ 854 h 1176"/>
              <a:gd name="T92" fmla="*/ 324 w 1176"/>
              <a:gd name="T93" fmla="*/ 846 h 1176"/>
              <a:gd name="T94" fmla="*/ 812 w 1176"/>
              <a:gd name="T95" fmla="*/ 292 h 1176"/>
              <a:gd name="T96" fmla="*/ 740 w 1176"/>
              <a:gd name="T97" fmla="*/ 380 h 1176"/>
              <a:gd name="T98" fmla="*/ 740 w 1176"/>
              <a:gd name="T99" fmla="*/ 428 h 1176"/>
              <a:gd name="T100" fmla="*/ 812 w 1176"/>
              <a:gd name="T101" fmla="*/ 516 h 1176"/>
              <a:gd name="T102" fmla="*/ 872 w 1176"/>
              <a:gd name="T103" fmla="*/ 524 h 1176"/>
              <a:gd name="T104" fmla="*/ 960 w 1176"/>
              <a:gd name="T105" fmla="*/ 472 h 1176"/>
              <a:gd name="T106" fmla="*/ 982 w 1176"/>
              <a:gd name="T107" fmla="*/ 404 h 1176"/>
              <a:gd name="T108" fmla="*/ 946 w 1176"/>
              <a:gd name="T109" fmla="*/ 318 h 1176"/>
              <a:gd name="T110" fmla="*/ 860 w 1176"/>
              <a:gd name="T111" fmla="*/ 282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76" h="1176">
                <a:moveTo>
                  <a:pt x="588" y="1176"/>
                </a:moveTo>
                <a:lnTo>
                  <a:pt x="588" y="1176"/>
                </a:lnTo>
                <a:lnTo>
                  <a:pt x="558" y="1176"/>
                </a:lnTo>
                <a:lnTo>
                  <a:pt x="528" y="1172"/>
                </a:lnTo>
                <a:lnTo>
                  <a:pt x="498" y="1170"/>
                </a:lnTo>
                <a:lnTo>
                  <a:pt x="470" y="1164"/>
                </a:lnTo>
                <a:lnTo>
                  <a:pt x="442" y="1158"/>
                </a:lnTo>
                <a:lnTo>
                  <a:pt x="414" y="1150"/>
                </a:lnTo>
                <a:lnTo>
                  <a:pt x="386" y="1140"/>
                </a:lnTo>
                <a:lnTo>
                  <a:pt x="360" y="1130"/>
                </a:lnTo>
                <a:lnTo>
                  <a:pt x="334" y="1118"/>
                </a:lnTo>
                <a:lnTo>
                  <a:pt x="308" y="1106"/>
                </a:lnTo>
                <a:lnTo>
                  <a:pt x="284" y="1090"/>
                </a:lnTo>
                <a:lnTo>
                  <a:pt x="260" y="1076"/>
                </a:lnTo>
                <a:lnTo>
                  <a:pt x="236" y="1060"/>
                </a:lnTo>
                <a:lnTo>
                  <a:pt x="214" y="1042"/>
                </a:lnTo>
                <a:lnTo>
                  <a:pt x="192" y="1024"/>
                </a:lnTo>
                <a:lnTo>
                  <a:pt x="172" y="1004"/>
                </a:lnTo>
                <a:lnTo>
                  <a:pt x="152" y="984"/>
                </a:lnTo>
                <a:lnTo>
                  <a:pt x="134" y="962"/>
                </a:lnTo>
                <a:lnTo>
                  <a:pt x="116" y="940"/>
                </a:lnTo>
                <a:lnTo>
                  <a:pt x="100" y="916"/>
                </a:lnTo>
                <a:lnTo>
                  <a:pt x="86" y="892"/>
                </a:lnTo>
                <a:lnTo>
                  <a:pt x="70" y="868"/>
                </a:lnTo>
                <a:lnTo>
                  <a:pt x="58" y="842"/>
                </a:lnTo>
                <a:lnTo>
                  <a:pt x="46" y="816"/>
                </a:lnTo>
                <a:lnTo>
                  <a:pt x="36" y="790"/>
                </a:lnTo>
                <a:lnTo>
                  <a:pt x="26" y="762"/>
                </a:lnTo>
                <a:lnTo>
                  <a:pt x="18" y="734"/>
                </a:lnTo>
                <a:lnTo>
                  <a:pt x="12" y="706"/>
                </a:lnTo>
                <a:lnTo>
                  <a:pt x="6" y="678"/>
                </a:lnTo>
                <a:lnTo>
                  <a:pt x="4" y="648"/>
                </a:lnTo>
                <a:lnTo>
                  <a:pt x="0" y="618"/>
                </a:lnTo>
                <a:lnTo>
                  <a:pt x="0" y="588"/>
                </a:lnTo>
                <a:lnTo>
                  <a:pt x="0" y="588"/>
                </a:lnTo>
                <a:lnTo>
                  <a:pt x="0" y="558"/>
                </a:lnTo>
                <a:lnTo>
                  <a:pt x="4" y="528"/>
                </a:lnTo>
                <a:lnTo>
                  <a:pt x="6" y="498"/>
                </a:lnTo>
                <a:lnTo>
                  <a:pt x="12" y="470"/>
                </a:lnTo>
                <a:lnTo>
                  <a:pt x="18" y="442"/>
                </a:lnTo>
                <a:lnTo>
                  <a:pt x="26" y="414"/>
                </a:lnTo>
                <a:lnTo>
                  <a:pt x="36" y="386"/>
                </a:lnTo>
                <a:lnTo>
                  <a:pt x="46" y="360"/>
                </a:lnTo>
                <a:lnTo>
                  <a:pt x="58" y="334"/>
                </a:lnTo>
                <a:lnTo>
                  <a:pt x="70" y="308"/>
                </a:lnTo>
                <a:lnTo>
                  <a:pt x="86" y="284"/>
                </a:lnTo>
                <a:lnTo>
                  <a:pt x="100" y="260"/>
                </a:lnTo>
                <a:lnTo>
                  <a:pt x="116" y="236"/>
                </a:lnTo>
                <a:lnTo>
                  <a:pt x="134" y="214"/>
                </a:lnTo>
                <a:lnTo>
                  <a:pt x="152" y="192"/>
                </a:lnTo>
                <a:lnTo>
                  <a:pt x="172" y="172"/>
                </a:lnTo>
                <a:lnTo>
                  <a:pt x="192" y="152"/>
                </a:lnTo>
                <a:lnTo>
                  <a:pt x="214" y="134"/>
                </a:lnTo>
                <a:lnTo>
                  <a:pt x="236" y="116"/>
                </a:lnTo>
                <a:lnTo>
                  <a:pt x="260" y="100"/>
                </a:lnTo>
                <a:lnTo>
                  <a:pt x="284" y="86"/>
                </a:lnTo>
                <a:lnTo>
                  <a:pt x="308" y="70"/>
                </a:lnTo>
                <a:lnTo>
                  <a:pt x="334" y="58"/>
                </a:lnTo>
                <a:lnTo>
                  <a:pt x="360" y="46"/>
                </a:lnTo>
                <a:lnTo>
                  <a:pt x="386" y="36"/>
                </a:lnTo>
                <a:lnTo>
                  <a:pt x="414" y="26"/>
                </a:lnTo>
                <a:lnTo>
                  <a:pt x="442" y="18"/>
                </a:lnTo>
                <a:lnTo>
                  <a:pt x="470" y="12"/>
                </a:lnTo>
                <a:lnTo>
                  <a:pt x="498" y="6"/>
                </a:lnTo>
                <a:lnTo>
                  <a:pt x="528" y="4"/>
                </a:lnTo>
                <a:lnTo>
                  <a:pt x="558" y="0"/>
                </a:lnTo>
                <a:lnTo>
                  <a:pt x="588" y="0"/>
                </a:lnTo>
                <a:lnTo>
                  <a:pt x="588" y="0"/>
                </a:lnTo>
                <a:lnTo>
                  <a:pt x="618" y="0"/>
                </a:lnTo>
                <a:lnTo>
                  <a:pt x="648" y="4"/>
                </a:lnTo>
                <a:lnTo>
                  <a:pt x="678" y="6"/>
                </a:lnTo>
                <a:lnTo>
                  <a:pt x="706" y="12"/>
                </a:lnTo>
                <a:lnTo>
                  <a:pt x="734" y="18"/>
                </a:lnTo>
                <a:lnTo>
                  <a:pt x="762" y="26"/>
                </a:lnTo>
                <a:lnTo>
                  <a:pt x="790" y="36"/>
                </a:lnTo>
                <a:lnTo>
                  <a:pt x="816" y="46"/>
                </a:lnTo>
                <a:lnTo>
                  <a:pt x="842" y="58"/>
                </a:lnTo>
                <a:lnTo>
                  <a:pt x="868" y="70"/>
                </a:lnTo>
                <a:lnTo>
                  <a:pt x="892" y="86"/>
                </a:lnTo>
                <a:lnTo>
                  <a:pt x="916" y="100"/>
                </a:lnTo>
                <a:lnTo>
                  <a:pt x="940" y="116"/>
                </a:lnTo>
                <a:lnTo>
                  <a:pt x="962" y="134"/>
                </a:lnTo>
                <a:lnTo>
                  <a:pt x="984" y="152"/>
                </a:lnTo>
                <a:lnTo>
                  <a:pt x="1004" y="172"/>
                </a:lnTo>
                <a:lnTo>
                  <a:pt x="1024" y="192"/>
                </a:lnTo>
                <a:lnTo>
                  <a:pt x="1042" y="214"/>
                </a:lnTo>
                <a:lnTo>
                  <a:pt x="1060" y="236"/>
                </a:lnTo>
                <a:lnTo>
                  <a:pt x="1076" y="260"/>
                </a:lnTo>
                <a:lnTo>
                  <a:pt x="1090" y="284"/>
                </a:lnTo>
                <a:lnTo>
                  <a:pt x="1106" y="308"/>
                </a:lnTo>
                <a:lnTo>
                  <a:pt x="1118" y="334"/>
                </a:lnTo>
                <a:lnTo>
                  <a:pt x="1130" y="360"/>
                </a:lnTo>
                <a:lnTo>
                  <a:pt x="1140" y="386"/>
                </a:lnTo>
                <a:lnTo>
                  <a:pt x="1150" y="414"/>
                </a:lnTo>
                <a:lnTo>
                  <a:pt x="1158" y="442"/>
                </a:lnTo>
                <a:lnTo>
                  <a:pt x="1164" y="470"/>
                </a:lnTo>
                <a:lnTo>
                  <a:pt x="1170" y="498"/>
                </a:lnTo>
                <a:lnTo>
                  <a:pt x="1172" y="528"/>
                </a:lnTo>
                <a:lnTo>
                  <a:pt x="1176" y="558"/>
                </a:lnTo>
                <a:lnTo>
                  <a:pt x="1176" y="588"/>
                </a:lnTo>
                <a:lnTo>
                  <a:pt x="1176" y="588"/>
                </a:lnTo>
                <a:lnTo>
                  <a:pt x="1176" y="618"/>
                </a:lnTo>
                <a:lnTo>
                  <a:pt x="1172" y="648"/>
                </a:lnTo>
                <a:lnTo>
                  <a:pt x="1170" y="678"/>
                </a:lnTo>
                <a:lnTo>
                  <a:pt x="1164" y="706"/>
                </a:lnTo>
                <a:lnTo>
                  <a:pt x="1158" y="734"/>
                </a:lnTo>
                <a:lnTo>
                  <a:pt x="1150" y="762"/>
                </a:lnTo>
                <a:lnTo>
                  <a:pt x="1140" y="790"/>
                </a:lnTo>
                <a:lnTo>
                  <a:pt x="1130" y="816"/>
                </a:lnTo>
                <a:lnTo>
                  <a:pt x="1118" y="842"/>
                </a:lnTo>
                <a:lnTo>
                  <a:pt x="1106" y="868"/>
                </a:lnTo>
                <a:lnTo>
                  <a:pt x="1090" y="892"/>
                </a:lnTo>
                <a:lnTo>
                  <a:pt x="1076" y="916"/>
                </a:lnTo>
                <a:lnTo>
                  <a:pt x="1060" y="940"/>
                </a:lnTo>
                <a:lnTo>
                  <a:pt x="1042" y="962"/>
                </a:lnTo>
                <a:lnTo>
                  <a:pt x="1024" y="984"/>
                </a:lnTo>
                <a:lnTo>
                  <a:pt x="1004" y="1004"/>
                </a:lnTo>
                <a:lnTo>
                  <a:pt x="984" y="1024"/>
                </a:lnTo>
                <a:lnTo>
                  <a:pt x="962" y="1042"/>
                </a:lnTo>
                <a:lnTo>
                  <a:pt x="940" y="1060"/>
                </a:lnTo>
                <a:lnTo>
                  <a:pt x="916" y="1076"/>
                </a:lnTo>
                <a:lnTo>
                  <a:pt x="892" y="1090"/>
                </a:lnTo>
                <a:lnTo>
                  <a:pt x="868" y="1106"/>
                </a:lnTo>
                <a:lnTo>
                  <a:pt x="842" y="1118"/>
                </a:lnTo>
                <a:lnTo>
                  <a:pt x="816" y="1130"/>
                </a:lnTo>
                <a:lnTo>
                  <a:pt x="790" y="1140"/>
                </a:lnTo>
                <a:lnTo>
                  <a:pt x="762" y="1150"/>
                </a:lnTo>
                <a:lnTo>
                  <a:pt x="734" y="1158"/>
                </a:lnTo>
                <a:lnTo>
                  <a:pt x="706" y="1164"/>
                </a:lnTo>
                <a:lnTo>
                  <a:pt x="678" y="1170"/>
                </a:lnTo>
                <a:lnTo>
                  <a:pt x="648" y="1172"/>
                </a:lnTo>
                <a:lnTo>
                  <a:pt x="618" y="1176"/>
                </a:lnTo>
                <a:lnTo>
                  <a:pt x="588" y="1176"/>
                </a:lnTo>
                <a:lnTo>
                  <a:pt x="588" y="1176"/>
                </a:lnTo>
                <a:close/>
                <a:moveTo>
                  <a:pt x="320" y="282"/>
                </a:moveTo>
                <a:lnTo>
                  <a:pt x="320" y="282"/>
                </a:lnTo>
                <a:lnTo>
                  <a:pt x="308" y="282"/>
                </a:lnTo>
                <a:lnTo>
                  <a:pt x="296" y="284"/>
                </a:lnTo>
                <a:lnTo>
                  <a:pt x="272" y="292"/>
                </a:lnTo>
                <a:lnTo>
                  <a:pt x="252" y="302"/>
                </a:lnTo>
                <a:lnTo>
                  <a:pt x="234" y="318"/>
                </a:lnTo>
                <a:lnTo>
                  <a:pt x="218" y="336"/>
                </a:lnTo>
                <a:lnTo>
                  <a:pt x="208" y="356"/>
                </a:lnTo>
                <a:lnTo>
                  <a:pt x="200" y="380"/>
                </a:lnTo>
                <a:lnTo>
                  <a:pt x="198" y="392"/>
                </a:lnTo>
                <a:lnTo>
                  <a:pt x="198" y="404"/>
                </a:lnTo>
                <a:lnTo>
                  <a:pt x="198" y="404"/>
                </a:lnTo>
                <a:lnTo>
                  <a:pt x="198" y="416"/>
                </a:lnTo>
                <a:lnTo>
                  <a:pt x="200" y="428"/>
                </a:lnTo>
                <a:lnTo>
                  <a:pt x="208" y="450"/>
                </a:lnTo>
                <a:lnTo>
                  <a:pt x="218" y="472"/>
                </a:lnTo>
                <a:lnTo>
                  <a:pt x="234" y="490"/>
                </a:lnTo>
                <a:lnTo>
                  <a:pt x="252" y="504"/>
                </a:lnTo>
                <a:lnTo>
                  <a:pt x="272" y="516"/>
                </a:lnTo>
                <a:lnTo>
                  <a:pt x="296" y="522"/>
                </a:lnTo>
                <a:lnTo>
                  <a:pt x="308" y="524"/>
                </a:lnTo>
                <a:lnTo>
                  <a:pt x="320" y="526"/>
                </a:lnTo>
                <a:lnTo>
                  <a:pt x="320" y="526"/>
                </a:lnTo>
                <a:lnTo>
                  <a:pt x="332" y="524"/>
                </a:lnTo>
                <a:lnTo>
                  <a:pt x="344" y="522"/>
                </a:lnTo>
                <a:lnTo>
                  <a:pt x="366" y="516"/>
                </a:lnTo>
                <a:lnTo>
                  <a:pt x="388" y="504"/>
                </a:lnTo>
                <a:lnTo>
                  <a:pt x="406" y="490"/>
                </a:lnTo>
                <a:lnTo>
                  <a:pt x="420" y="472"/>
                </a:lnTo>
                <a:lnTo>
                  <a:pt x="432" y="450"/>
                </a:lnTo>
                <a:lnTo>
                  <a:pt x="438" y="428"/>
                </a:lnTo>
                <a:lnTo>
                  <a:pt x="440" y="416"/>
                </a:lnTo>
                <a:lnTo>
                  <a:pt x="442" y="404"/>
                </a:lnTo>
                <a:lnTo>
                  <a:pt x="442" y="404"/>
                </a:lnTo>
                <a:lnTo>
                  <a:pt x="440" y="392"/>
                </a:lnTo>
                <a:lnTo>
                  <a:pt x="438" y="380"/>
                </a:lnTo>
                <a:lnTo>
                  <a:pt x="432" y="356"/>
                </a:lnTo>
                <a:lnTo>
                  <a:pt x="420" y="336"/>
                </a:lnTo>
                <a:lnTo>
                  <a:pt x="406" y="318"/>
                </a:lnTo>
                <a:lnTo>
                  <a:pt x="388" y="302"/>
                </a:lnTo>
                <a:lnTo>
                  <a:pt x="366" y="292"/>
                </a:lnTo>
                <a:lnTo>
                  <a:pt x="344" y="284"/>
                </a:lnTo>
                <a:lnTo>
                  <a:pt x="332" y="282"/>
                </a:lnTo>
                <a:lnTo>
                  <a:pt x="320" y="282"/>
                </a:lnTo>
                <a:lnTo>
                  <a:pt x="320" y="282"/>
                </a:lnTo>
                <a:close/>
                <a:moveTo>
                  <a:pt x="324" y="846"/>
                </a:moveTo>
                <a:lnTo>
                  <a:pt x="324" y="846"/>
                </a:lnTo>
                <a:lnTo>
                  <a:pt x="314" y="846"/>
                </a:lnTo>
                <a:lnTo>
                  <a:pt x="306" y="850"/>
                </a:lnTo>
                <a:lnTo>
                  <a:pt x="298" y="854"/>
                </a:lnTo>
                <a:lnTo>
                  <a:pt x="290" y="860"/>
                </a:lnTo>
                <a:lnTo>
                  <a:pt x="284" y="868"/>
                </a:lnTo>
                <a:lnTo>
                  <a:pt x="280" y="876"/>
                </a:lnTo>
                <a:lnTo>
                  <a:pt x="276" y="884"/>
                </a:lnTo>
                <a:lnTo>
                  <a:pt x="276" y="894"/>
                </a:lnTo>
                <a:lnTo>
                  <a:pt x="276" y="894"/>
                </a:lnTo>
                <a:lnTo>
                  <a:pt x="278" y="904"/>
                </a:lnTo>
                <a:lnTo>
                  <a:pt x="280" y="910"/>
                </a:lnTo>
                <a:lnTo>
                  <a:pt x="284" y="916"/>
                </a:lnTo>
                <a:lnTo>
                  <a:pt x="292" y="922"/>
                </a:lnTo>
                <a:lnTo>
                  <a:pt x="306" y="932"/>
                </a:lnTo>
                <a:lnTo>
                  <a:pt x="324" y="942"/>
                </a:lnTo>
                <a:lnTo>
                  <a:pt x="324" y="942"/>
                </a:lnTo>
                <a:lnTo>
                  <a:pt x="346" y="956"/>
                </a:lnTo>
                <a:lnTo>
                  <a:pt x="370" y="968"/>
                </a:lnTo>
                <a:lnTo>
                  <a:pt x="402" y="984"/>
                </a:lnTo>
                <a:lnTo>
                  <a:pt x="442" y="1000"/>
                </a:lnTo>
                <a:lnTo>
                  <a:pt x="486" y="1012"/>
                </a:lnTo>
                <a:lnTo>
                  <a:pt x="510" y="1018"/>
                </a:lnTo>
                <a:lnTo>
                  <a:pt x="536" y="1022"/>
                </a:lnTo>
                <a:lnTo>
                  <a:pt x="562" y="1026"/>
                </a:lnTo>
                <a:lnTo>
                  <a:pt x="588" y="1026"/>
                </a:lnTo>
                <a:lnTo>
                  <a:pt x="588" y="1026"/>
                </a:lnTo>
                <a:lnTo>
                  <a:pt x="614" y="1026"/>
                </a:lnTo>
                <a:lnTo>
                  <a:pt x="640" y="1022"/>
                </a:lnTo>
                <a:lnTo>
                  <a:pt x="668" y="1018"/>
                </a:lnTo>
                <a:lnTo>
                  <a:pt x="694" y="1012"/>
                </a:lnTo>
                <a:lnTo>
                  <a:pt x="744" y="1000"/>
                </a:lnTo>
                <a:lnTo>
                  <a:pt x="790" y="984"/>
                </a:lnTo>
                <a:lnTo>
                  <a:pt x="830" y="968"/>
                </a:lnTo>
                <a:lnTo>
                  <a:pt x="860" y="956"/>
                </a:lnTo>
                <a:lnTo>
                  <a:pt x="888" y="942"/>
                </a:lnTo>
                <a:lnTo>
                  <a:pt x="888" y="942"/>
                </a:lnTo>
                <a:lnTo>
                  <a:pt x="904" y="934"/>
                </a:lnTo>
                <a:lnTo>
                  <a:pt x="920" y="924"/>
                </a:lnTo>
                <a:lnTo>
                  <a:pt x="926" y="918"/>
                </a:lnTo>
                <a:lnTo>
                  <a:pt x="932" y="912"/>
                </a:lnTo>
                <a:lnTo>
                  <a:pt x="934" y="904"/>
                </a:lnTo>
                <a:lnTo>
                  <a:pt x="936" y="894"/>
                </a:lnTo>
                <a:lnTo>
                  <a:pt x="936" y="894"/>
                </a:lnTo>
                <a:lnTo>
                  <a:pt x="936" y="884"/>
                </a:lnTo>
                <a:lnTo>
                  <a:pt x="932" y="876"/>
                </a:lnTo>
                <a:lnTo>
                  <a:pt x="928" y="868"/>
                </a:lnTo>
                <a:lnTo>
                  <a:pt x="922" y="860"/>
                </a:lnTo>
                <a:lnTo>
                  <a:pt x="914" y="854"/>
                </a:lnTo>
                <a:lnTo>
                  <a:pt x="906" y="850"/>
                </a:lnTo>
                <a:lnTo>
                  <a:pt x="898" y="846"/>
                </a:lnTo>
                <a:lnTo>
                  <a:pt x="888" y="846"/>
                </a:lnTo>
                <a:lnTo>
                  <a:pt x="324" y="846"/>
                </a:lnTo>
                <a:lnTo>
                  <a:pt x="324" y="846"/>
                </a:lnTo>
                <a:close/>
                <a:moveTo>
                  <a:pt x="860" y="282"/>
                </a:moveTo>
                <a:lnTo>
                  <a:pt x="860" y="282"/>
                </a:lnTo>
                <a:lnTo>
                  <a:pt x="848" y="282"/>
                </a:lnTo>
                <a:lnTo>
                  <a:pt x="836" y="284"/>
                </a:lnTo>
                <a:lnTo>
                  <a:pt x="812" y="292"/>
                </a:lnTo>
                <a:lnTo>
                  <a:pt x="792" y="302"/>
                </a:lnTo>
                <a:lnTo>
                  <a:pt x="774" y="318"/>
                </a:lnTo>
                <a:lnTo>
                  <a:pt x="758" y="336"/>
                </a:lnTo>
                <a:lnTo>
                  <a:pt x="748" y="356"/>
                </a:lnTo>
                <a:lnTo>
                  <a:pt x="740" y="380"/>
                </a:lnTo>
                <a:lnTo>
                  <a:pt x="738" y="392"/>
                </a:lnTo>
                <a:lnTo>
                  <a:pt x="738" y="404"/>
                </a:lnTo>
                <a:lnTo>
                  <a:pt x="738" y="404"/>
                </a:lnTo>
                <a:lnTo>
                  <a:pt x="738" y="416"/>
                </a:lnTo>
                <a:lnTo>
                  <a:pt x="740" y="428"/>
                </a:lnTo>
                <a:lnTo>
                  <a:pt x="748" y="450"/>
                </a:lnTo>
                <a:lnTo>
                  <a:pt x="758" y="472"/>
                </a:lnTo>
                <a:lnTo>
                  <a:pt x="774" y="490"/>
                </a:lnTo>
                <a:lnTo>
                  <a:pt x="792" y="504"/>
                </a:lnTo>
                <a:lnTo>
                  <a:pt x="812" y="516"/>
                </a:lnTo>
                <a:lnTo>
                  <a:pt x="836" y="522"/>
                </a:lnTo>
                <a:lnTo>
                  <a:pt x="848" y="524"/>
                </a:lnTo>
                <a:lnTo>
                  <a:pt x="860" y="526"/>
                </a:lnTo>
                <a:lnTo>
                  <a:pt x="860" y="526"/>
                </a:lnTo>
                <a:lnTo>
                  <a:pt x="872" y="524"/>
                </a:lnTo>
                <a:lnTo>
                  <a:pt x="884" y="522"/>
                </a:lnTo>
                <a:lnTo>
                  <a:pt x="906" y="516"/>
                </a:lnTo>
                <a:lnTo>
                  <a:pt x="928" y="504"/>
                </a:lnTo>
                <a:lnTo>
                  <a:pt x="946" y="490"/>
                </a:lnTo>
                <a:lnTo>
                  <a:pt x="960" y="472"/>
                </a:lnTo>
                <a:lnTo>
                  <a:pt x="972" y="450"/>
                </a:lnTo>
                <a:lnTo>
                  <a:pt x="978" y="428"/>
                </a:lnTo>
                <a:lnTo>
                  <a:pt x="980" y="416"/>
                </a:lnTo>
                <a:lnTo>
                  <a:pt x="982" y="404"/>
                </a:lnTo>
                <a:lnTo>
                  <a:pt x="982" y="404"/>
                </a:lnTo>
                <a:lnTo>
                  <a:pt x="980" y="392"/>
                </a:lnTo>
                <a:lnTo>
                  <a:pt x="978" y="380"/>
                </a:lnTo>
                <a:lnTo>
                  <a:pt x="972" y="356"/>
                </a:lnTo>
                <a:lnTo>
                  <a:pt x="960" y="336"/>
                </a:lnTo>
                <a:lnTo>
                  <a:pt x="946" y="318"/>
                </a:lnTo>
                <a:lnTo>
                  <a:pt x="928" y="302"/>
                </a:lnTo>
                <a:lnTo>
                  <a:pt x="906" y="292"/>
                </a:lnTo>
                <a:lnTo>
                  <a:pt x="884" y="284"/>
                </a:lnTo>
                <a:lnTo>
                  <a:pt x="872" y="282"/>
                </a:lnTo>
                <a:lnTo>
                  <a:pt x="860" y="282"/>
                </a:lnTo>
                <a:lnTo>
                  <a:pt x="860" y="2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71" name="Freeform 18"/>
          <p:cNvSpPr>
            <a:spLocks noEditPoints="1"/>
          </p:cNvSpPr>
          <p:nvPr/>
        </p:nvSpPr>
        <p:spPr bwMode="auto">
          <a:xfrm>
            <a:off x="917284" y="2481002"/>
            <a:ext cx="437941" cy="393192"/>
          </a:xfrm>
          <a:custGeom>
            <a:avLst/>
            <a:gdLst>
              <a:gd name="T0" fmla="*/ 1190 w 1304"/>
              <a:gd name="T1" fmla="*/ 792 h 1472"/>
              <a:gd name="T2" fmla="*/ 954 w 1304"/>
              <a:gd name="T3" fmla="*/ 790 h 1472"/>
              <a:gd name="T4" fmla="*/ 944 w 1304"/>
              <a:gd name="T5" fmla="*/ 838 h 1472"/>
              <a:gd name="T6" fmla="*/ 928 w 1304"/>
              <a:gd name="T7" fmla="*/ 884 h 1472"/>
              <a:gd name="T8" fmla="*/ 904 w 1304"/>
              <a:gd name="T9" fmla="*/ 924 h 1472"/>
              <a:gd name="T10" fmla="*/ 876 w 1304"/>
              <a:gd name="T11" fmla="*/ 962 h 1472"/>
              <a:gd name="T12" fmla="*/ 842 w 1304"/>
              <a:gd name="T13" fmla="*/ 994 h 1472"/>
              <a:gd name="T14" fmla="*/ 802 w 1304"/>
              <a:gd name="T15" fmla="*/ 1020 h 1472"/>
              <a:gd name="T16" fmla="*/ 760 w 1304"/>
              <a:gd name="T17" fmla="*/ 1042 h 1472"/>
              <a:gd name="T18" fmla="*/ 714 w 1304"/>
              <a:gd name="T19" fmla="*/ 1054 h 1472"/>
              <a:gd name="T20" fmla="*/ 716 w 1304"/>
              <a:gd name="T21" fmla="*/ 1104 h 1472"/>
              <a:gd name="T22" fmla="*/ 716 w 1304"/>
              <a:gd name="T23" fmla="*/ 1156 h 1472"/>
              <a:gd name="T24" fmla="*/ 708 w 1304"/>
              <a:gd name="T25" fmla="*/ 1306 h 1472"/>
              <a:gd name="T26" fmla="*/ 698 w 1304"/>
              <a:gd name="T27" fmla="*/ 1366 h 1472"/>
              <a:gd name="T28" fmla="*/ 684 w 1304"/>
              <a:gd name="T29" fmla="*/ 1414 h 1472"/>
              <a:gd name="T30" fmla="*/ 812 w 1304"/>
              <a:gd name="T31" fmla="*/ 1472 h 1472"/>
              <a:gd name="T32" fmla="*/ 608 w 1304"/>
              <a:gd name="T33" fmla="*/ 1414 h 1472"/>
              <a:gd name="T34" fmla="*/ 614 w 1304"/>
              <a:gd name="T35" fmla="*/ 1414 h 1472"/>
              <a:gd name="T36" fmla="*/ 600 w 1304"/>
              <a:gd name="T37" fmla="*/ 1366 h 1472"/>
              <a:gd name="T38" fmla="*/ 590 w 1304"/>
              <a:gd name="T39" fmla="*/ 1306 h 1472"/>
              <a:gd name="T40" fmla="*/ 582 w 1304"/>
              <a:gd name="T41" fmla="*/ 1156 h 1472"/>
              <a:gd name="T42" fmla="*/ 582 w 1304"/>
              <a:gd name="T43" fmla="*/ 1104 h 1472"/>
              <a:gd name="T44" fmla="*/ 586 w 1304"/>
              <a:gd name="T45" fmla="*/ 1054 h 1472"/>
              <a:gd name="T46" fmla="*/ 540 w 1304"/>
              <a:gd name="T47" fmla="*/ 1040 h 1472"/>
              <a:gd name="T48" fmla="*/ 496 w 1304"/>
              <a:gd name="T49" fmla="*/ 1020 h 1472"/>
              <a:gd name="T50" fmla="*/ 458 w 1304"/>
              <a:gd name="T51" fmla="*/ 994 h 1472"/>
              <a:gd name="T52" fmla="*/ 424 w 1304"/>
              <a:gd name="T53" fmla="*/ 962 h 1472"/>
              <a:gd name="T54" fmla="*/ 396 w 1304"/>
              <a:gd name="T55" fmla="*/ 924 h 1472"/>
              <a:gd name="T56" fmla="*/ 372 w 1304"/>
              <a:gd name="T57" fmla="*/ 882 h 1472"/>
              <a:gd name="T58" fmla="*/ 356 w 1304"/>
              <a:gd name="T59" fmla="*/ 838 h 1472"/>
              <a:gd name="T60" fmla="*/ 348 w 1304"/>
              <a:gd name="T61" fmla="*/ 790 h 1472"/>
              <a:gd name="T62" fmla="*/ 0 w 1304"/>
              <a:gd name="T63" fmla="*/ 254 h 1472"/>
              <a:gd name="T64" fmla="*/ 268 w 1304"/>
              <a:gd name="T65" fmla="*/ 0 h 1472"/>
              <a:gd name="T66" fmla="*/ 1004 w 1304"/>
              <a:gd name="T67" fmla="*/ 254 h 1472"/>
              <a:gd name="T68" fmla="*/ 1304 w 1304"/>
              <a:gd name="T69" fmla="*/ 254 h 1472"/>
              <a:gd name="T70" fmla="*/ 64 w 1304"/>
              <a:gd name="T71" fmla="*/ 306 h 1472"/>
              <a:gd name="T72" fmla="*/ 344 w 1304"/>
              <a:gd name="T73" fmla="*/ 706 h 1472"/>
              <a:gd name="T74" fmla="*/ 298 w 1304"/>
              <a:gd name="T75" fmla="*/ 316 h 1472"/>
              <a:gd name="T76" fmla="*/ 1112 w 1304"/>
              <a:gd name="T77" fmla="*/ 706 h 1472"/>
              <a:gd name="T78" fmla="*/ 1002 w 1304"/>
              <a:gd name="T79" fmla="*/ 316 h 1472"/>
              <a:gd name="T80" fmla="*/ 954 w 1304"/>
              <a:gd name="T81" fmla="*/ 706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4" h="1472">
                <a:moveTo>
                  <a:pt x="1304" y="254"/>
                </a:moveTo>
                <a:lnTo>
                  <a:pt x="1190" y="792"/>
                </a:lnTo>
                <a:lnTo>
                  <a:pt x="954" y="790"/>
                </a:lnTo>
                <a:lnTo>
                  <a:pt x="954" y="790"/>
                </a:lnTo>
                <a:lnTo>
                  <a:pt x="950" y="814"/>
                </a:lnTo>
                <a:lnTo>
                  <a:pt x="944" y="838"/>
                </a:lnTo>
                <a:lnTo>
                  <a:pt x="936" y="862"/>
                </a:lnTo>
                <a:lnTo>
                  <a:pt x="928" y="884"/>
                </a:lnTo>
                <a:lnTo>
                  <a:pt x="916" y="904"/>
                </a:lnTo>
                <a:lnTo>
                  <a:pt x="904" y="924"/>
                </a:lnTo>
                <a:lnTo>
                  <a:pt x="890" y="944"/>
                </a:lnTo>
                <a:lnTo>
                  <a:pt x="876" y="962"/>
                </a:lnTo>
                <a:lnTo>
                  <a:pt x="858" y="978"/>
                </a:lnTo>
                <a:lnTo>
                  <a:pt x="842" y="994"/>
                </a:lnTo>
                <a:lnTo>
                  <a:pt x="822" y="1008"/>
                </a:lnTo>
                <a:lnTo>
                  <a:pt x="802" y="1020"/>
                </a:lnTo>
                <a:lnTo>
                  <a:pt x="782" y="1032"/>
                </a:lnTo>
                <a:lnTo>
                  <a:pt x="760" y="1042"/>
                </a:lnTo>
                <a:lnTo>
                  <a:pt x="736" y="1048"/>
                </a:lnTo>
                <a:lnTo>
                  <a:pt x="714" y="1054"/>
                </a:lnTo>
                <a:lnTo>
                  <a:pt x="714" y="1054"/>
                </a:lnTo>
                <a:lnTo>
                  <a:pt x="716" y="1104"/>
                </a:lnTo>
                <a:lnTo>
                  <a:pt x="716" y="1156"/>
                </a:lnTo>
                <a:lnTo>
                  <a:pt x="716" y="1156"/>
                </a:lnTo>
                <a:lnTo>
                  <a:pt x="714" y="1234"/>
                </a:lnTo>
                <a:lnTo>
                  <a:pt x="708" y="1306"/>
                </a:lnTo>
                <a:lnTo>
                  <a:pt x="704" y="1338"/>
                </a:lnTo>
                <a:lnTo>
                  <a:pt x="698" y="1366"/>
                </a:lnTo>
                <a:lnTo>
                  <a:pt x="692" y="1392"/>
                </a:lnTo>
                <a:lnTo>
                  <a:pt x="684" y="1414"/>
                </a:lnTo>
                <a:lnTo>
                  <a:pt x="688" y="1414"/>
                </a:lnTo>
                <a:lnTo>
                  <a:pt x="812" y="1472"/>
                </a:lnTo>
                <a:lnTo>
                  <a:pt x="486" y="1472"/>
                </a:lnTo>
                <a:lnTo>
                  <a:pt x="608" y="1414"/>
                </a:lnTo>
                <a:lnTo>
                  <a:pt x="614" y="1414"/>
                </a:lnTo>
                <a:lnTo>
                  <a:pt x="614" y="1414"/>
                </a:lnTo>
                <a:lnTo>
                  <a:pt x="606" y="1392"/>
                </a:lnTo>
                <a:lnTo>
                  <a:pt x="600" y="1366"/>
                </a:lnTo>
                <a:lnTo>
                  <a:pt x="594" y="1338"/>
                </a:lnTo>
                <a:lnTo>
                  <a:pt x="590" y="1306"/>
                </a:lnTo>
                <a:lnTo>
                  <a:pt x="584" y="1234"/>
                </a:lnTo>
                <a:lnTo>
                  <a:pt x="582" y="1156"/>
                </a:lnTo>
                <a:lnTo>
                  <a:pt x="582" y="1156"/>
                </a:lnTo>
                <a:lnTo>
                  <a:pt x="582" y="1104"/>
                </a:lnTo>
                <a:lnTo>
                  <a:pt x="586" y="1054"/>
                </a:lnTo>
                <a:lnTo>
                  <a:pt x="586" y="1054"/>
                </a:lnTo>
                <a:lnTo>
                  <a:pt x="562" y="1048"/>
                </a:lnTo>
                <a:lnTo>
                  <a:pt x="540" y="1040"/>
                </a:lnTo>
                <a:lnTo>
                  <a:pt x="518" y="1030"/>
                </a:lnTo>
                <a:lnTo>
                  <a:pt x="496" y="1020"/>
                </a:lnTo>
                <a:lnTo>
                  <a:pt x="478" y="1008"/>
                </a:lnTo>
                <a:lnTo>
                  <a:pt x="458" y="994"/>
                </a:lnTo>
                <a:lnTo>
                  <a:pt x="440" y="978"/>
                </a:lnTo>
                <a:lnTo>
                  <a:pt x="424" y="962"/>
                </a:lnTo>
                <a:lnTo>
                  <a:pt x="410" y="944"/>
                </a:lnTo>
                <a:lnTo>
                  <a:pt x="396" y="924"/>
                </a:lnTo>
                <a:lnTo>
                  <a:pt x="384" y="904"/>
                </a:lnTo>
                <a:lnTo>
                  <a:pt x="372" y="882"/>
                </a:lnTo>
                <a:lnTo>
                  <a:pt x="364" y="862"/>
                </a:lnTo>
                <a:lnTo>
                  <a:pt x="356" y="838"/>
                </a:lnTo>
                <a:lnTo>
                  <a:pt x="350" y="814"/>
                </a:lnTo>
                <a:lnTo>
                  <a:pt x="348" y="790"/>
                </a:lnTo>
                <a:lnTo>
                  <a:pt x="114" y="792"/>
                </a:lnTo>
                <a:lnTo>
                  <a:pt x="0" y="254"/>
                </a:lnTo>
                <a:lnTo>
                  <a:pt x="294" y="254"/>
                </a:lnTo>
                <a:lnTo>
                  <a:pt x="268" y="0"/>
                </a:lnTo>
                <a:lnTo>
                  <a:pt x="1030" y="0"/>
                </a:lnTo>
                <a:lnTo>
                  <a:pt x="1004" y="254"/>
                </a:lnTo>
                <a:lnTo>
                  <a:pt x="1304" y="254"/>
                </a:lnTo>
                <a:lnTo>
                  <a:pt x="1304" y="254"/>
                </a:lnTo>
                <a:close/>
                <a:moveTo>
                  <a:pt x="298" y="316"/>
                </a:moveTo>
                <a:lnTo>
                  <a:pt x="64" y="306"/>
                </a:lnTo>
                <a:lnTo>
                  <a:pt x="188" y="706"/>
                </a:lnTo>
                <a:lnTo>
                  <a:pt x="344" y="706"/>
                </a:lnTo>
                <a:lnTo>
                  <a:pt x="298" y="316"/>
                </a:lnTo>
                <a:lnTo>
                  <a:pt x="298" y="316"/>
                </a:lnTo>
                <a:close/>
                <a:moveTo>
                  <a:pt x="954" y="706"/>
                </a:moveTo>
                <a:lnTo>
                  <a:pt x="1112" y="706"/>
                </a:lnTo>
                <a:lnTo>
                  <a:pt x="1234" y="306"/>
                </a:lnTo>
                <a:lnTo>
                  <a:pt x="1002" y="316"/>
                </a:lnTo>
                <a:lnTo>
                  <a:pt x="954" y="706"/>
                </a:lnTo>
                <a:lnTo>
                  <a:pt x="954" y="7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72" name="Group 71"/>
          <p:cNvGrpSpPr/>
          <p:nvPr/>
        </p:nvGrpSpPr>
        <p:grpSpPr>
          <a:xfrm>
            <a:off x="1014456" y="3867265"/>
            <a:ext cx="243597" cy="553708"/>
            <a:chOff x="703073" y="5232372"/>
            <a:chExt cx="553526" cy="1258192"/>
          </a:xfrm>
          <a:solidFill>
            <a:schemeClr val="accent1"/>
          </a:solidFill>
        </p:grpSpPr>
        <p:sp>
          <p:nvSpPr>
            <p:cNvPr id="73" name="Freeform 14"/>
            <p:cNvSpPr>
              <a:spLocks noEditPoints="1"/>
            </p:cNvSpPr>
            <p:nvPr/>
          </p:nvSpPr>
          <p:spPr bwMode="auto">
            <a:xfrm>
              <a:off x="703073" y="5232372"/>
              <a:ext cx="553526" cy="1258192"/>
            </a:xfrm>
            <a:custGeom>
              <a:avLst/>
              <a:gdLst>
                <a:gd name="T0" fmla="*/ 242 w 564"/>
                <a:gd name="T1" fmla="*/ 280 h 1282"/>
                <a:gd name="T2" fmla="*/ 182 w 564"/>
                <a:gd name="T3" fmla="*/ 244 h 1282"/>
                <a:gd name="T4" fmla="*/ 148 w 564"/>
                <a:gd name="T5" fmla="*/ 186 h 1282"/>
                <a:gd name="T6" fmla="*/ 142 w 564"/>
                <a:gd name="T7" fmla="*/ 128 h 1282"/>
                <a:gd name="T8" fmla="*/ 166 w 564"/>
                <a:gd name="T9" fmla="*/ 62 h 1282"/>
                <a:gd name="T10" fmla="*/ 216 w 564"/>
                <a:gd name="T11" fmla="*/ 18 h 1282"/>
                <a:gd name="T12" fmla="*/ 284 w 564"/>
                <a:gd name="T13" fmla="*/ 0 h 1282"/>
                <a:gd name="T14" fmla="*/ 340 w 564"/>
                <a:gd name="T15" fmla="*/ 12 h 1282"/>
                <a:gd name="T16" fmla="*/ 394 w 564"/>
                <a:gd name="T17" fmla="*/ 52 h 1282"/>
                <a:gd name="T18" fmla="*/ 424 w 564"/>
                <a:gd name="T19" fmla="*/ 114 h 1282"/>
                <a:gd name="T20" fmla="*/ 424 w 564"/>
                <a:gd name="T21" fmla="*/ 172 h 1282"/>
                <a:gd name="T22" fmla="*/ 394 w 564"/>
                <a:gd name="T23" fmla="*/ 234 h 1282"/>
                <a:gd name="T24" fmla="*/ 340 w 564"/>
                <a:gd name="T25" fmla="*/ 274 h 1282"/>
                <a:gd name="T26" fmla="*/ 284 w 564"/>
                <a:gd name="T27" fmla="*/ 286 h 1282"/>
                <a:gd name="T28" fmla="*/ 160 w 564"/>
                <a:gd name="T29" fmla="*/ 886 h 1282"/>
                <a:gd name="T30" fmla="*/ 138 w 564"/>
                <a:gd name="T31" fmla="*/ 858 h 1282"/>
                <a:gd name="T32" fmla="*/ 140 w 564"/>
                <a:gd name="T33" fmla="*/ 336 h 1282"/>
                <a:gd name="T34" fmla="*/ 168 w 564"/>
                <a:gd name="T35" fmla="*/ 314 h 1282"/>
                <a:gd name="T36" fmla="*/ 412 w 564"/>
                <a:gd name="T37" fmla="*/ 316 h 1282"/>
                <a:gd name="T38" fmla="*/ 434 w 564"/>
                <a:gd name="T39" fmla="*/ 344 h 1282"/>
                <a:gd name="T40" fmla="*/ 432 w 564"/>
                <a:gd name="T41" fmla="*/ 866 h 1282"/>
                <a:gd name="T42" fmla="*/ 404 w 564"/>
                <a:gd name="T43" fmla="*/ 888 h 1282"/>
                <a:gd name="T44" fmla="*/ 430 w 564"/>
                <a:gd name="T45" fmla="*/ 1280 h 1282"/>
                <a:gd name="T46" fmla="*/ 396 w 564"/>
                <a:gd name="T47" fmla="*/ 1270 h 1282"/>
                <a:gd name="T48" fmla="*/ 324 w 564"/>
                <a:gd name="T49" fmla="*/ 872 h 1282"/>
                <a:gd name="T50" fmla="*/ 336 w 564"/>
                <a:gd name="T51" fmla="*/ 838 h 1282"/>
                <a:gd name="T52" fmla="*/ 386 w 564"/>
                <a:gd name="T53" fmla="*/ 824 h 1282"/>
                <a:gd name="T54" fmla="*/ 420 w 564"/>
                <a:gd name="T55" fmla="*/ 836 h 1282"/>
                <a:gd name="T56" fmla="*/ 492 w 564"/>
                <a:gd name="T57" fmla="*/ 1232 h 1282"/>
                <a:gd name="T58" fmla="*/ 480 w 564"/>
                <a:gd name="T59" fmla="*/ 1266 h 1282"/>
                <a:gd name="T60" fmla="*/ 252 w 564"/>
                <a:gd name="T61" fmla="*/ 876 h 1282"/>
                <a:gd name="T62" fmla="*/ 170 w 564"/>
                <a:gd name="T63" fmla="*/ 1270 h 1282"/>
                <a:gd name="T64" fmla="*/ 136 w 564"/>
                <a:gd name="T65" fmla="*/ 1280 h 1282"/>
                <a:gd name="T66" fmla="*/ 86 w 564"/>
                <a:gd name="T67" fmla="*/ 1264 h 1282"/>
                <a:gd name="T68" fmla="*/ 76 w 564"/>
                <a:gd name="T69" fmla="*/ 1230 h 1282"/>
                <a:gd name="T70" fmla="*/ 158 w 564"/>
                <a:gd name="T71" fmla="*/ 836 h 1282"/>
                <a:gd name="T72" fmla="*/ 192 w 564"/>
                <a:gd name="T73" fmla="*/ 824 h 1282"/>
                <a:gd name="T74" fmla="*/ 242 w 564"/>
                <a:gd name="T75" fmla="*/ 842 h 1282"/>
                <a:gd name="T76" fmla="*/ 252 w 564"/>
                <a:gd name="T77" fmla="*/ 876 h 1282"/>
                <a:gd name="T78" fmla="*/ 84 w 564"/>
                <a:gd name="T79" fmla="*/ 684 h 1282"/>
                <a:gd name="T80" fmla="*/ 56 w 564"/>
                <a:gd name="T81" fmla="*/ 698 h 1282"/>
                <a:gd name="T82" fmla="*/ 14 w 564"/>
                <a:gd name="T83" fmla="*/ 682 h 1282"/>
                <a:gd name="T84" fmla="*/ 0 w 564"/>
                <a:gd name="T85" fmla="*/ 656 h 1282"/>
                <a:gd name="T86" fmla="*/ 126 w 564"/>
                <a:gd name="T87" fmla="*/ 338 h 1282"/>
                <a:gd name="T88" fmla="*/ 152 w 564"/>
                <a:gd name="T89" fmla="*/ 324 h 1282"/>
                <a:gd name="T90" fmla="*/ 196 w 564"/>
                <a:gd name="T91" fmla="*/ 338 h 1282"/>
                <a:gd name="T92" fmla="*/ 210 w 564"/>
                <a:gd name="T93" fmla="*/ 364 h 1282"/>
                <a:gd name="T94" fmla="*/ 520 w 564"/>
                <a:gd name="T95" fmla="*/ 692 h 1282"/>
                <a:gd name="T96" fmla="*/ 494 w 564"/>
                <a:gd name="T97" fmla="*/ 692 h 1282"/>
                <a:gd name="T98" fmla="*/ 358 w 564"/>
                <a:gd name="T99" fmla="*/ 374 h 1282"/>
                <a:gd name="T100" fmla="*/ 358 w 564"/>
                <a:gd name="T101" fmla="*/ 348 h 1282"/>
                <a:gd name="T102" fmla="*/ 400 w 564"/>
                <a:gd name="T103" fmla="*/ 322 h 1282"/>
                <a:gd name="T104" fmla="*/ 424 w 564"/>
                <a:gd name="T105" fmla="*/ 322 h 1282"/>
                <a:gd name="T106" fmla="*/ 562 w 564"/>
                <a:gd name="T107" fmla="*/ 640 h 1282"/>
                <a:gd name="T108" fmla="*/ 562 w 564"/>
                <a:gd name="T109" fmla="*/ 666 h 1282"/>
                <a:gd name="T110" fmla="*/ 544 w 564"/>
                <a:gd name="T111" fmla="*/ 6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4" h="1282">
                  <a:moveTo>
                    <a:pt x="284" y="286"/>
                  </a:moveTo>
                  <a:lnTo>
                    <a:pt x="284" y="286"/>
                  </a:lnTo>
                  <a:lnTo>
                    <a:pt x="270" y="286"/>
                  </a:lnTo>
                  <a:lnTo>
                    <a:pt x="256" y="282"/>
                  </a:lnTo>
                  <a:lnTo>
                    <a:pt x="242" y="280"/>
                  </a:lnTo>
                  <a:lnTo>
                    <a:pt x="228" y="274"/>
                  </a:lnTo>
                  <a:lnTo>
                    <a:pt x="216" y="268"/>
                  </a:lnTo>
                  <a:lnTo>
                    <a:pt x="204" y="262"/>
                  </a:lnTo>
                  <a:lnTo>
                    <a:pt x="194" y="254"/>
                  </a:lnTo>
                  <a:lnTo>
                    <a:pt x="182" y="244"/>
                  </a:lnTo>
                  <a:lnTo>
                    <a:pt x="174" y="234"/>
                  </a:lnTo>
                  <a:lnTo>
                    <a:pt x="166" y="222"/>
                  </a:lnTo>
                  <a:lnTo>
                    <a:pt x="158" y="212"/>
                  </a:lnTo>
                  <a:lnTo>
                    <a:pt x="152" y="198"/>
                  </a:lnTo>
                  <a:lnTo>
                    <a:pt x="148" y="186"/>
                  </a:lnTo>
                  <a:lnTo>
                    <a:pt x="144" y="172"/>
                  </a:lnTo>
                  <a:lnTo>
                    <a:pt x="142" y="15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28"/>
                  </a:lnTo>
                  <a:lnTo>
                    <a:pt x="144" y="114"/>
                  </a:lnTo>
                  <a:lnTo>
                    <a:pt x="148" y="100"/>
                  </a:lnTo>
                  <a:lnTo>
                    <a:pt x="152" y="88"/>
                  </a:lnTo>
                  <a:lnTo>
                    <a:pt x="158" y="74"/>
                  </a:lnTo>
                  <a:lnTo>
                    <a:pt x="166" y="62"/>
                  </a:lnTo>
                  <a:lnTo>
                    <a:pt x="174" y="52"/>
                  </a:lnTo>
                  <a:lnTo>
                    <a:pt x="182" y="42"/>
                  </a:lnTo>
                  <a:lnTo>
                    <a:pt x="194" y="32"/>
                  </a:lnTo>
                  <a:lnTo>
                    <a:pt x="204" y="24"/>
                  </a:lnTo>
                  <a:lnTo>
                    <a:pt x="216" y="18"/>
                  </a:lnTo>
                  <a:lnTo>
                    <a:pt x="228" y="12"/>
                  </a:lnTo>
                  <a:lnTo>
                    <a:pt x="242" y="6"/>
                  </a:lnTo>
                  <a:lnTo>
                    <a:pt x="256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98" y="0"/>
                  </a:lnTo>
                  <a:lnTo>
                    <a:pt x="312" y="2"/>
                  </a:lnTo>
                  <a:lnTo>
                    <a:pt x="326" y="6"/>
                  </a:lnTo>
                  <a:lnTo>
                    <a:pt x="340" y="12"/>
                  </a:lnTo>
                  <a:lnTo>
                    <a:pt x="352" y="18"/>
                  </a:lnTo>
                  <a:lnTo>
                    <a:pt x="364" y="24"/>
                  </a:lnTo>
                  <a:lnTo>
                    <a:pt x="376" y="32"/>
                  </a:lnTo>
                  <a:lnTo>
                    <a:pt x="386" y="42"/>
                  </a:lnTo>
                  <a:lnTo>
                    <a:pt x="394" y="52"/>
                  </a:lnTo>
                  <a:lnTo>
                    <a:pt x="402" y="62"/>
                  </a:lnTo>
                  <a:lnTo>
                    <a:pt x="410" y="74"/>
                  </a:lnTo>
                  <a:lnTo>
                    <a:pt x="416" y="88"/>
                  </a:lnTo>
                  <a:lnTo>
                    <a:pt x="420" y="100"/>
                  </a:lnTo>
                  <a:lnTo>
                    <a:pt x="424" y="114"/>
                  </a:lnTo>
                  <a:lnTo>
                    <a:pt x="426" y="128"/>
                  </a:lnTo>
                  <a:lnTo>
                    <a:pt x="428" y="142"/>
                  </a:lnTo>
                  <a:lnTo>
                    <a:pt x="428" y="142"/>
                  </a:lnTo>
                  <a:lnTo>
                    <a:pt x="426" y="158"/>
                  </a:lnTo>
                  <a:lnTo>
                    <a:pt x="424" y="172"/>
                  </a:lnTo>
                  <a:lnTo>
                    <a:pt x="420" y="186"/>
                  </a:lnTo>
                  <a:lnTo>
                    <a:pt x="416" y="198"/>
                  </a:lnTo>
                  <a:lnTo>
                    <a:pt x="410" y="212"/>
                  </a:lnTo>
                  <a:lnTo>
                    <a:pt x="402" y="222"/>
                  </a:lnTo>
                  <a:lnTo>
                    <a:pt x="394" y="234"/>
                  </a:lnTo>
                  <a:lnTo>
                    <a:pt x="386" y="244"/>
                  </a:lnTo>
                  <a:lnTo>
                    <a:pt x="376" y="254"/>
                  </a:lnTo>
                  <a:lnTo>
                    <a:pt x="364" y="262"/>
                  </a:lnTo>
                  <a:lnTo>
                    <a:pt x="352" y="268"/>
                  </a:lnTo>
                  <a:lnTo>
                    <a:pt x="340" y="274"/>
                  </a:lnTo>
                  <a:lnTo>
                    <a:pt x="326" y="280"/>
                  </a:lnTo>
                  <a:lnTo>
                    <a:pt x="312" y="282"/>
                  </a:lnTo>
                  <a:lnTo>
                    <a:pt x="298" y="286"/>
                  </a:lnTo>
                  <a:lnTo>
                    <a:pt x="284" y="286"/>
                  </a:lnTo>
                  <a:lnTo>
                    <a:pt x="284" y="286"/>
                  </a:lnTo>
                  <a:close/>
                  <a:moveTo>
                    <a:pt x="396" y="888"/>
                  </a:moveTo>
                  <a:lnTo>
                    <a:pt x="176" y="888"/>
                  </a:lnTo>
                  <a:lnTo>
                    <a:pt x="176" y="888"/>
                  </a:lnTo>
                  <a:lnTo>
                    <a:pt x="168" y="888"/>
                  </a:lnTo>
                  <a:lnTo>
                    <a:pt x="160" y="886"/>
                  </a:lnTo>
                  <a:lnTo>
                    <a:pt x="154" y="882"/>
                  </a:lnTo>
                  <a:lnTo>
                    <a:pt x="148" y="878"/>
                  </a:lnTo>
                  <a:lnTo>
                    <a:pt x="144" y="872"/>
                  </a:lnTo>
                  <a:lnTo>
                    <a:pt x="140" y="866"/>
                  </a:lnTo>
                  <a:lnTo>
                    <a:pt x="138" y="858"/>
                  </a:lnTo>
                  <a:lnTo>
                    <a:pt x="138" y="85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38" y="344"/>
                  </a:lnTo>
                  <a:lnTo>
                    <a:pt x="140" y="336"/>
                  </a:lnTo>
                  <a:lnTo>
                    <a:pt x="144" y="330"/>
                  </a:lnTo>
                  <a:lnTo>
                    <a:pt x="148" y="324"/>
                  </a:lnTo>
                  <a:lnTo>
                    <a:pt x="154" y="320"/>
                  </a:lnTo>
                  <a:lnTo>
                    <a:pt x="160" y="316"/>
                  </a:lnTo>
                  <a:lnTo>
                    <a:pt x="168" y="314"/>
                  </a:lnTo>
                  <a:lnTo>
                    <a:pt x="176" y="312"/>
                  </a:lnTo>
                  <a:lnTo>
                    <a:pt x="396" y="312"/>
                  </a:lnTo>
                  <a:lnTo>
                    <a:pt x="396" y="312"/>
                  </a:lnTo>
                  <a:lnTo>
                    <a:pt x="404" y="314"/>
                  </a:lnTo>
                  <a:lnTo>
                    <a:pt x="412" y="316"/>
                  </a:lnTo>
                  <a:lnTo>
                    <a:pt x="418" y="320"/>
                  </a:lnTo>
                  <a:lnTo>
                    <a:pt x="424" y="324"/>
                  </a:lnTo>
                  <a:lnTo>
                    <a:pt x="428" y="330"/>
                  </a:lnTo>
                  <a:lnTo>
                    <a:pt x="432" y="336"/>
                  </a:lnTo>
                  <a:lnTo>
                    <a:pt x="434" y="344"/>
                  </a:lnTo>
                  <a:lnTo>
                    <a:pt x="434" y="350"/>
                  </a:lnTo>
                  <a:lnTo>
                    <a:pt x="434" y="850"/>
                  </a:lnTo>
                  <a:lnTo>
                    <a:pt x="434" y="850"/>
                  </a:lnTo>
                  <a:lnTo>
                    <a:pt x="434" y="858"/>
                  </a:lnTo>
                  <a:lnTo>
                    <a:pt x="432" y="866"/>
                  </a:lnTo>
                  <a:lnTo>
                    <a:pt x="428" y="872"/>
                  </a:lnTo>
                  <a:lnTo>
                    <a:pt x="424" y="878"/>
                  </a:lnTo>
                  <a:lnTo>
                    <a:pt x="418" y="882"/>
                  </a:lnTo>
                  <a:lnTo>
                    <a:pt x="412" y="886"/>
                  </a:lnTo>
                  <a:lnTo>
                    <a:pt x="404" y="888"/>
                  </a:lnTo>
                  <a:lnTo>
                    <a:pt x="396" y="888"/>
                  </a:lnTo>
                  <a:lnTo>
                    <a:pt x="396" y="888"/>
                  </a:lnTo>
                  <a:close/>
                  <a:moveTo>
                    <a:pt x="460" y="1276"/>
                  </a:moveTo>
                  <a:lnTo>
                    <a:pt x="430" y="1280"/>
                  </a:lnTo>
                  <a:lnTo>
                    <a:pt x="430" y="1280"/>
                  </a:lnTo>
                  <a:lnTo>
                    <a:pt x="422" y="1282"/>
                  </a:lnTo>
                  <a:lnTo>
                    <a:pt x="414" y="1280"/>
                  </a:lnTo>
                  <a:lnTo>
                    <a:pt x="408" y="1278"/>
                  </a:lnTo>
                  <a:lnTo>
                    <a:pt x="402" y="1274"/>
                  </a:lnTo>
                  <a:lnTo>
                    <a:pt x="396" y="1270"/>
                  </a:lnTo>
                  <a:lnTo>
                    <a:pt x="392" y="1264"/>
                  </a:lnTo>
                  <a:lnTo>
                    <a:pt x="388" y="1256"/>
                  </a:lnTo>
                  <a:lnTo>
                    <a:pt x="386" y="1250"/>
                  </a:lnTo>
                  <a:lnTo>
                    <a:pt x="324" y="872"/>
                  </a:lnTo>
                  <a:lnTo>
                    <a:pt x="324" y="872"/>
                  </a:lnTo>
                  <a:lnTo>
                    <a:pt x="324" y="866"/>
                  </a:lnTo>
                  <a:lnTo>
                    <a:pt x="326" y="858"/>
                  </a:lnTo>
                  <a:lnTo>
                    <a:pt x="328" y="850"/>
                  </a:lnTo>
                  <a:lnTo>
                    <a:pt x="332" y="844"/>
                  </a:lnTo>
                  <a:lnTo>
                    <a:pt x="336" y="838"/>
                  </a:lnTo>
                  <a:lnTo>
                    <a:pt x="342" y="834"/>
                  </a:lnTo>
                  <a:lnTo>
                    <a:pt x="348" y="832"/>
                  </a:lnTo>
                  <a:lnTo>
                    <a:pt x="356" y="830"/>
                  </a:lnTo>
                  <a:lnTo>
                    <a:pt x="386" y="824"/>
                  </a:lnTo>
                  <a:lnTo>
                    <a:pt x="386" y="824"/>
                  </a:lnTo>
                  <a:lnTo>
                    <a:pt x="394" y="824"/>
                  </a:lnTo>
                  <a:lnTo>
                    <a:pt x="402" y="824"/>
                  </a:lnTo>
                  <a:lnTo>
                    <a:pt x="408" y="828"/>
                  </a:lnTo>
                  <a:lnTo>
                    <a:pt x="414" y="830"/>
                  </a:lnTo>
                  <a:lnTo>
                    <a:pt x="420" y="836"/>
                  </a:lnTo>
                  <a:lnTo>
                    <a:pt x="424" y="842"/>
                  </a:lnTo>
                  <a:lnTo>
                    <a:pt x="428" y="848"/>
                  </a:lnTo>
                  <a:lnTo>
                    <a:pt x="430" y="856"/>
                  </a:lnTo>
                  <a:lnTo>
                    <a:pt x="492" y="1232"/>
                  </a:lnTo>
                  <a:lnTo>
                    <a:pt x="492" y="1232"/>
                  </a:lnTo>
                  <a:lnTo>
                    <a:pt x="492" y="1240"/>
                  </a:lnTo>
                  <a:lnTo>
                    <a:pt x="490" y="1248"/>
                  </a:lnTo>
                  <a:lnTo>
                    <a:pt x="488" y="1254"/>
                  </a:lnTo>
                  <a:lnTo>
                    <a:pt x="484" y="1260"/>
                  </a:lnTo>
                  <a:lnTo>
                    <a:pt x="480" y="1266"/>
                  </a:lnTo>
                  <a:lnTo>
                    <a:pt x="474" y="1270"/>
                  </a:lnTo>
                  <a:lnTo>
                    <a:pt x="468" y="1274"/>
                  </a:lnTo>
                  <a:lnTo>
                    <a:pt x="460" y="1276"/>
                  </a:lnTo>
                  <a:lnTo>
                    <a:pt x="460" y="1276"/>
                  </a:lnTo>
                  <a:close/>
                  <a:moveTo>
                    <a:pt x="252" y="876"/>
                  </a:moveTo>
                  <a:lnTo>
                    <a:pt x="180" y="1250"/>
                  </a:lnTo>
                  <a:lnTo>
                    <a:pt x="180" y="1250"/>
                  </a:lnTo>
                  <a:lnTo>
                    <a:pt x="178" y="1258"/>
                  </a:lnTo>
                  <a:lnTo>
                    <a:pt x="174" y="1264"/>
                  </a:lnTo>
                  <a:lnTo>
                    <a:pt x="170" y="1270"/>
                  </a:lnTo>
                  <a:lnTo>
                    <a:pt x="164" y="1274"/>
                  </a:lnTo>
                  <a:lnTo>
                    <a:pt x="158" y="1278"/>
                  </a:lnTo>
                  <a:lnTo>
                    <a:pt x="152" y="1280"/>
                  </a:lnTo>
                  <a:lnTo>
                    <a:pt x="144" y="1280"/>
                  </a:lnTo>
                  <a:lnTo>
                    <a:pt x="136" y="1280"/>
                  </a:lnTo>
                  <a:lnTo>
                    <a:pt x="106" y="1274"/>
                  </a:lnTo>
                  <a:lnTo>
                    <a:pt x="106" y="1274"/>
                  </a:lnTo>
                  <a:lnTo>
                    <a:pt x="98" y="1272"/>
                  </a:lnTo>
                  <a:lnTo>
                    <a:pt x="92" y="1268"/>
                  </a:lnTo>
                  <a:lnTo>
                    <a:pt x="86" y="1264"/>
                  </a:lnTo>
                  <a:lnTo>
                    <a:pt x="82" y="1258"/>
                  </a:lnTo>
                  <a:lnTo>
                    <a:pt x="78" y="1252"/>
                  </a:lnTo>
                  <a:lnTo>
                    <a:pt x="76" y="1244"/>
                  </a:lnTo>
                  <a:lnTo>
                    <a:pt x="74" y="1238"/>
                  </a:lnTo>
                  <a:lnTo>
                    <a:pt x="76" y="1230"/>
                  </a:lnTo>
                  <a:lnTo>
                    <a:pt x="148" y="856"/>
                  </a:lnTo>
                  <a:lnTo>
                    <a:pt x="148" y="856"/>
                  </a:lnTo>
                  <a:lnTo>
                    <a:pt x="150" y="848"/>
                  </a:lnTo>
                  <a:lnTo>
                    <a:pt x="154" y="842"/>
                  </a:lnTo>
                  <a:lnTo>
                    <a:pt x="158" y="836"/>
                  </a:lnTo>
                  <a:lnTo>
                    <a:pt x="164" y="830"/>
                  </a:lnTo>
                  <a:lnTo>
                    <a:pt x="170" y="828"/>
                  </a:lnTo>
                  <a:lnTo>
                    <a:pt x="176" y="826"/>
                  </a:lnTo>
                  <a:lnTo>
                    <a:pt x="184" y="824"/>
                  </a:lnTo>
                  <a:lnTo>
                    <a:pt x="192" y="824"/>
                  </a:lnTo>
                  <a:lnTo>
                    <a:pt x="222" y="830"/>
                  </a:lnTo>
                  <a:lnTo>
                    <a:pt x="222" y="830"/>
                  </a:lnTo>
                  <a:lnTo>
                    <a:pt x="230" y="832"/>
                  </a:lnTo>
                  <a:lnTo>
                    <a:pt x="236" y="836"/>
                  </a:lnTo>
                  <a:lnTo>
                    <a:pt x="242" y="842"/>
                  </a:lnTo>
                  <a:lnTo>
                    <a:pt x="246" y="846"/>
                  </a:lnTo>
                  <a:lnTo>
                    <a:pt x="250" y="854"/>
                  </a:lnTo>
                  <a:lnTo>
                    <a:pt x="252" y="860"/>
                  </a:lnTo>
                  <a:lnTo>
                    <a:pt x="252" y="868"/>
                  </a:lnTo>
                  <a:lnTo>
                    <a:pt x="252" y="876"/>
                  </a:lnTo>
                  <a:lnTo>
                    <a:pt x="252" y="876"/>
                  </a:lnTo>
                  <a:close/>
                  <a:moveTo>
                    <a:pt x="208" y="378"/>
                  </a:moveTo>
                  <a:lnTo>
                    <a:pt x="86" y="678"/>
                  </a:lnTo>
                  <a:lnTo>
                    <a:pt x="86" y="678"/>
                  </a:lnTo>
                  <a:lnTo>
                    <a:pt x="84" y="684"/>
                  </a:lnTo>
                  <a:lnTo>
                    <a:pt x="80" y="688"/>
                  </a:lnTo>
                  <a:lnTo>
                    <a:pt x="74" y="692"/>
                  </a:lnTo>
                  <a:lnTo>
                    <a:pt x="68" y="696"/>
                  </a:lnTo>
                  <a:lnTo>
                    <a:pt x="62" y="698"/>
                  </a:lnTo>
                  <a:lnTo>
                    <a:pt x="56" y="698"/>
                  </a:lnTo>
                  <a:lnTo>
                    <a:pt x="50" y="698"/>
                  </a:lnTo>
                  <a:lnTo>
                    <a:pt x="44" y="696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14" y="682"/>
                  </a:lnTo>
                  <a:lnTo>
                    <a:pt x="10" y="678"/>
                  </a:lnTo>
                  <a:lnTo>
                    <a:pt x="6" y="674"/>
                  </a:lnTo>
                  <a:lnTo>
                    <a:pt x="2" y="668"/>
                  </a:lnTo>
                  <a:lnTo>
                    <a:pt x="0" y="662"/>
                  </a:lnTo>
                  <a:lnTo>
                    <a:pt x="0" y="656"/>
                  </a:lnTo>
                  <a:lnTo>
                    <a:pt x="0" y="650"/>
                  </a:lnTo>
                  <a:lnTo>
                    <a:pt x="2" y="644"/>
                  </a:lnTo>
                  <a:lnTo>
                    <a:pt x="124" y="344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30" y="332"/>
                  </a:lnTo>
                  <a:lnTo>
                    <a:pt x="136" y="328"/>
                  </a:lnTo>
                  <a:lnTo>
                    <a:pt x="140" y="326"/>
                  </a:lnTo>
                  <a:lnTo>
                    <a:pt x="146" y="324"/>
                  </a:lnTo>
                  <a:lnTo>
                    <a:pt x="152" y="324"/>
                  </a:lnTo>
                  <a:lnTo>
                    <a:pt x="160" y="324"/>
                  </a:lnTo>
                  <a:lnTo>
                    <a:pt x="166" y="326"/>
                  </a:lnTo>
                  <a:lnTo>
                    <a:pt x="190" y="336"/>
                  </a:lnTo>
                  <a:lnTo>
                    <a:pt x="190" y="336"/>
                  </a:lnTo>
                  <a:lnTo>
                    <a:pt x="196" y="338"/>
                  </a:lnTo>
                  <a:lnTo>
                    <a:pt x="200" y="342"/>
                  </a:lnTo>
                  <a:lnTo>
                    <a:pt x="204" y="348"/>
                  </a:lnTo>
                  <a:lnTo>
                    <a:pt x="208" y="352"/>
                  </a:lnTo>
                  <a:lnTo>
                    <a:pt x="208" y="358"/>
                  </a:lnTo>
                  <a:lnTo>
                    <a:pt x="210" y="364"/>
                  </a:lnTo>
                  <a:lnTo>
                    <a:pt x="210" y="372"/>
                  </a:lnTo>
                  <a:lnTo>
                    <a:pt x="208" y="378"/>
                  </a:lnTo>
                  <a:lnTo>
                    <a:pt x="208" y="378"/>
                  </a:lnTo>
                  <a:close/>
                  <a:moveTo>
                    <a:pt x="544" y="682"/>
                  </a:moveTo>
                  <a:lnTo>
                    <a:pt x="520" y="692"/>
                  </a:lnTo>
                  <a:lnTo>
                    <a:pt x="520" y="692"/>
                  </a:lnTo>
                  <a:lnTo>
                    <a:pt x="514" y="694"/>
                  </a:lnTo>
                  <a:lnTo>
                    <a:pt x="506" y="694"/>
                  </a:lnTo>
                  <a:lnTo>
                    <a:pt x="500" y="694"/>
                  </a:lnTo>
                  <a:lnTo>
                    <a:pt x="494" y="692"/>
                  </a:lnTo>
                  <a:lnTo>
                    <a:pt x="490" y="688"/>
                  </a:lnTo>
                  <a:lnTo>
                    <a:pt x="484" y="684"/>
                  </a:lnTo>
                  <a:lnTo>
                    <a:pt x="480" y="680"/>
                  </a:lnTo>
                  <a:lnTo>
                    <a:pt x="478" y="674"/>
                  </a:lnTo>
                  <a:lnTo>
                    <a:pt x="358" y="374"/>
                  </a:lnTo>
                  <a:lnTo>
                    <a:pt x="358" y="374"/>
                  </a:lnTo>
                  <a:lnTo>
                    <a:pt x="356" y="368"/>
                  </a:lnTo>
                  <a:lnTo>
                    <a:pt x="356" y="360"/>
                  </a:lnTo>
                  <a:lnTo>
                    <a:pt x="356" y="354"/>
                  </a:lnTo>
                  <a:lnTo>
                    <a:pt x="358" y="348"/>
                  </a:lnTo>
                  <a:lnTo>
                    <a:pt x="360" y="344"/>
                  </a:lnTo>
                  <a:lnTo>
                    <a:pt x="364" y="338"/>
                  </a:lnTo>
                  <a:lnTo>
                    <a:pt x="370" y="334"/>
                  </a:lnTo>
                  <a:lnTo>
                    <a:pt x="376" y="332"/>
                  </a:lnTo>
                  <a:lnTo>
                    <a:pt x="400" y="322"/>
                  </a:lnTo>
                  <a:lnTo>
                    <a:pt x="400" y="322"/>
                  </a:lnTo>
                  <a:lnTo>
                    <a:pt x="406" y="320"/>
                  </a:lnTo>
                  <a:lnTo>
                    <a:pt x="412" y="320"/>
                  </a:lnTo>
                  <a:lnTo>
                    <a:pt x="418" y="320"/>
                  </a:lnTo>
                  <a:lnTo>
                    <a:pt x="424" y="322"/>
                  </a:lnTo>
                  <a:lnTo>
                    <a:pt x="430" y="326"/>
                  </a:lnTo>
                  <a:lnTo>
                    <a:pt x="434" y="330"/>
                  </a:lnTo>
                  <a:lnTo>
                    <a:pt x="438" y="334"/>
                  </a:lnTo>
                  <a:lnTo>
                    <a:pt x="442" y="340"/>
                  </a:lnTo>
                  <a:lnTo>
                    <a:pt x="562" y="640"/>
                  </a:lnTo>
                  <a:lnTo>
                    <a:pt x="562" y="640"/>
                  </a:lnTo>
                  <a:lnTo>
                    <a:pt x="564" y="646"/>
                  </a:lnTo>
                  <a:lnTo>
                    <a:pt x="564" y="654"/>
                  </a:lnTo>
                  <a:lnTo>
                    <a:pt x="564" y="660"/>
                  </a:lnTo>
                  <a:lnTo>
                    <a:pt x="562" y="666"/>
                  </a:lnTo>
                  <a:lnTo>
                    <a:pt x="558" y="670"/>
                  </a:lnTo>
                  <a:lnTo>
                    <a:pt x="554" y="676"/>
                  </a:lnTo>
                  <a:lnTo>
                    <a:pt x="550" y="680"/>
                  </a:lnTo>
                  <a:lnTo>
                    <a:pt x="544" y="682"/>
                  </a:lnTo>
                  <a:lnTo>
                    <a:pt x="544" y="6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24643" y="5525669"/>
              <a:ext cx="322564" cy="58061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106"/>
          <p:cNvGrpSpPr/>
          <p:nvPr/>
        </p:nvGrpSpPr>
        <p:grpSpPr>
          <a:xfrm flipH="1">
            <a:off x="312204" y="2361325"/>
            <a:ext cx="2886584" cy="2068770"/>
            <a:chOff x="5336112" y="3064254"/>
            <a:chExt cx="3282277" cy="2068770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5336112" y="3064254"/>
              <a:ext cx="3282276" cy="58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664346" y="3577476"/>
              <a:ext cx="29540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058414" y="4116429"/>
              <a:ext cx="25599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510752" y="4564255"/>
              <a:ext cx="2107636" cy="58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922740" y="5112733"/>
              <a:ext cx="1695648" cy="20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747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Selection</a:t>
            </a:r>
            <a:r>
              <a:rPr lang="en-US" dirty="0" smtClean="0"/>
              <a:t> </a:t>
            </a:r>
            <a:r>
              <a:rPr lang="en-US" dirty="0" smtClean="0"/>
              <a:t>– RIGHT CHOICE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723646" y="3237156"/>
            <a:ext cx="1320780" cy="1320780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92" name="Group 91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3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00453" y="2688559"/>
            <a:ext cx="978423" cy="978423"/>
            <a:chOff x="3551431" y="2017019"/>
            <a:chExt cx="978423" cy="978423"/>
          </a:xfrm>
        </p:grpSpPr>
        <p:grpSp>
          <p:nvGrpSpPr>
            <p:cNvPr id="88" name="Group 8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90" name="Oval 8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9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06584" y="3989218"/>
            <a:ext cx="1583081" cy="1583081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84" name="Group 8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86" name="Oval 85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5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97063" y="2058115"/>
            <a:ext cx="978423" cy="978423"/>
            <a:chOff x="3551431" y="2017019"/>
            <a:chExt cx="978423" cy="978423"/>
          </a:xfrm>
        </p:grpSpPr>
        <p:grpSp>
          <p:nvGrpSpPr>
            <p:cNvPr id="80" name="Group 7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82" name="Oval 81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1 Título"/>
            <p:cNvSpPr txBox="1">
              <a:spLocks/>
            </p:cNvSpPr>
            <p:nvPr/>
          </p:nvSpPr>
          <p:spPr>
            <a:xfrm>
              <a:off x="3724457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err="1" smtClean="0">
                  <a:solidFill>
                    <a:srgbClr val="002060"/>
                  </a:solidFill>
                  <a:latin typeface="Calibri"/>
                </a:rPr>
                <a:t>AngularJS</a:t>
              </a:r>
              <a:endParaRPr lang="es-ES" sz="1200" b="1" dirty="0" smtClean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0025" y="2869783"/>
            <a:ext cx="1640607" cy="1640607"/>
            <a:chOff x="4570025" y="2869783"/>
            <a:chExt cx="1640607" cy="1640607"/>
          </a:xfrm>
        </p:grpSpPr>
        <p:grpSp>
          <p:nvGrpSpPr>
            <p:cNvPr id="5" name="Group 4"/>
            <p:cNvGrpSpPr/>
            <p:nvPr/>
          </p:nvGrpSpPr>
          <p:grpSpPr>
            <a:xfrm>
              <a:off x="4570025" y="2869783"/>
              <a:ext cx="1640607" cy="1640607"/>
              <a:chOff x="4570025" y="2869783"/>
              <a:chExt cx="1640607" cy="1640607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4570025" y="2869783"/>
                <a:ext cx="1640607" cy="164060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3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7"/>
              <p:cNvSpPr>
                <a:spLocks/>
              </p:cNvSpPr>
              <p:nvPr/>
            </p:nvSpPr>
            <p:spPr bwMode="auto">
              <a:xfrm>
                <a:off x="4657451" y="2882666"/>
                <a:ext cx="1281348" cy="128260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7" name="1 Título"/>
            <p:cNvSpPr txBox="1">
              <a:spLocks/>
            </p:cNvSpPr>
            <p:nvPr/>
          </p:nvSpPr>
          <p:spPr>
            <a:xfrm>
              <a:off x="4897063" y="3254963"/>
              <a:ext cx="1064910" cy="771116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prstClr val="white"/>
                  </a:solidFill>
                  <a:latin typeface="Calibri"/>
                </a:rPr>
                <a:t>RIGHT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prstClr val="white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95599" y="2821626"/>
            <a:ext cx="933774" cy="933774"/>
            <a:chOff x="3551431" y="2017019"/>
            <a:chExt cx="978423" cy="978423"/>
          </a:xfrm>
        </p:grpSpPr>
        <p:grpSp>
          <p:nvGrpSpPr>
            <p:cNvPr id="72" name="Group 7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74" name="Oval 73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3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38583" y="3074221"/>
            <a:ext cx="1314164" cy="1314164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68" name="Group 67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70" name="Oval 6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9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Web API</a:t>
              </a:r>
              <a:endParaRPr lang="es-ES" sz="1200" b="1" dirty="0" smtClean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81756" y="2399688"/>
            <a:ext cx="834674" cy="834674"/>
            <a:chOff x="3551431" y="2017019"/>
            <a:chExt cx="978423" cy="978423"/>
          </a:xfrm>
        </p:grpSpPr>
        <p:grpSp>
          <p:nvGrpSpPr>
            <p:cNvPr id="64" name="Group 63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5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900" b="1" dirty="0" smtClean="0">
                  <a:solidFill>
                    <a:srgbClr val="002060"/>
                  </a:solidFill>
                  <a:latin typeface="Calibri"/>
                </a:rPr>
                <a:t>WCF</a:t>
              </a:r>
              <a:endParaRPr lang="en-US" sz="9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92076" y="1896648"/>
            <a:ext cx="978423" cy="978423"/>
            <a:chOff x="3551431" y="2017019"/>
            <a:chExt cx="978423" cy="978423"/>
          </a:xfrm>
        </p:grpSpPr>
        <p:grpSp>
          <p:nvGrpSpPr>
            <p:cNvPr id="60" name="Group 59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err="1" smtClean="0">
                  <a:solidFill>
                    <a:srgbClr val="002060"/>
                  </a:solidFill>
                  <a:latin typeface="Calibri"/>
                </a:rPr>
                <a:t>ReacjJS</a:t>
              </a:r>
              <a:endParaRPr lang="es-ES" sz="1200" b="1" dirty="0" smtClean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94515" y="2700413"/>
            <a:ext cx="1199677" cy="1199677"/>
            <a:chOff x="3551431" y="2017019"/>
            <a:chExt cx="978423" cy="978423"/>
          </a:xfrm>
        </p:grpSpPr>
        <p:grpSp>
          <p:nvGrpSpPr>
            <p:cNvPr id="56" name="Group 55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58" name="Oval 57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7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24134" y="3658653"/>
            <a:ext cx="1531648" cy="1531648"/>
            <a:chOff x="3551431" y="2017019"/>
            <a:chExt cx="978423" cy="978423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2" name="Group 51"/>
            <p:cNvGrpSpPr/>
            <p:nvPr/>
          </p:nvGrpSpPr>
          <p:grpSpPr>
            <a:xfrm>
              <a:off x="3551431" y="2017019"/>
              <a:ext cx="978423" cy="978423"/>
              <a:chOff x="763639" y="1226826"/>
              <a:chExt cx="5297436" cy="5297436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1 Título"/>
            <p:cNvSpPr txBox="1">
              <a:spLocks/>
            </p:cNvSpPr>
            <p:nvPr/>
          </p:nvSpPr>
          <p:spPr>
            <a:xfrm>
              <a:off x="3714183" y="2055405"/>
              <a:ext cx="738361" cy="389181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2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2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52798" y="1338018"/>
            <a:ext cx="1230306" cy="1230306"/>
            <a:chOff x="2524974" y="1296922"/>
            <a:chExt cx="1230306" cy="1230306"/>
          </a:xfrm>
        </p:grpSpPr>
        <p:grpSp>
          <p:nvGrpSpPr>
            <p:cNvPr id="48" name="Group 47"/>
            <p:cNvGrpSpPr/>
            <p:nvPr/>
          </p:nvGrpSpPr>
          <p:grpSpPr>
            <a:xfrm>
              <a:off x="2524974" y="1296922"/>
              <a:ext cx="1230306" cy="1230306"/>
              <a:chOff x="763639" y="1226826"/>
              <a:chExt cx="5297436" cy="5297436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1 Título"/>
            <p:cNvSpPr txBox="1">
              <a:spLocks/>
            </p:cNvSpPr>
            <p:nvPr/>
          </p:nvSpPr>
          <p:spPr>
            <a:xfrm>
              <a:off x="2790343" y="1542309"/>
              <a:ext cx="731035" cy="351629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dirty="0" smtClean="0">
                  <a:solidFill>
                    <a:srgbClr val="002060"/>
                  </a:solidFill>
                  <a:latin typeface="Book Antiqua" pitchFamily="18" charset="0"/>
                </a:rPr>
                <a:t> MVC</a:t>
              </a:r>
              <a:endParaRPr lang="es-ES" sz="1400" dirty="0" smtClean="0">
                <a:solidFill>
                  <a:srgbClr val="002060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8283" y="2140322"/>
            <a:ext cx="1322068" cy="1322068"/>
            <a:chOff x="2270459" y="2099226"/>
            <a:chExt cx="1322068" cy="13220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57325" y="3192076"/>
            <a:ext cx="1539737" cy="1539737"/>
            <a:chOff x="2270459" y="2099226"/>
            <a:chExt cx="1322068" cy="1322068"/>
          </a:xfrm>
        </p:grpSpPr>
        <p:grpSp>
          <p:nvGrpSpPr>
            <p:cNvPr id="40" name="Group 39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42" name="Oval 41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58725" y="4543578"/>
            <a:ext cx="1747914" cy="1747914"/>
            <a:chOff x="2270459" y="2099226"/>
            <a:chExt cx="1322068" cy="1322068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36" name="Group 35"/>
            <p:cNvGrpSpPr/>
            <p:nvPr/>
          </p:nvGrpSpPr>
          <p:grpSpPr>
            <a:xfrm>
              <a:off x="2270459" y="2099226"/>
              <a:ext cx="1322068" cy="1322068"/>
              <a:chOff x="763639" y="1226826"/>
              <a:chExt cx="5297436" cy="5297436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763639" y="1226826"/>
                <a:ext cx="5297436" cy="5297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tint val="66000"/>
                      <a:satMod val="160000"/>
                      <a:lumMod val="71000"/>
                      <a:lumOff val="29000"/>
                    </a:schemeClr>
                  </a:gs>
                  <a:gs pos="39000">
                    <a:schemeClr val="bg1">
                      <a:tint val="44500"/>
                      <a:satMod val="160000"/>
                      <a:lumMod val="90000"/>
                    </a:schemeClr>
                  </a:gs>
                  <a:gs pos="100000">
                    <a:schemeClr val="bg1">
                      <a:tint val="23500"/>
                      <a:satMod val="160000"/>
                      <a:lumMod val="5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1045934" y="1298243"/>
                <a:ext cx="4137408" cy="4141464"/>
              </a:xfrm>
              <a:custGeom>
                <a:avLst/>
                <a:gdLst>
                  <a:gd name="T0" fmla="*/ 1308 w 2040"/>
                  <a:gd name="T1" fmla="*/ 78 h 2042"/>
                  <a:gd name="T2" fmla="*/ 1474 w 2040"/>
                  <a:gd name="T3" fmla="*/ 98 h 2042"/>
                  <a:gd name="T4" fmla="*/ 1632 w 2040"/>
                  <a:gd name="T5" fmla="*/ 140 h 2042"/>
                  <a:gd name="T6" fmla="*/ 1780 w 2040"/>
                  <a:gd name="T7" fmla="*/ 202 h 2042"/>
                  <a:gd name="T8" fmla="*/ 1916 w 2040"/>
                  <a:gd name="T9" fmla="*/ 284 h 2042"/>
                  <a:gd name="T10" fmla="*/ 2040 w 2040"/>
                  <a:gd name="T11" fmla="*/ 382 h 2042"/>
                  <a:gd name="T12" fmla="*/ 1956 w 2040"/>
                  <a:gd name="T13" fmla="*/ 298 h 2042"/>
                  <a:gd name="T14" fmla="*/ 1814 w 2040"/>
                  <a:gd name="T15" fmla="*/ 190 h 2042"/>
                  <a:gd name="T16" fmla="*/ 1656 w 2040"/>
                  <a:gd name="T17" fmla="*/ 102 h 2042"/>
                  <a:gd name="T18" fmla="*/ 1484 w 2040"/>
                  <a:gd name="T19" fmla="*/ 42 h 2042"/>
                  <a:gd name="T20" fmla="*/ 1300 w 2040"/>
                  <a:gd name="T21" fmla="*/ 6 h 2042"/>
                  <a:gd name="T22" fmla="*/ 1174 w 2040"/>
                  <a:gd name="T23" fmla="*/ 0 h 2042"/>
                  <a:gd name="T24" fmla="*/ 994 w 2040"/>
                  <a:gd name="T25" fmla="*/ 14 h 2042"/>
                  <a:gd name="T26" fmla="*/ 824 w 2040"/>
                  <a:gd name="T27" fmla="*/ 52 h 2042"/>
                  <a:gd name="T28" fmla="*/ 664 w 2040"/>
                  <a:gd name="T29" fmla="*/ 116 h 2042"/>
                  <a:gd name="T30" fmla="*/ 516 w 2040"/>
                  <a:gd name="T31" fmla="*/ 200 h 2042"/>
                  <a:gd name="T32" fmla="*/ 384 w 2040"/>
                  <a:gd name="T33" fmla="*/ 304 h 2042"/>
                  <a:gd name="T34" fmla="*/ 268 w 2040"/>
                  <a:gd name="T35" fmla="*/ 426 h 2042"/>
                  <a:gd name="T36" fmla="*/ 170 w 2040"/>
                  <a:gd name="T37" fmla="*/ 564 h 2042"/>
                  <a:gd name="T38" fmla="*/ 92 w 2040"/>
                  <a:gd name="T39" fmla="*/ 716 h 2042"/>
                  <a:gd name="T40" fmla="*/ 36 w 2040"/>
                  <a:gd name="T41" fmla="*/ 880 h 2042"/>
                  <a:gd name="T42" fmla="*/ 6 w 2040"/>
                  <a:gd name="T43" fmla="*/ 1054 h 2042"/>
                  <a:gd name="T44" fmla="*/ 0 w 2040"/>
                  <a:gd name="T45" fmla="*/ 1174 h 2042"/>
                  <a:gd name="T46" fmla="*/ 14 w 2040"/>
                  <a:gd name="T47" fmla="*/ 1362 h 2042"/>
                  <a:gd name="T48" fmla="*/ 58 w 2040"/>
                  <a:gd name="T49" fmla="*/ 1542 h 2042"/>
                  <a:gd name="T50" fmla="*/ 128 w 2040"/>
                  <a:gd name="T51" fmla="*/ 1710 h 2042"/>
                  <a:gd name="T52" fmla="*/ 224 w 2040"/>
                  <a:gd name="T53" fmla="*/ 1864 h 2042"/>
                  <a:gd name="T54" fmla="*/ 340 w 2040"/>
                  <a:gd name="T55" fmla="*/ 2000 h 2042"/>
                  <a:gd name="T56" fmla="*/ 348 w 2040"/>
                  <a:gd name="T57" fmla="*/ 2002 h 2042"/>
                  <a:gd name="T58" fmla="*/ 254 w 2040"/>
                  <a:gd name="T59" fmla="*/ 1872 h 2042"/>
                  <a:gd name="T60" fmla="*/ 180 w 2040"/>
                  <a:gd name="T61" fmla="*/ 1732 h 2042"/>
                  <a:gd name="T62" fmla="*/ 124 w 2040"/>
                  <a:gd name="T63" fmla="*/ 1580 h 2042"/>
                  <a:gd name="T64" fmla="*/ 88 w 2040"/>
                  <a:gd name="T65" fmla="*/ 1418 h 2042"/>
                  <a:gd name="T66" fmla="*/ 76 w 2040"/>
                  <a:gd name="T67" fmla="*/ 1250 h 2042"/>
                  <a:gd name="T68" fmla="*/ 82 w 2040"/>
                  <a:gd name="T69" fmla="*/ 1130 h 2042"/>
                  <a:gd name="T70" fmla="*/ 114 w 2040"/>
                  <a:gd name="T71" fmla="*/ 958 h 2042"/>
                  <a:gd name="T72" fmla="*/ 168 w 2040"/>
                  <a:gd name="T73" fmla="*/ 794 h 2042"/>
                  <a:gd name="T74" fmla="*/ 246 w 2040"/>
                  <a:gd name="T75" fmla="*/ 642 h 2042"/>
                  <a:gd name="T76" fmla="*/ 344 w 2040"/>
                  <a:gd name="T77" fmla="*/ 504 h 2042"/>
                  <a:gd name="T78" fmla="*/ 460 w 2040"/>
                  <a:gd name="T79" fmla="*/ 382 h 2042"/>
                  <a:gd name="T80" fmla="*/ 594 w 2040"/>
                  <a:gd name="T81" fmla="*/ 278 h 2042"/>
                  <a:gd name="T82" fmla="*/ 742 w 2040"/>
                  <a:gd name="T83" fmla="*/ 192 h 2042"/>
                  <a:gd name="T84" fmla="*/ 902 w 2040"/>
                  <a:gd name="T85" fmla="*/ 130 h 2042"/>
                  <a:gd name="T86" fmla="*/ 1072 w 2040"/>
                  <a:gd name="T87" fmla="*/ 90 h 2042"/>
                  <a:gd name="T88" fmla="*/ 1250 w 2040"/>
                  <a:gd name="T89" fmla="*/ 76 h 2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40" h="2042">
                    <a:moveTo>
                      <a:pt x="1250" y="76"/>
                    </a:moveTo>
                    <a:lnTo>
                      <a:pt x="1250" y="76"/>
                    </a:lnTo>
                    <a:lnTo>
                      <a:pt x="1308" y="78"/>
                    </a:lnTo>
                    <a:lnTo>
                      <a:pt x="1364" y="82"/>
                    </a:lnTo>
                    <a:lnTo>
                      <a:pt x="1418" y="88"/>
                    </a:lnTo>
                    <a:lnTo>
                      <a:pt x="1474" y="98"/>
                    </a:lnTo>
                    <a:lnTo>
                      <a:pt x="1526" y="110"/>
                    </a:lnTo>
                    <a:lnTo>
                      <a:pt x="1580" y="124"/>
                    </a:lnTo>
                    <a:lnTo>
                      <a:pt x="1632" y="140"/>
                    </a:lnTo>
                    <a:lnTo>
                      <a:pt x="1682" y="158"/>
                    </a:lnTo>
                    <a:lnTo>
                      <a:pt x="1732" y="180"/>
                    </a:lnTo>
                    <a:lnTo>
                      <a:pt x="1780" y="202"/>
                    </a:lnTo>
                    <a:lnTo>
                      <a:pt x="1826" y="228"/>
                    </a:lnTo>
                    <a:lnTo>
                      <a:pt x="1872" y="254"/>
                    </a:lnTo>
                    <a:lnTo>
                      <a:pt x="1916" y="284"/>
                    </a:lnTo>
                    <a:lnTo>
                      <a:pt x="1960" y="316"/>
                    </a:lnTo>
                    <a:lnTo>
                      <a:pt x="2002" y="348"/>
                    </a:lnTo>
                    <a:lnTo>
                      <a:pt x="2040" y="382"/>
                    </a:lnTo>
                    <a:lnTo>
                      <a:pt x="2040" y="382"/>
                    </a:lnTo>
                    <a:lnTo>
                      <a:pt x="2000" y="340"/>
                    </a:lnTo>
                    <a:lnTo>
                      <a:pt x="1956" y="298"/>
                    </a:lnTo>
                    <a:lnTo>
                      <a:pt x="1910" y="260"/>
                    </a:lnTo>
                    <a:lnTo>
                      <a:pt x="1864" y="224"/>
                    </a:lnTo>
                    <a:lnTo>
                      <a:pt x="1814" y="190"/>
                    </a:lnTo>
                    <a:lnTo>
                      <a:pt x="1762" y="158"/>
                    </a:lnTo>
                    <a:lnTo>
                      <a:pt x="1710" y="130"/>
                    </a:lnTo>
                    <a:lnTo>
                      <a:pt x="1656" y="102"/>
                    </a:lnTo>
                    <a:lnTo>
                      <a:pt x="1600" y="80"/>
                    </a:lnTo>
                    <a:lnTo>
                      <a:pt x="1542" y="58"/>
                    </a:lnTo>
                    <a:lnTo>
                      <a:pt x="1484" y="42"/>
                    </a:lnTo>
                    <a:lnTo>
                      <a:pt x="1424" y="26"/>
                    </a:lnTo>
                    <a:lnTo>
                      <a:pt x="1362" y="14"/>
                    </a:lnTo>
                    <a:lnTo>
                      <a:pt x="1300" y="6"/>
                    </a:lnTo>
                    <a:lnTo>
                      <a:pt x="1238" y="2"/>
                    </a:lnTo>
                    <a:lnTo>
                      <a:pt x="1174" y="0"/>
                    </a:lnTo>
                    <a:lnTo>
                      <a:pt x="1174" y="0"/>
                    </a:lnTo>
                    <a:lnTo>
                      <a:pt x="1112" y="2"/>
                    </a:lnTo>
                    <a:lnTo>
                      <a:pt x="1054" y="6"/>
                    </a:lnTo>
                    <a:lnTo>
                      <a:pt x="994" y="14"/>
                    </a:lnTo>
                    <a:lnTo>
                      <a:pt x="936" y="24"/>
                    </a:lnTo>
                    <a:lnTo>
                      <a:pt x="880" y="36"/>
                    </a:lnTo>
                    <a:lnTo>
                      <a:pt x="824" y="52"/>
                    </a:lnTo>
                    <a:lnTo>
                      <a:pt x="770" y="70"/>
                    </a:lnTo>
                    <a:lnTo>
                      <a:pt x="716" y="92"/>
                    </a:lnTo>
                    <a:lnTo>
                      <a:pt x="664" y="116"/>
                    </a:lnTo>
                    <a:lnTo>
                      <a:pt x="614" y="142"/>
                    </a:lnTo>
                    <a:lnTo>
                      <a:pt x="564" y="170"/>
                    </a:lnTo>
                    <a:lnTo>
                      <a:pt x="516" y="200"/>
                    </a:lnTo>
                    <a:lnTo>
                      <a:pt x="470" y="232"/>
                    </a:lnTo>
                    <a:lnTo>
                      <a:pt x="426" y="268"/>
                    </a:lnTo>
                    <a:lnTo>
                      <a:pt x="384" y="304"/>
                    </a:lnTo>
                    <a:lnTo>
                      <a:pt x="344" y="344"/>
                    </a:lnTo>
                    <a:lnTo>
                      <a:pt x="304" y="384"/>
                    </a:lnTo>
                    <a:lnTo>
                      <a:pt x="268" y="426"/>
                    </a:lnTo>
                    <a:lnTo>
                      <a:pt x="232" y="472"/>
                    </a:lnTo>
                    <a:lnTo>
                      <a:pt x="200" y="518"/>
                    </a:lnTo>
                    <a:lnTo>
                      <a:pt x="170" y="564"/>
                    </a:lnTo>
                    <a:lnTo>
                      <a:pt x="140" y="614"/>
                    </a:lnTo>
                    <a:lnTo>
                      <a:pt x="116" y="664"/>
                    </a:lnTo>
                    <a:lnTo>
                      <a:pt x="92" y="716"/>
                    </a:lnTo>
                    <a:lnTo>
                      <a:pt x="70" y="770"/>
                    </a:lnTo>
                    <a:lnTo>
                      <a:pt x="52" y="824"/>
                    </a:lnTo>
                    <a:lnTo>
                      <a:pt x="36" y="880"/>
                    </a:lnTo>
                    <a:lnTo>
                      <a:pt x="24" y="936"/>
                    </a:lnTo>
                    <a:lnTo>
                      <a:pt x="12" y="994"/>
                    </a:lnTo>
                    <a:lnTo>
                      <a:pt x="6" y="1054"/>
                    </a:lnTo>
                    <a:lnTo>
                      <a:pt x="0" y="1114"/>
                    </a:lnTo>
                    <a:lnTo>
                      <a:pt x="0" y="1174"/>
                    </a:lnTo>
                    <a:lnTo>
                      <a:pt x="0" y="1174"/>
                    </a:lnTo>
                    <a:lnTo>
                      <a:pt x="0" y="1238"/>
                    </a:lnTo>
                    <a:lnTo>
                      <a:pt x="6" y="1300"/>
                    </a:lnTo>
                    <a:lnTo>
                      <a:pt x="14" y="1362"/>
                    </a:lnTo>
                    <a:lnTo>
                      <a:pt x="26" y="1424"/>
                    </a:lnTo>
                    <a:lnTo>
                      <a:pt x="40" y="1484"/>
                    </a:lnTo>
                    <a:lnTo>
                      <a:pt x="58" y="1542"/>
                    </a:lnTo>
                    <a:lnTo>
                      <a:pt x="80" y="1600"/>
                    </a:lnTo>
                    <a:lnTo>
                      <a:pt x="102" y="1656"/>
                    </a:lnTo>
                    <a:lnTo>
                      <a:pt x="128" y="1710"/>
                    </a:lnTo>
                    <a:lnTo>
                      <a:pt x="158" y="1764"/>
                    </a:lnTo>
                    <a:lnTo>
                      <a:pt x="190" y="1814"/>
                    </a:lnTo>
                    <a:lnTo>
                      <a:pt x="224" y="1864"/>
                    </a:lnTo>
                    <a:lnTo>
                      <a:pt x="260" y="1912"/>
                    </a:lnTo>
                    <a:lnTo>
                      <a:pt x="298" y="1956"/>
                    </a:lnTo>
                    <a:lnTo>
                      <a:pt x="340" y="2000"/>
                    </a:lnTo>
                    <a:lnTo>
                      <a:pt x="382" y="2042"/>
                    </a:lnTo>
                    <a:lnTo>
                      <a:pt x="382" y="2042"/>
                    </a:lnTo>
                    <a:lnTo>
                      <a:pt x="348" y="2002"/>
                    </a:lnTo>
                    <a:lnTo>
                      <a:pt x="314" y="1960"/>
                    </a:lnTo>
                    <a:lnTo>
                      <a:pt x="284" y="1918"/>
                    </a:lnTo>
                    <a:lnTo>
                      <a:pt x="254" y="1872"/>
                    </a:lnTo>
                    <a:lnTo>
                      <a:pt x="228" y="1826"/>
                    </a:lnTo>
                    <a:lnTo>
                      <a:pt x="202" y="1780"/>
                    </a:lnTo>
                    <a:lnTo>
                      <a:pt x="180" y="1732"/>
                    </a:lnTo>
                    <a:lnTo>
                      <a:pt x="158" y="1682"/>
                    </a:lnTo>
                    <a:lnTo>
                      <a:pt x="140" y="1632"/>
                    </a:lnTo>
                    <a:lnTo>
                      <a:pt x="124" y="1580"/>
                    </a:lnTo>
                    <a:lnTo>
                      <a:pt x="110" y="1528"/>
                    </a:lnTo>
                    <a:lnTo>
                      <a:pt x="98" y="1474"/>
                    </a:lnTo>
                    <a:lnTo>
                      <a:pt x="88" y="1418"/>
                    </a:lnTo>
                    <a:lnTo>
                      <a:pt x="82" y="1364"/>
                    </a:lnTo>
                    <a:lnTo>
                      <a:pt x="78" y="1308"/>
                    </a:lnTo>
                    <a:lnTo>
                      <a:pt x="76" y="1250"/>
                    </a:lnTo>
                    <a:lnTo>
                      <a:pt x="76" y="1250"/>
                    </a:lnTo>
                    <a:lnTo>
                      <a:pt x="78" y="1190"/>
                    </a:lnTo>
                    <a:lnTo>
                      <a:pt x="82" y="1130"/>
                    </a:lnTo>
                    <a:lnTo>
                      <a:pt x="90" y="1072"/>
                    </a:lnTo>
                    <a:lnTo>
                      <a:pt x="100" y="1014"/>
                    </a:lnTo>
                    <a:lnTo>
                      <a:pt x="114" y="958"/>
                    </a:lnTo>
                    <a:lnTo>
                      <a:pt x="130" y="902"/>
                    </a:lnTo>
                    <a:lnTo>
                      <a:pt x="148" y="848"/>
                    </a:lnTo>
                    <a:lnTo>
                      <a:pt x="168" y="794"/>
                    </a:lnTo>
                    <a:lnTo>
                      <a:pt x="192" y="742"/>
                    </a:lnTo>
                    <a:lnTo>
                      <a:pt x="218" y="692"/>
                    </a:lnTo>
                    <a:lnTo>
                      <a:pt x="246" y="642"/>
                    </a:lnTo>
                    <a:lnTo>
                      <a:pt x="276" y="594"/>
                    </a:lnTo>
                    <a:lnTo>
                      <a:pt x="310" y="548"/>
                    </a:lnTo>
                    <a:lnTo>
                      <a:pt x="344" y="504"/>
                    </a:lnTo>
                    <a:lnTo>
                      <a:pt x="382" y="462"/>
                    </a:lnTo>
                    <a:lnTo>
                      <a:pt x="420" y="420"/>
                    </a:lnTo>
                    <a:lnTo>
                      <a:pt x="460" y="382"/>
                    </a:lnTo>
                    <a:lnTo>
                      <a:pt x="504" y="344"/>
                    </a:lnTo>
                    <a:lnTo>
                      <a:pt x="548" y="310"/>
                    </a:lnTo>
                    <a:lnTo>
                      <a:pt x="594" y="278"/>
                    </a:lnTo>
                    <a:lnTo>
                      <a:pt x="642" y="246"/>
                    </a:lnTo>
                    <a:lnTo>
                      <a:pt x="690" y="218"/>
                    </a:lnTo>
                    <a:lnTo>
                      <a:pt x="742" y="192"/>
                    </a:lnTo>
                    <a:lnTo>
                      <a:pt x="794" y="168"/>
                    </a:lnTo>
                    <a:lnTo>
                      <a:pt x="846" y="148"/>
                    </a:lnTo>
                    <a:lnTo>
                      <a:pt x="902" y="130"/>
                    </a:lnTo>
                    <a:lnTo>
                      <a:pt x="956" y="114"/>
                    </a:lnTo>
                    <a:lnTo>
                      <a:pt x="1014" y="100"/>
                    </a:lnTo>
                    <a:lnTo>
                      <a:pt x="1072" y="90"/>
                    </a:lnTo>
                    <a:lnTo>
                      <a:pt x="1130" y="82"/>
                    </a:lnTo>
                    <a:lnTo>
                      <a:pt x="1190" y="78"/>
                    </a:lnTo>
                    <a:lnTo>
                      <a:pt x="1250" y="76"/>
                    </a:lnTo>
                    <a:lnTo>
                      <a:pt x="1250" y="76"/>
                    </a:lnTo>
                    <a:close/>
                  </a:path>
                </a:pathLst>
              </a:custGeom>
              <a:solidFill>
                <a:srgbClr val="FFFFFF">
                  <a:alpha val="85000"/>
                </a:srgb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1 Título"/>
            <p:cNvSpPr txBox="1">
              <a:spLocks/>
            </p:cNvSpPr>
            <p:nvPr/>
          </p:nvSpPr>
          <p:spPr>
            <a:xfrm>
              <a:off x="2504917" y="2299456"/>
              <a:ext cx="964322" cy="577863"/>
            </a:xfrm>
            <a:prstGeom prst="rect">
              <a:avLst/>
            </a:prstGeom>
          </p:spPr>
          <p:txBody>
            <a:bodyPr vert="horz" lIns="102393" tIns="51197" rIns="102393" bIns="51197" rtlCol="0" anchor="t">
              <a:prstTxWarp prst="textInflateTop">
                <a:avLst>
                  <a:gd name="adj" fmla="val 50000"/>
                </a:avLst>
              </a:prstTxWarp>
              <a:noAutofit/>
            </a:bodyPr>
            <a:lstStyle/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WRONG</a:t>
              </a:r>
            </a:p>
            <a:p>
              <a:pPr algn="ctr" defTabSz="1023935">
                <a:spcBef>
                  <a:spcPct val="0"/>
                </a:spcBef>
                <a:defRPr/>
              </a:pPr>
              <a:r>
                <a:rPr lang="es-ES" sz="1400" b="1" dirty="0" smtClean="0">
                  <a:solidFill>
                    <a:srgbClr val="002060"/>
                  </a:solidFill>
                  <a:latin typeface="Calibri"/>
                </a:rPr>
                <a:t>CHOICE</a:t>
              </a:r>
              <a:endParaRPr lang="en-US" sz="1400" b="1" dirty="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21" name="Oval 20"/>
          <p:cNvSpPr>
            <a:spLocks noChangeArrowheads="1"/>
          </p:cNvSpPr>
          <p:nvPr/>
        </p:nvSpPr>
        <p:spPr bwMode="auto">
          <a:xfrm flipH="1">
            <a:off x="5205657" y="3708000"/>
            <a:ext cx="425522" cy="127255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246068">
            <a:off x="5523243" y="480332"/>
            <a:ext cx="2207821" cy="3407025"/>
            <a:chOff x="2259963" y="793185"/>
            <a:chExt cx="3060454" cy="4722775"/>
          </a:xfrm>
          <a:effectLst/>
        </p:grpSpPr>
        <p:sp>
          <p:nvSpPr>
            <p:cNvPr id="23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33" name="Oval 32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30" name="Oval 29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Freeform 25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743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TEXT – STICKY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11" name="Rectangle 7"/>
          <p:cNvSpPr/>
          <p:nvPr/>
        </p:nvSpPr>
        <p:spPr bwMode="auto">
          <a:xfrm>
            <a:off x="2188720" y="2144163"/>
            <a:ext cx="4068120" cy="4023856"/>
          </a:xfrm>
          <a:custGeom>
            <a:avLst/>
            <a:gdLst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0 w 2771880"/>
              <a:gd name="connsiteY3" fmla="*/ 2769368 h 2769368"/>
              <a:gd name="connsiteX4" fmla="*/ 0 w 2771880"/>
              <a:gd name="connsiteY4" fmla="*/ 0 h 2769368"/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38793 w 2771880"/>
              <a:gd name="connsiteY3" fmla="*/ 2747201 h 2769368"/>
              <a:gd name="connsiteX4" fmla="*/ 0 w 2771880"/>
              <a:gd name="connsiteY4" fmla="*/ 0 h 2769368"/>
              <a:gd name="connsiteX0" fmla="*/ 0 w 2771880"/>
              <a:gd name="connsiteY0" fmla="*/ 0 h 2747201"/>
              <a:gd name="connsiteX1" fmla="*/ 2771880 w 2771880"/>
              <a:gd name="connsiteY1" fmla="*/ 0 h 2747201"/>
              <a:gd name="connsiteX2" fmla="*/ 2760796 w 2771880"/>
              <a:gd name="connsiteY2" fmla="*/ 2592030 h 2747201"/>
              <a:gd name="connsiteX3" fmla="*/ 38793 w 2771880"/>
              <a:gd name="connsiteY3" fmla="*/ 2747201 h 2747201"/>
              <a:gd name="connsiteX4" fmla="*/ 0 w 2771880"/>
              <a:gd name="connsiteY4" fmla="*/ 0 h 2747201"/>
              <a:gd name="connsiteX0" fmla="*/ 0 w 2778093"/>
              <a:gd name="connsiteY0" fmla="*/ 0 h 2747201"/>
              <a:gd name="connsiteX1" fmla="*/ 2771880 w 2778093"/>
              <a:gd name="connsiteY1" fmla="*/ 0 h 2747201"/>
              <a:gd name="connsiteX2" fmla="*/ 2777422 w 2778093"/>
              <a:gd name="connsiteY2" fmla="*/ 2575405 h 2747201"/>
              <a:gd name="connsiteX3" fmla="*/ 38793 w 2778093"/>
              <a:gd name="connsiteY3" fmla="*/ 2747201 h 2747201"/>
              <a:gd name="connsiteX4" fmla="*/ 0 w 2778093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422" h="2747201">
                <a:moveTo>
                  <a:pt x="0" y="0"/>
                </a:moveTo>
                <a:lnTo>
                  <a:pt x="2771880" y="0"/>
                </a:lnTo>
                <a:cubicBezTo>
                  <a:pt x="2768185" y="864010"/>
                  <a:pt x="2703531" y="1711395"/>
                  <a:pt x="2777422" y="2575405"/>
                </a:cubicBezTo>
                <a:cubicBezTo>
                  <a:pt x="1864546" y="2582794"/>
                  <a:pt x="951669" y="2689936"/>
                  <a:pt x="38793" y="2747201"/>
                </a:cubicBezTo>
                <a:cubicBezTo>
                  <a:pt x="75738" y="1814842"/>
                  <a:pt x="12931" y="91573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1"/>
          <p:cNvSpPr/>
          <p:nvPr/>
        </p:nvSpPr>
        <p:spPr bwMode="auto">
          <a:xfrm flipH="1">
            <a:off x="1770487" y="2099433"/>
            <a:ext cx="4745805" cy="4159099"/>
          </a:xfrm>
          <a:custGeom>
            <a:avLst/>
            <a:gdLst>
              <a:gd name="connsiteX0" fmla="*/ 0 w 3467100"/>
              <a:gd name="connsiteY0" fmla="*/ 0 h 2209800"/>
              <a:gd name="connsiteX1" fmla="*/ 3467100 w 3467100"/>
              <a:gd name="connsiteY1" fmla="*/ 0 h 2209800"/>
              <a:gd name="connsiteX2" fmla="*/ 3467100 w 3467100"/>
              <a:gd name="connsiteY2" fmla="*/ 2209800 h 2209800"/>
              <a:gd name="connsiteX3" fmla="*/ 0 w 3467100"/>
              <a:gd name="connsiteY3" fmla="*/ 2209800 h 2209800"/>
              <a:gd name="connsiteX4" fmla="*/ 0 w 3467100"/>
              <a:gd name="connsiteY4" fmla="*/ 0 h 2209800"/>
              <a:gd name="connsiteX0" fmla="*/ 0 w 3467100"/>
              <a:gd name="connsiteY0" fmla="*/ 266700 h 2476500"/>
              <a:gd name="connsiteX1" fmla="*/ 2828925 w 3467100"/>
              <a:gd name="connsiteY1" fmla="*/ 0 h 2476500"/>
              <a:gd name="connsiteX2" fmla="*/ 3467100 w 3467100"/>
              <a:gd name="connsiteY2" fmla="*/ 2476500 h 2476500"/>
              <a:gd name="connsiteX3" fmla="*/ 0 w 3467100"/>
              <a:gd name="connsiteY3" fmla="*/ 2476500 h 2476500"/>
              <a:gd name="connsiteX4" fmla="*/ 0 w 3467100"/>
              <a:gd name="connsiteY4" fmla="*/ 266700 h 2476500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467100 w 3467100"/>
              <a:gd name="connsiteY2" fmla="*/ 2476500 h 3038475"/>
              <a:gd name="connsiteX3" fmla="*/ 676275 w 3467100"/>
              <a:gd name="connsiteY3" fmla="*/ 3038475 h 3038475"/>
              <a:gd name="connsiteX4" fmla="*/ 0 w 3467100"/>
              <a:gd name="connsiteY4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190875 w 3467100"/>
              <a:gd name="connsiteY2" fmla="*/ 1352550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0 w 3467100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0 w 3615785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438150 w 3615785"/>
              <a:gd name="connsiteY5" fmla="*/ 2057400 h 3038475"/>
              <a:gd name="connsiteX6" fmla="*/ 0 w 3615785"/>
              <a:gd name="connsiteY6" fmla="*/ 266700 h 3038475"/>
              <a:gd name="connsiteX0" fmla="*/ 118609 w 3734394"/>
              <a:gd name="connsiteY0" fmla="*/ 266700 h 3038475"/>
              <a:gd name="connsiteX1" fmla="*/ 2947534 w 3734394"/>
              <a:gd name="connsiteY1" fmla="*/ 0 h 3038475"/>
              <a:gd name="connsiteX2" fmla="*/ 3309484 w 3734394"/>
              <a:gd name="connsiteY2" fmla="*/ 1352550 h 3038475"/>
              <a:gd name="connsiteX3" fmla="*/ 3585709 w 3734394"/>
              <a:gd name="connsiteY3" fmla="*/ 2476500 h 3038475"/>
              <a:gd name="connsiteX4" fmla="*/ 794884 w 3734394"/>
              <a:gd name="connsiteY4" fmla="*/ 3038475 h 3038475"/>
              <a:gd name="connsiteX5" fmla="*/ 556759 w 3734394"/>
              <a:gd name="connsiteY5" fmla="*/ 2057400 h 3038475"/>
              <a:gd name="connsiteX6" fmla="*/ 118609 w 3734394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585709"/>
              <a:gd name="connsiteY0" fmla="*/ 266700 h 3038475"/>
              <a:gd name="connsiteX1" fmla="*/ 2947534 w 3585709"/>
              <a:gd name="connsiteY1" fmla="*/ 0 h 3038475"/>
              <a:gd name="connsiteX2" fmla="*/ 3147559 w 3585709"/>
              <a:gd name="connsiteY2" fmla="*/ 1704975 h 3038475"/>
              <a:gd name="connsiteX3" fmla="*/ 3585709 w 3585709"/>
              <a:gd name="connsiteY3" fmla="*/ 2476500 h 3038475"/>
              <a:gd name="connsiteX4" fmla="*/ 794884 w 3585709"/>
              <a:gd name="connsiteY4" fmla="*/ 3038475 h 3038475"/>
              <a:gd name="connsiteX5" fmla="*/ 556759 w 3585709"/>
              <a:gd name="connsiteY5" fmla="*/ 2057400 h 3038475"/>
              <a:gd name="connsiteX6" fmla="*/ 118609 w 3585709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438150 w 3467100"/>
              <a:gd name="connsiteY5" fmla="*/ 20574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100" h="3038475">
                <a:moveTo>
                  <a:pt x="0" y="266700"/>
                </a:moveTo>
                <a:lnTo>
                  <a:pt x="2828925" y="0"/>
                </a:lnTo>
                <a:cubicBezTo>
                  <a:pt x="2884488" y="561975"/>
                  <a:pt x="2922588" y="1292225"/>
                  <a:pt x="3028950" y="1704975"/>
                </a:cubicBezTo>
                <a:cubicBezTo>
                  <a:pt x="3135313" y="2117725"/>
                  <a:pt x="3276600" y="2338388"/>
                  <a:pt x="3467100" y="2476500"/>
                </a:cubicBezTo>
                <a:lnTo>
                  <a:pt x="676275" y="3038475"/>
                </a:lnTo>
                <a:cubicBezTo>
                  <a:pt x="438150" y="2778125"/>
                  <a:pt x="427038" y="2633663"/>
                  <a:pt x="314325" y="2171700"/>
                </a:cubicBezTo>
                <a:cubicBezTo>
                  <a:pt x="201613" y="1709738"/>
                  <a:pt x="1588" y="790575"/>
                  <a:pt x="0" y="266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Rectangle 7"/>
          <p:cNvSpPr/>
          <p:nvPr/>
        </p:nvSpPr>
        <p:spPr bwMode="auto">
          <a:xfrm>
            <a:off x="2555778" y="1998730"/>
            <a:ext cx="3801766" cy="3760400"/>
          </a:xfrm>
          <a:custGeom>
            <a:avLst/>
            <a:gdLst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0 w 2771880"/>
              <a:gd name="connsiteY3" fmla="*/ 2769368 h 2769368"/>
              <a:gd name="connsiteX4" fmla="*/ 0 w 2771880"/>
              <a:gd name="connsiteY4" fmla="*/ 0 h 2769368"/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38793 w 2771880"/>
              <a:gd name="connsiteY3" fmla="*/ 2747201 h 2769368"/>
              <a:gd name="connsiteX4" fmla="*/ 0 w 2771880"/>
              <a:gd name="connsiteY4" fmla="*/ 0 h 2769368"/>
              <a:gd name="connsiteX0" fmla="*/ 0 w 2771880"/>
              <a:gd name="connsiteY0" fmla="*/ 0 h 2747201"/>
              <a:gd name="connsiteX1" fmla="*/ 2771880 w 2771880"/>
              <a:gd name="connsiteY1" fmla="*/ 0 h 2747201"/>
              <a:gd name="connsiteX2" fmla="*/ 2760796 w 2771880"/>
              <a:gd name="connsiteY2" fmla="*/ 2592030 h 2747201"/>
              <a:gd name="connsiteX3" fmla="*/ 38793 w 2771880"/>
              <a:gd name="connsiteY3" fmla="*/ 2747201 h 2747201"/>
              <a:gd name="connsiteX4" fmla="*/ 0 w 2771880"/>
              <a:gd name="connsiteY4" fmla="*/ 0 h 2747201"/>
              <a:gd name="connsiteX0" fmla="*/ 0 w 2778093"/>
              <a:gd name="connsiteY0" fmla="*/ 0 h 2747201"/>
              <a:gd name="connsiteX1" fmla="*/ 2771880 w 2778093"/>
              <a:gd name="connsiteY1" fmla="*/ 0 h 2747201"/>
              <a:gd name="connsiteX2" fmla="*/ 2777422 w 2778093"/>
              <a:gd name="connsiteY2" fmla="*/ 2575405 h 2747201"/>
              <a:gd name="connsiteX3" fmla="*/ 38793 w 2778093"/>
              <a:gd name="connsiteY3" fmla="*/ 2747201 h 2747201"/>
              <a:gd name="connsiteX4" fmla="*/ 0 w 2778093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422" h="2747201">
                <a:moveTo>
                  <a:pt x="0" y="0"/>
                </a:moveTo>
                <a:lnTo>
                  <a:pt x="2771880" y="0"/>
                </a:lnTo>
                <a:cubicBezTo>
                  <a:pt x="2768185" y="864010"/>
                  <a:pt x="2703531" y="1711395"/>
                  <a:pt x="2777422" y="2575405"/>
                </a:cubicBezTo>
                <a:cubicBezTo>
                  <a:pt x="1864546" y="2582794"/>
                  <a:pt x="951669" y="2689936"/>
                  <a:pt x="38793" y="2747201"/>
                </a:cubicBezTo>
                <a:cubicBezTo>
                  <a:pt x="75738" y="1814842"/>
                  <a:pt x="12931" y="9157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 1"/>
          <p:cNvSpPr/>
          <p:nvPr/>
        </p:nvSpPr>
        <p:spPr bwMode="auto">
          <a:xfrm>
            <a:off x="2627709" y="1702305"/>
            <a:ext cx="4745805" cy="4159099"/>
          </a:xfrm>
          <a:custGeom>
            <a:avLst/>
            <a:gdLst>
              <a:gd name="connsiteX0" fmla="*/ 0 w 3467100"/>
              <a:gd name="connsiteY0" fmla="*/ 0 h 2209800"/>
              <a:gd name="connsiteX1" fmla="*/ 3467100 w 3467100"/>
              <a:gd name="connsiteY1" fmla="*/ 0 h 2209800"/>
              <a:gd name="connsiteX2" fmla="*/ 3467100 w 3467100"/>
              <a:gd name="connsiteY2" fmla="*/ 2209800 h 2209800"/>
              <a:gd name="connsiteX3" fmla="*/ 0 w 3467100"/>
              <a:gd name="connsiteY3" fmla="*/ 2209800 h 2209800"/>
              <a:gd name="connsiteX4" fmla="*/ 0 w 3467100"/>
              <a:gd name="connsiteY4" fmla="*/ 0 h 2209800"/>
              <a:gd name="connsiteX0" fmla="*/ 0 w 3467100"/>
              <a:gd name="connsiteY0" fmla="*/ 266700 h 2476500"/>
              <a:gd name="connsiteX1" fmla="*/ 2828925 w 3467100"/>
              <a:gd name="connsiteY1" fmla="*/ 0 h 2476500"/>
              <a:gd name="connsiteX2" fmla="*/ 3467100 w 3467100"/>
              <a:gd name="connsiteY2" fmla="*/ 2476500 h 2476500"/>
              <a:gd name="connsiteX3" fmla="*/ 0 w 3467100"/>
              <a:gd name="connsiteY3" fmla="*/ 2476500 h 2476500"/>
              <a:gd name="connsiteX4" fmla="*/ 0 w 3467100"/>
              <a:gd name="connsiteY4" fmla="*/ 266700 h 2476500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467100 w 3467100"/>
              <a:gd name="connsiteY2" fmla="*/ 2476500 h 3038475"/>
              <a:gd name="connsiteX3" fmla="*/ 676275 w 3467100"/>
              <a:gd name="connsiteY3" fmla="*/ 3038475 h 3038475"/>
              <a:gd name="connsiteX4" fmla="*/ 0 w 3467100"/>
              <a:gd name="connsiteY4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190875 w 3467100"/>
              <a:gd name="connsiteY2" fmla="*/ 1352550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0 w 3467100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0 w 3615785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438150 w 3615785"/>
              <a:gd name="connsiteY5" fmla="*/ 2057400 h 3038475"/>
              <a:gd name="connsiteX6" fmla="*/ 0 w 3615785"/>
              <a:gd name="connsiteY6" fmla="*/ 266700 h 3038475"/>
              <a:gd name="connsiteX0" fmla="*/ 118609 w 3734394"/>
              <a:gd name="connsiteY0" fmla="*/ 266700 h 3038475"/>
              <a:gd name="connsiteX1" fmla="*/ 2947534 w 3734394"/>
              <a:gd name="connsiteY1" fmla="*/ 0 h 3038475"/>
              <a:gd name="connsiteX2" fmla="*/ 3309484 w 3734394"/>
              <a:gd name="connsiteY2" fmla="*/ 1352550 h 3038475"/>
              <a:gd name="connsiteX3" fmla="*/ 3585709 w 3734394"/>
              <a:gd name="connsiteY3" fmla="*/ 2476500 h 3038475"/>
              <a:gd name="connsiteX4" fmla="*/ 794884 w 3734394"/>
              <a:gd name="connsiteY4" fmla="*/ 3038475 h 3038475"/>
              <a:gd name="connsiteX5" fmla="*/ 556759 w 3734394"/>
              <a:gd name="connsiteY5" fmla="*/ 2057400 h 3038475"/>
              <a:gd name="connsiteX6" fmla="*/ 118609 w 3734394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585709"/>
              <a:gd name="connsiteY0" fmla="*/ 266700 h 3038475"/>
              <a:gd name="connsiteX1" fmla="*/ 2947534 w 3585709"/>
              <a:gd name="connsiteY1" fmla="*/ 0 h 3038475"/>
              <a:gd name="connsiteX2" fmla="*/ 3147559 w 3585709"/>
              <a:gd name="connsiteY2" fmla="*/ 1704975 h 3038475"/>
              <a:gd name="connsiteX3" fmla="*/ 3585709 w 3585709"/>
              <a:gd name="connsiteY3" fmla="*/ 2476500 h 3038475"/>
              <a:gd name="connsiteX4" fmla="*/ 794884 w 3585709"/>
              <a:gd name="connsiteY4" fmla="*/ 3038475 h 3038475"/>
              <a:gd name="connsiteX5" fmla="*/ 556759 w 3585709"/>
              <a:gd name="connsiteY5" fmla="*/ 2057400 h 3038475"/>
              <a:gd name="connsiteX6" fmla="*/ 118609 w 3585709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438150 w 3467100"/>
              <a:gd name="connsiteY5" fmla="*/ 20574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100" h="3038475">
                <a:moveTo>
                  <a:pt x="0" y="266700"/>
                </a:moveTo>
                <a:lnTo>
                  <a:pt x="2828925" y="0"/>
                </a:lnTo>
                <a:cubicBezTo>
                  <a:pt x="2884488" y="561975"/>
                  <a:pt x="2922588" y="1292225"/>
                  <a:pt x="3028950" y="1704975"/>
                </a:cubicBezTo>
                <a:cubicBezTo>
                  <a:pt x="3135313" y="2117725"/>
                  <a:pt x="3276600" y="2338388"/>
                  <a:pt x="3467100" y="2476500"/>
                </a:cubicBezTo>
                <a:lnTo>
                  <a:pt x="676275" y="3038475"/>
                </a:lnTo>
                <a:cubicBezTo>
                  <a:pt x="438150" y="2778125"/>
                  <a:pt x="427038" y="2633663"/>
                  <a:pt x="314325" y="2171700"/>
                </a:cubicBezTo>
                <a:cubicBezTo>
                  <a:pt x="201613" y="1709738"/>
                  <a:pt x="1588" y="790575"/>
                  <a:pt x="0" y="266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801122" y="1584964"/>
            <a:ext cx="1290755" cy="704048"/>
          </a:xfrm>
          <a:prstGeom prst="rect">
            <a:avLst/>
          </a:prstGeom>
          <a:gradFill flip="none" rotWithShape="1">
            <a:gsLst>
              <a:gs pos="44000">
                <a:schemeClr val="tx1">
                  <a:tint val="66000"/>
                  <a:satMod val="160000"/>
                  <a:lumMod val="0"/>
                </a:schemeClr>
              </a:gs>
              <a:gs pos="73000">
                <a:schemeClr val="tx1">
                  <a:tint val="44500"/>
                  <a:satMod val="160000"/>
                  <a:lumMod val="78000"/>
                  <a:lumOff val="22000"/>
                </a:schemeClr>
              </a:gs>
              <a:gs pos="95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05990" y="851406"/>
            <a:ext cx="811823" cy="1393833"/>
          </a:xfrm>
          <a:custGeom>
            <a:avLst/>
            <a:gdLst>
              <a:gd name="connsiteX0" fmla="*/ 5313 w 601490"/>
              <a:gd name="connsiteY0" fmla="*/ 99239 h 1019373"/>
              <a:gd name="connsiteX1" fmla="*/ 71170 w 601490"/>
              <a:gd name="connsiteY1" fmla="*/ 48580 h 1019373"/>
              <a:gd name="connsiteX2" fmla="*/ 273807 w 601490"/>
              <a:gd name="connsiteY2" fmla="*/ 454 h 1019373"/>
              <a:gd name="connsiteX3" fmla="*/ 481510 w 601490"/>
              <a:gd name="connsiteY3" fmla="*/ 28316 h 1019373"/>
              <a:gd name="connsiteX4" fmla="*/ 595493 w 601490"/>
              <a:gd name="connsiteY4" fmla="*/ 91641 h 1019373"/>
              <a:gd name="connsiteX5" fmla="*/ 567631 w 601490"/>
              <a:gd name="connsiteY5" fmla="*/ 170162 h 1019373"/>
              <a:gd name="connsiteX6" fmla="*/ 415653 w 601490"/>
              <a:gd name="connsiteY6" fmla="*/ 301877 h 1019373"/>
              <a:gd name="connsiteX7" fmla="*/ 428318 w 601490"/>
              <a:gd name="connsiteY7" fmla="*/ 534909 h 1019373"/>
              <a:gd name="connsiteX8" fmla="*/ 481510 w 601490"/>
              <a:gd name="connsiteY8" fmla="*/ 889524 h 1019373"/>
              <a:gd name="connsiteX9" fmla="*/ 527103 w 601490"/>
              <a:gd name="connsiteY9" fmla="*/ 980711 h 1019373"/>
              <a:gd name="connsiteX10" fmla="*/ 468845 w 601490"/>
              <a:gd name="connsiteY10" fmla="*/ 975645 h 1019373"/>
              <a:gd name="connsiteX11" fmla="*/ 397922 w 601490"/>
              <a:gd name="connsiteY11" fmla="*/ 800870 h 1019373"/>
              <a:gd name="connsiteX12" fmla="*/ 377658 w 601490"/>
              <a:gd name="connsiteY12" fmla="*/ 539975 h 1019373"/>
              <a:gd name="connsiteX13" fmla="*/ 377658 w 601490"/>
              <a:gd name="connsiteY13" fmla="*/ 314541 h 1019373"/>
              <a:gd name="connsiteX14" fmla="*/ 425785 w 601490"/>
              <a:gd name="connsiteY14" fmla="*/ 218289 h 1019373"/>
              <a:gd name="connsiteX15" fmla="*/ 557499 w 601490"/>
              <a:gd name="connsiteY15" fmla="*/ 111904 h 1019373"/>
              <a:gd name="connsiteX16" fmla="*/ 428318 w 601490"/>
              <a:gd name="connsiteY16" fmla="*/ 53646 h 1019373"/>
              <a:gd name="connsiteX17" fmla="*/ 195285 w 601490"/>
              <a:gd name="connsiteY17" fmla="*/ 53646 h 1019373"/>
              <a:gd name="connsiteX18" fmla="*/ 81302 w 601490"/>
              <a:gd name="connsiteY18" fmla="*/ 86575 h 1019373"/>
              <a:gd name="connsiteX19" fmla="*/ 58505 w 601490"/>
              <a:gd name="connsiteY19" fmla="*/ 137234 h 1019373"/>
              <a:gd name="connsiteX20" fmla="*/ 147159 w 601490"/>
              <a:gd name="connsiteY20" fmla="*/ 213223 h 1019373"/>
              <a:gd name="connsiteX21" fmla="*/ 228213 w 601490"/>
              <a:gd name="connsiteY21" fmla="*/ 279080 h 1019373"/>
              <a:gd name="connsiteX22" fmla="*/ 245944 w 601490"/>
              <a:gd name="connsiteY22" fmla="*/ 479184 h 1019373"/>
              <a:gd name="connsiteX23" fmla="*/ 215549 w 601490"/>
              <a:gd name="connsiteY23" fmla="*/ 757810 h 1019373"/>
              <a:gd name="connsiteX24" fmla="*/ 126895 w 601490"/>
              <a:gd name="connsiteY24" fmla="*/ 1018705 h 1019373"/>
              <a:gd name="connsiteX25" fmla="*/ 162356 w 601490"/>
              <a:gd name="connsiteY25" fmla="*/ 823667 h 1019373"/>
              <a:gd name="connsiteX26" fmla="*/ 195285 w 601490"/>
              <a:gd name="connsiteY26" fmla="*/ 542508 h 1019373"/>
              <a:gd name="connsiteX27" fmla="*/ 192752 w 601490"/>
              <a:gd name="connsiteY27" fmla="*/ 304409 h 1019373"/>
              <a:gd name="connsiteX28" fmla="*/ 83835 w 601490"/>
              <a:gd name="connsiteY28" fmla="*/ 223355 h 1019373"/>
              <a:gd name="connsiteX29" fmla="*/ 12912 w 601490"/>
              <a:gd name="connsiteY29" fmla="*/ 152432 h 1019373"/>
              <a:gd name="connsiteX30" fmla="*/ 5313 w 601490"/>
              <a:gd name="connsiteY30" fmla="*/ 99239 h 1019373"/>
              <a:gd name="connsiteX0" fmla="*/ 5313 w 601490"/>
              <a:gd name="connsiteY0" fmla="*/ 101906 h 1022040"/>
              <a:gd name="connsiteX1" fmla="*/ 273807 w 601490"/>
              <a:gd name="connsiteY1" fmla="*/ 3121 h 1022040"/>
              <a:gd name="connsiteX2" fmla="*/ 481510 w 601490"/>
              <a:gd name="connsiteY2" fmla="*/ 30983 h 1022040"/>
              <a:gd name="connsiteX3" fmla="*/ 595493 w 601490"/>
              <a:gd name="connsiteY3" fmla="*/ 94308 h 1022040"/>
              <a:gd name="connsiteX4" fmla="*/ 567631 w 601490"/>
              <a:gd name="connsiteY4" fmla="*/ 172829 h 1022040"/>
              <a:gd name="connsiteX5" fmla="*/ 415653 w 601490"/>
              <a:gd name="connsiteY5" fmla="*/ 304544 h 1022040"/>
              <a:gd name="connsiteX6" fmla="*/ 428318 w 601490"/>
              <a:gd name="connsiteY6" fmla="*/ 537576 h 1022040"/>
              <a:gd name="connsiteX7" fmla="*/ 481510 w 601490"/>
              <a:gd name="connsiteY7" fmla="*/ 892191 h 1022040"/>
              <a:gd name="connsiteX8" fmla="*/ 527103 w 601490"/>
              <a:gd name="connsiteY8" fmla="*/ 983378 h 1022040"/>
              <a:gd name="connsiteX9" fmla="*/ 468845 w 601490"/>
              <a:gd name="connsiteY9" fmla="*/ 978312 h 1022040"/>
              <a:gd name="connsiteX10" fmla="*/ 397922 w 601490"/>
              <a:gd name="connsiteY10" fmla="*/ 803537 h 1022040"/>
              <a:gd name="connsiteX11" fmla="*/ 377658 w 601490"/>
              <a:gd name="connsiteY11" fmla="*/ 542642 h 1022040"/>
              <a:gd name="connsiteX12" fmla="*/ 377658 w 601490"/>
              <a:gd name="connsiteY12" fmla="*/ 317208 h 1022040"/>
              <a:gd name="connsiteX13" fmla="*/ 425785 w 601490"/>
              <a:gd name="connsiteY13" fmla="*/ 220956 h 1022040"/>
              <a:gd name="connsiteX14" fmla="*/ 557499 w 601490"/>
              <a:gd name="connsiteY14" fmla="*/ 114571 h 1022040"/>
              <a:gd name="connsiteX15" fmla="*/ 428318 w 601490"/>
              <a:gd name="connsiteY15" fmla="*/ 56313 h 1022040"/>
              <a:gd name="connsiteX16" fmla="*/ 195285 w 601490"/>
              <a:gd name="connsiteY16" fmla="*/ 56313 h 1022040"/>
              <a:gd name="connsiteX17" fmla="*/ 81302 w 601490"/>
              <a:gd name="connsiteY17" fmla="*/ 89242 h 1022040"/>
              <a:gd name="connsiteX18" fmla="*/ 58505 w 601490"/>
              <a:gd name="connsiteY18" fmla="*/ 139901 h 1022040"/>
              <a:gd name="connsiteX19" fmla="*/ 147159 w 601490"/>
              <a:gd name="connsiteY19" fmla="*/ 215890 h 1022040"/>
              <a:gd name="connsiteX20" fmla="*/ 228213 w 601490"/>
              <a:gd name="connsiteY20" fmla="*/ 281747 h 1022040"/>
              <a:gd name="connsiteX21" fmla="*/ 245944 w 601490"/>
              <a:gd name="connsiteY21" fmla="*/ 481851 h 1022040"/>
              <a:gd name="connsiteX22" fmla="*/ 215549 w 601490"/>
              <a:gd name="connsiteY22" fmla="*/ 760477 h 1022040"/>
              <a:gd name="connsiteX23" fmla="*/ 126895 w 601490"/>
              <a:gd name="connsiteY23" fmla="*/ 1021372 h 1022040"/>
              <a:gd name="connsiteX24" fmla="*/ 162356 w 601490"/>
              <a:gd name="connsiteY24" fmla="*/ 826334 h 1022040"/>
              <a:gd name="connsiteX25" fmla="*/ 195285 w 601490"/>
              <a:gd name="connsiteY25" fmla="*/ 545175 h 1022040"/>
              <a:gd name="connsiteX26" fmla="*/ 192752 w 601490"/>
              <a:gd name="connsiteY26" fmla="*/ 307076 h 1022040"/>
              <a:gd name="connsiteX27" fmla="*/ 83835 w 601490"/>
              <a:gd name="connsiteY27" fmla="*/ 226022 h 1022040"/>
              <a:gd name="connsiteX28" fmla="*/ 12912 w 601490"/>
              <a:gd name="connsiteY28" fmla="*/ 155099 h 1022040"/>
              <a:gd name="connsiteX29" fmla="*/ 5313 w 601490"/>
              <a:gd name="connsiteY29" fmla="*/ 101906 h 1022040"/>
              <a:gd name="connsiteX0" fmla="*/ 19154 w 615331"/>
              <a:gd name="connsiteY0" fmla="*/ 101906 h 1022040"/>
              <a:gd name="connsiteX1" fmla="*/ 287648 w 615331"/>
              <a:gd name="connsiteY1" fmla="*/ 3121 h 1022040"/>
              <a:gd name="connsiteX2" fmla="*/ 495351 w 615331"/>
              <a:gd name="connsiteY2" fmla="*/ 30983 h 1022040"/>
              <a:gd name="connsiteX3" fmla="*/ 609334 w 615331"/>
              <a:gd name="connsiteY3" fmla="*/ 94308 h 1022040"/>
              <a:gd name="connsiteX4" fmla="*/ 581472 w 615331"/>
              <a:gd name="connsiteY4" fmla="*/ 172829 h 1022040"/>
              <a:gd name="connsiteX5" fmla="*/ 429494 w 615331"/>
              <a:gd name="connsiteY5" fmla="*/ 304544 h 1022040"/>
              <a:gd name="connsiteX6" fmla="*/ 442159 w 615331"/>
              <a:gd name="connsiteY6" fmla="*/ 537576 h 1022040"/>
              <a:gd name="connsiteX7" fmla="*/ 495351 w 615331"/>
              <a:gd name="connsiteY7" fmla="*/ 892191 h 1022040"/>
              <a:gd name="connsiteX8" fmla="*/ 540944 w 615331"/>
              <a:gd name="connsiteY8" fmla="*/ 983378 h 1022040"/>
              <a:gd name="connsiteX9" fmla="*/ 482686 w 615331"/>
              <a:gd name="connsiteY9" fmla="*/ 978312 h 1022040"/>
              <a:gd name="connsiteX10" fmla="*/ 411763 w 615331"/>
              <a:gd name="connsiteY10" fmla="*/ 803537 h 1022040"/>
              <a:gd name="connsiteX11" fmla="*/ 391499 w 615331"/>
              <a:gd name="connsiteY11" fmla="*/ 542642 h 1022040"/>
              <a:gd name="connsiteX12" fmla="*/ 391499 w 615331"/>
              <a:gd name="connsiteY12" fmla="*/ 317208 h 1022040"/>
              <a:gd name="connsiteX13" fmla="*/ 439626 w 615331"/>
              <a:gd name="connsiteY13" fmla="*/ 220956 h 1022040"/>
              <a:gd name="connsiteX14" fmla="*/ 571340 w 615331"/>
              <a:gd name="connsiteY14" fmla="*/ 114571 h 1022040"/>
              <a:gd name="connsiteX15" fmla="*/ 442159 w 615331"/>
              <a:gd name="connsiteY15" fmla="*/ 56313 h 1022040"/>
              <a:gd name="connsiteX16" fmla="*/ 209126 w 615331"/>
              <a:gd name="connsiteY16" fmla="*/ 56313 h 1022040"/>
              <a:gd name="connsiteX17" fmla="*/ 95143 w 615331"/>
              <a:gd name="connsiteY17" fmla="*/ 89242 h 1022040"/>
              <a:gd name="connsiteX18" fmla="*/ 72346 w 615331"/>
              <a:gd name="connsiteY18" fmla="*/ 139901 h 1022040"/>
              <a:gd name="connsiteX19" fmla="*/ 161000 w 615331"/>
              <a:gd name="connsiteY19" fmla="*/ 215890 h 1022040"/>
              <a:gd name="connsiteX20" fmla="*/ 242054 w 615331"/>
              <a:gd name="connsiteY20" fmla="*/ 281747 h 1022040"/>
              <a:gd name="connsiteX21" fmla="*/ 259785 w 615331"/>
              <a:gd name="connsiteY21" fmla="*/ 481851 h 1022040"/>
              <a:gd name="connsiteX22" fmla="*/ 229390 w 615331"/>
              <a:gd name="connsiteY22" fmla="*/ 760477 h 1022040"/>
              <a:gd name="connsiteX23" fmla="*/ 140736 w 615331"/>
              <a:gd name="connsiteY23" fmla="*/ 1021372 h 1022040"/>
              <a:gd name="connsiteX24" fmla="*/ 176197 w 615331"/>
              <a:gd name="connsiteY24" fmla="*/ 826334 h 1022040"/>
              <a:gd name="connsiteX25" fmla="*/ 209126 w 615331"/>
              <a:gd name="connsiteY25" fmla="*/ 545175 h 1022040"/>
              <a:gd name="connsiteX26" fmla="*/ 206593 w 615331"/>
              <a:gd name="connsiteY26" fmla="*/ 307076 h 1022040"/>
              <a:gd name="connsiteX27" fmla="*/ 97676 w 615331"/>
              <a:gd name="connsiteY27" fmla="*/ 226022 h 1022040"/>
              <a:gd name="connsiteX28" fmla="*/ 26753 w 615331"/>
              <a:gd name="connsiteY28" fmla="*/ 155099 h 1022040"/>
              <a:gd name="connsiteX29" fmla="*/ 19154 w 615331"/>
              <a:gd name="connsiteY29" fmla="*/ 101906 h 1022040"/>
              <a:gd name="connsiteX0" fmla="*/ 19154 w 630608"/>
              <a:gd name="connsiteY0" fmla="*/ 98804 h 1018938"/>
              <a:gd name="connsiteX1" fmla="*/ 287648 w 630608"/>
              <a:gd name="connsiteY1" fmla="*/ 19 h 1018938"/>
              <a:gd name="connsiteX2" fmla="*/ 609334 w 630608"/>
              <a:gd name="connsiteY2" fmla="*/ 91206 h 1018938"/>
              <a:gd name="connsiteX3" fmla="*/ 581472 w 630608"/>
              <a:gd name="connsiteY3" fmla="*/ 169727 h 1018938"/>
              <a:gd name="connsiteX4" fmla="*/ 429494 w 630608"/>
              <a:gd name="connsiteY4" fmla="*/ 301442 h 1018938"/>
              <a:gd name="connsiteX5" fmla="*/ 442159 w 630608"/>
              <a:gd name="connsiteY5" fmla="*/ 534474 h 1018938"/>
              <a:gd name="connsiteX6" fmla="*/ 495351 w 630608"/>
              <a:gd name="connsiteY6" fmla="*/ 889089 h 1018938"/>
              <a:gd name="connsiteX7" fmla="*/ 540944 w 630608"/>
              <a:gd name="connsiteY7" fmla="*/ 980276 h 1018938"/>
              <a:gd name="connsiteX8" fmla="*/ 482686 w 630608"/>
              <a:gd name="connsiteY8" fmla="*/ 975210 h 1018938"/>
              <a:gd name="connsiteX9" fmla="*/ 411763 w 630608"/>
              <a:gd name="connsiteY9" fmla="*/ 800435 h 1018938"/>
              <a:gd name="connsiteX10" fmla="*/ 391499 w 630608"/>
              <a:gd name="connsiteY10" fmla="*/ 539540 h 1018938"/>
              <a:gd name="connsiteX11" fmla="*/ 391499 w 630608"/>
              <a:gd name="connsiteY11" fmla="*/ 314106 h 1018938"/>
              <a:gd name="connsiteX12" fmla="*/ 439626 w 630608"/>
              <a:gd name="connsiteY12" fmla="*/ 217854 h 1018938"/>
              <a:gd name="connsiteX13" fmla="*/ 571340 w 630608"/>
              <a:gd name="connsiteY13" fmla="*/ 111469 h 1018938"/>
              <a:gd name="connsiteX14" fmla="*/ 442159 w 630608"/>
              <a:gd name="connsiteY14" fmla="*/ 53211 h 1018938"/>
              <a:gd name="connsiteX15" fmla="*/ 209126 w 630608"/>
              <a:gd name="connsiteY15" fmla="*/ 53211 h 1018938"/>
              <a:gd name="connsiteX16" fmla="*/ 95143 w 630608"/>
              <a:gd name="connsiteY16" fmla="*/ 86140 h 1018938"/>
              <a:gd name="connsiteX17" fmla="*/ 72346 w 630608"/>
              <a:gd name="connsiteY17" fmla="*/ 136799 h 1018938"/>
              <a:gd name="connsiteX18" fmla="*/ 161000 w 630608"/>
              <a:gd name="connsiteY18" fmla="*/ 212788 h 1018938"/>
              <a:gd name="connsiteX19" fmla="*/ 242054 w 630608"/>
              <a:gd name="connsiteY19" fmla="*/ 278645 h 1018938"/>
              <a:gd name="connsiteX20" fmla="*/ 259785 w 630608"/>
              <a:gd name="connsiteY20" fmla="*/ 478749 h 1018938"/>
              <a:gd name="connsiteX21" fmla="*/ 229390 w 630608"/>
              <a:gd name="connsiteY21" fmla="*/ 757375 h 1018938"/>
              <a:gd name="connsiteX22" fmla="*/ 140736 w 630608"/>
              <a:gd name="connsiteY22" fmla="*/ 1018270 h 1018938"/>
              <a:gd name="connsiteX23" fmla="*/ 176197 w 630608"/>
              <a:gd name="connsiteY23" fmla="*/ 823232 h 1018938"/>
              <a:gd name="connsiteX24" fmla="*/ 209126 w 630608"/>
              <a:gd name="connsiteY24" fmla="*/ 542073 h 1018938"/>
              <a:gd name="connsiteX25" fmla="*/ 206593 w 630608"/>
              <a:gd name="connsiteY25" fmla="*/ 303974 h 1018938"/>
              <a:gd name="connsiteX26" fmla="*/ 97676 w 630608"/>
              <a:gd name="connsiteY26" fmla="*/ 222920 h 1018938"/>
              <a:gd name="connsiteX27" fmla="*/ 26753 w 630608"/>
              <a:gd name="connsiteY27" fmla="*/ 151997 h 1018938"/>
              <a:gd name="connsiteX28" fmla="*/ 19154 w 630608"/>
              <a:gd name="connsiteY28" fmla="*/ 98804 h 1018938"/>
              <a:gd name="connsiteX0" fmla="*/ 19154 w 616069"/>
              <a:gd name="connsiteY0" fmla="*/ 98815 h 1018949"/>
              <a:gd name="connsiteX1" fmla="*/ 287648 w 616069"/>
              <a:gd name="connsiteY1" fmla="*/ 30 h 1018949"/>
              <a:gd name="connsiteX2" fmla="*/ 609334 w 616069"/>
              <a:gd name="connsiteY2" fmla="*/ 91217 h 1018949"/>
              <a:gd name="connsiteX3" fmla="*/ 581472 w 616069"/>
              <a:gd name="connsiteY3" fmla="*/ 169738 h 1018949"/>
              <a:gd name="connsiteX4" fmla="*/ 429494 w 616069"/>
              <a:gd name="connsiteY4" fmla="*/ 301453 h 1018949"/>
              <a:gd name="connsiteX5" fmla="*/ 442159 w 616069"/>
              <a:gd name="connsiteY5" fmla="*/ 534485 h 1018949"/>
              <a:gd name="connsiteX6" fmla="*/ 495351 w 616069"/>
              <a:gd name="connsiteY6" fmla="*/ 889100 h 1018949"/>
              <a:gd name="connsiteX7" fmla="*/ 540944 w 616069"/>
              <a:gd name="connsiteY7" fmla="*/ 980287 h 1018949"/>
              <a:gd name="connsiteX8" fmla="*/ 482686 w 616069"/>
              <a:gd name="connsiteY8" fmla="*/ 975221 h 1018949"/>
              <a:gd name="connsiteX9" fmla="*/ 411763 w 616069"/>
              <a:gd name="connsiteY9" fmla="*/ 800446 h 1018949"/>
              <a:gd name="connsiteX10" fmla="*/ 391499 w 616069"/>
              <a:gd name="connsiteY10" fmla="*/ 539551 h 1018949"/>
              <a:gd name="connsiteX11" fmla="*/ 391499 w 616069"/>
              <a:gd name="connsiteY11" fmla="*/ 314117 h 1018949"/>
              <a:gd name="connsiteX12" fmla="*/ 439626 w 616069"/>
              <a:gd name="connsiteY12" fmla="*/ 217865 h 1018949"/>
              <a:gd name="connsiteX13" fmla="*/ 571340 w 616069"/>
              <a:gd name="connsiteY13" fmla="*/ 111480 h 1018949"/>
              <a:gd name="connsiteX14" fmla="*/ 442159 w 616069"/>
              <a:gd name="connsiteY14" fmla="*/ 53222 h 1018949"/>
              <a:gd name="connsiteX15" fmla="*/ 209126 w 616069"/>
              <a:gd name="connsiteY15" fmla="*/ 53222 h 1018949"/>
              <a:gd name="connsiteX16" fmla="*/ 95143 w 616069"/>
              <a:gd name="connsiteY16" fmla="*/ 86151 h 1018949"/>
              <a:gd name="connsiteX17" fmla="*/ 72346 w 616069"/>
              <a:gd name="connsiteY17" fmla="*/ 136810 h 1018949"/>
              <a:gd name="connsiteX18" fmla="*/ 161000 w 616069"/>
              <a:gd name="connsiteY18" fmla="*/ 212799 h 1018949"/>
              <a:gd name="connsiteX19" fmla="*/ 242054 w 616069"/>
              <a:gd name="connsiteY19" fmla="*/ 278656 h 1018949"/>
              <a:gd name="connsiteX20" fmla="*/ 259785 w 616069"/>
              <a:gd name="connsiteY20" fmla="*/ 478760 h 1018949"/>
              <a:gd name="connsiteX21" fmla="*/ 229390 w 616069"/>
              <a:gd name="connsiteY21" fmla="*/ 757386 h 1018949"/>
              <a:gd name="connsiteX22" fmla="*/ 140736 w 616069"/>
              <a:gd name="connsiteY22" fmla="*/ 1018281 h 1018949"/>
              <a:gd name="connsiteX23" fmla="*/ 176197 w 616069"/>
              <a:gd name="connsiteY23" fmla="*/ 823243 h 1018949"/>
              <a:gd name="connsiteX24" fmla="*/ 209126 w 616069"/>
              <a:gd name="connsiteY24" fmla="*/ 542084 h 1018949"/>
              <a:gd name="connsiteX25" fmla="*/ 206593 w 616069"/>
              <a:gd name="connsiteY25" fmla="*/ 303985 h 1018949"/>
              <a:gd name="connsiteX26" fmla="*/ 97676 w 616069"/>
              <a:gd name="connsiteY26" fmla="*/ 222931 h 1018949"/>
              <a:gd name="connsiteX27" fmla="*/ 26753 w 616069"/>
              <a:gd name="connsiteY27" fmla="*/ 152008 h 1018949"/>
              <a:gd name="connsiteX28" fmla="*/ 19154 w 616069"/>
              <a:gd name="connsiteY28" fmla="*/ 98815 h 1018949"/>
              <a:gd name="connsiteX0" fmla="*/ 7353 w 604268"/>
              <a:gd name="connsiteY0" fmla="*/ 98815 h 1018949"/>
              <a:gd name="connsiteX1" fmla="*/ 275847 w 604268"/>
              <a:gd name="connsiteY1" fmla="*/ 30 h 1018949"/>
              <a:gd name="connsiteX2" fmla="*/ 597533 w 604268"/>
              <a:gd name="connsiteY2" fmla="*/ 91217 h 1018949"/>
              <a:gd name="connsiteX3" fmla="*/ 569671 w 604268"/>
              <a:gd name="connsiteY3" fmla="*/ 169738 h 1018949"/>
              <a:gd name="connsiteX4" fmla="*/ 417693 w 604268"/>
              <a:gd name="connsiteY4" fmla="*/ 301453 h 1018949"/>
              <a:gd name="connsiteX5" fmla="*/ 430358 w 604268"/>
              <a:gd name="connsiteY5" fmla="*/ 534485 h 1018949"/>
              <a:gd name="connsiteX6" fmla="*/ 483550 w 604268"/>
              <a:gd name="connsiteY6" fmla="*/ 889100 h 1018949"/>
              <a:gd name="connsiteX7" fmla="*/ 529143 w 604268"/>
              <a:gd name="connsiteY7" fmla="*/ 980287 h 1018949"/>
              <a:gd name="connsiteX8" fmla="*/ 470885 w 604268"/>
              <a:gd name="connsiteY8" fmla="*/ 975221 h 1018949"/>
              <a:gd name="connsiteX9" fmla="*/ 399962 w 604268"/>
              <a:gd name="connsiteY9" fmla="*/ 800446 h 1018949"/>
              <a:gd name="connsiteX10" fmla="*/ 379698 w 604268"/>
              <a:gd name="connsiteY10" fmla="*/ 539551 h 1018949"/>
              <a:gd name="connsiteX11" fmla="*/ 379698 w 604268"/>
              <a:gd name="connsiteY11" fmla="*/ 314117 h 1018949"/>
              <a:gd name="connsiteX12" fmla="*/ 427825 w 604268"/>
              <a:gd name="connsiteY12" fmla="*/ 217865 h 1018949"/>
              <a:gd name="connsiteX13" fmla="*/ 559539 w 604268"/>
              <a:gd name="connsiteY13" fmla="*/ 111480 h 1018949"/>
              <a:gd name="connsiteX14" fmla="*/ 430358 w 604268"/>
              <a:gd name="connsiteY14" fmla="*/ 53222 h 1018949"/>
              <a:gd name="connsiteX15" fmla="*/ 197325 w 604268"/>
              <a:gd name="connsiteY15" fmla="*/ 53222 h 1018949"/>
              <a:gd name="connsiteX16" fmla="*/ 83342 w 604268"/>
              <a:gd name="connsiteY16" fmla="*/ 86151 h 1018949"/>
              <a:gd name="connsiteX17" fmla="*/ 60545 w 604268"/>
              <a:gd name="connsiteY17" fmla="*/ 136810 h 1018949"/>
              <a:gd name="connsiteX18" fmla="*/ 149199 w 604268"/>
              <a:gd name="connsiteY18" fmla="*/ 212799 h 1018949"/>
              <a:gd name="connsiteX19" fmla="*/ 230253 w 604268"/>
              <a:gd name="connsiteY19" fmla="*/ 278656 h 1018949"/>
              <a:gd name="connsiteX20" fmla="*/ 247984 w 604268"/>
              <a:gd name="connsiteY20" fmla="*/ 478760 h 1018949"/>
              <a:gd name="connsiteX21" fmla="*/ 217589 w 604268"/>
              <a:gd name="connsiteY21" fmla="*/ 757386 h 1018949"/>
              <a:gd name="connsiteX22" fmla="*/ 128935 w 604268"/>
              <a:gd name="connsiteY22" fmla="*/ 1018281 h 1018949"/>
              <a:gd name="connsiteX23" fmla="*/ 164396 w 604268"/>
              <a:gd name="connsiteY23" fmla="*/ 823243 h 1018949"/>
              <a:gd name="connsiteX24" fmla="*/ 197325 w 604268"/>
              <a:gd name="connsiteY24" fmla="*/ 542084 h 1018949"/>
              <a:gd name="connsiteX25" fmla="*/ 194792 w 604268"/>
              <a:gd name="connsiteY25" fmla="*/ 303985 h 1018949"/>
              <a:gd name="connsiteX26" fmla="*/ 85875 w 604268"/>
              <a:gd name="connsiteY26" fmla="*/ 222931 h 1018949"/>
              <a:gd name="connsiteX27" fmla="*/ 7353 w 604268"/>
              <a:gd name="connsiteY27" fmla="*/ 98815 h 1018949"/>
              <a:gd name="connsiteX0" fmla="*/ 7353 w 611842"/>
              <a:gd name="connsiteY0" fmla="*/ 98807 h 1018941"/>
              <a:gd name="connsiteX1" fmla="*/ 275847 w 611842"/>
              <a:gd name="connsiteY1" fmla="*/ 22 h 1018941"/>
              <a:gd name="connsiteX2" fmla="*/ 597533 w 611842"/>
              <a:gd name="connsiteY2" fmla="*/ 91209 h 1018941"/>
              <a:gd name="connsiteX3" fmla="*/ 541808 w 611842"/>
              <a:gd name="connsiteY3" fmla="*/ 217857 h 1018941"/>
              <a:gd name="connsiteX4" fmla="*/ 417693 w 611842"/>
              <a:gd name="connsiteY4" fmla="*/ 301445 h 1018941"/>
              <a:gd name="connsiteX5" fmla="*/ 430358 w 611842"/>
              <a:gd name="connsiteY5" fmla="*/ 534477 h 1018941"/>
              <a:gd name="connsiteX6" fmla="*/ 483550 w 611842"/>
              <a:gd name="connsiteY6" fmla="*/ 889092 h 1018941"/>
              <a:gd name="connsiteX7" fmla="*/ 529143 w 611842"/>
              <a:gd name="connsiteY7" fmla="*/ 980279 h 1018941"/>
              <a:gd name="connsiteX8" fmla="*/ 470885 w 611842"/>
              <a:gd name="connsiteY8" fmla="*/ 975213 h 1018941"/>
              <a:gd name="connsiteX9" fmla="*/ 399962 w 611842"/>
              <a:gd name="connsiteY9" fmla="*/ 800438 h 1018941"/>
              <a:gd name="connsiteX10" fmla="*/ 379698 w 611842"/>
              <a:gd name="connsiteY10" fmla="*/ 539543 h 1018941"/>
              <a:gd name="connsiteX11" fmla="*/ 379698 w 611842"/>
              <a:gd name="connsiteY11" fmla="*/ 314109 h 1018941"/>
              <a:gd name="connsiteX12" fmla="*/ 427825 w 611842"/>
              <a:gd name="connsiteY12" fmla="*/ 217857 h 1018941"/>
              <a:gd name="connsiteX13" fmla="*/ 559539 w 611842"/>
              <a:gd name="connsiteY13" fmla="*/ 111472 h 1018941"/>
              <a:gd name="connsiteX14" fmla="*/ 430358 w 611842"/>
              <a:gd name="connsiteY14" fmla="*/ 53214 h 1018941"/>
              <a:gd name="connsiteX15" fmla="*/ 197325 w 611842"/>
              <a:gd name="connsiteY15" fmla="*/ 53214 h 1018941"/>
              <a:gd name="connsiteX16" fmla="*/ 83342 w 611842"/>
              <a:gd name="connsiteY16" fmla="*/ 86143 h 1018941"/>
              <a:gd name="connsiteX17" fmla="*/ 60545 w 611842"/>
              <a:gd name="connsiteY17" fmla="*/ 136802 h 1018941"/>
              <a:gd name="connsiteX18" fmla="*/ 149199 w 611842"/>
              <a:gd name="connsiteY18" fmla="*/ 212791 h 1018941"/>
              <a:gd name="connsiteX19" fmla="*/ 230253 w 611842"/>
              <a:gd name="connsiteY19" fmla="*/ 278648 h 1018941"/>
              <a:gd name="connsiteX20" fmla="*/ 247984 w 611842"/>
              <a:gd name="connsiteY20" fmla="*/ 478752 h 1018941"/>
              <a:gd name="connsiteX21" fmla="*/ 217589 w 611842"/>
              <a:gd name="connsiteY21" fmla="*/ 757378 h 1018941"/>
              <a:gd name="connsiteX22" fmla="*/ 128935 w 611842"/>
              <a:gd name="connsiteY22" fmla="*/ 1018273 h 1018941"/>
              <a:gd name="connsiteX23" fmla="*/ 164396 w 611842"/>
              <a:gd name="connsiteY23" fmla="*/ 823235 h 1018941"/>
              <a:gd name="connsiteX24" fmla="*/ 197325 w 611842"/>
              <a:gd name="connsiteY24" fmla="*/ 542076 h 1018941"/>
              <a:gd name="connsiteX25" fmla="*/ 194792 w 611842"/>
              <a:gd name="connsiteY25" fmla="*/ 303977 h 1018941"/>
              <a:gd name="connsiteX26" fmla="*/ 85875 w 611842"/>
              <a:gd name="connsiteY26" fmla="*/ 222923 h 1018941"/>
              <a:gd name="connsiteX27" fmla="*/ 7353 w 611842"/>
              <a:gd name="connsiteY27" fmla="*/ 98807 h 1018941"/>
              <a:gd name="connsiteX0" fmla="*/ 7353 w 599715"/>
              <a:gd name="connsiteY0" fmla="*/ 98812 h 1018946"/>
              <a:gd name="connsiteX1" fmla="*/ 275847 w 599715"/>
              <a:gd name="connsiteY1" fmla="*/ 27 h 1018946"/>
              <a:gd name="connsiteX2" fmla="*/ 597533 w 599715"/>
              <a:gd name="connsiteY2" fmla="*/ 91214 h 1018946"/>
              <a:gd name="connsiteX3" fmla="*/ 417693 w 599715"/>
              <a:gd name="connsiteY3" fmla="*/ 301450 h 1018946"/>
              <a:gd name="connsiteX4" fmla="*/ 430358 w 599715"/>
              <a:gd name="connsiteY4" fmla="*/ 534482 h 1018946"/>
              <a:gd name="connsiteX5" fmla="*/ 483550 w 599715"/>
              <a:gd name="connsiteY5" fmla="*/ 889097 h 1018946"/>
              <a:gd name="connsiteX6" fmla="*/ 529143 w 599715"/>
              <a:gd name="connsiteY6" fmla="*/ 980284 h 1018946"/>
              <a:gd name="connsiteX7" fmla="*/ 470885 w 599715"/>
              <a:gd name="connsiteY7" fmla="*/ 975218 h 1018946"/>
              <a:gd name="connsiteX8" fmla="*/ 399962 w 599715"/>
              <a:gd name="connsiteY8" fmla="*/ 800443 h 1018946"/>
              <a:gd name="connsiteX9" fmla="*/ 379698 w 599715"/>
              <a:gd name="connsiteY9" fmla="*/ 539548 h 1018946"/>
              <a:gd name="connsiteX10" fmla="*/ 379698 w 599715"/>
              <a:gd name="connsiteY10" fmla="*/ 314114 h 1018946"/>
              <a:gd name="connsiteX11" fmla="*/ 427825 w 599715"/>
              <a:gd name="connsiteY11" fmla="*/ 217862 h 1018946"/>
              <a:gd name="connsiteX12" fmla="*/ 559539 w 599715"/>
              <a:gd name="connsiteY12" fmla="*/ 111477 h 1018946"/>
              <a:gd name="connsiteX13" fmla="*/ 430358 w 599715"/>
              <a:gd name="connsiteY13" fmla="*/ 53219 h 1018946"/>
              <a:gd name="connsiteX14" fmla="*/ 197325 w 599715"/>
              <a:gd name="connsiteY14" fmla="*/ 53219 h 1018946"/>
              <a:gd name="connsiteX15" fmla="*/ 83342 w 599715"/>
              <a:gd name="connsiteY15" fmla="*/ 86148 h 1018946"/>
              <a:gd name="connsiteX16" fmla="*/ 60545 w 599715"/>
              <a:gd name="connsiteY16" fmla="*/ 136807 h 1018946"/>
              <a:gd name="connsiteX17" fmla="*/ 149199 w 599715"/>
              <a:gd name="connsiteY17" fmla="*/ 212796 h 1018946"/>
              <a:gd name="connsiteX18" fmla="*/ 230253 w 599715"/>
              <a:gd name="connsiteY18" fmla="*/ 278653 h 1018946"/>
              <a:gd name="connsiteX19" fmla="*/ 247984 w 599715"/>
              <a:gd name="connsiteY19" fmla="*/ 478757 h 1018946"/>
              <a:gd name="connsiteX20" fmla="*/ 217589 w 599715"/>
              <a:gd name="connsiteY20" fmla="*/ 757383 h 1018946"/>
              <a:gd name="connsiteX21" fmla="*/ 128935 w 599715"/>
              <a:gd name="connsiteY21" fmla="*/ 1018278 h 1018946"/>
              <a:gd name="connsiteX22" fmla="*/ 164396 w 599715"/>
              <a:gd name="connsiteY22" fmla="*/ 823240 h 1018946"/>
              <a:gd name="connsiteX23" fmla="*/ 197325 w 599715"/>
              <a:gd name="connsiteY23" fmla="*/ 542081 h 1018946"/>
              <a:gd name="connsiteX24" fmla="*/ 194792 w 599715"/>
              <a:gd name="connsiteY24" fmla="*/ 303982 h 1018946"/>
              <a:gd name="connsiteX25" fmla="*/ 85875 w 599715"/>
              <a:gd name="connsiteY25" fmla="*/ 222928 h 1018946"/>
              <a:gd name="connsiteX26" fmla="*/ 7353 w 599715"/>
              <a:gd name="connsiteY26" fmla="*/ 98812 h 1018946"/>
              <a:gd name="connsiteX0" fmla="*/ 8226 w 600185"/>
              <a:gd name="connsiteY0" fmla="*/ 98812 h 1018946"/>
              <a:gd name="connsiteX1" fmla="*/ 291918 w 600185"/>
              <a:gd name="connsiteY1" fmla="*/ 27 h 1018946"/>
              <a:gd name="connsiteX2" fmla="*/ 598406 w 600185"/>
              <a:gd name="connsiteY2" fmla="*/ 91214 h 1018946"/>
              <a:gd name="connsiteX3" fmla="*/ 418566 w 600185"/>
              <a:gd name="connsiteY3" fmla="*/ 301450 h 1018946"/>
              <a:gd name="connsiteX4" fmla="*/ 431231 w 600185"/>
              <a:gd name="connsiteY4" fmla="*/ 534482 h 1018946"/>
              <a:gd name="connsiteX5" fmla="*/ 484423 w 600185"/>
              <a:gd name="connsiteY5" fmla="*/ 889097 h 1018946"/>
              <a:gd name="connsiteX6" fmla="*/ 530016 w 600185"/>
              <a:gd name="connsiteY6" fmla="*/ 980284 h 1018946"/>
              <a:gd name="connsiteX7" fmla="*/ 471758 w 600185"/>
              <a:gd name="connsiteY7" fmla="*/ 975218 h 1018946"/>
              <a:gd name="connsiteX8" fmla="*/ 400835 w 600185"/>
              <a:gd name="connsiteY8" fmla="*/ 800443 h 1018946"/>
              <a:gd name="connsiteX9" fmla="*/ 380571 w 600185"/>
              <a:gd name="connsiteY9" fmla="*/ 539548 h 1018946"/>
              <a:gd name="connsiteX10" fmla="*/ 380571 w 600185"/>
              <a:gd name="connsiteY10" fmla="*/ 314114 h 1018946"/>
              <a:gd name="connsiteX11" fmla="*/ 428698 w 600185"/>
              <a:gd name="connsiteY11" fmla="*/ 217862 h 1018946"/>
              <a:gd name="connsiteX12" fmla="*/ 560412 w 600185"/>
              <a:gd name="connsiteY12" fmla="*/ 111477 h 1018946"/>
              <a:gd name="connsiteX13" fmla="*/ 431231 w 600185"/>
              <a:gd name="connsiteY13" fmla="*/ 53219 h 1018946"/>
              <a:gd name="connsiteX14" fmla="*/ 198198 w 600185"/>
              <a:gd name="connsiteY14" fmla="*/ 53219 h 1018946"/>
              <a:gd name="connsiteX15" fmla="*/ 84215 w 600185"/>
              <a:gd name="connsiteY15" fmla="*/ 86148 h 1018946"/>
              <a:gd name="connsiteX16" fmla="*/ 61418 w 600185"/>
              <a:gd name="connsiteY16" fmla="*/ 136807 h 1018946"/>
              <a:gd name="connsiteX17" fmla="*/ 150072 w 600185"/>
              <a:gd name="connsiteY17" fmla="*/ 212796 h 1018946"/>
              <a:gd name="connsiteX18" fmla="*/ 231126 w 600185"/>
              <a:gd name="connsiteY18" fmla="*/ 278653 h 1018946"/>
              <a:gd name="connsiteX19" fmla="*/ 248857 w 600185"/>
              <a:gd name="connsiteY19" fmla="*/ 478757 h 1018946"/>
              <a:gd name="connsiteX20" fmla="*/ 218462 w 600185"/>
              <a:gd name="connsiteY20" fmla="*/ 757383 h 1018946"/>
              <a:gd name="connsiteX21" fmla="*/ 129808 w 600185"/>
              <a:gd name="connsiteY21" fmla="*/ 1018278 h 1018946"/>
              <a:gd name="connsiteX22" fmla="*/ 165269 w 600185"/>
              <a:gd name="connsiteY22" fmla="*/ 823240 h 1018946"/>
              <a:gd name="connsiteX23" fmla="*/ 198198 w 600185"/>
              <a:gd name="connsiteY23" fmla="*/ 542081 h 1018946"/>
              <a:gd name="connsiteX24" fmla="*/ 195665 w 600185"/>
              <a:gd name="connsiteY24" fmla="*/ 303982 h 1018946"/>
              <a:gd name="connsiteX25" fmla="*/ 86748 w 600185"/>
              <a:gd name="connsiteY25" fmla="*/ 222928 h 1018946"/>
              <a:gd name="connsiteX26" fmla="*/ 8226 w 600185"/>
              <a:gd name="connsiteY26" fmla="*/ 98812 h 1018946"/>
              <a:gd name="connsiteX0" fmla="*/ 8226 w 599188"/>
              <a:gd name="connsiteY0" fmla="*/ 98816 h 1018950"/>
              <a:gd name="connsiteX1" fmla="*/ 291918 w 599188"/>
              <a:gd name="connsiteY1" fmla="*/ 31 h 1018950"/>
              <a:gd name="connsiteX2" fmla="*/ 598406 w 599188"/>
              <a:gd name="connsiteY2" fmla="*/ 91218 h 1018950"/>
              <a:gd name="connsiteX3" fmla="*/ 418566 w 599188"/>
              <a:gd name="connsiteY3" fmla="*/ 301454 h 1018950"/>
              <a:gd name="connsiteX4" fmla="*/ 431231 w 599188"/>
              <a:gd name="connsiteY4" fmla="*/ 534486 h 1018950"/>
              <a:gd name="connsiteX5" fmla="*/ 484423 w 599188"/>
              <a:gd name="connsiteY5" fmla="*/ 889101 h 1018950"/>
              <a:gd name="connsiteX6" fmla="*/ 530016 w 599188"/>
              <a:gd name="connsiteY6" fmla="*/ 980288 h 1018950"/>
              <a:gd name="connsiteX7" fmla="*/ 471758 w 599188"/>
              <a:gd name="connsiteY7" fmla="*/ 975222 h 1018950"/>
              <a:gd name="connsiteX8" fmla="*/ 400835 w 599188"/>
              <a:gd name="connsiteY8" fmla="*/ 800447 h 1018950"/>
              <a:gd name="connsiteX9" fmla="*/ 380571 w 599188"/>
              <a:gd name="connsiteY9" fmla="*/ 539552 h 1018950"/>
              <a:gd name="connsiteX10" fmla="*/ 380571 w 599188"/>
              <a:gd name="connsiteY10" fmla="*/ 314118 h 1018950"/>
              <a:gd name="connsiteX11" fmla="*/ 428698 w 599188"/>
              <a:gd name="connsiteY11" fmla="*/ 217866 h 1018950"/>
              <a:gd name="connsiteX12" fmla="*/ 560412 w 599188"/>
              <a:gd name="connsiteY12" fmla="*/ 111481 h 1018950"/>
              <a:gd name="connsiteX13" fmla="*/ 431231 w 599188"/>
              <a:gd name="connsiteY13" fmla="*/ 53223 h 1018950"/>
              <a:gd name="connsiteX14" fmla="*/ 198198 w 599188"/>
              <a:gd name="connsiteY14" fmla="*/ 53223 h 1018950"/>
              <a:gd name="connsiteX15" fmla="*/ 84215 w 599188"/>
              <a:gd name="connsiteY15" fmla="*/ 86152 h 1018950"/>
              <a:gd name="connsiteX16" fmla="*/ 61418 w 599188"/>
              <a:gd name="connsiteY16" fmla="*/ 136811 h 1018950"/>
              <a:gd name="connsiteX17" fmla="*/ 150072 w 599188"/>
              <a:gd name="connsiteY17" fmla="*/ 212800 h 1018950"/>
              <a:gd name="connsiteX18" fmla="*/ 231126 w 599188"/>
              <a:gd name="connsiteY18" fmla="*/ 278657 h 1018950"/>
              <a:gd name="connsiteX19" fmla="*/ 248857 w 599188"/>
              <a:gd name="connsiteY19" fmla="*/ 478761 h 1018950"/>
              <a:gd name="connsiteX20" fmla="*/ 218462 w 599188"/>
              <a:gd name="connsiteY20" fmla="*/ 757387 h 1018950"/>
              <a:gd name="connsiteX21" fmla="*/ 129808 w 599188"/>
              <a:gd name="connsiteY21" fmla="*/ 1018282 h 1018950"/>
              <a:gd name="connsiteX22" fmla="*/ 165269 w 599188"/>
              <a:gd name="connsiteY22" fmla="*/ 823244 h 1018950"/>
              <a:gd name="connsiteX23" fmla="*/ 198198 w 599188"/>
              <a:gd name="connsiteY23" fmla="*/ 542085 h 1018950"/>
              <a:gd name="connsiteX24" fmla="*/ 195665 w 599188"/>
              <a:gd name="connsiteY24" fmla="*/ 303986 h 1018950"/>
              <a:gd name="connsiteX25" fmla="*/ 86748 w 599188"/>
              <a:gd name="connsiteY25" fmla="*/ 222932 h 1018950"/>
              <a:gd name="connsiteX26" fmla="*/ 8226 w 599188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423520 w 591477"/>
              <a:gd name="connsiteY13" fmla="*/ 53223 h 1018950"/>
              <a:gd name="connsiteX14" fmla="*/ 190487 w 591477"/>
              <a:gd name="connsiteY14" fmla="*/ 53223 h 1018950"/>
              <a:gd name="connsiteX15" fmla="*/ 76504 w 591477"/>
              <a:gd name="connsiteY15" fmla="*/ 86152 h 1018950"/>
              <a:gd name="connsiteX16" fmla="*/ 53707 w 591477"/>
              <a:gd name="connsiteY16" fmla="*/ 136811 h 1018950"/>
              <a:gd name="connsiteX17" fmla="*/ 142361 w 591477"/>
              <a:gd name="connsiteY17" fmla="*/ 212800 h 1018950"/>
              <a:gd name="connsiteX18" fmla="*/ 223415 w 591477"/>
              <a:gd name="connsiteY18" fmla="*/ 278657 h 1018950"/>
              <a:gd name="connsiteX19" fmla="*/ 241146 w 591477"/>
              <a:gd name="connsiteY19" fmla="*/ 478761 h 1018950"/>
              <a:gd name="connsiteX20" fmla="*/ 210751 w 591477"/>
              <a:gd name="connsiteY20" fmla="*/ 757387 h 1018950"/>
              <a:gd name="connsiteX21" fmla="*/ 122097 w 591477"/>
              <a:gd name="connsiteY21" fmla="*/ 1018282 h 1018950"/>
              <a:gd name="connsiteX22" fmla="*/ 157558 w 591477"/>
              <a:gd name="connsiteY22" fmla="*/ 823244 h 1018950"/>
              <a:gd name="connsiteX23" fmla="*/ 190487 w 591477"/>
              <a:gd name="connsiteY23" fmla="*/ 542085 h 1018950"/>
              <a:gd name="connsiteX24" fmla="*/ 187954 w 591477"/>
              <a:gd name="connsiteY24" fmla="*/ 303986 h 1018950"/>
              <a:gd name="connsiteX25" fmla="*/ 79037 w 591477"/>
              <a:gd name="connsiteY25" fmla="*/ 222932 h 1018950"/>
              <a:gd name="connsiteX26" fmla="*/ 515 w 591477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423520 w 591477"/>
              <a:gd name="connsiteY13" fmla="*/ 53223 h 1018950"/>
              <a:gd name="connsiteX14" fmla="*/ 284207 w 591477"/>
              <a:gd name="connsiteY14" fmla="*/ 48157 h 1018950"/>
              <a:gd name="connsiteX15" fmla="*/ 76504 w 591477"/>
              <a:gd name="connsiteY15" fmla="*/ 86152 h 1018950"/>
              <a:gd name="connsiteX16" fmla="*/ 53707 w 591477"/>
              <a:gd name="connsiteY16" fmla="*/ 136811 h 1018950"/>
              <a:gd name="connsiteX17" fmla="*/ 142361 w 591477"/>
              <a:gd name="connsiteY17" fmla="*/ 212800 h 1018950"/>
              <a:gd name="connsiteX18" fmla="*/ 223415 w 591477"/>
              <a:gd name="connsiteY18" fmla="*/ 278657 h 1018950"/>
              <a:gd name="connsiteX19" fmla="*/ 241146 w 591477"/>
              <a:gd name="connsiteY19" fmla="*/ 478761 h 1018950"/>
              <a:gd name="connsiteX20" fmla="*/ 210751 w 591477"/>
              <a:gd name="connsiteY20" fmla="*/ 757387 h 1018950"/>
              <a:gd name="connsiteX21" fmla="*/ 122097 w 591477"/>
              <a:gd name="connsiteY21" fmla="*/ 1018282 h 1018950"/>
              <a:gd name="connsiteX22" fmla="*/ 157558 w 591477"/>
              <a:gd name="connsiteY22" fmla="*/ 823244 h 1018950"/>
              <a:gd name="connsiteX23" fmla="*/ 190487 w 591477"/>
              <a:gd name="connsiteY23" fmla="*/ 542085 h 1018950"/>
              <a:gd name="connsiteX24" fmla="*/ 187954 w 591477"/>
              <a:gd name="connsiteY24" fmla="*/ 303986 h 1018950"/>
              <a:gd name="connsiteX25" fmla="*/ 79037 w 591477"/>
              <a:gd name="connsiteY25" fmla="*/ 222932 h 1018950"/>
              <a:gd name="connsiteX26" fmla="*/ 515 w 591477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76504 w 591477"/>
              <a:gd name="connsiteY14" fmla="*/ 86152 h 1018950"/>
              <a:gd name="connsiteX15" fmla="*/ 53707 w 591477"/>
              <a:gd name="connsiteY15" fmla="*/ 136811 h 1018950"/>
              <a:gd name="connsiteX16" fmla="*/ 142361 w 591477"/>
              <a:gd name="connsiteY16" fmla="*/ 212800 h 1018950"/>
              <a:gd name="connsiteX17" fmla="*/ 223415 w 591477"/>
              <a:gd name="connsiteY17" fmla="*/ 278657 h 1018950"/>
              <a:gd name="connsiteX18" fmla="*/ 241146 w 591477"/>
              <a:gd name="connsiteY18" fmla="*/ 478761 h 1018950"/>
              <a:gd name="connsiteX19" fmla="*/ 210751 w 591477"/>
              <a:gd name="connsiteY19" fmla="*/ 757387 h 1018950"/>
              <a:gd name="connsiteX20" fmla="*/ 122097 w 591477"/>
              <a:gd name="connsiteY20" fmla="*/ 1018282 h 1018950"/>
              <a:gd name="connsiteX21" fmla="*/ 157558 w 591477"/>
              <a:gd name="connsiteY21" fmla="*/ 823244 h 1018950"/>
              <a:gd name="connsiteX22" fmla="*/ 190487 w 591477"/>
              <a:gd name="connsiteY22" fmla="*/ 542085 h 1018950"/>
              <a:gd name="connsiteX23" fmla="*/ 187954 w 591477"/>
              <a:gd name="connsiteY23" fmla="*/ 303986 h 1018950"/>
              <a:gd name="connsiteX24" fmla="*/ 79037 w 591477"/>
              <a:gd name="connsiteY24" fmla="*/ 222932 h 1018950"/>
              <a:gd name="connsiteX25" fmla="*/ 515 w 591477"/>
              <a:gd name="connsiteY25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76504 w 591477"/>
              <a:gd name="connsiteY14" fmla="*/ 86152 h 1018950"/>
              <a:gd name="connsiteX15" fmla="*/ 53707 w 591477"/>
              <a:gd name="connsiteY15" fmla="*/ 136811 h 1018950"/>
              <a:gd name="connsiteX16" fmla="*/ 142361 w 591477"/>
              <a:gd name="connsiteY16" fmla="*/ 212800 h 1018950"/>
              <a:gd name="connsiteX17" fmla="*/ 223415 w 591477"/>
              <a:gd name="connsiteY17" fmla="*/ 278657 h 1018950"/>
              <a:gd name="connsiteX18" fmla="*/ 241146 w 591477"/>
              <a:gd name="connsiteY18" fmla="*/ 478761 h 1018950"/>
              <a:gd name="connsiteX19" fmla="*/ 210751 w 591477"/>
              <a:gd name="connsiteY19" fmla="*/ 757387 h 1018950"/>
              <a:gd name="connsiteX20" fmla="*/ 122097 w 591477"/>
              <a:gd name="connsiteY20" fmla="*/ 1018282 h 1018950"/>
              <a:gd name="connsiteX21" fmla="*/ 157558 w 591477"/>
              <a:gd name="connsiteY21" fmla="*/ 823244 h 1018950"/>
              <a:gd name="connsiteX22" fmla="*/ 190487 w 591477"/>
              <a:gd name="connsiteY22" fmla="*/ 542085 h 1018950"/>
              <a:gd name="connsiteX23" fmla="*/ 187954 w 591477"/>
              <a:gd name="connsiteY23" fmla="*/ 303986 h 1018950"/>
              <a:gd name="connsiteX24" fmla="*/ 79037 w 591477"/>
              <a:gd name="connsiteY24" fmla="*/ 222932 h 1018950"/>
              <a:gd name="connsiteX25" fmla="*/ 515 w 591477"/>
              <a:gd name="connsiteY25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36811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420987 w 593064"/>
              <a:gd name="connsiteY11" fmla="*/ 217863 h 1018947"/>
              <a:gd name="connsiteX12" fmla="*/ 552701 w 593064"/>
              <a:gd name="connsiteY12" fmla="*/ 111478 h 1018947"/>
              <a:gd name="connsiteX13" fmla="*/ 284207 w 593064"/>
              <a:gd name="connsiteY13" fmla="*/ 48154 h 1018947"/>
              <a:gd name="connsiteX14" fmla="*/ 53707 w 593064"/>
              <a:gd name="connsiteY14" fmla="*/ 114011 h 1018947"/>
              <a:gd name="connsiteX15" fmla="*/ 142361 w 593064"/>
              <a:gd name="connsiteY15" fmla="*/ 212797 h 1018947"/>
              <a:gd name="connsiteX16" fmla="*/ 223415 w 593064"/>
              <a:gd name="connsiteY16" fmla="*/ 278654 h 1018947"/>
              <a:gd name="connsiteX17" fmla="*/ 241146 w 593064"/>
              <a:gd name="connsiteY17" fmla="*/ 478758 h 1018947"/>
              <a:gd name="connsiteX18" fmla="*/ 210751 w 593064"/>
              <a:gd name="connsiteY18" fmla="*/ 757384 h 1018947"/>
              <a:gd name="connsiteX19" fmla="*/ 122097 w 593064"/>
              <a:gd name="connsiteY19" fmla="*/ 1018279 h 1018947"/>
              <a:gd name="connsiteX20" fmla="*/ 157558 w 593064"/>
              <a:gd name="connsiteY20" fmla="*/ 823241 h 1018947"/>
              <a:gd name="connsiteX21" fmla="*/ 190487 w 593064"/>
              <a:gd name="connsiteY21" fmla="*/ 542082 h 1018947"/>
              <a:gd name="connsiteX22" fmla="*/ 187954 w 593064"/>
              <a:gd name="connsiteY22" fmla="*/ 303983 h 1018947"/>
              <a:gd name="connsiteX23" fmla="*/ 79037 w 593064"/>
              <a:gd name="connsiteY23" fmla="*/ 222929 h 1018947"/>
              <a:gd name="connsiteX24" fmla="*/ 515 w 593064"/>
              <a:gd name="connsiteY24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52701 w 593064"/>
              <a:gd name="connsiteY11" fmla="*/ 111478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66372 w 593064"/>
              <a:gd name="connsiteY13" fmla="*/ 116544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66372 w 593064"/>
              <a:gd name="connsiteY13" fmla="*/ 116544 h 1018947"/>
              <a:gd name="connsiteX14" fmla="*/ 223415 w 593064"/>
              <a:gd name="connsiteY14" fmla="*/ 278654 h 1018947"/>
              <a:gd name="connsiteX15" fmla="*/ 241146 w 593064"/>
              <a:gd name="connsiteY15" fmla="*/ 478758 h 1018947"/>
              <a:gd name="connsiteX16" fmla="*/ 210751 w 593064"/>
              <a:gd name="connsiteY16" fmla="*/ 757384 h 1018947"/>
              <a:gd name="connsiteX17" fmla="*/ 122097 w 593064"/>
              <a:gd name="connsiteY17" fmla="*/ 1018279 h 1018947"/>
              <a:gd name="connsiteX18" fmla="*/ 157558 w 593064"/>
              <a:gd name="connsiteY18" fmla="*/ 823241 h 1018947"/>
              <a:gd name="connsiteX19" fmla="*/ 190487 w 593064"/>
              <a:gd name="connsiteY19" fmla="*/ 542082 h 1018947"/>
              <a:gd name="connsiteX20" fmla="*/ 187954 w 593064"/>
              <a:gd name="connsiteY20" fmla="*/ 303983 h 1018947"/>
              <a:gd name="connsiteX21" fmla="*/ 79037 w 593064"/>
              <a:gd name="connsiteY21" fmla="*/ 222929 h 1018947"/>
              <a:gd name="connsiteX22" fmla="*/ 515 w 593064"/>
              <a:gd name="connsiteY22" fmla="*/ 98813 h 1018947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76712 w 593064"/>
              <a:gd name="connsiteY5" fmla="*/ 889098 h 1018280"/>
              <a:gd name="connsiteX6" fmla="*/ 522305 w 593064"/>
              <a:gd name="connsiteY6" fmla="*/ 980285 h 1018280"/>
              <a:gd name="connsiteX7" fmla="*/ 464047 w 593064"/>
              <a:gd name="connsiteY7" fmla="*/ 975219 h 1018280"/>
              <a:gd name="connsiteX8" fmla="*/ 393124 w 593064"/>
              <a:gd name="connsiteY8" fmla="*/ 800444 h 1018280"/>
              <a:gd name="connsiteX9" fmla="*/ 372860 w 593064"/>
              <a:gd name="connsiteY9" fmla="*/ 539549 h 1018280"/>
              <a:gd name="connsiteX10" fmla="*/ 372860 w 593064"/>
              <a:gd name="connsiteY10" fmla="*/ 314115 h 1018280"/>
              <a:gd name="connsiteX11" fmla="*/ 534970 w 593064"/>
              <a:gd name="connsiteY11" fmla="*/ 108945 h 1018280"/>
              <a:gd name="connsiteX12" fmla="*/ 284207 w 593064"/>
              <a:gd name="connsiteY12" fmla="*/ 48154 h 1018280"/>
              <a:gd name="connsiteX13" fmla="*/ 66372 w 593064"/>
              <a:gd name="connsiteY13" fmla="*/ 116544 h 1018280"/>
              <a:gd name="connsiteX14" fmla="*/ 223415 w 593064"/>
              <a:gd name="connsiteY14" fmla="*/ 278654 h 1018280"/>
              <a:gd name="connsiteX15" fmla="*/ 241146 w 593064"/>
              <a:gd name="connsiteY15" fmla="*/ 478758 h 1018280"/>
              <a:gd name="connsiteX16" fmla="*/ 210751 w 593064"/>
              <a:gd name="connsiteY16" fmla="*/ 820708 h 1018280"/>
              <a:gd name="connsiteX17" fmla="*/ 122097 w 593064"/>
              <a:gd name="connsiteY17" fmla="*/ 1018279 h 1018280"/>
              <a:gd name="connsiteX18" fmla="*/ 157558 w 593064"/>
              <a:gd name="connsiteY18" fmla="*/ 823241 h 1018280"/>
              <a:gd name="connsiteX19" fmla="*/ 190487 w 593064"/>
              <a:gd name="connsiteY19" fmla="*/ 542082 h 1018280"/>
              <a:gd name="connsiteX20" fmla="*/ 187954 w 593064"/>
              <a:gd name="connsiteY20" fmla="*/ 303983 h 1018280"/>
              <a:gd name="connsiteX21" fmla="*/ 79037 w 593064"/>
              <a:gd name="connsiteY21" fmla="*/ 222929 h 1018280"/>
              <a:gd name="connsiteX22" fmla="*/ 515 w 593064"/>
              <a:gd name="connsiteY22" fmla="*/ 98813 h 1018280"/>
              <a:gd name="connsiteX0" fmla="*/ 515 w 593064"/>
              <a:gd name="connsiteY0" fmla="*/ 98813 h 1018898"/>
              <a:gd name="connsiteX1" fmla="*/ 284207 w 593064"/>
              <a:gd name="connsiteY1" fmla="*/ 28 h 1018898"/>
              <a:gd name="connsiteX2" fmla="*/ 590695 w 593064"/>
              <a:gd name="connsiteY2" fmla="*/ 91215 h 1018898"/>
              <a:gd name="connsiteX3" fmla="*/ 426053 w 593064"/>
              <a:gd name="connsiteY3" fmla="*/ 301451 h 1018898"/>
              <a:gd name="connsiteX4" fmla="*/ 423520 w 593064"/>
              <a:gd name="connsiteY4" fmla="*/ 534483 h 1018898"/>
              <a:gd name="connsiteX5" fmla="*/ 522305 w 593064"/>
              <a:gd name="connsiteY5" fmla="*/ 980285 h 1018898"/>
              <a:gd name="connsiteX6" fmla="*/ 464047 w 593064"/>
              <a:gd name="connsiteY6" fmla="*/ 975219 h 1018898"/>
              <a:gd name="connsiteX7" fmla="*/ 393124 w 593064"/>
              <a:gd name="connsiteY7" fmla="*/ 800444 h 1018898"/>
              <a:gd name="connsiteX8" fmla="*/ 372860 w 593064"/>
              <a:gd name="connsiteY8" fmla="*/ 539549 h 1018898"/>
              <a:gd name="connsiteX9" fmla="*/ 372860 w 593064"/>
              <a:gd name="connsiteY9" fmla="*/ 314115 h 1018898"/>
              <a:gd name="connsiteX10" fmla="*/ 534970 w 593064"/>
              <a:gd name="connsiteY10" fmla="*/ 108945 h 1018898"/>
              <a:gd name="connsiteX11" fmla="*/ 284207 w 593064"/>
              <a:gd name="connsiteY11" fmla="*/ 48154 h 1018898"/>
              <a:gd name="connsiteX12" fmla="*/ 66372 w 593064"/>
              <a:gd name="connsiteY12" fmla="*/ 116544 h 1018898"/>
              <a:gd name="connsiteX13" fmla="*/ 223415 w 593064"/>
              <a:gd name="connsiteY13" fmla="*/ 278654 h 1018898"/>
              <a:gd name="connsiteX14" fmla="*/ 241146 w 593064"/>
              <a:gd name="connsiteY14" fmla="*/ 478758 h 1018898"/>
              <a:gd name="connsiteX15" fmla="*/ 210751 w 593064"/>
              <a:gd name="connsiteY15" fmla="*/ 820708 h 1018898"/>
              <a:gd name="connsiteX16" fmla="*/ 122097 w 593064"/>
              <a:gd name="connsiteY16" fmla="*/ 1018279 h 1018898"/>
              <a:gd name="connsiteX17" fmla="*/ 157558 w 593064"/>
              <a:gd name="connsiteY17" fmla="*/ 823241 h 1018898"/>
              <a:gd name="connsiteX18" fmla="*/ 190487 w 593064"/>
              <a:gd name="connsiteY18" fmla="*/ 542082 h 1018898"/>
              <a:gd name="connsiteX19" fmla="*/ 187954 w 593064"/>
              <a:gd name="connsiteY19" fmla="*/ 303983 h 1018898"/>
              <a:gd name="connsiteX20" fmla="*/ 79037 w 593064"/>
              <a:gd name="connsiteY20" fmla="*/ 222929 h 1018898"/>
              <a:gd name="connsiteX21" fmla="*/ 515 w 593064"/>
              <a:gd name="connsiteY21" fmla="*/ 98813 h 1018898"/>
              <a:gd name="connsiteX0" fmla="*/ 515 w 593064"/>
              <a:gd name="connsiteY0" fmla="*/ 98813 h 1037807"/>
              <a:gd name="connsiteX1" fmla="*/ 284207 w 593064"/>
              <a:gd name="connsiteY1" fmla="*/ 28 h 1037807"/>
              <a:gd name="connsiteX2" fmla="*/ 590695 w 593064"/>
              <a:gd name="connsiteY2" fmla="*/ 91215 h 1037807"/>
              <a:gd name="connsiteX3" fmla="*/ 426053 w 593064"/>
              <a:gd name="connsiteY3" fmla="*/ 301451 h 1037807"/>
              <a:gd name="connsiteX4" fmla="*/ 423520 w 593064"/>
              <a:gd name="connsiteY4" fmla="*/ 534483 h 1037807"/>
              <a:gd name="connsiteX5" fmla="*/ 522305 w 593064"/>
              <a:gd name="connsiteY5" fmla="*/ 980285 h 1037807"/>
              <a:gd name="connsiteX6" fmla="*/ 464047 w 593064"/>
              <a:gd name="connsiteY6" fmla="*/ 975219 h 1037807"/>
              <a:gd name="connsiteX7" fmla="*/ 393124 w 593064"/>
              <a:gd name="connsiteY7" fmla="*/ 800444 h 1037807"/>
              <a:gd name="connsiteX8" fmla="*/ 372860 w 593064"/>
              <a:gd name="connsiteY8" fmla="*/ 539549 h 1037807"/>
              <a:gd name="connsiteX9" fmla="*/ 372860 w 593064"/>
              <a:gd name="connsiteY9" fmla="*/ 314115 h 1037807"/>
              <a:gd name="connsiteX10" fmla="*/ 534970 w 593064"/>
              <a:gd name="connsiteY10" fmla="*/ 108945 h 1037807"/>
              <a:gd name="connsiteX11" fmla="*/ 284207 w 593064"/>
              <a:gd name="connsiteY11" fmla="*/ 48154 h 1037807"/>
              <a:gd name="connsiteX12" fmla="*/ 66372 w 593064"/>
              <a:gd name="connsiteY12" fmla="*/ 116544 h 1037807"/>
              <a:gd name="connsiteX13" fmla="*/ 223415 w 593064"/>
              <a:gd name="connsiteY13" fmla="*/ 278654 h 1037807"/>
              <a:gd name="connsiteX14" fmla="*/ 241146 w 593064"/>
              <a:gd name="connsiteY14" fmla="*/ 478758 h 1037807"/>
              <a:gd name="connsiteX15" fmla="*/ 210751 w 593064"/>
              <a:gd name="connsiteY15" fmla="*/ 820708 h 1037807"/>
              <a:gd name="connsiteX16" fmla="*/ 122097 w 593064"/>
              <a:gd name="connsiteY16" fmla="*/ 1018279 h 1037807"/>
              <a:gd name="connsiteX17" fmla="*/ 157558 w 593064"/>
              <a:gd name="connsiteY17" fmla="*/ 823241 h 1037807"/>
              <a:gd name="connsiteX18" fmla="*/ 190487 w 593064"/>
              <a:gd name="connsiteY18" fmla="*/ 542082 h 1037807"/>
              <a:gd name="connsiteX19" fmla="*/ 187954 w 593064"/>
              <a:gd name="connsiteY19" fmla="*/ 303983 h 1037807"/>
              <a:gd name="connsiteX20" fmla="*/ 79037 w 593064"/>
              <a:gd name="connsiteY20" fmla="*/ 222929 h 1037807"/>
              <a:gd name="connsiteX21" fmla="*/ 515 w 593064"/>
              <a:gd name="connsiteY21" fmla="*/ 98813 h 1037807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84311 w 593064"/>
              <a:gd name="connsiteY5" fmla="*/ 919494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99509 w 593064"/>
              <a:gd name="connsiteY6" fmla="*/ 1003082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86"/>
              <a:gd name="connsiteY0" fmla="*/ 98813 h 1018280"/>
              <a:gd name="connsiteX1" fmla="*/ 284207 w 593086"/>
              <a:gd name="connsiteY1" fmla="*/ 28 h 1018280"/>
              <a:gd name="connsiteX2" fmla="*/ 590695 w 593086"/>
              <a:gd name="connsiteY2" fmla="*/ 91215 h 1018280"/>
              <a:gd name="connsiteX3" fmla="*/ 426053 w 593086"/>
              <a:gd name="connsiteY3" fmla="*/ 301451 h 1018280"/>
              <a:gd name="connsiteX4" fmla="*/ 413388 w 593086"/>
              <a:gd name="connsiteY4" fmla="*/ 537016 h 1018280"/>
              <a:gd name="connsiteX5" fmla="*/ 446316 w 593086"/>
              <a:gd name="connsiteY5" fmla="*/ 800444 h 1018280"/>
              <a:gd name="connsiteX6" fmla="*/ 499509 w 593086"/>
              <a:gd name="connsiteY6" fmla="*/ 1003082 h 1018280"/>
              <a:gd name="connsiteX7" fmla="*/ 393124 w 593086"/>
              <a:gd name="connsiteY7" fmla="*/ 800444 h 1018280"/>
              <a:gd name="connsiteX8" fmla="*/ 372860 w 593086"/>
              <a:gd name="connsiteY8" fmla="*/ 539549 h 1018280"/>
              <a:gd name="connsiteX9" fmla="*/ 372860 w 593086"/>
              <a:gd name="connsiteY9" fmla="*/ 314115 h 1018280"/>
              <a:gd name="connsiteX10" fmla="*/ 534970 w 593086"/>
              <a:gd name="connsiteY10" fmla="*/ 108945 h 1018280"/>
              <a:gd name="connsiteX11" fmla="*/ 284207 w 593086"/>
              <a:gd name="connsiteY11" fmla="*/ 48154 h 1018280"/>
              <a:gd name="connsiteX12" fmla="*/ 66372 w 593086"/>
              <a:gd name="connsiteY12" fmla="*/ 116544 h 1018280"/>
              <a:gd name="connsiteX13" fmla="*/ 223415 w 593086"/>
              <a:gd name="connsiteY13" fmla="*/ 278654 h 1018280"/>
              <a:gd name="connsiteX14" fmla="*/ 241146 w 593086"/>
              <a:gd name="connsiteY14" fmla="*/ 478758 h 1018280"/>
              <a:gd name="connsiteX15" fmla="*/ 210751 w 593086"/>
              <a:gd name="connsiteY15" fmla="*/ 820708 h 1018280"/>
              <a:gd name="connsiteX16" fmla="*/ 122097 w 593086"/>
              <a:gd name="connsiteY16" fmla="*/ 1018279 h 1018280"/>
              <a:gd name="connsiteX17" fmla="*/ 157558 w 593086"/>
              <a:gd name="connsiteY17" fmla="*/ 823241 h 1018280"/>
              <a:gd name="connsiteX18" fmla="*/ 190487 w 593086"/>
              <a:gd name="connsiteY18" fmla="*/ 542082 h 1018280"/>
              <a:gd name="connsiteX19" fmla="*/ 187954 w 593086"/>
              <a:gd name="connsiteY19" fmla="*/ 303983 h 1018280"/>
              <a:gd name="connsiteX20" fmla="*/ 79037 w 593086"/>
              <a:gd name="connsiteY20" fmla="*/ 222929 h 1018280"/>
              <a:gd name="connsiteX21" fmla="*/ 515 w 593086"/>
              <a:gd name="connsiteY21" fmla="*/ 98813 h 10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3086" h="1018280">
                <a:moveTo>
                  <a:pt x="515" y="98813"/>
                </a:moveTo>
                <a:cubicBezTo>
                  <a:pt x="6848" y="56597"/>
                  <a:pt x="185844" y="1294"/>
                  <a:pt x="284207" y="28"/>
                </a:cubicBezTo>
                <a:cubicBezTo>
                  <a:pt x="382570" y="-1238"/>
                  <a:pt x="567054" y="40978"/>
                  <a:pt x="590695" y="91215"/>
                </a:cubicBezTo>
                <a:cubicBezTo>
                  <a:pt x="614336" y="141452"/>
                  <a:pt x="455604" y="227151"/>
                  <a:pt x="426053" y="301451"/>
                </a:cubicBezTo>
                <a:cubicBezTo>
                  <a:pt x="396502" y="375751"/>
                  <a:pt x="410011" y="453851"/>
                  <a:pt x="413388" y="537016"/>
                </a:cubicBezTo>
                <a:cubicBezTo>
                  <a:pt x="416765" y="620181"/>
                  <a:pt x="431963" y="722766"/>
                  <a:pt x="446316" y="800444"/>
                </a:cubicBezTo>
                <a:cubicBezTo>
                  <a:pt x="460669" y="878122"/>
                  <a:pt x="508374" y="1003082"/>
                  <a:pt x="499509" y="1003082"/>
                </a:cubicBezTo>
                <a:cubicBezTo>
                  <a:pt x="490644" y="1003082"/>
                  <a:pt x="414232" y="877700"/>
                  <a:pt x="393124" y="800444"/>
                </a:cubicBezTo>
                <a:cubicBezTo>
                  <a:pt x="372016" y="723189"/>
                  <a:pt x="376237" y="620604"/>
                  <a:pt x="372860" y="539549"/>
                </a:cubicBezTo>
                <a:cubicBezTo>
                  <a:pt x="369483" y="458494"/>
                  <a:pt x="345842" y="385882"/>
                  <a:pt x="372860" y="314115"/>
                </a:cubicBezTo>
                <a:cubicBezTo>
                  <a:pt x="399878" y="242348"/>
                  <a:pt x="537081" y="155805"/>
                  <a:pt x="534970" y="108945"/>
                </a:cubicBezTo>
                <a:cubicBezTo>
                  <a:pt x="532859" y="62085"/>
                  <a:pt x="362307" y="46888"/>
                  <a:pt x="284207" y="48154"/>
                </a:cubicBezTo>
                <a:cubicBezTo>
                  <a:pt x="206107" y="49420"/>
                  <a:pt x="76504" y="78127"/>
                  <a:pt x="66372" y="116544"/>
                </a:cubicBezTo>
                <a:cubicBezTo>
                  <a:pt x="56240" y="154961"/>
                  <a:pt x="194286" y="218285"/>
                  <a:pt x="223415" y="278654"/>
                </a:cubicBezTo>
                <a:cubicBezTo>
                  <a:pt x="252544" y="339023"/>
                  <a:pt x="243257" y="388416"/>
                  <a:pt x="241146" y="478758"/>
                </a:cubicBezTo>
                <a:cubicBezTo>
                  <a:pt x="239035" y="569100"/>
                  <a:pt x="230593" y="730788"/>
                  <a:pt x="210751" y="820708"/>
                </a:cubicBezTo>
                <a:cubicBezTo>
                  <a:pt x="190909" y="910628"/>
                  <a:pt x="130962" y="1017857"/>
                  <a:pt x="122097" y="1018279"/>
                </a:cubicBezTo>
                <a:cubicBezTo>
                  <a:pt x="113232" y="1018701"/>
                  <a:pt x="146160" y="902607"/>
                  <a:pt x="157558" y="823241"/>
                </a:cubicBezTo>
                <a:cubicBezTo>
                  <a:pt x="168956" y="743875"/>
                  <a:pt x="185421" y="628625"/>
                  <a:pt x="190487" y="542082"/>
                </a:cubicBezTo>
                <a:cubicBezTo>
                  <a:pt x="195553" y="455539"/>
                  <a:pt x="206529" y="357175"/>
                  <a:pt x="187954" y="303983"/>
                </a:cubicBezTo>
                <a:cubicBezTo>
                  <a:pt x="169379" y="250791"/>
                  <a:pt x="109010" y="248258"/>
                  <a:pt x="79037" y="222929"/>
                </a:cubicBezTo>
                <a:cubicBezTo>
                  <a:pt x="47797" y="188734"/>
                  <a:pt x="-5818" y="141029"/>
                  <a:pt x="515" y="988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11000"/>
                </a:schemeClr>
              </a:gs>
              <a:gs pos="57000">
                <a:schemeClr val="bg1">
                  <a:shade val="67500"/>
                  <a:satMod val="11500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lumMod val="4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1142687">
            <a:off x="3799737" y="2531409"/>
            <a:ext cx="182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Actions - </a:t>
            </a:r>
            <a:r>
              <a:rPr lang="en-US" b="1" dirty="0" err="1" smtClean="0">
                <a:solidFill>
                  <a:schemeClr val="bg1"/>
                </a:solidFill>
              </a:rPr>
              <a:t>ToDos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032098">
            <a:off x="3784948" y="2872712"/>
            <a:ext cx="25774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Sample 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3061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Planning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63" name="Freeform 127"/>
          <p:cNvSpPr>
            <a:spLocks noEditPoints="1"/>
          </p:cNvSpPr>
          <p:nvPr/>
        </p:nvSpPr>
        <p:spPr bwMode="auto">
          <a:xfrm>
            <a:off x="1332000" y="1765839"/>
            <a:ext cx="993549" cy="2539307"/>
          </a:xfrm>
          <a:custGeom>
            <a:avLst/>
            <a:gdLst>
              <a:gd name="T0" fmla="*/ 414 w 588"/>
              <a:gd name="T1" fmla="*/ 581 h 1469"/>
              <a:gd name="T2" fmla="*/ 407 w 588"/>
              <a:gd name="T3" fmla="*/ 625 h 1469"/>
              <a:gd name="T4" fmla="*/ 408 w 588"/>
              <a:gd name="T5" fmla="*/ 667 h 1469"/>
              <a:gd name="T6" fmla="*/ 411 w 588"/>
              <a:gd name="T7" fmla="*/ 974 h 1469"/>
              <a:gd name="T8" fmla="*/ 415 w 588"/>
              <a:gd name="T9" fmla="*/ 1256 h 1469"/>
              <a:gd name="T10" fmla="*/ 395 w 588"/>
              <a:gd name="T11" fmla="*/ 1396 h 1469"/>
              <a:gd name="T12" fmla="*/ 379 w 588"/>
              <a:gd name="T13" fmla="*/ 1422 h 1469"/>
              <a:gd name="T14" fmla="*/ 273 w 588"/>
              <a:gd name="T15" fmla="*/ 1433 h 1469"/>
              <a:gd name="T16" fmla="*/ 282 w 588"/>
              <a:gd name="T17" fmla="*/ 1372 h 1469"/>
              <a:gd name="T18" fmla="*/ 317 w 588"/>
              <a:gd name="T19" fmla="*/ 1259 h 1469"/>
              <a:gd name="T20" fmla="*/ 316 w 588"/>
              <a:gd name="T21" fmla="*/ 1147 h 1469"/>
              <a:gd name="T22" fmla="*/ 305 w 588"/>
              <a:gd name="T23" fmla="*/ 1043 h 1469"/>
              <a:gd name="T24" fmla="*/ 297 w 588"/>
              <a:gd name="T25" fmla="*/ 954 h 1469"/>
              <a:gd name="T26" fmla="*/ 269 w 588"/>
              <a:gd name="T27" fmla="*/ 774 h 1469"/>
              <a:gd name="T28" fmla="*/ 193 w 588"/>
              <a:gd name="T29" fmla="*/ 995 h 1469"/>
              <a:gd name="T30" fmla="*/ 167 w 588"/>
              <a:gd name="T31" fmla="*/ 1230 h 1469"/>
              <a:gd name="T32" fmla="*/ 156 w 588"/>
              <a:gd name="T33" fmla="*/ 1283 h 1469"/>
              <a:gd name="T34" fmla="*/ 133 w 588"/>
              <a:gd name="T35" fmla="*/ 1373 h 1469"/>
              <a:gd name="T36" fmla="*/ 71 w 588"/>
              <a:gd name="T37" fmla="*/ 1442 h 1469"/>
              <a:gd name="T38" fmla="*/ 11 w 588"/>
              <a:gd name="T39" fmla="*/ 1436 h 1469"/>
              <a:gd name="T40" fmla="*/ 1 w 588"/>
              <a:gd name="T41" fmla="*/ 1378 h 1469"/>
              <a:gd name="T42" fmla="*/ 11 w 588"/>
              <a:gd name="T43" fmla="*/ 1306 h 1469"/>
              <a:gd name="T44" fmla="*/ 16 w 588"/>
              <a:gd name="T45" fmla="*/ 1257 h 1469"/>
              <a:gd name="T46" fmla="*/ 38 w 588"/>
              <a:gd name="T47" fmla="*/ 1122 h 1469"/>
              <a:gd name="T48" fmla="*/ 53 w 588"/>
              <a:gd name="T49" fmla="*/ 1075 h 1469"/>
              <a:gd name="T50" fmla="*/ 74 w 588"/>
              <a:gd name="T51" fmla="*/ 1017 h 1469"/>
              <a:gd name="T52" fmla="*/ 88 w 588"/>
              <a:gd name="T53" fmla="*/ 890 h 1469"/>
              <a:gd name="T54" fmla="*/ 94 w 588"/>
              <a:gd name="T55" fmla="*/ 797 h 1469"/>
              <a:gd name="T56" fmla="*/ 76 w 588"/>
              <a:gd name="T57" fmla="*/ 764 h 1469"/>
              <a:gd name="T58" fmla="*/ 71 w 588"/>
              <a:gd name="T59" fmla="*/ 723 h 1469"/>
              <a:gd name="T60" fmla="*/ 61 w 588"/>
              <a:gd name="T61" fmla="*/ 626 h 1469"/>
              <a:gd name="T62" fmla="*/ 79 w 588"/>
              <a:gd name="T63" fmla="*/ 342 h 1469"/>
              <a:gd name="T64" fmla="*/ 194 w 588"/>
              <a:gd name="T65" fmla="*/ 214 h 1469"/>
              <a:gd name="T66" fmla="*/ 168 w 588"/>
              <a:gd name="T67" fmla="*/ 209 h 1469"/>
              <a:gd name="T68" fmla="*/ 171 w 588"/>
              <a:gd name="T69" fmla="*/ 188 h 1469"/>
              <a:gd name="T70" fmla="*/ 179 w 588"/>
              <a:gd name="T71" fmla="*/ 174 h 1469"/>
              <a:gd name="T72" fmla="*/ 195 w 588"/>
              <a:gd name="T73" fmla="*/ 157 h 1469"/>
              <a:gd name="T74" fmla="*/ 201 w 588"/>
              <a:gd name="T75" fmla="*/ 99 h 1469"/>
              <a:gd name="T76" fmla="*/ 293 w 588"/>
              <a:gd name="T77" fmla="*/ 7 h 1469"/>
              <a:gd name="T78" fmla="*/ 337 w 588"/>
              <a:gd name="T79" fmla="*/ 76 h 1469"/>
              <a:gd name="T80" fmla="*/ 330 w 588"/>
              <a:gd name="T81" fmla="*/ 141 h 1469"/>
              <a:gd name="T82" fmla="*/ 328 w 588"/>
              <a:gd name="T83" fmla="*/ 216 h 1469"/>
              <a:gd name="T84" fmla="*/ 379 w 588"/>
              <a:gd name="T85" fmla="*/ 232 h 1469"/>
              <a:gd name="T86" fmla="*/ 437 w 588"/>
              <a:gd name="T87" fmla="*/ 285 h 1469"/>
              <a:gd name="T88" fmla="*/ 556 w 588"/>
              <a:gd name="T89" fmla="*/ 387 h 1469"/>
              <a:gd name="T90" fmla="*/ 558 w 588"/>
              <a:gd name="T91" fmla="*/ 484 h 1469"/>
              <a:gd name="T92" fmla="*/ 447 w 588"/>
              <a:gd name="T93" fmla="*/ 584 h 1469"/>
              <a:gd name="T94" fmla="*/ 402 w 588"/>
              <a:gd name="T95" fmla="*/ 533 h 1469"/>
              <a:gd name="T96" fmla="*/ 457 w 588"/>
              <a:gd name="T97" fmla="*/ 492 h 1469"/>
              <a:gd name="T98" fmla="*/ 495 w 588"/>
              <a:gd name="T99" fmla="*/ 448 h 1469"/>
              <a:gd name="T100" fmla="*/ 406 w 588"/>
              <a:gd name="T101" fmla="*/ 374 h 1469"/>
              <a:gd name="T102" fmla="*/ 357 w 588"/>
              <a:gd name="T103" fmla="*/ 474 h 1469"/>
              <a:gd name="T104" fmla="*/ 402 w 588"/>
              <a:gd name="T105" fmla="*/ 533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88" h="1469">
                <a:moveTo>
                  <a:pt x="432" y="600"/>
                </a:moveTo>
                <a:cubicBezTo>
                  <a:pt x="427" y="593"/>
                  <a:pt x="422" y="586"/>
                  <a:pt x="414" y="581"/>
                </a:cubicBezTo>
                <a:cubicBezTo>
                  <a:pt x="403" y="581"/>
                  <a:pt x="396" y="579"/>
                  <a:pt x="386" y="579"/>
                </a:cubicBezTo>
                <a:cubicBezTo>
                  <a:pt x="390" y="591"/>
                  <a:pt x="400" y="609"/>
                  <a:pt x="407" y="625"/>
                </a:cubicBezTo>
                <a:cubicBezTo>
                  <a:pt x="409" y="630"/>
                  <a:pt x="414" y="636"/>
                  <a:pt x="414" y="640"/>
                </a:cubicBezTo>
                <a:cubicBezTo>
                  <a:pt x="414" y="649"/>
                  <a:pt x="407" y="657"/>
                  <a:pt x="408" y="667"/>
                </a:cubicBezTo>
                <a:cubicBezTo>
                  <a:pt x="410" y="683"/>
                  <a:pt x="418" y="697"/>
                  <a:pt x="420" y="713"/>
                </a:cubicBezTo>
                <a:cubicBezTo>
                  <a:pt x="426" y="798"/>
                  <a:pt x="411" y="892"/>
                  <a:pt x="411" y="974"/>
                </a:cubicBezTo>
                <a:cubicBezTo>
                  <a:pt x="411" y="1045"/>
                  <a:pt x="411" y="1115"/>
                  <a:pt x="418" y="1182"/>
                </a:cubicBezTo>
                <a:cubicBezTo>
                  <a:pt x="420" y="1208"/>
                  <a:pt x="417" y="1232"/>
                  <a:pt x="415" y="1256"/>
                </a:cubicBezTo>
                <a:cubicBezTo>
                  <a:pt x="411" y="1294"/>
                  <a:pt x="410" y="1330"/>
                  <a:pt x="403" y="1364"/>
                </a:cubicBezTo>
                <a:cubicBezTo>
                  <a:pt x="401" y="1375"/>
                  <a:pt x="396" y="1385"/>
                  <a:pt x="395" y="1396"/>
                </a:cubicBezTo>
                <a:cubicBezTo>
                  <a:pt x="395" y="1401"/>
                  <a:pt x="397" y="1406"/>
                  <a:pt x="395" y="1409"/>
                </a:cubicBezTo>
                <a:cubicBezTo>
                  <a:pt x="393" y="1417"/>
                  <a:pt x="385" y="1417"/>
                  <a:pt x="379" y="1422"/>
                </a:cubicBezTo>
                <a:cubicBezTo>
                  <a:pt x="389" y="1469"/>
                  <a:pt x="300" y="1468"/>
                  <a:pt x="294" y="1437"/>
                </a:cubicBezTo>
                <a:cubicBezTo>
                  <a:pt x="286" y="1436"/>
                  <a:pt x="277" y="1437"/>
                  <a:pt x="273" y="1433"/>
                </a:cubicBezTo>
                <a:cubicBezTo>
                  <a:pt x="271" y="1427"/>
                  <a:pt x="275" y="1421"/>
                  <a:pt x="277" y="1416"/>
                </a:cubicBezTo>
                <a:cubicBezTo>
                  <a:pt x="279" y="1402"/>
                  <a:pt x="280" y="1387"/>
                  <a:pt x="282" y="1372"/>
                </a:cubicBezTo>
                <a:cubicBezTo>
                  <a:pt x="287" y="1345"/>
                  <a:pt x="294" y="1319"/>
                  <a:pt x="303" y="1295"/>
                </a:cubicBezTo>
                <a:cubicBezTo>
                  <a:pt x="308" y="1282"/>
                  <a:pt x="315" y="1270"/>
                  <a:pt x="317" y="1259"/>
                </a:cubicBezTo>
                <a:cubicBezTo>
                  <a:pt x="320" y="1243"/>
                  <a:pt x="317" y="1222"/>
                  <a:pt x="317" y="1202"/>
                </a:cubicBezTo>
                <a:cubicBezTo>
                  <a:pt x="317" y="1184"/>
                  <a:pt x="317" y="1164"/>
                  <a:pt x="316" y="1147"/>
                </a:cubicBezTo>
                <a:cubicBezTo>
                  <a:pt x="314" y="1126"/>
                  <a:pt x="309" y="1104"/>
                  <a:pt x="308" y="1078"/>
                </a:cubicBezTo>
                <a:cubicBezTo>
                  <a:pt x="307" y="1066"/>
                  <a:pt x="306" y="1054"/>
                  <a:pt x="305" y="1043"/>
                </a:cubicBezTo>
                <a:cubicBezTo>
                  <a:pt x="304" y="1032"/>
                  <a:pt x="299" y="1022"/>
                  <a:pt x="298" y="1012"/>
                </a:cubicBezTo>
                <a:cubicBezTo>
                  <a:pt x="296" y="993"/>
                  <a:pt x="298" y="973"/>
                  <a:pt x="297" y="954"/>
                </a:cubicBezTo>
                <a:cubicBezTo>
                  <a:pt x="295" y="926"/>
                  <a:pt x="290" y="898"/>
                  <a:pt x="288" y="871"/>
                </a:cubicBezTo>
                <a:cubicBezTo>
                  <a:pt x="286" y="835"/>
                  <a:pt x="288" y="796"/>
                  <a:pt x="269" y="774"/>
                </a:cubicBezTo>
                <a:cubicBezTo>
                  <a:pt x="253" y="811"/>
                  <a:pt x="243" y="852"/>
                  <a:pt x="229" y="892"/>
                </a:cubicBezTo>
                <a:cubicBezTo>
                  <a:pt x="217" y="926"/>
                  <a:pt x="201" y="959"/>
                  <a:pt x="193" y="995"/>
                </a:cubicBezTo>
                <a:cubicBezTo>
                  <a:pt x="181" y="1049"/>
                  <a:pt x="180" y="1111"/>
                  <a:pt x="173" y="1172"/>
                </a:cubicBezTo>
                <a:cubicBezTo>
                  <a:pt x="170" y="1191"/>
                  <a:pt x="170" y="1212"/>
                  <a:pt x="167" y="1230"/>
                </a:cubicBezTo>
                <a:cubicBezTo>
                  <a:pt x="166" y="1235"/>
                  <a:pt x="163" y="1240"/>
                  <a:pt x="162" y="1245"/>
                </a:cubicBezTo>
                <a:cubicBezTo>
                  <a:pt x="159" y="1257"/>
                  <a:pt x="159" y="1271"/>
                  <a:pt x="156" y="1283"/>
                </a:cubicBezTo>
                <a:cubicBezTo>
                  <a:pt x="153" y="1295"/>
                  <a:pt x="149" y="1307"/>
                  <a:pt x="148" y="1318"/>
                </a:cubicBezTo>
                <a:cubicBezTo>
                  <a:pt x="146" y="1339"/>
                  <a:pt x="147" y="1363"/>
                  <a:pt x="133" y="1373"/>
                </a:cubicBezTo>
                <a:cubicBezTo>
                  <a:pt x="129" y="1394"/>
                  <a:pt x="115" y="1406"/>
                  <a:pt x="105" y="1422"/>
                </a:cubicBezTo>
                <a:cubicBezTo>
                  <a:pt x="94" y="1428"/>
                  <a:pt x="86" y="1438"/>
                  <a:pt x="71" y="1442"/>
                </a:cubicBezTo>
                <a:cubicBezTo>
                  <a:pt x="63" y="1444"/>
                  <a:pt x="55" y="1442"/>
                  <a:pt x="47" y="1444"/>
                </a:cubicBezTo>
                <a:cubicBezTo>
                  <a:pt x="33" y="1447"/>
                  <a:pt x="17" y="1453"/>
                  <a:pt x="11" y="1436"/>
                </a:cubicBezTo>
                <a:cubicBezTo>
                  <a:pt x="9" y="1431"/>
                  <a:pt x="11" y="1426"/>
                  <a:pt x="10" y="1419"/>
                </a:cubicBezTo>
                <a:cubicBezTo>
                  <a:pt x="8" y="1405"/>
                  <a:pt x="0" y="1392"/>
                  <a:pt x="1" y="1378"/>
                </a:cubicBezTo>
                <a:cubicBezTo>
                  <a:pt x="2" y="1366"/>
                  <a:pt x="6" y="1355"/>
                  <a:pt x="8" y="1344"/>
                </a:cubicBezTo>
                <a:cubicBezTo>
                  <a:pt x="9" y="1332"/>
                  <a:pt x="9" y="1321"/>
                  <a:pt x="11" y="1306"/>
                </a:cubicBezTo>
                <a:cubicBezTo>
                  <a:pt x="11" y="1302"/>
                  <a:pt x="14" y="1297"/>
                  <a:pt x="15" y="1292"/>
                </a:cubicBezTo>
                <a:cubicBezTo>
                  <a:pt x="16" y="1281"/>
                  <a:pt x="15" y="1269"/>
                  <a:pt x="16" y="1257"/>
                </a:cubicBezTo>
                <a:cubicBezTo>
                  <a:pt x="17" y="1236"/>
                  <a:pt x="24" y="1214"/>
                  <a:pt x="28" y="1191"/>
                </a:cubicBezTo>
                <a:cubicBezTo>
                  <a:pt x="33" y="1167"/>
                  <a:pt x="33" y="1142"/>
                  <a:pt x="38" y="1122"/>
                </a:cubicBezTo>
                <a:cubicBezTo>
                  <a:pt x="40" y="1115"/>
                  <a:pt x="44" y="1107"/>
                  <a:pt x="47" y="1100"/>
                </a:cubicBezTo>
                <a:cubicBezTo>
                  <a:pt x="50" y="1091"/>
                  <a:pt x="50" y="1082"/>
                  <a:pt x="53" y="1075"/>
                </a:cubicBezTo>
                <a:cubicBezTo>
                  <a:pt x="55" y="1069"/>
                  <a:pt x="60" y="1065"/>
                  <a:pt x="62" y="1059"/>
                </a:cubicBezTo>
                <a:cubicBezTo>
                  <a:pt x="66" y="1046"/>
                  <a:pt x="70" y="1031"/>
                  <a:pt x="74" y="1017"/>
                </a:cubicBezTo>
                <a:cubicBezTo>
                  <a:pt x="77" y="1003"/>
                  <a:pt x="83" y="987"/>
                  <a:pt x="84" y="974"/>
                </a:cubicBezTo>
                <a:cubicBezTo>
                  <a:pt x="87" y="946"/>
                  <a:pt x="83" y="917"/>
                  <a:pt x="88" y="890"/>
                </a:cubicBezTo>
                <a:cubicBezTo>
                  <a:pt x="93" y="863"/>
                  <a:pt x="99" y="837"/>
                  <a:pt x="106" y="809"/>
                </a:cubicBezTo>
                <a:cubicBezTo>
                  <a:pt x="102" y="805"/>
                  <a:pt x="97" y="802"/>
                  <a:pt x="94" y="797"/>
                </a:cubicBezTo>
                <a:cubicBezTo>
                  <a:pt x="92" y="794"/>
                  <a:pt x="93" y="789"/>
                  <a:pt x="91" y="786"/>
                </a:cubicBezTo>
                <a:cubicBezTo>
                  <a:pt x="88" y="779"/>
                  <a:pt x="79" y="773"/>
                  <a:pt x="76" y="764"/>
                </a:cubicBezTo>
                <a:cubicBezTo>
                  <a:pt x="74" y="756"/>
                  <a:pt x="77" y="746"/>
                  <a:pt x="75" y="736"/>
                </a:cubicBezTo>
                <a:cubicBezTo>
                  <a:pt x="75" y="731"/>
                  <a:pt x="72" y="727"/>
                  <a:pt x="71" y="723"/>
                </a:cubicBezTo>
                <a:cubicBezTo>
                  <a:pt x="68" y="712"/>
                  <a:pt x="69" y="698"/>
                  <a:pt x="69" y="686"/>
                </a:cubicBezTo>
                <a:cubicBezTo>
                  <a:pt x="67" y="666"/>
                  <a:pt x="62" y="646"/>
                  <a:pt x="61" y="626"/>
                </a:cubicBezTo>
                <a:cubicBezTo>
                  <a:pt x="56" y="546"/>
                  <a:pt x="59" y="457"/>
                  <a:pt x="72" y="387"/>
                </a:cubicBezTo>
                <a:cubicBezTo>
                  <a:pt x="74" y="372"/>
                  <a:pt x="76" y="356"/>
                  <a:pt x="79" y="342"/>
                </a:cubicBezTo>
                <a:cubicBezTo>
                  <a:pt x="91" y="299"/>
                  <a:pt x="101" y="263"/>
                  <a:pt x="124" y="234"/>
                </a:cubicBezTo>
                <a:cubicBezTo>
                  <a:pt x="145" y="226"/>
                  <a:pt x="168" y="218"/>
                  <a:pt x="194" y="214"/>
                </a:cubicBezTo>
                <a:cubicBezTo>
                  <a:pt x="193" y="208"/>
                  <a:pt x="182" y="211"/>
                  <a:pt x="180" y="204"/>
                </a:cubicBezTo>
                <a:cubicBezTo>
                  <a:pt x="173" y="203"/>
                  <a:pt x="174" y="212"/>
                  <a:pt x="168" y="209"/>
                </a:cubicBezTo>
                <a:cubicBezTo>
                  <a:pt x="170" y="205"/>
                  <a:pt x="165" y="200"/>
                  <a:pt x="166" y="197"/>
                </a:cubicBezTo>
                <a:cubicBezTo>
                  <a:pt x="166" y="193"/>
                  <a:pt x="168" y="193"/>
                  <a:pt x="171" y="188"/>
                </a:cubicBezTo>
                <a:cubicBezTo>
                  <a:pt x="172" y="185"/>
                  <a:pt x="172" y="183"/>
                  <a:pt x="174" y="181"/>
                </a:cubicBezTo>
                <a:cubicBezTo>
                  <a:pt x="175" y="178"/>
                  <a:pt x="178" y="176"/>
                  <a:pt x="179" y="174"/>
                </a:cubicBezTo>
                <a:cubicBezTo>
                  <a:pt x="181" y="171"/>
                  <a:pt x="182" y="167"/>
                  <a:pt x="183" y="165"/>
                </a:cubicBezTo>
                <a:cubicBezTo>
                  <a:pt x="186" y="162"/>
                  <a:pt x="191" y="160"/>
                  <a:pt x="195" y="157"/>
                </a:cubicBezTo>
                <a:cubicBezTo>
                  <a:pt x="202" y="151"/>
                  <a:pt x="207" y="142"/>
                  <a:pt x="218" y="141"/>
                </a:cubicBezTo>
                <a:cubicBezTo>
                  <a:pt x="216" y="123"/>
                  <a:pt x="203" y="114"/>
                  <a:pt x="201" y="99"/>
                </a:cubicBezTo>
                <a:cubicBezTo>
                  <a:pt x="197" y="59"/>
                  <a:pt x="230" y="7"/>
                  <a:pt x="264" y="2"/>
                </a:cubicBezTo>
                <a:cubicBezTo>
                  <a:pt x="276" y="0"/>
                  <a:pt x="284" y="3"/>
                  <a:pt x="293" y="7"/>
                </a:cubicBezTo>
                <a:cubicBezTo>
                  <a:pt x="306" y="11"/>
                  <a:pt x="320" y="18"/>
                  <a:pt x="327" y="28"/>
                </a:cubicBezTo>
                <a:cubicBezTo>
                  <a:pt x="335" y="40"/>
                  <a:pt x="333" y="59"/>
                  <a:pt x="337" y="76"/>
                </a:cubicBezTo>
                <a:cubicBezTo>
                  <a:pt x="339" y="81"/>
                  <a:pt x="344" y="85"/>
                  <a:pt x="345" y="90"/>
                </a:cubicBezTo>
                <a:cubicBezTo>
                  <a:pt x="348" y="109"/>
                  <a:pt x="335" y="125"/>
                  <a:pt x="330" y="141"/>
                </a:cubicBezTo>
                <a:cubicBezTo>
                  <a:pt x="325" y="156"/>
                  <a:pt x="324" y="171"/>
                  <a:pt x="314" y="179"/>
                </a:cubicBezTo>
                <a:cubicBezTo>
                  <a:pt x="310" y="200"/>
                  <a:pt x="315" y="206"/>
                  <a:pt x="328" y="216"/>
                </a:cubicBezTo>
                <a:cubicBezTo>
                  <a:pt x="332" y="219"/>
                  <a:pt x="338" y="226"/>
                  <a:pt x="343" y="228"/>
                </a:cubicBezTo>
                <a:cubicBezTo>
                  <a:pt x="354" y="231"/>
                  <a:pt x="367" y="231"/>
                  <a:pt x="379" y="232"/>
                </a:cubicBezTo>
                <a:cubicBezTo>
                  <a:pt x="402" y="237"/>
                  <a:pt x="422" y="244"/>
                  <a:pt x="425" y="268"/>
                </a:cubicBezTo>
                <a:cubicBezTo>
                  <a:pt x="429" y="273"/>
                  <a:pt x="435" y="278"/>
                  <a:pt x="437" y="285"/>
                </a:cubicBezTo>
                <a:cubicBezTo>
                  <a:pt x="458" y="296"/>
                  <a:pt x="473" y="312"/>
                  <a:pt x="485" y="331"/>
                </a:cubicBezTo>
                <a:cubicBezTo>
                  <a:pt x="511" y="345"/>
                  <a:pt x="536" y="366"/>
                  <a:pt x="556" y="387"/>
                </a:cubicBezTo>
                <a:cubicBezTo>
                  <a:pt x="564" y="396"/>
                  <a:pt x="588" y="423"/>
                  <a:pt x="586" y="440"/>
                </a:cubicBezTo>
                <a:cubicBezTo>
                  <a:pt x="585" y="453"/>
                  <a:pt x="567" y="474"/>
                  <a:pt x="558" y="484"/>
                </a:cubicBezTo>
                <a:cubicBezTo>
                  <a:pt x="529" y="516"/>
                  <a:pt x="502" y="543"/>
                  <a:pt x="468" y="570"/>
                </a:cubicBezTo>
                <a:cubicBezTo>
                  <a:pt x="461" y="575"/>
                  <a:pt x="453" y="578"/>
                  <a:pt x="447" y="584"/>
                </a:cubicBezTo>
                <a:cubicBezTo>
                  <a:pt x="441" y="590"/>
                  <a:pt x="441" y="599"/>
                  <a:pt x="432" y="600"/>
                </a:cubicBezTo>
                <a:close/>
                <a:moveTo>
                  <a:pt x="402" y="533"/>
                </a:moveTo>
                <a:cubicBezTo>
                  <a:pt x="415" y="526"/>
                  <a:pt x="423" y="515"/>
                  <a:pt x="433" y="507"/>
                </a:cubicBezTo>
                <a:cubicBezTo>
                  <a:pt x="441" y="502"/>
                  <a:pt x="450" y="498"/>
                  <a:pt x="457" y="492"/>
                </a:cubicBezTo>
                <a:cubicBezTo>
                  <a:pt x="463" y="488"/>
                  <a:pt x="467" y="479"/>
                  <a:pt x="473" y="474"/>
                </a:cubicBezTo>
                <a:cubicBezTo>
                  <a:pt x="480" y="467"/>
                  <a:pt x="495" y="459"/>
                  <a:pt x="495" y="448"/>
                </a:cubicBezTo>
                <a:cubicBezTo>
                  <a:pt x="496" y="443"/>
                  <a:pt x="485" y="428"/>
                  <a:pt x="480" y="423"/>
                </a:cubicBezTo>
                <a:cubicBezTo>
                  <a:pt x="460" y="401"/>
                  <a:pt x="431" y="388"/>
                  <a:pt x="406" y="374"/>
                </a:cubicBezTo>
                <a:cubicBezTo>
                  <a:pt x="396" y="388"/>
                  <a:pt x="389" y="405"/>
                  <a:pt x="380" y="424"/>
                </a:cubicBezTo>
                <a:cubicBezTo>
                  <a:pt x="373" y="437"/>
                  <a:pt x="359" y="459"/>
                  <a:pt x="357" y="474"/>
                </a:cubicBezTo>
                <a:cubicBezTo>
                  <a:pt x="355" y="487"/>
                  <a:pt x="360" y="501"/>
                  <a:pt x="358" y="517"/>
                </a:cubicBezTo>
                <a:cubicBezTo>
                  <a:pt x="370" y="524"/>
                  <a:pt x="378" y="536"/>
                  <a:pt x="402" y="5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108774" y="1629829"/>
            <a:ext cx="992258" cy="3037135"/>
            <a:chOff x="2338908" y="1284960"/>
            <a:chExt cx="833581" cy="2551448"/>
          </a:xfrm>
          <a:solidFill>
            <a:schemeClr val="accent2"/>
          </a:solidFill>
        </p:grpSpPr>
        <p:sp>
          <p:nvSpPr>
            <p:cNvPr id="60" name="Freeform 109"/>
            <p:cNvSpPr>
              <a:spLocks/>
            </p:cNvSpPr>
            <p:nvPr/>
          </p:nvSpPr>
          <p:spPr bwMode="auto">
            <a:xfrm>
              <a:off x="3005557" y="2157999"/>
              <a:ext cx="27101" cy="116479"/>
            </a:xfrm>
            <a:custGeom>
              <a:avLst/>
              <a:gdLst>
                <a:gd name="T0" fmla="*/ 3 w 19"/>
                <a:gd name="T1" fmla="*/ 0 h 80"/>
                <a:gd name="T2" fmla="*/ 6 w 19"/>
                <a:gd name="T3" fmla="*/ 15 h 80"/>
                <a:gd name="T4" fmla="*/ 18 w 19"/>
                <a:gd name="T5" fmla="*/ 56 h 80"/>
                <a:gd name="T6" fmla="*/ 16 w 19"/>
                <a:gd name="T7" fmla="*/ 74 h 80"/>
                <a:gd name="T8" fmla="*/ 0 w 19"/>
                <a:gd name="T9" fmla="*/ 80 h 80"/>
                <a:gd name="T10" fmla="*/ 3 w 19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0">
                  <a:moveTo>
                    <a:pt x="3" y="0"/>
                  </a:moveTo>
                  <a:cubicBezTo>
                    <a:pt x="6" y="5"/>
                    <a:pt x="4" y="10"/>
                    <a:pt x="6" y="15"/>
                  </a:cubicBezTo>
                  <a:cubicBezTo>
                    <a:pt x="9" y="29"/>
                    <a:pt x="19" y="42"/>
                    <a:pt x="18" y="56"/>
                  </a:cubicBezTo>
                  <a:cubicBezTo>
                    <a:pt x="17" y="62"/>
                    <a:pt x="14" y="67"/>
                    <a:pt x="16" y="74"/>
                  </a:cubicBezTo>
                  <a:cubicBezTo>
                    <a:pt x="10" y="76"/>
                    <a:pt x="6" y="79"/>
                    <a:pt x="0" y="80"/>
                  </a:cubicBezTo>
                  <a:cubicBezTo>
                    <a:pt x="2" y="58"/>
                    <a:pt x="0" y="24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110"/>
            <p:cNvSpPr>
              <a:spLocks/>
            </p:cNvSpPr>
            <p:nvPr/>
          </p:nvSpPr>
          <p:spPr bwMode="auto">
            <a:xfrm>
              <a:off x="2608819" y="2802515"/>
              <a:ext cx="69375" cy="331688"/>
            </a:xfrm>
            <a:custGeom>
              <a:avLst/>
              <a:gdLst>
                <a:gd name="T0" fmla="*/ 46 w 49"/>
                <a:gd name="T1" fmla="*/ 0 h 228"/>
                <a:gd name="T2" fmla="*/ 46 w 49"/>
                <a:gd name="T3" fmla="*/ 68 h 228"/>
                <a:gd name="T4" fmla="*/ 46 w 49"/>
                <a:gd name="T5" fmla="*/ 133 h 228"/>
                <a:gd name="T6" fmla="*/ 21 w 49"/>
                <a:gd name="T7" fmla="*/ 174 h 228"/>
                <a:gd name="T8" fmla="*/ 14 w 49"/>
                <a:gd name="T9" fmla="*/ 217 h 228"/>
                <a:gd name="T10" fmla="*/ 8 w 49"/>
                <a:gd name="T11" fmla="*/ 228 h 228"/>
                <a:gd name="T12" fmla="*/ 0 w 49"/>
                <a:gd name="T13" fmla="*/ 213 h 228"/>
                <a:gd name="T14" fmla="*/ 11 w 49"/>
                <a:gd name="T15" fmla="*/ 174 h 228"/>
                <a:gd name="T16" fmla="*/ 19 w 49"/>
                <a:gd name="T17" fmla="*/ 132 h 228"/>
                <a:gd name="T18" fmla="*/ 32 w 49"/>
                <a:gd name="T19" fmla="*/ 99 h 228"/>
                <a:gd name="T20" fmla="*/ 36 w 49"/>
                <a:gd name="T21" fmla="*/ 28 h 228"/>
                <a:gd name="T22" fmla="*/ 46 w 49"/>
                <a:gd name="T2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28">
                  <a:moveTo>
                    <a:pt x="46" y="0"/>
                  </a:moveTo>
                  <a:cubicBezTo>
                    <a:pt x="47" y="17"/>
                    <a:pt x="46" y="44"/>
                    <a:pt x="46" y="68"/>
                  </a:cubicBezTo>
                  <a:cubicBezTo>
                    <a:pt x="46" y="90"/>
                    <a:pt x="49" y="114"/>
                    <a:pt x="46" y="133"/>
                  </a:cubicBezTo>
                  <a:cubicBezTo>
                    <a:pt x="43" y="149"/>
                    <a:pt x="26" y="160"/>
                    <a:pt x="21" y="174"/>
                  </a:cubicBezTo>
                  <a:cubicBezTo>
                    <a:pt x="16" y="189"/>
                    <a:pt x="20" y="205"/>
                    <a:pt x="14" y="217"/>
                  </a:cubicBezTo>
                  <a:cubicBezTo>
                    <a:pt x="13" y="221"/>
                    <a:pt x="8" y="223"/>
                    <a:pt x="8" y="228"/>
                  </a:cubicBezTo>
                  <a:cubicBezTo>
                    <a:pt x="5" y="222"/>
                    <a:pt x="1" y="219"/>
                    <a:pt x="0" y="213"/>
                  </a:cubicBezTo>
                  <a:cubicBezTo>
                    <a:pt x="0" y="203"/>
                    <a:pt x="8" y="186"/>
                    <a:pt x="11" y="174"/>
                  </a:cubicBezTo>
                  <a:cubicBezTo>
                    <a:pt x="15" y="160"/>
                    <a:pt x="16" y="145"/>
                    <a:pt x="19" y="132"/>
                  </a:cubicBezTo>
                  <a:cubicBezTo>
                    <a:pt x="22" y="121"/>
                    <a:pt x="28" y="111"/>
                    <a:pt x="32" y="99"/>
                  </a:cubicBezTo>
                  <a:cubicBezTo>
                    <a:pt x="38" y="76"/>
                    <a:pt x="34" y="50"/>
                    <a:pt x="36" y="28"/>
                  </a:cubicBezTo>
                  <a:cubicBezTo>
                    <a:pt x="38" y="17"/>
                    <a:pt x="43" y="11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111"/>
            <p:cNvSpPr>
              <a:spLocks/>
            </p:cNvSpPr>
            <p:nvPr/>
          </p:nvSpPr>
          <p:spPr bwMode="auto">
            <a:xfrm>
              <a:off x="2673859" y="1284960"/>
              <a:ext cx="321943" cy="412669"/>
            </a:xfrm>
            <a:custGeom>
              <a:avLst/>
              <a:gdLst>
                <a:gd name="T0" fmla="*/ 160 w 227"/>
                <a:gd name="T1" fmla="*/ 231 h 284"/>
                <a:gd name="T2" fmla="*/ 127 w 227"/>
                <a:gd name="T3" fmla="*/ 264 h 284"/>
                <a:gd name="T4" fmla="*/ 97 w 227"/>
                <a:gd name="T5" fmla="*/ 283 h 284"/>
                <a:gd name="T6" fmla="*/ 81 w 227"/>
                <a:gd name="T7" fmla="*/ 274 h 284"/>
                <a:gd name="T8" fmla="*/ 73 w 227"/>
                <a:gd name="T9" fmla="*/ 270 h 284"/>
                <a:gd name="T10" fmla="*/ 55 w 227"/>
                <a:gd name="T11" fmla="*/ 252 h 284"/>
                <a:gd name="T12" fmla="*/ 37 w 227"/>
                <a:gd name="T13" fmla="*/ 240 h 284"/>
                <a:gd name="T14" fmla="*/ 34 w 227"/>
                <a:gd name="T15" fmla="*/ 243 h 284"/>
                <a:gd name="T16" fmla="*/ 35 w 227"/>
                <a:gd name="T17" fmla="*/ 235 h 284"/>
                <a:gd name="T18" fmla="*/ 22 w 227"/>
                <a:gd name="T19" fmla="*/ 213 h 284"/>
                <a:gd name="T20" fmla="*/ 19 w 227"/>
                <a:gd name="T21" fmla="*/ 195 h 284"/>
                <a:gd name="T22" fmla="*/ 25 w 227"/>
                <a:gd name="T23" fmla="*/ 183 h 284"/>
                <a:gd name="T24" fmla="*/ 6 w 227"/>
                <a:gd name="T25" fmla="*/ 165 h 284"/>
                <a:gd name="T26" fmla="*/ 10 w 227"/>
                <a:gd name="T27" fmla="*/ 147 h 284"/>
                <a:gd name="T28" fmla="*/ 2 w 227"/>
                <a:gd name="T29" fmla="*/ 133 h 284"/>
                <a:gd name="T30" fmla="*/ 10 w 227"/>
                <a:gd name="T31" fmla="*/ 86 h 284"/>
                <a:gd name="T32" fmla="*/ 27 w 227"/>
                <a:gd name="T33" fmla="*/ 54 h 284"/>
                <a:gd name="T34" fmla="*/ 70 w 227"/>
                <a:gd name="T35" fmla="*/ 17 h 284"/>
                <a:gd name="T36" fmla="*/ 97 w 227"/>
                <a:gd name="T37" fmla="*/ 7 h 284"/>
                <a:gd name="T38" fmla="*/ 126 w 227"/>
                <a:gd name="T39" fmla="*/ 3 h 284"/>
                <a:gd name="T40" fmla="*/ 145 w 227"/>
                <a:gd name="T41" fmla="*/ 13 h 284"/>
                <a:gd name="T42" fmla="*/ 146 w 227"/>
                <a:gd name="T43" fmla="*/ 13 h 284"/>
                <a:gd name="T44" fmla="*/ 177 w 227"/>
                <a:gd name="T45" fmla="*/ 45 h 284"/>
                <a:gd name="T46" fmla="*/ 209 w 227"/>
                <a:gd name="T47" fmla="*/ 86 h 284"/>
                <a:gd name="T48" fmla="*/ 209 w 227"/>
                <a:gd name="T49" fmla="*/ 120 h 284"/>
                <a:gd name="T50" fmla="*/ 210 w 227"/>
                <a:gd name="T51" fmla="*/ 149 h 284"/>
                <a:gd name="T52" fmla="*/ 207 w 227"/>
                <a:gd name="T53" fmla="*/ 165 h 284"/>
                <a:gd name="T54" fmla="*/ 185 w 227"/>
                <a:gd name="T55" fmla="*/ 173 h 284"/>
                <a:gd name="T56" fmla="*/ 180 w 227"/>
                <a:gd name="T57" fmla="*/ 186 h 284"/>
                <a:gd name="T58" fmla="*/ 188 w 227"/>
                <a:gd name="T59" fmla="*/ 223 h 284"/>
                <a:gd name="T60" fmla="*/ 162 w 227"/>
                <a:gd name="T61" fmla="*/ 227 h 284"/>
                <a:gd name="T62" fmla="*/ 165 w 227"/>
                <a:gd name="T63" fmla="*/ 235 h 284"/>
                <a:gd name="T64" fmla="*/ 160 w 227"/>
                <a:gd name="T65" fmla="*/ 23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7" h="284">
                  <a:moveTo>
                    <a:pt x="160" y="231"/>
                  </a:moveTo>
                  <a:cubicBezTo>
                    <a:pt x="152" y="243"/>
                    <a:pt x="140" y="252"/>
                    <a:pt x="127" y="264"/>
                  </a:cubicBezTo>
                  <a:cubicBezTo>
                    <a:pt x="119" y="272"/>
                    <a:pt x="107" y="282"/>
                    <a:pt x="97" y="283"/>
                  </a:cubicBezTo>
                  <a:cubicBezTo>
                    <a:pt x="88" y="284"/>
                    <a:pt x="87" y="278"/>
                    <a:pt x="81" y="274"/>
                  </a:cubicBezTo>
                  <a:cubicBezTo>
                    <a:pt x="78" y="272"/>
                    <a:pt x="75" y="272"/>
                    <a:pt x="73" y="270"/>
                  </a:cubicBezTo>
                  <a:cubicBezTo>
                    <a:pt x="66" y="265"/>
                    <a:pt x="61" y="257"/>
                    <a:pt x="55" y="252"/>
                  </a:cubicBezTo>
                  <a:cubicBezTo>
                    <a:pt x="49" y="247"/>
                    <a:pt x="42" y="246"/>
                    <a:pt x="37" y="240"/>
                  </a:cubicBezTo>
                  <a:cubicBezTo>
                    <a:pt x="35" y="240"/>
                    <a:pt x="34" y="241"/>
                    <a:pt x="34" y="243"/>
                  </a:cubicBezTo>
                  <a:cubicBezTo>
                    <a:pt x="32" y="241"/>
                    <a:pt x="36" y="238"/>
                    <a:pt x="35" y="235"/>
                  </a:cubicBezTo>
                  <a:cubicBezTo>
                    <a:pt x="23" y="241"/>
                    <a:pt x="17" y="226"/>
                    <a:pt x="22" y="213"/>
                  </a:cubicBezTo>
                  <a:cubicBezTo>
                    <a:pt x="16" y="210"/>
                    <a:pt x="8" y="198"/>
                    <a:pt x="19" y="195"/>
                  </a:cubicBezTo>
                  <a:cubicBezTo>
                    <a:pt x="19" y="189"/>
                    <a:pt x="21" y="185"/>
                    <a:pt x="25" y="183"/>
                  </a:cubicBezTo>
                  <a:cubicBezTo>
                    <a:pt x="24" y="172"/>
                    <a:pt x="8" y="175"/>
                    <a:pt x="6" y="165"/>
                  </a:cubicBezTo>
                  <a:cubicBezTo>
                    <a:pt x="4" y="158"/>
                    <a:pt x="11" y="154"/>
                    <a:pt x="10" y="147"/>
                  </a:cubicBezTo>
                  <a:cubicBezTo>
                    <a:pt x="10" y="142"/>
                    <a:pt x="3" y="138"/>
                    <a:pt x="2" y="133"/>
                  </a:cubicBezTo>
                  <a:cubicBezTo>
                    <a:pt x="0" y="118"/>
                    <a:pt x="6" y="97"/>
                    <a:pt x="10" y="86"/>
                  </a:cubicBezTo>
                  <a:cubicBezTo>
                    <a:pt x="14" y="71"/>
                    <a:pt x="17" y="64"/>
                    <a:pt x="27" y="54"/>
                  </a:cubicBezTo>
                  <a:cubicBezTo>
                    <a:pt x="41" y="39"/>
                    <a:pt x="54" y="30"/>
                    <a:pt x="70" y="17"/>
                  </a:cubicBezTo>
                  <a:cubicBezTo>
                    <a:pt x="78" y="11"/>
                    <a:pt x="86" y="3"/>
                    <a:pt x="97" y="7"/>
                  </a:cubicBezTo>
                  <a:cubicBezTo>
                    <a:pt x="103" y="4"/>
                    <a:pt x="115" y="0"/>
                    <a:pt x="126" y="3"/>
                  </a:cubicBezTo>
                  <a:cubicBezTo>
                    <a:pt x="130" y="5"/>
                    <a:pt x="138" y="10"/>
                    <a:pt x="145" y="13"/>
                  </a:cubicBezTo>
                  <a:cubicBezTo>
                    <a:pt x="145" y="13"/>
                    <a:pt x="146" y="13"/>
                    <a:pt x="146" y="13"/>
                  </a:cubicBezTo>
                  <a:cubicBezTo>
                    <a:pt x="157" y="19"/>
                    <a:pt x="166" y="34"/>
                    <a:pt x="177" y="45"/>
                  </a:cubicBezTo>
                  <a:cubicBezTo>
                    <a:pt x="191" y="59"/>
                    <a:pt x="203" y="67"/>
                    <a:pt x="209" y="86"/>
                  </a:cubicBezTo>
                  <a:cubicBezTo>
                    <a:pt x="201" y="98"/>
                    <a:pt x="213" y="108"/>
                    <a:pt x="209" y="120"/>
                  </a:cubicBezTo>
                  <a:cubicBezTo>
                    <a:pt x="214" y="127"/>
                    <a:pt x="227" y="146"/>
                    <a:pt x="210" y="149"/>
                  </a:cubicBezTo>
                  <a:cubicBezTo>
                    <a:pt x="210" y="156"/>
                    <a:pt x="208" y="160"/>
                    <a:pt x="207" y="165"/>
                  </a:cubicBezTo>
                  <a:cubicBezTo>
                    <a:pt x="200" y="168"/>
                    <a:pt x="195" y="173"/>
                    <a:pt x="185" y="173"/>
                  </a:cubicBezTo>
                  <a:cubicBezTo>
                    <a:pt x="184" y="176"/>
                    <a:pt x="180" y="182"/>
                    <a:pt x="180" y="186"/>
                  </a:cubicBezTo>
                  <a:cubicBezTo>
                    <a:pt x="180" y="195"/>
                    <a:pt x="198" y="208"/>
                    <a:pt x="188" y="223"/>
                  </a:cubicBezTo>
                  <a:cubicBezTo>
                    <a:pt x="184" y="230"/>
                    <a:pt x="174" y="227"/>
                    <a:pt x="162" y="227"/>
                  </a:cubicBezTo>
                  <a:cubicBezTo>
                    <a:pt x="160" y="228"/>
                    <a:pt x="167" y="236"/>
                    <a:pt x="165" y="235"/>
                  </a:cubicBezTo>
                  <a:cubicBezTo>
                    <a:pt x="163" y="234"/>
                    <a:pt x="163" y="231"/>
                    <a:pt x="160" y="2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112"/>
            <p:cNvSpPr>
              <a:spLocks noEditPoints="1"/>
            </p:cNvSpPr>
            <p:nvPr/>
          </p:nvSpPr>
          <p:spPr bwMode="auto">
            <a:xfrm>
              <a:off x="2338908" y="1634398"/>
              <a:ext cx="833581" cy="2202010"/>
            </a:xfrm>
            <a:custGeom>
              <a:avLst/>
              <a:gdLst>
                <a:gd name="T0" fmla="*/ 265 w 587"/>
                <a:gd name="T1" fmla="*/ 10 h 1517"/>
                <a:gd name="T2" fmla="*/ 274 w 587"/>
                <a:gd name="T3" fmla="*/ 237 h 1517"/>
                <a:gd name="T4" fmla="*/ 298 w 587"/>
                <a:gd name="T5" fmla="*/ 129 h 1517"/>
                <a:gd name="T6" fmla="*/ 314 w 587"/>
                <a:gd name="T7" fmla="*/ 73 h 1517"/>
                <a:gd name="T8" fmla="*/ 330 w 587"/>
                <a:gd name="T9" fmla="*/ 49 h 1517"/>
                <a:gd name="T10" fmla="*/ 328 w 587"/>
                <a:gd name="T11" fmla="*/ 84 h 1517"/>
                <a:gd name="T12" fmla="*/ 335 w 587"/>
                <a:gd name="T13" fmla="*/ 165 h 1517"/>
                <a:gd name="T14" fmla="*/ 346 w 587"/>
                <a:gd name="T15" fmla="*/ 191 h 1517"/>
                <a:gd name="T16" fmla="*/ 374 w 587"/>
                <a:gd name="T17" fmla="*/ 113 h 1517"/>
                <a:gd name="T18" fmla="*/ 401 w 587"/>
                <a:gd name="T19" fmla="*/ 15 h 1517"/>
                <a:gd name="T20" fmla="*/ 423 w 587"/>
                <a:gd name="T21" fmla="*/ 28 h 1517"/>
                <a:gd name="T22" fmla="*/ 481 w 587"/>
                <a:gd name="T23" fmla="*/ 49 h 1517"/>
                <a:gd name="T24" fmla="*/ 544 w 587"/>
                <a:gd name="T25" fmla="*/ 103 h 1517"/>
                <a:gd name="T26" fmla="*/ 563 w 587"/>
                <a:gd name="T27" fmla="*/ 195 h 1517"/>
                <a:gd name="T28" fmla="*/ 580 w 587"/>
                <a:gd name="T29" fmla="*/ 329 h 1517"/>
                <a:gd name="T30" fmla="*/ 583 w 587"/>
                <a:gd name="T31" fmla="*/ 438 h 1517"/>
                <a:gd name="T32" fmla="*/ 534 w 587"/>
                <a:gd name="T33" fmla="*/ 551 h 1517"/>
                <a:gd name="T34" fmla="*/ 499 w 587"/>
                <a:gd name="T35" fmla="*/ 613 h 1517"/>
                <a:gd name="T36" fmla="*/ 460 w 587"/>
                <a:gd name="T37" fmla="*/ 636 h 1517"/>
                <a:gd name="T38" fmla="*/ 426 w 587"/>
                <a:gd name="T39" fmla="*/ 701 h 1517"/>
                <a:gd name="T40" fmla="*/ 414 w 587"/>
                <a:gd name="T41" fmla="*/ 796 h 1517"/>
                <a:gd name="T42" fmla="*/ 393 w 587"/>
                <a:gd name="T43" fmla="*/ 967 h 1517"/>
                <a:gd name="T44" fmla="*/ 375 w 587"/>
                <a:gd name="T45" fmla="*/ 1018 h 1517"/>
                <a:gd name="T46" fmla="*/ 353 w 587"/>
                <a:gd name="T47" fmla="*/ 1055 h 1517"/>
                <a:gd name="T48" fmla="*/ 341 w 587"/>
                <a:gd name="T49" fmla="*/ 1093 h 1517"/>
                <a:gd name="T50" fmla="*/ 293 w 587"/>
                <a:gd name="T51" fmla="*/ 1198 h 1517"/>
                <a:gd name="T52" fmla="*/ 262 w 587"/>
                <a:gd name="T53" fmla="*/ 1253 h 1517"/>
                <a:gd name="T54" fmla="*/ 242 w 587"/>
                <a:gd name="T55" fmla="*/ 1289 h 1517"/>
                <a:gd name="T56" fmla="*/ 202 w 587"/>
                <a:gd name="T57" fmla="*/ 1322 h 1517"/>
                <a:gd name="T58" fmla="*/ 216 w 587"/>
                <a:gd name="T59" fmla="*/ 1358 h 1517"/>
                <a:gd name="T60" fmla="*/ 213 w 587"/>
                <a:gd name="T61" fmla="*/ 1433 h 1517"/>
                <a:gd name="T62" fmla="*/ 180 w 587"/>
                <a:gd name="T63" fmla="*/ 1480 h 1517"/>
                <a:gd name="T64" fmla="*/ 90 w 587"/>
                <a:gd name="T65" fmla="*/ 1501 h 1517"/>
                <a:gd name="T66" fmla="*/ 103 w 587"/>
                <a:gd name="T67" fmla="*/ 1439 h 1517"/>
                <a:gd name="T68" fmla="*/ 87 w 587"/>
                <a:gd name="T69" fmla="*/ 1414 h 1517"/>
                <a:gd name="T70" fmla="*/ 67 w 587"/>
                <a:gd name="T71" fmla="*/ 1425 h 1517"/>
                <a:gd name="T72" fmla="*/ 18 w 587"/>
                <a:gd name="T73" fmla="*/ 1409 h 1517"/>
                <a:gd name="T74" fmla="*/ 38 w 587"/>
                <a:gd name="T75" fmla="*/ 1343 h 1517"/>
                <a:gd name="T76" fmla="*/ 75 w 587"/>
                <a:gd name="T77" fmla="*/ 1309 h 1517"/>
                <a:gd name="T78" fmla="*/ 47 w 587"/>
                <a:gd name="T79" fmla="*/ 763 h 1517"/>
                <a:gd name="T80" fmla="*/ 16 w 587"/>
                <a:gd name="T81" fmla="*/ 740 h 1517"/>
                <a:gd name="T82" fmla="*/ 4 w 587"/>
                <a:gd name="T83" fmla="*/ 702 h 1517"/>
                <a:gd name="T84" fmla="*/ 11 w 587"/>
                <a:gd name="T85" fmla="*/ 614 h 1517"/>
                <a:gd name="T86" fmla="*/ 23 w 587"/>
                <a:gd name="T87" fmla="*/ 529 h 1517"/>
                <a:gd name="T88" fmla="*/ 61 w 587"/>
                <a:gd name="T89" fmla="*/ 428 h 1517"/>
                <a:gd name="T90" fmla="*/ 77 w 587"/>
                <a:gd name="T91" fmla="*/ 386 h 1517"/>
                <a:gd name="T92" fmla="*/ 93 w 587"/>
                <a:gd name="T93" fmla="*/ 290 h 1517"/>
                <a:gd name="T94" fmla="*/ 105 w 587"/>
                <a:gd name="T95" fmla="*/ 195 h 1517"/>
                <a:gd name="T96" fmla="*/ 113 w 587"/>
                <a:gd name="T97" fmla="*/ 92 h 1517"/>
                <a:gd name="T98" fmla="*/ 147 w 587"/>
                <a:gd name="T99" fmla="*/ 56 h 1517"/>
                <a:gd name="T100" fmla="*/ 214 w 587"/>
                <a:gd name="T101" fmla="*/ 34 h 1517"/>
                <a:gd name="T102" fmla="*/ 265 w 587"/>
                <a:gd name="T103" fmla="*/ 10 h 1517"/>
                <a:gd name="T104" fmla="*/ 486 w 587"/>
                <a:gd name="T105" fmla="*/ 435 h 1517"/>
                <a:gd name="T106" fmla="*/ 476 w 587"/>
                <a:gd name="T107" fmla="*/ 376 h 1517"/>
                <a:gd name="T108" fmla="*/ 470 w 587"/>
                <a:gd name="T109" fmla="*/ 441 h 1517"/>
                <a:gd name="T110" fmla="*/ 222 w 587"/>
                <a:gd name="T111" fmla="*/ 904 h 1517"/>
                <a:gd name="T112" fmla="*/ 201 w 587"/>
                <a:gd name="T113" fmla="*/ 979 h 1517"/>
                <a:gd name="T114" fmla="*/ 198 w 587"/>
                <a:gd name="T115" fmla="*/ 1033 h 1517"/>
                <a:gd name="T116" fmla="*/ 211 w 587"/>
                <a:gd name="T117" fmla="*/ 979 h 1517"/>
                <a:gd name="T118" fmla="*/ 236 w 587"/>
                <a:gd name="T119" fmla="*/ 873 h 1517"/>
                <a:gd name="T120" fmla="*/ 226 w 587"/>
                <a:gd name="T121" fmla="*/ 833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" h="1517">
                  <a:moveTo>
                    <a:pt x="265" y="10"/>
                  </a:moveTo>
                  <a:cubicBezTo>
                    <a:pt x="265" y="10"/>
                    <a:pt x="265" y="10"/>
                    <a:pt x="265" y="10"/>
                  </a:cubicBezTo>
                  <a:cubicBezTo>
                    <a:pt x="271" y="28"/>
                    <a:pt x="261" y="48"/>
                    <a:pt x="259" y="68"/>
                  </a:cubicBezTo>
                  <a:cubicBezTo>
                    <a:pt x="254" y="127"/>
                    <a:pt x="264" y="189"/>
                    <a:pt x="274" y="237"/>
                  </a:cubicBezTo>
                  <a:cubicBezTo>
                    <a:pt x="282" y="223"/>
                    <a:pt x="284" y="204"/>
                    <a:pt x="287" y="184"/>
                  </a:cubicBezTo>
                  <a:cubicBezTo>
                    <a:pt x="289" y="165"/>
                    <a:pt x="296" y="147"/>
                    <a:pt x="298" y="129"/>
                  </a:cubicBezTo>
                  <a:cubicBezTo>
                    <a:pt x="299" y="123"/>
                    <a:pt x="298" y="116"/>
                    <a:pt x="300" y="111"/>
                  </a:cubicBezTo>
                  <a:cubicBezTo>
                    <a:pt x="304" y="97"/>
                    <a:pt x="316" y="92"/>
                    <a:pt x="314" y="73"/>
                  </a:cubicBezTo>
                  <a:cubicBezTo>
                    <a:pt x="313" y="66"/>
                    <a:pt x="308" y="62"/>
                    <a:pt x="305" y="57"/>
                  </a:cubicBezTo>
                  <a:cubicBezTo>
                    <a:pt x="315" y="57"/>
                    <a:pt x="321" y="48"/>
                    <a:pt x="330" y="49"/>
                  </a:cubicBezTo>
                  <a:cubicBezTo>
                    <a:pt x="336" y="49"/>
                    <a:pt x="345" y="59"/>
                    <a:pt x="353" y="60"/>
                  </a:cubicBezTo>
                  <a:cubicBezTo>
                    <a:pt x="349" y="68"/>
                    <a:pt x="330" y="74"/>
                    <a:pt x="328" y="84"/>
                  </a:cubicBezTo>
                  <a:cubicBezTo>
                    <a:pt x="326" y="95"/>
                    <a:pt x="335" y="107"/>
                    <a:pt x="336" y="118"/>
                  </a:cubicBezTo>
                  <a:cubicBezTo>
                    <a:pt x="338" y="132"/>
                    <a:pt x="335" y="149"/>
                    <a:pt x="335" y="165"/>
                  </a:cubicBezTo>
                  <a:cubicBezTo>
                    <a:pt x="335" y="182"/>
                    <a:pt x="333" y="199"/>
                    <a:pt x="337" y="212"/>
                  </a:cubicBezTo>
                  <a:cubicBezTo>
                    <a:pt x="346" y="209"/>
                    <a:pt x="345" y="198"/>
                    <a:pt x="346" y="191"/>
                  </a:cubicBezTo>
                  <a:cubicBezTo>
                    <a:pt x="351" y="173"/>
                    <a:pt x="360" y="158"/>
                    <a:pt x="366" y="142"/>
                  </a:cubicBezTo>
                  <a:cubicBezTo>
                    <a:pt x="369" y="133"/>
                    <a:pt x="371" y="122"/>
                    <a:pt x="374" y="113"/>
                  </a:cubicBezTo>
                  <a:cubicBezTo>
                    <a:pt x="381" y="90"/>
                    <a:pt x="386" y="64"/>
                    <a:pt x="393" y="40"/>
                  </a:cubicBezTo>
                  <a:cubicBezTo>
                    <a:pt x="395" y="32"/>
                    <a:pt x="397" y="24"/>
                    <a:pt x="401" y="15"/>
                  </a:cubicBezTo>
                  <a:cubicBezTo>
                    <a:pt x="402" y="10"/>
                    <a:pt x="407" y="7"/>
                    <a:pt x="403" y="0"/>
                  </a:cubicBezTo>
                  <a:cubicBezTo>
                    <a:pt x="410" y="9"/>
                    <a:pt x="415" y="19"/>
                    <a:pt x="423" y="28"/>
                  </a:cubicBezTo>
                  <a:cubicBezTo>
                    <a:pt x="438" y="32"/>
                    <a:pt x="452" y="42"/>
                    <a:pt x="466" y="46"/>
                  </a:cubicBezTo>
                  <a:cubicBezTo>
                    <a:pt x="471" y="48"/>
                    <a:pt x="476" y="48"/>
                    <a:pt x="481" y="49"/>
                  </a:cubicBezTo>
                  <a:cubicBezTo>
                    <a:pt x="495" y="54"/>
                    <a:pt x="508" y="67"/>
                    <a:pt x="525" y="71"/>
                  </a:cubicBezTo>
                  <a:cubicBezTo>
                    <a:pt x="528" y="81"/>
                    <a:pt x="540" y="90"/>
                    <a:pt x="544" y="103"/>
                  </a:cubicBezTo>
                  <a:cubicBezTo>
                    <a:pt x="547" y="111"/>
                    <a:pt x="548" y="123"/>
                    <a:pt x="550" y="134"/>
                  </a:cubicBezTo>
                  <a:cubicBezTo>
                    <a:pt x="554" y="154"/>
                    <a:pt x="560" y="173"/>
                    <a:pt x="563" y="195"/>
                  </a:cubicBezTo>
                  <a:cubicBezTo>
                    <a:pt x="565" y="211"/>
                    <a:pt x="572" y="225"/>
                    <a:pt x="564" y="237"/>
                  </a:cubicBezTo>
                  <a:cubicBezTo>
                    <a:pt x="570" y="265"/>
                    <a:pt x="576" y="296"/>
                    <a:pt x="580" y="329"/>
                  </a:cubicBezTo>
                  <a:cubicBezTo>
                    <a:pt x="583" y="362"/>
                    <a:pt x="587" y="399"/>
                    <a:pt x="583" y="433"/>
                  </a:cubicBezTo>
                  <a:cubicBezTo>
                    <a:pt x="583" y="434"/>
                    <a:pt x="583" y="436"/>
                    <a:pt x="583" y="438"/>
                  </a:cubicBezTo>
                  <a:cubicBezTo>
                    <a:pt x="579" y="458"/>
                    <a:pt x="569" y="476"/>
                    <a:pt x="560" y="493"/>
                  </a:cubicBezTo>
                  <a:cubicBezTo>
                    <a:pt x="549" y="511"/>
                    <a:pt x="543" y="532"/>
                    <a:pt x="534" y="551"/>
                  </a:cubicBezTo>
                  <a:cubicBezTo>
                    <a:pt x="529" y="560"/>
                    <a:pt x="522" y="568"/>
                    <a:pt x="517" y="576"/>
                  </a:cubicBezTo>
                  <a:cubicBezTo>
                    <a:pt x="510" y="587"/>
                    <a:pt x="507" y="600"/>
                    <a:pt x="499" y="613"/>
                  </a:cubicBezTo>
                  <a:cubicBezTo>
                    <a:pt x="494" y="621"/>
                    <a:pt x="483" y="642"/>
                    <a:pt x="476" y="643"/>
                  </a:cubicBezTo>
                  <a:cubicBezTo>
                    <a:pt x="467" y="645"/>
                    <a:pt x="466" y="639"/>
                    <a:pt x="460" y="636"/>
                  </a:cubicBezTo>
                  <a:cubicBezTo>
                    <a:pt x="456" y="657"/>
                    <a:pt x="444" y="670"/>
                    <a:pt x="435" y="686"/>
                  </a:cubicBezTo>
                  <a:cubicBezTo>
                    <a:pt x="432" y="691"/>
                    <a:pt x="427" y="697"/>
                    <a:pt x="426" y="701"/>
                  </a:cubicBezTo>
                  <a:cubicBezTo>
                    <a:pt x="423" y="709"/>
                    <a:pt x="425" y="719"/>
                    <a:pt x="424" y="727"/>
                  </a:cubicBezTo>
                  <a:cubicBezTo>
                    <a:pt x="421" y="750"/>
                    <a:pt x="415" y="773"/>
                    <a:pt x="414" y="796"/>
                  </a:cubicBezTo>
                  <a:cubicBezTo>
                    <a:pt x="413" y="845"/>
                    <a:pt x="412" y="891"/>
                    <a:pt x="400" y="935"/>
                  </a:cubicBezTo>
                  <a:cubicBezTo>
                    <a:pt x="397" y="946"/>
                    <a:pt x="395" y="957"/>
                    <a:pt x="393" y="967"/>
                  </a:cubicBezTo>
                  <a:cubicBezTo>
                    <a:pt x="391" y="978"/>
                    <a:pt x="390" y="990"/>
                    <a:pt x="387" y="999"/>
                  </a:cubicBezTo>
                  <a:cubicBezTo>
                    <a:pt x="385" y="1005"/>
                    <a:pt x="379" y="1012"/>
                    <a:pt x="375" y="1018"/>
                  </a:cubicBezTo>
                  <a:cubicBezTo>
                    <a:pt x="371" y="1024"/>
                    <a:pt x="366" y="1028"/>
                    <a:pt x="362" y="1035"/>
                  </a:cubicBezTo>
                  <a:cubicBezTo>
                    <a:pt x="359" y="1040"/>
                    <a:pt x="356" y="1048"/>
                    <a:pt x="353" y="1055"/>
                  </a:cubicBezTo>
                  <a:cubicBezTo>
                    <a:pt x="350" y="1062"/>
                    <a:pt x="346" y="1070"/>
                    <a:pt x="344" y="1076"/>
                  </a:cubicBezTo>
                  <a:cubicBezTo>
                    <a:pt x="342" y="1082"/>
                    <a:pt x="343" y="1088"/>
                    <a:pt x="341" y="1093"/>
                  </a:cubicBezTo>
                  <a:cubicBezTo>
                    <a:pt x="337" y="1106"/>
                    <a:pt x="331" y="1118"/>
                    <a:pt x="327" y="1130"/>
                  </a:cubicBezTo>
                  <a:cubicBezTo>
                    <a:pt x="318" y="1154"/>
                    <a:pt x="306" y="1176"/>
                    <a:pt x="293" y="1198"/>
                  </a:cubicBezTo>
                  <a:cubicBezTo>
                    <a:pt x="287" y="1208"/>
                    <a:pt x="279" y="1218"/>
                    <a:pt x="273" y="1229"/>
                  </a:cubicBezTo>
                  <a:cubicBezTo>
                    <a:pt x="269" y="1237"/>
                    <a:pt x="266" y="1245"/>
                    <a:pt x="262" y="1253"/>
                  </a:cubicBezTo>
                  <a:cubicBezTo>
                    <a:pt x="257" y="1261"/>
                    <a:pt x="252" y="1268"/>
                    <a:pt x="248" y="1275"/>
                  </a:cubicBezTo>
                  <a:cubicBezTo>
                    <a:pt x="245" y="1280"/>
                    <a:pt x="245" y="1285"/>
                    <a:pt x="242" y="1289"/>
                  </a:cubicBezTo>
                  <a:cubicBezTo>
                    <a:pt x="237" y="1294"/>
                    <a:pt x="227" y="1300"/>
                    <a:pt x="221" y="1305"/>
                  </a:cubicBezTo>
                  <a:cubicBezTo>
                    <a:pt x="215" y="1310"/>
                    <a:pt x="207" y="1316"/>
                    <a:pt x="202" y="1322"/>
                  </a:cubicBezTo>
                  <a:cubicBezTo>
                    <a:pt x="199" y="1326"/>
                    <a:pt x="199" y="1331"/>
                    <a:pt x="194" y="1333"/>
                  </a:cubicBezTo>
                  <a:cubicBezTo>
                    <a:pt x="196" y="1345"/>
                    <a:pt x="212" y="1345"/>
                    <a:pt x="216" y="1358"/>
                  </a:cubicBezTo>
                  <a:cubicBezTo>
                    <a:pt x="221" y="1372"/>
                    <a:pt x="213" y="1392"/>
                    <a:pt x="212" y="1410"/>
                  </a:cubicBezTo>
                  <a:cubicBezTo>
                    <a:pt x="211" y="1417"/>
                    <a:pt x="214" y="1427"/>
                    <a:pt x="213" y="1433"/>
                  </a:cubicBezTo>
                  <a:cubicBezTo>
                    <a:pt x="210" y="1445"/>
                    <a:pt x="197" y="1447"/>
                    <a:pt x="187" y="1449"/>
                  </a:cubicBezTo>
                  <a:cubicBezTo>
                    <a:pt x="179" y="1454"/>
                    <a:pt x="181" y="1469"/>
                    <a:pt x="180" y="1480"/>
                  </a:cubicBezTo>
                  <a:cubicBezTo>
                    <a:pt x="170" y="1494"/>
                    <a:pt x="148" y="1511"/>
                    <a:pt x="127" y="1515"/>
                  </a:cubicBezTo>
                  <a:cubicBezTo>
                    <a:pt x="111" y="1517"/>
                    <a:pt x="95" y="1511"/>
                    <a:pt x="90" y="1501"/>
                  </a:cubicBezTo>
                  <a:cubicBezTo>
                    <a:pt x="86" y="1490"/>
                    <a:pt x="88" y="1473"/>
                    <a:pt x="90" y="1463"/>
                  </a:cubicBezTo>
                  <a:cubicBezTo>
                    <a:pt x="93" y="1456"/>
                    <a:pt x="99" y="1447"/>
                    <a:pt x="103" y="1439"/>
                  </a:cubicBezTo>
                  <a:cubicBezTo>
                    <a:pt x="111" y="1425"/>
                    <a:pt x="123" y="1413"/>
                    <a:pt x="110" y="1395"/>
                  </a:cubicBezTo>
                  <a:cubicBezTo>
                    <a:pt x="104" y="1401"/>
                    <a:pt x="94" y="1406"/>
                    <a:pt x="87" y="1414"/>
                  </a:cubicBezTo>
                  <a:cubicBezTo>
                    <a:pt x="85" y="1416"/>
                    <a:pt x="84" y="1419"/>
                    <a:pt x="81" y="1421"/>
                  </a:cubicBezTo>
                  <a:cubicBezTo>
                    <a:pt x="78" y="1423"/>
                    <a:pt x="72" y="1424"/>
                    <a:pt x="67" y="1425"/>
                  </a:cubicBezTo>
                  <a:cubicBezTo>
                    <a:pt x="61" y="1427"/>
                    <a:pt x="56" y="1432"/>
                    <a:pt x="51" y="1433"/>
                  </a:cubicBezTo>
                  <a:cubicBezTo>
                    <a:pt x="35" y="1435"/>
                    <a:pt x="20" y="1423"/>
                    <a:pt x="18" y="1409"/>
                  </a:cubicBezTo>
                  <a:cubicBezTo>
                    <a:pt x="17" y="1402"/>
                    <a:pt x="19" y="1391"/>
                    <a:pt x="20" y="1382"/>
                  </a:cubicBezTo>
                  <a:cubicBezTo>
                    <a:pt x="23" y="1366"/>
                    <a:pt x="30" y="1355"/>
                    <a:pt x="38" y="1343"/>
                  </a:cubicBezTo>
                  <a:cubicBezTo>
                    <a:pt x="41" y="1338"/>
                    <a:pt x="43" y="1332"/>
                    <a:pt x="45" y="1330"/>
                  </a:cubicBezTo>
                  <a:cubicBezTo>
                    <a:pt x="53" y="1321"/>
                    <a:pt x="67" y="1318"/>
                    <a:pt x="75" y="1309"/>
                  </a:cubicBezTo>
                  <a:cubicBezTo>
                    <a:pt x="77" y="1125"/>
                    <a:pt x="69" y="941"/>
                    <a:pt x="77" y="762"/>
                  </a:cubicBezTo>
                  <a:cubicBezTo>
                    <a:pt x="71" y="767"/>
                    <a:pt x="56" y="766"/>
                    <a:pt x="47" y="763"/>
                  </a:cubicBezTo>
                  <a:cubicBezTo>
                    <a:pt x="42" y="762"/>
                    <a:pt x="36" y="756"/>
                    <a:pt x="31" y="753"/>
                  </a:cubicBezTo>
                  <a:cubicBezTo>
                    <a:pt x="26" y="749"/>
                    <a:pt x="18" y="744"/>
                    <a:pt x="16" y="740"/>
                  </a:cubicBezTo>
                  <a:cubicBezTo>
                    <a:pt x="15" y="738"/>
                    <a:pt x="15" y="733"/>
                    <a:pt x="15" y="730"/>
                  </a:cubicBezTo>
                  <a:cubicBezTo>
                    <a:pt x="12" y="721"/>
                    <a:pt x="5" y="710"/>
                    <a:pt x="4" y="702"/>
                  </a:cubicBezTo>
                  <a:cubicBezTo>
                    <a:pt x="0" y="673"/>
                    <a:pt x="9" y="647"/>
                    <a:pt x="16" y="624"/>
                  </a:cubicBezTo>
                  <a:cubicBezTo>
                    <a:pt x="15" y="620"/>
                    <a:pt x="11" y="619"/>
                    <a:pt x="11" y="614"/>
                  </a:cubicBezTo>
                  <a:cubicBezTo>
                    <a:pt x="10" y="608"/>
                    <a:pt x="18" y="592"/>
                    <a:pt x="20" y="585"/>
                  </a:cubicBezTo>
                  <a:cubicBezTo>
                    <a:pt x="23" y="569"/>
                    <a:pt x="22" y="548"/>
                    <a:pt x="23" y="529"/>
                  </a:cubicBezTo>
                  <a:cubicBezTo>
                    <a:pt x="26" y="499"/>
                    <a:pt x="37" y="471"/>
                    <a:pt x="48" y="449"/>
                  </a:cubicBezTo>
                  <a:cubicBezTo>
                    <a:pt x="52" y="442"/>
                    <a:pt x="58" y="435"/>
                    <a:pt x="61" y="428"/>
                  </a:cubicBezTo>
                  <a:cubicBezTo>
                    <a:pt x="65" y="421"/>
                    <a:pt x="67" y="413"/>
                    <a:pt x="69" y="406"/>
                  </a:cubicBezTo>
                  <a:cubicBezTo>
                    <a:pt x="71" y="399"/>
                    <a:pt x="76" y="392"/>
                    <a:pt x="77" y="386"/>
                  </a:cubicBezTo>
                  <a:cubicBezTo>
                    <a:pt x="80" y="377"/>
                    <a:pt x="81" y="366"/>
                    <a:pt x="83" y="356"/>
                  </a:cubicBezTo>
                  <a:cubicBezTo>
                    <a:pt x="88" y="336"/>
                    <a:pt x="91" y="315"/>
                    <a:pt x="93" y="290"/>
                  </a:cubicBezTo>
                  <a:cubicBezTo>
                    <a:pt x="94" y="268"/>
                    <a:pt x="96" y="246"/>
                    <a:pt x="99" y="223"/>
                  </a:cubicBezTo>
                  <a:cubicBezTo>
                    <a:pt x="100" y="213"/>
                    <a:pt x="104" y="204"/>
                    <a:pt x="105" y="195"/>
                  </a:cubicBezTo>
                  <a:cubicBezTo>
                    <a:pt x="107" y="177"/>
                    <a:pt x="106" y="159"/>
                    <a:pt x="106" y="141"/>
                  </a:cubicBezTo>
                  <a:cubicBezTo>
                    <a:pt x="107" y="124"/>
                    <a:pt x="112" y="107"/>
                    <a:pt x="113" y="92"/>
                  </a:cubicBezTo>
                  <a:cubicBezTo>
                    <a:pt x="113" y="84"/>
                    <a:pt x="111" y="74"/>
                    <a:pt x="116" y="68"/>
                  </a:cubicBezTo>
                  <a:cubicBezTo>
                    <a:pt x="121" y="61"/>
                    <a:pt x="134" y="59"/>
                    <a:pt x="147" y="56"/>
                  </a:cubicBezTo>
                  <a:cubicBezTo>
                    <a:pt x="161" y="53"/>
                    <a:pt x="176" y="46"/>
                    <a:pt x="191" y="41"/>
                  </a:cubicBezTo>
                  <a:cubicBezTo>
                    <a:pt x="199" y="38"/>
                    <a:pt x="207" y="36"/>
                    <a:pt x="214" y="34"/>
                  </a:cubicBezTo>
                  <a:cubicBezTo>
                    <a:pt x="222" y="32"/>
                    <a:pt x="231" y="31"/>
                    <a:pt x="239" y="29"/>
                  </a:cubicBezTo>
                  <a:cubicBezTo>
                    <a:pt x="250" y="25"/>
                    <a:pt x="258" y="16"/>
                    <a:pt x="265" y="10"/>
                  </a:cubicBezTo>
                  <a:close/>
                  <a:moveTo>
                    <a:pt x="470" y="441"/>
                  </a:moveTo>
                  <a:cubicBezTo>
                    <a:pt x="476" y="440"/>
                    <a:pt x="480" y="437"/>
                    <a:pt x="486" y="435"/>
                  </a:cubicBezTo>
                  <a:cubicBezTo>
                    <a:pt x="484" y="428"/>
                    <a:pt x="487" y="423"/>
                    <a:pt x="488" y="417"/>
                  </a:cubicBezTo>
                  <a:cubicBezTo>
                    <a:pt x="489" y="403"/>
                    <a:pt x="479" y="390"/>
                    <a:pt x="476" y="376"/>
                  </a:cubicBezTo>
                  <a:cubicBezTo>
                    <a:pt x="474" y="371"/>
                    <a:pt x="476" y="366"/>
                    <a:pt x="473" y="361"/>
                  </a:cubicBezTo>
                  <a:cubicBezTo>
                    <a:pt x="470" y="385"/>
                    <a:pt x="472" y="419"/>
                    <a:pt x="470" y="441"/>
                  </a:cubicBezTo>
                  <a:close/>
                  <a:moveTo>
                    <a:pt x="226" y="833"/>
                  </a:moveTo>
                  <a:cubicBezTo>
                    <a:pt x="224" y="855"/>
                    <a:pt x="228" y="881"/>
                    <a:pt x="222" y="904"/>
                  </a:cubicBezTo>
                  <a:cubicBezTo>
                    <a:pt x="218" y="916"/>
                    <a:pt x="212" y="926"/>
                    <a:pt x="209" y="937"/>
                  </a:cubicBezTo>
                  <a:cubicBezTo>
                    <a:pt x="206" y="950"/>
                    <a:pt x="205" y="965"/>
                    <a:pt x="201" y="979"/>
                  </a:cubicBezTo>
                  <a:cubicBezTo>
                    <a:pt x="198" y="991"/>
                    <a:pt x="190" y="1008"/>
                    <a:pt x="190" y="1018"/>
                  </a:cubicBezTo>
                  <a:cubicBezTo>
                    <a:pt x="191" y="1024"/>
                    <a:pt x="195" y="1027"/>
                    <a:pt x="198" y="1033"/>
                  </a:cubicBezTo>
                  <a:cubicBezTo>
                    <a:pt x="198" y="1028"/>
                    <a:pt x="203" y="1026"/>
                    <a:pt x="204" y="1022"/>
                  </a:cubicBezTo>
                  <a:cubicBezTo>
                    <a:pt x="210" y="1010"/>
                    <a:pt x="206" y="994"/>
                    <a:pt x="211" y="979"/>
                  </a:cubicBezTo>
                  <a:cubicBezTo>
                    <a:pt x="216" y="965"/>
                    <a:pt x="233" y="954"/>
                    <a:pt x="236" y="938"/>
                  </a:cubicBezTo>
                  <a:cubicBezTo>
                    <a:pt x="239" y="919"/>
                    <a:pt x="236" y="895"/>
                    <a:pt x="236" y="873"/>
                  </a:cubicBezTo>
                  <a:cubicBezTo>
                    <a:pt x="236" y="849"/>
                    <a:pt x="237" y="822"/>
                    <a:pt x="236" y="805"/>
                  </a:cubicBezTo>
                  <a:cubicBezTo>
                    <a:pt x="233" y="816"/>
                    <a:pt x="228" y="822"/>
                    <a:pt x="226" y="83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122"/>
          <p:cNvSpPr>
            <a:spLocks noEditPoints="1"/>
          </p:cNvSpPr>
          <p:nvPr/>
        </p:nvSpPr>
        <p:spPr bwMode="auto">
          <a:xfrm>
            <a:off x="2778453" y="1487216"/>
            <a:ext cx="1290322" cy="3562688"/>
          </a:xfrm>
          <a:custGeom>
            <a:avLst/>
            <a:gdLst>
              <a:gd name="T0" fmla="*/ 594 w 764"/>
              <a:gd name="T1" fmla="*/ 107 h 2061"/>
              <a:gd name="T2" fmla="*/ 604 w 764"/>
              <a:gd name="T3" fmla="*/ 179 h 2061"/>
              <a:gd name="T4" fmla="*/ 603 w 764"/>
              <a:gd name="T5" fmla="*/ 214 h 2061"/>
              <a:gd name="T6" fmla="*/ 614 w 764"/>
              <a:gd name="T7" fmla="*/ 283 h 2061"/>
              <a:gd name="T8" fmla="*/ 590 w 764"/>
              <a:gd name="T9" fmla="*/ 326 h 2061"/>
              <a:gd name="T10" fmla="*/ 613 w 764"/>
              <a:gd name="T11" fmla="*/ 377 h 2061"/>
              <a:gd name="T12" fmla="*/ 665 w 764"/>
              <a:gd name="T13" fmla="*/ 675 h 2061"/>
              <a:gd name="T14" fmla="*/ 662 w 764"/>
              <a:gd name="T15" fmla="*/ 916 h 2061"/>
              <a:gd name="T16" fmla="*/ 681 w 764"/>
              <a:gd name="T17" fmla="*/ 1107 h 2061"/>
              <a:gd name="T18" fmla="*/ 719 w 764"/>
              <a:gd name="T19" fmla="*/ 1241 h 2061"/>
              <a:gd name="T20" fmla="*/ 742 w 764"/>
              <a:gd name="T21" fmla="*/ 1426 h 2061"/>
              <a:gd name="T22" fmla="*/ 510 w 764"/>
              <a:gd name="T23" fmla="*/ 1706 h 2061"/>
              <a:gd name="T24" fmla="*/ 493 w 764"/>
              <a:gd name="T25" fmla="*/ 1870 h 2061"/>
              <a:gd name="T26" fmla="*/ 472 w 764"/>
              <a:gd name="T27" fmla="*/ 2054 h 2061"/>
              <a:gd name="T28" fmla="*/ 398 w 764"/>
              <a:gd name="T29" fmla="*/ 1890 h 2061"/>
              <a:gd name="T30" fmla="*/ 381 w 764"/>
              <a:gd name="T31" fmla="*/ 1684 h 2061"/>
              <a:gd name="T32" fmla="*/ 188 w 764"/>
              <a:gd name="T33" fmla="*/ 1470 h 2061"/>
              <a:gd name="T34" fmla="*/ 182 w 764"/>
              <a:gd name="T35" fmla="*/ 1628 h 2061"/>
              <a:gd name="T36" fmla="*/ 5 w 764"/>
              <a:gd name="T37" fmla="*/ 1621 h 2061"/>
              <a:gd name="T38" fmla="*/ 32 w 764"/>
              <a:gd name="T39" fmla="*/ 1434 h 2061"/>
              <a:gd name="T40" fmla="*/ 72 w 764"/>
              <a:gd name="T41" fmla="*/ 1287 h 2061"/>
              <a:gd name="T42" fmla="*/ 69 w 764"/>
              <a:gd name="T43" fmla="*/ 1107 h 2061"/>
              <a:gd name="T44" fmla="*/ 112 w 764"/>
              <a:gd name="T45" fmla="*/ 916 h 2061"/>
              <a:gd name="T46" fmla="*/ 138 w 764"/>
              <a:gd name="T47" fmla="*/ 718 h 2061"/>
              <a:gd name="T48" fmla="*/ 168 w 764"/>
              <a:gd name="T49" fmla="*/ 494 h 2061"/>
              <a:gd name="T50" fmla="*/ 259 w 764"/>
              <a:gd name="T51" fmla="*/ 373 h 2061"/>
              <a:gd name="T52" fmla="*/ 257 w 764"/>
              <a:gd name="T53" fmla="*/ 361 h 2061"/>
              <a:gd name="T54" fmla="*/ 253 w 764"/>
              <a:gd name="T55" fmla="*/ 315 h 2061"/>
              <a:gd name="T56" fmla="*/ 233 w 764"/>
              <a:gd name="T57" fmla="*/ 270 h 2061"/>
              <a:gd name="T58" fmla="*/ 236 w 764"/>
              <a:gd name="T59" fmla="*/ 219 h 2061"/>
              <a:gd name="T60" fmla="*/ 252 w 764"/>
              <a:gd name="T61" fmla="*/ 142 h 2061"/>
              <a:gd name="T62" fmla="*/ 295 w 764"/>
              <a:gd name="T63" fmla="*/ 78 h 2061"/>
              <a:gd name="T64" fmla="*/ 324 w 764"/>
              <a:gd name="T65" fmla="*/ 38 h 2061"/>
              <a:gd name="T66" fmla="*/ 393 w 764"/>
              <a:gd name="T67" fmla="*/ 10 h 2061"/>
              <a:gd name="T68" fmla="*/ 523 w 764"/>
              <a:gd name="T69" fmla="*/ 42 h 2061"/>
              <a:gd name="T70" fmla="*/ 273 w 764"/>
              <a:gd name="T71" fmla="*/ 149 h 2061"/>
              <a:gd name="T72" fmla="*/ 592 w 764"/>
              <a:gd name="T73" fmla="*/ 203 h 2061"/>
              <a:gd name="T74" fmla="*/ 237 w 764"/>
              <a:gd name="T75" fmla="*/ 243 h 2061"/>
              <a:gd name="T76" fmla="*/ 249 w 764"/>
              <a:gd name="T77" fmla="*/ 290 h 2061"/>
              <a:gd name="T78" fmla="*/ 588 w 764"/>
              <a:gd name="T79" fmla="*/ 281 h 2061"/>
              <a:gd name="T80" fmla="*/ 601 w 764"/>
              <a:gd name="T81" fmla="*/ 295 h 2061"/>
              <a:gd name="T82" fmla="*/ 547 w 764"/>
              <a:gd name="T83" fmla="*/ 334 h 2061"/>
              <a:gd name="T84" fmla="*/ 271 w 764"/>
              <a:gd name="T85" fmla="*/ 330 h 2061"/>
              <a:gd name="T86" fmla="*/ 575 w 764"/>
              <a:gd name="T87" fmla="*/ 336 h 2061"/>
              <a:gd name="T88" fmla="*/ 541 w 764"/>
              <a:gd name="T89" fmla="*/ 744 h 2061"/>
              <a:gd name="T90" fmla="*/ 576 w 764"/>
              <a:gd name="T91" fmla="*/ 785 h 2061"/>
              <a:gd name="T92" fmla="*/ 558 w 764"/>
              <a:gd name="T93" fmla="*/ 660 h 2061"/>
              <a:gd name="T94" fmla="*/ 246 w 764"/>
              <a:gd name="T95" fmla="*/ 668 h 2061"/>
              <a:gd name="T96" fmla="*/ 228 w 764"/>
              <a:gd name="T97" fmla="*/ 793 h 2061"/>
              <a:gd name="T98" fmla="*/ 145 w 764"/>
              <a:gd name="T99" fmla="*/ 1019 h 2061"/>
              <a:gd name="T100" fmla="*/ 152 w 764"/>
              <a:gd name="T101" fmla="*/ 1145 h 2061"/>
              <a:gd name="T102" fmla="*/ 132 w 764"/>
              <a:gd name="T103" fmla="*/ 1301 h 2061"/>
              <a:gd name="T104" fmla="*/ 157 w 764"/>
              <a:gd name="T105" fmla="*/ 1258 h 2061"/>
              <a:gd name="T106" fmla="*/ 179 w 764"/>
              <a:gd name="T107" fmla="*/ 1006 h 2061"/>
              <a:gd name="T108" fmla="*/ 247 w 764"/>
              <a:gd name="T109" fmla="*/ 647 h 2061"/>
              <a:gd name="T110" fmla="*/ 103 w 764"/>
              <a:gd name="T111" fmla="*/ 1130 h 2061"/>
              <a:gd name="T112" fmla="*/ 91 w 764"/>
              <a:gd name="T113" fmla="*/ 1365 h 2061"/>
              <a:gd name="T114" fmla="*/ 432 w 764"/>
              <a:gd name="T115" fmla="*/ 1513 h 2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4" h="2061">
                <a:moveTo>
                  <a:pt x="558" y="77"/>
                </a:moveTo>
                <a:cubicBezTo>
                  <a:pt x="563" y="76"/>
                  <a:pt x="560" y="71"/>
                  <a:pt x="560" y="71"/>
                </a:cubicBezTo>
                <a:cubicBezTo>
                  <a:pt x="563" y="70"/>
                  <a:pt x="566" y="70"/>
                  <a:pt x="569" y="72"/>
                </a:cubicBezTo>
                <a:cubicBezTo>
                  <a:pt x="572" y="78"/>
                  <a:pt x="568" y="89"/>
                  <a:pt x="569" y="99"/>
                </a:cubicBezTo>
                <a:cubicBezTo>
                  <a:pt x="578" y="98"/>
                  <a:pt x="590" y="98"/>
                  <a:pt x="594" y="107"/>
                </a:cubicBezTo>
                <a:cubicBezTo>
                  <a:pt x="587" y="105"/>
                  <a:pt x="587" y="120"/>
                  <a:pt x="584" y="126"/>
                </a:cubicBezTo>
                <a:cubicBezTo>
                  <a:pt x="577" y="121"/>
                  <a:pt x="567" y="124"/>
                  <a:pt x="564" y="131"/>
                </a:cubicBezTo>
                <a:cubicBezTo>
                  <a:pt x="569" y="135"/>
                  <a:pt x="580" y="141"/>
                  <a:pt x="584" y="138"/>
                </a:cubicBezTo>
                <a:cubicBezTo>
                  <a:pt x="588" y="144"/>
                  <a:pt x="581" y="152"/>
                  <a:pt x="582" y="163"/>
                </a:cubicBezTo>
                <a:cubicBezTo>
                  <a:pt x="590" y="168"/>
                  <a:pt x="600" y="170"/>
                  <a:pt x="604" y="179"/>
                </a:cubicBezTo>
                <a:cubicBezTo>
                  <a:pt x="604" y="185"/>
                  <a:pt x="602" y="190"/>
                  <a:pt x="602" y="195"/>
                </a:cubicBezTo>
                <a:cubicBezTo>
                  <a:pt x="599" y="197"/>
                  <a:pt x="599" y="193"/>
                  <a:pt x="597" y="193"/>
                </a:cubicBezTo>
                <a:cubicBezTo>
                  <a:pt x="596" y="198"/>
                  <a:pt x="600" y="207"/>
                  <a:pt x="603" y="211"/>
                </a:cubicBezTo>
                <a:cubicBezTo>
                  <a:pt x="607" y="213"/>
                  <a:pt x="612" y="213"/>
                  <a:pt x="616" y="214"/>
                </a:cubicBezTo>
                <a:cubicBezTo>
                  <a:pt x="615" y="221"/>
                  <a:pt x="605" y="217"/>
                  <a:pt x="603" y="214"/>
                </a:cubicBezTo>
                <a:cubicBezTo>
                  <a:pt x="599" y="216"/>
                  <a:pt x="595" y="217"/>
                  <a:pt x="592" y="219"/>
                </a:cubicBezTo>
                <a:cubicBezTo>
                  <a:pt x="594" y="227"/>
                  <a:pt x="593" y="235"/>
                  <a:pt x="592" y="243"/>
                </a:cubicBezTo>
                <a:cubicBezTo>
                  <a:pt x="601" y="247"/>
                  <a:pt x="608" y="252"/>
                  <a:pt x="611" y="262"/>
                </a:cubicBezTo>
                <a:cubicBezTo>
                  <a:pt x="608" y="268"/>
                  <a:pt x="606" y="270"/>
                  <a:pt x="607" y="279"/>
                </a:cubicBezTo>
                <a:cubicBezTo>
                  <a:pt x="608" y="282"/>
                  <a:pt x="612" y="281"/>
                  <a:pt x="614" y="283"/>
                </a:cubicBezTo>
                <a:cubicBezTo>
                  <a:pt x="616" y="287"/>
                  <a:pt x="617" y="290"/>
                  <a:pt x="616" y="296"/>
                </a:cubicBezTo>
                <a:cubicBezTo>
                  <a:pt x="614" y="300"/>
                  <a:pt x="606" y="302"/>
                  <a:pt x="610" y="310"/>
                </a:cubicBezTo>
                <a:cubicBezTo>
                  <a:pt x="602" y="309"/>
                  <a:pt x="599" y="315"/>
                  <a:pt x="595" y="320"/>
                </a:cubicBezTo>
                <a:cubicBezTo>
                  <a:pt x="589" y="320"/>
                  <a:pt x="589" y="313"/>
                  <a:pt x="580" y="315"/>
                </a:cubicBezTo>
                <a:cubicBezTo>
                  <a:pt x="579" y="324"/>
                  <a:pt x="588" y="321"/>
                  <a:pt x="590" y="326"/>
                </a:cubicBezTo>
                <a:cubicBezTo>
                  <a:pt x="590" y="337"/>
                  <a:pt x="584" y="341"/>
                  <a:pt x="577" y="345"/>
                </a:cubicBezTo>
                <a:cubicBezTo>
                  <a:pt x="577" y="348"/>
                  <a:pt x="578" y="350"/>
                  <a:pt x="581" y="349"/>
                </a:cubicBezTo>
                <a:cubicBezTo>
                  <a:pt x="580" y="354"/>
                  <a:pt x="576" y="355"/>
                  <a:pt x="575" y="359"/>
                </a:cubicBezTo>
                <a:cubicBezTo>
                  <a:pt x="581" y="367"/>
                  <a:pt x="591" y="364"/>
                  <a:pt x="599" y="368"/>
                </a:cubicBezTo>
                <a:cubicBezTo>
                  <a:pt x="604" y="370"/>
                  <a:pt x="608" y="374"/>
                  <a:pt x="613" y="377"/>
                </a:cubicBezTo>
                <a:cubicBezTo>
                  <a:pt x="623" y="384"/>
                  <a:pt x="635" y="386"/>
                  <a:pt x="646" y="393"/>
                </a:cubicBezTo>
                <a:cubicBezTo>
                  <a:pt x="649" y="422"/>
                  <a:pt x="657" y="445"/>
                  <a:pt x="654" y="478"/>
                </a:cubicBezTo>
                <a:cubicBezTo>
                  <a:pt x="652" y="501"/>
                  <a:pt x="657" y="521"/>
                  <a:pt x="659" y="545"/>
                </a:cubicBezTo>
                <a:cubicBezTo>
                  <a:pt x="661" y="564"/>
                  <a:pt x="662" y="584"/>
                  <a:pt x="664" y="605"/>
                </a:cubicBezTo>
                <a:cubicBezTo>
                  <a:pt x="665" y="628"/>
                  <a:pt x="663" y="652"/>
                  <a:pt x="665" y="675"/>
                </a:cubicBezTo>
                <a:cubicBezTo>
                  <a:pt x="667" y="698"/>
                  <a:pt x="672" y="722"/>
                  <a:pt x="671" y="741"/>
                </a:cubicBezTo>
                <a:cubicBezTo>
                  <a:pt x="670" y="755"/>
                  <a:pt x="659" y="766"/>
                  <a:pt x="668" y="777"/>
                </a:cubicBezTo>
                <a:cubicBezTo>
                  <a:pt x="666" y="807"/>
                  <a:pt x="670" y="839"/>
                  <a:pt x="669" y="872"/>
                </a:cubicBezTo>
                <a:cubicBezTo>
                  <a:pt x="669" y="875"/>
                  <a:pt x="666" y="875"/>
                  <a:pt x="665" y="877"/>
                </a:cubicBezTo>
                <a:cubicBezTo>
                  <a:pt x="666" y="890"/>
                  <a:pt x="668" y="910"/>
                  <a:pt x="662" y="916"/>
                </a:cubicBezTo>
                <a:cubicBezTo>
                  <a:pt x="661" y="960"/>
                  <a:pt x="663" y="997"/>
                  <a:pt x="664" y="1032"/>
                </a:cubicBezTo>
                <a:cubicBezTo>
                  <a:pt x="664" y="1038"/>
                  <a:pt x="662" y="1043"/>
                  <a:pt x="662" y="1048"/>
                </a:cubicBezTo>
                <a:cubicBezTo>
                  <a:pt x="662" y="1055"/>
                  <a:pt x="666" y="1065"/>
                  <a:pt x="669" y="1073"/>
                </a:cubicBezTo>
                <a:cubicBezTo>
                  <a:pt x="670" y="1078"/>
                  <a:pt x="671" y="1079"/>
                  <a:pt x="672" y="1087"/>
                </a:cubicBezTo>
                <a:cubicBezTo>
                  <a:pt x="674" y="1094"/>
                  <a:pt x="679" y="1100"/>
                  <a:pt x="681" y="1107"/>
                </a:cubicBezTo>
                <a:cubicBezTo>
                  <a:pt x="683" y="1114"/>
                  <a:pt x="684" y="1122"/>
                  <a:pt x="686" y="1128"/>
                </a:cubicBezTo>
                <a:cubicBezTo>
                  <a:pt x="687" y="1131"/>
                  <a:pt x="689" y="1133"/>
                  <a:pt x="690" y="1135"/>
                </a:cubicBezTo>
                <a:cubicBezTo>
                  <a:pt x="690" y="1137"/>
                  <a:pt x="689" y="1140"/>
                  <a:pt x="690" y="1142"/>
                </a:cubicBezTo>
                <a:cubicBezTo>
                  <a:pt x="694" y="1155"/>
                  <a:pt x="698" y="1166"/>
                  <a:pt x="703" y="1179"/>
                </a:cubicBezTo>
                <a:cubicBezTo>
                  <a:pt x="705" y="1201"/>
                  <a:pt x="714" y="1221"/>
                  <a:pt x="719" y="1241"/>
                </a:cubicBezTo>
                <a:cubicBezTo>
                  <a:pt x="723" y="1258"/>
                  <a:pt x="723" y="1277"/>
                  <a:pt x="732" y="1292"/>
                </a:cubicBezTo>
                <a:cubicBezTo>
                  <a:pt x="731" y="1308"/>
                  <a:pt x="740" y="1320"/>
                  <a:pt x="745" y="1333"/>
                </a:cubicBezTo>
                <a:cubicBezTo>
                  <a:pt x="747" y="1339"/>
                  <a:pt x="747" y="1346"/>
                  <a:pt x="749" y="1353"/>
                </a:cubicBezTo>
                <a:cubicBezTo>
                  <a:pt x="755" y="1368"/>
                  <a:pt x="762" y="1390"/>
                  <a:pt x="764" y="1412"/>
                </a:cubicBezTo>
                <a:cubicBezTo>
                  <a:pt x="758" y="1418"/>
                  <a:pt x="751" y="1423"/>
                  <a:pt x="742" y="1426"/>
                </a:cubicBezTo>
                <a:cubicBezTo>
                  <a:pt x="740" y="1428"/>
                  <a:pt x="741" y="1433"/>
                  <a:pt x="740" y="1436"/>
                </a:cubicBezTo>
                <a:cubicBezTo>
                  <a:pt x="722" y="1444"/>
                  <a:pt x="682" y="1439"/>
                  <a:pt x="657" y="1442"/>
                </a:cubicBezTo>
                <a:cubicBezTo>
                  <a:pt x="617" y="1447"/>
                  <a:pt x="578" y="1444"/>
                  <a:pt x="546" y="1455"/>
                </a:cubicBezTo>
                <a:cubicBezTo>
                  <a:pt x="555" y="1535"/>
                  <a:pt x="530" y="1602"/>
                  <a:pt x="519" y="1668"/>
                </a:cubicBezTo>
                <a:cubicBezTo>
                  <a:pt x="517" y="1683"/>
                  <a:pt x="513" y="1693"/>
                  <a:pt x="510" y="1706"/>
                </a:cubicBezTo>
                <a:cubicBezTo>
                  <a:pt x="506" y="1722"/>
                  <a:pt x="508" y="1741"/>
                  <a:pt x="503" y="1755"/>
                </a:cubicBezTo>
                <a:cubicBezTo>
                  <a:pt x="502" y="1759"/>
                  <a:pt x="498" y="1762"/>
                  <a:pt x="497" y="1765"/>
                </a:cubicBezTo>
                <a:cubicBezTo>
                  <a:pt x="492" y="1774"/>
                  <a:pt x="488" y="1788"/>
                  <a:pt x="487" y="1798"/>
                </a:cubicBezTo>
                <a:cubicBezTo>
                  <a:pt x="485" y="1816"/>
                  <a:pt x="489" y="1842"/>
                  <a:pt x="484" y="1861"/>
                </a:cubicBezTo>
                <a:cubicBezTo>
                  <a:pt x="486" y="1866"/>
                  <a:pt x="492" y="1865"/>
                  <a:pt x="493" y="1870"/>
                </a:cubicBezTo>
                <a:cubicBezTo>
                  <a:pt x="494" y="1875"/>
                  <a:pt x="488" y="1878"/>
                  <a:pt x="485" y="1884"/>
                </a:cubicBezTo>
                <a:cubicBezTo>
                  <a:pt x="479" y="1898"/>
                  <a:pt x="472" y="1919"/>
                  <a:pt x="475" y="1939"/>
                </a:cubicBezTo>
                <a:cubicBezTo>
                  <a:pt x="476" y="1951"/>
                  <a:pt x="482" y="1960"/>
                  <a:pt x="482" y="1972"/>
                </a:cubicBezTo>
                <a:cubicBezTo>
                  <a:pt x="483" y="1991"/>
                  <a:pt x="485" y="2014"/>
                  <a:pt x="482" y="2030"/>
                </a:cubicBezTo>
                <a:cubicBezTo>
                  <a:pt x="481" y="2039"/>
                  <a:pt x="472" y="2046"/>
                  <a:pt x="472" y="2054"/>
                </a:cubicBezTo>
                <a:cubicBezTo>
                  <a:pt x="461" y="2061"/>
                  <a:pt x="443" y="2057"/>
                  <a:pt x="423" y="2055"/>
                </a:cubicBezTo>
                <a:cubicBezTo>
                  <a:pt x="414" y="2055"/>
                  <a:pt x="400" y="2053"/>
                  <a:pt x="395" y="2050"/>
                </a:cubicBezTo>
                <a:cubicBezTo>
                  <a:pt x="387" y="2044"/>
                  <a:pt x="384" y="2024"/>
                  <a:pt x="386" y="2012"/>
                </a:cubicBezTo>
                <a:cubicBezTo>
                  <a:pt x="387" y="2009"/>
                  <a:pt x="389" y="2006"/>
                  <a:pt x="389" y="2003"/>
                </a:cubicBezTo>
                <a:cubicBezTo>
                  <a:pt x="393" y="1968"/>
                  <a:pt x="377" y="1911"/>
                  <a:pt x="398" y="1890"/>
                </a:cubicBezTo>
                <a:cubicBezTo>
                  <a:pt x="397" y="1878"/>
                  <a:pt x="392" y="1845"/>
                  <a:pt x="405" y="1839"/>
                </a:cubicBezTo>
                <a:cubicBezTo>
                  <a:pt x="403" y="1810"/>
                  <a:pt x="410" y="1781"/>
                  <a:pt x="401" y="1759"/>
                </a:cubicBezTo>
                <a:cubicBezTo>
                  <a:pt x="399" y="1753"/>
                  <a:pt x="396" y="1750"/>
                  <a:pt x="395" y="1745"/>
                </a:cubicBezTo>
                <a:cubicBezTo>
                  <a:pt x="393" y="1736"/>
                  <a:pt x="396" y="1728"/>
                  <a:pt x="395" y="1719"/>
                </a:cubicBezTo>
                <a:cubicBezTo>
                  <a:pt x="393" y="1708"/>
                  <a:pt x="386" y="1696"/>
                  <a:pt x="381" y="1684"/>
                </a:cubicBezTo>
                <a:cubicBezTo>
                  <a:pt x="371" y="1654"/>
                  <a:pt x="354" y="1633"/>
                  <a:pt x="343" y="1603"/>
                </a:cubicBezTo>
                <a:cubicBezTo>
                  <a:pt x="335" y="1585"/>
                  <a:pt x="325" y="1561"/>
                  <a:pt x="320" y="1540"/>
                </a:cubicBezTo>
                <a:cubicBezTo>
                  <a:pt x="316" y="1526"/>
                  <a:pt x="314" y="1517"/>
                  <a:pt x="310" y="1502"/>
                </a:cubicBezTo>
                <a:cubicBezTo>
                  <a:pt x="307" y="1489"/>
                  <a:pt x="304" y="1476"/>
                  <a:pt x="302" y="1458"/>
                </a:cubicBezTo>
                <a:cubicBezTo>
                  <a:pt x="264" y="1459"/>
                  <a:pt x="223" y="1465"/>
                  <a:pt x="188" y="1470"/>
                </a:cubicBezTo>
                <a:cubicBezTo>
                  <a:pt x="186" y="1471"/>
                  <a:pt x="187" y="1476"/>
                  <a:pt x="185" y="1477"/>
                </a:cubicBezTo>
                <a:cubicBezTo>
                  <a:pt x="181" y="1478"/>
                  <a:pt x="180" y="1476"/>
                  <a:pt x="176" y="1476"/>
                </a:cubicBezTo>
                <a:cubicBezTo>
                  <a:pt x="182" y="1505"/>
                  <a:pt x="189" y="1547"/>
                  <a:pt x="187" y="1581"/>
                </a:cubicBezTo>
                <a:cubicBezTo>
                  <a:pt x="186" y="1593"/>
                  <a:pt x="181" y="1606"/>
                  <a:pt x="180" y="1619"/>
                </a:cubicBezTo>
                <a:cubicBezTo>
                  <a:pt x="180" y="1622"/>
                  <a:pt x="182" y="1625"/>
                  <a:pt x="182" y="1628"/>
                </a:cubicBezTo>
                <a:cubicBezTo>
                  <a:pt x="184" y="1654"/>
                  <a:pt x="174" y="1683"/>
                  <a:pt x="179" y="1712"/>
                </a:cubicBezTo>
                <a:cubicBezTo>
                  <a:pt x="175" y="1715"/>
                  <a:pt x="171" y="1719"/>
                  <a:pt x="168" y="1722"/>
                </a:cubicBezTo>
                <a:cubicBezTo>
                  <a:pt x="131" y="1726"/>
                  <a:pt x="82" y="1719"/>
                  <a:pt x="43" y="1717"/>
                </a:cubicBezTo>
                <a:cubicBezTo>
                  <a:pt x="28" y="1716"/>
                  <a:pt x="16" y="1715"/>
                  <a:pt x="7" y="1706"/>
                </a:cubicBezTo>
                <a:cubicBezTo>
                  <a:pt x="7" y="1678"/>
                  <a:pt x="8" y="1646"/>
                  <a:pt x="5" y="1621"/>
                </a:cubicBezTo>
                <a:cubicBezTo>
                  <a:pt x="4" y="1612"/>
                  <a:pt x="0" y="1604"/>
                  <a:pt x="0" y="1595"/>
                </a:cubicBezTo>
                <a:cubicBezTo>
                  <a:pt x="0" y="1570"/>
                  <a:pt x="5" y="1544"/>
                  <a:pt x="10" y="1520"/>
                </a:cubicBezTo>
                <a:cubicBezTo>
                  <a:pt x="13" y="1502"/>
                  <a:pt x="17" y="1488"/>
                  <a:pt x="23" y="1470"/>
                </a:cubicBezTo>
                <a:cubicBezTo>
                  <a:pt x="26" y="1460"/>
                  <a:pt x="33" y="1450"/>
                  <a:pt x="34" y="1441"/>
                </a:cubicBezTo>
                <a:cubicBezTo>
                  <a:pt x="34" y="1439"/>
                  <a:pt x="32" y="1436"/>
                  <a:pt x="32" y="1434"/>
                </a:cubicBezTo>
                <a:cubicBezTo>
                  <a:pt x="31" y="1421"/>
                  <a:pt x="41" y="1408"/>
                  <a:pt x="42" y="1394"/>
                </a:cubicBezTo>
                <a:cubicBezTo>
                  <a:pt x="43" y="1388"/>
                  <a:pt x="41" y="1382"/>
                  <a:pt x="41" y="1377"/>
                </a:cubicBezTo>
                <a:cubicBezTo>
                  <a:pt x="42" y="1367"/>
                  <a:pt x="50" y="1359"/>
                  <a:pt x="47" y="1349"/>
                </a:cubicBezTo>
                <a:cubicBezTo>
                  <a:pt x="56" y="1338"/>
                  <a:pt x="54" y="1316"/>
                  <a:pt x="69" y="1311"/>
                </a:cubicBezTo>
                <a:cubicBezTo>
                  <a:pt x="67" y="1303"/>
                  <a:pt x="72" y="1295"/>
                  <a:pt x="72" y="1287"/>
                </a:cubicBezTo>
                <a:cubicBezTo>
                  <a:pt x="73" y="1279"/>
                  <a:pt x="71" y="1269"/>
                  <a:pt x="72" y="1259"/>
                </a:cubicBezTo>
                <a:cubicBezTo>
                  <a:pt x="73" y="1239"/>
                  <a:pt x="77" y="1216"/>
                  <a:pt x="79" y="1201"/>
                </a:cubicBezTo>
                <a:cubicBezTo>
                  <a:pt x="82" y="1184"/>
                  <a:pt x="87" y="1171"/>
                  <a:pt x="73" y="1163"/>
                </a:cubicBezTo>
                <a:cubicBezTo>
                  <a:pt x="71" y="1149"/>
                  <a:pt x="80" y="1138"/>
                  <a:pt x="77" y="1124"/>
                </a:cubicBezTo>
                <a:cubicBezTo>
                  <a:pt x="76" y="1117"/>
                  <a:pt x="69" y="1113"/>
                  <a:pt x="69" y="1107"/>
                </a:cubicBezTo>
                <a:cubicBezTo>
                  <a:pt x="67" y="1094"/>
                  <a:pt x="81" y="1087"/>
                  <a:pt x="87" y="1077"/>
                </a:cubicBezTo>
                <a:cubicBezTo>
                  <a:pt x="93" y="1065"/>
                  <a:pt x="99" y="1045"/>
                  <a:pt x="100" y="1029"/>
                </a:cubicBezTo>
                <a:cubicBezTo>
                  <a:pt x="101" y="1020"/>
                  <a:pt x="99" y="1010"/>
                  <a:pt x="100" y="1001"/>
                </a:cubicBezTo>
                <a:cubicBezTo>
                  <a:pt x="102" y="984"/>
                  <a:pt x="110" y="965"/>
                  <a:pt x="111" y="943"/>
                </a:cubicBezTo>
                <a:cubicBezTo>
                  <a:pt x="112" y="934"/>
                  <a:pt x="112" y="926"/>
                  <a:pt x="112" y="916"/>
                </a:cubicBezTo>
                <a:cubicBezTo>
                  <a:pt x="114" y="891"/>
                  <a:pt x="129" y="865"/>
                  <a:pt x="116" y="843"/>
                </a:cubicBezTo>
                <a:cubicBezTo>
                  <a:pt x="115" y="829"/>
                  <a:pt x="123" y="815"/>
                  <a:pt x="125" y="801"/>
                </a:cubicBezTo>
                <a:cubicBezTo>
                  <a:pt x="126" y="791"/>
                  <a:pt x="127" y="785"/>
                  <a:pt x="130" y="775"/>
                </a:cubicBezTo>
                <a:cubicBezTo>
                  <a:pt x="132" y="766"/>
                  <a:pt x="137" y="758"/>
                  <a:pt x="138" y="749"/>
                </a:cubicBezTo>
                <a:cubicBezTo>
                  <a:pt x="139" y="739"/>
                  <a:pt x="137" y="728"/>
                  <a:pt x="138" y="718"/>
                </a:cubicBezTo>
                <a:cubicBezTo>
                  <a:pt x="140" y="700"/>
                  <a:pt x="147" y="684"/>
                  <a:pt x="148" y="665"/>
                </a:cubicBezTo>
                <a:cubicBezTo>
                  <a:pt x="149" y="634"/>
                  <a:pt x="156" y="602"/>
                  <a:pt x="159" y="567"/>
                </a:cubicBezTo>
                <a:cubicBezTo>
                  <a:pt x="160" y="560"/>
                  <a:pt x="159" y="554"/>
                  <a:pt x="160" y="547"/>
                </a:cubicBezTo>
                <a:cubicBezTo>
                  <a:pt x="162" y="533"/>
                  <a:pt x="166" y="521"/>
                  <a:pt x="168" y="508"/>
                </a:cubicBezTo>
                <a:cubicBezTo>
                  <a:pt x="168" y="504"/>
                  <a:pt x="167" y="499"/>
                  <a:pt x="168" y="494"/>
                </a:cubicBezTo>
                <a:cubicBezTo>
                  <a:pt x="169" y="485"/>
                  <a:pt x="174" y="469"/>
                  <a:pt x="176" y="459"/>
                </a:cubicBezTo>
                <a:cubicBezTo>
                  <a:pt x="183" y="428"/>
                  <a:pt x="181" y="404"/>
                  <a:pt x="207" y="391"/>
                </a:cubicBezTo>
                <a:cubicBezTo>
                  <a:pt x="210" y="389"/>
                  <a:pt x="216" y="388"/>
                  <a:pt x="221" y="386"/>
                </a:cubicBezTo>
                <a:cubicBezTo>
                  <a:pt x="225" y="384"/>
                  <a:pt x="230" y="381"/>
                  <a:pt x="234" y="380"/>
                </a:cubicBezTo>
                <a:cubicBezTo>
                  <a:pt x="245" y="378"/>
                  <a:pt x="251" y="382"/>
                  <a:pt x="259" y="373"/>
                </a:cubicBezTo>
                <a:cubicBezTo>
                  <a:pt x="267" y="372"/>
                  <a:pt x="274" y="374"/>
                  <a:pt x="280" y="372"/>
                </a:cubicBezTo>
                <a:cubicBezTo>
                  <a:pt x="284" y="370"/>
                  <a:pt x="282" y="367"/>
                  <a:pt x="285" y="365"/>
                </a:cubicBezTo>
                <a:cubicBezTo>
                  <a:pt x="289" y="362"/>
                  <a:pt x="297" y="363"/>
                  <a:pt x="297" y="357"/>
                </a:cubicBezTo>
                <a:cubicBezTo>
                  <a:pt x="296" y="352"/>
                  <a:pt x="295" y="347"/>
                  <a:pt x="292" y="343"/>
                </a:cubicBezTo>
                <a:cubicBezTo>
                  <a:pt x="278" y="347"/>
                  <a:pt x="276" y="362"/>
                  <a:pt x="257" y="361"/>
                </a:cubicBezTo>
                <a:cubicBezTo>
                  <a:pt x="252" y="360"/>
                  <a:pt x="261" y="357"/>
                  <a:pt x="259" y="353"/>
                </a:cubicBezTo>
                <a:cubicBezTo>
                  <a:pt x="255" y="350"/>
                  <a:pt x="255" y="344"/>
                  <a:pt x="249" y="343"/>
                </a:cubicBezTo>
                <a:cubicBezTo>
                  <a:pt x="244" y="324"/>
                  <a:pt x="264" y="326"/>
                  <a:pt x="270" y="316"/>
                </a:cubicBezTo>
                <a:cubicBezTo>
                  <a:pt x="268" y="312"/>
                  <a:pt x="268" y="319"/>
                  <a:pt x="264" y="317"/>
                </a:cubicBezTo>
                <a:cubicBezTo>
                  <a:pt x="272" y="315"/>
                  <a:pt x="254" y="315"/>
                  <a:pt x="253" y="315"/>
                </a:cubicBezTo>
                <a:cubicBezTo>
                  <a:pt x="242" y="318"/>
                  <a:pt x="241" y="327"/>
                  <a:pt x="241" y="338"/>
                </a:cubicBezTo>
                <a:cubicBezTo>
                  <a:pt x="227" y="331"/>
                  <a:pt x="243" y="320"/>
                  <a:pt x="245" y="314"/>
                </a:cubicBezTo>
                <a:cubicBezTo>
                  <a:pt x="245" y="313"/>
                  <a:pt x="246" y="299"/>
                  <a:pt x="246" y="297"/>
                </a:cubicBezTo>
                <a:cubicBezTo>
                  <a:pt x="245" y="291"/>
                  <a:pt x="240" y="287"/>
                  <a:pt x="238" y="282"/>
                </a:cubicBezTo>
                <a:cubicBezTo>
                  <a:pt x="236" y="278"/>
                  <a:pt x="237" y="274"/>
                  <a:pt x="233" y="270"/>
                </a:cubicBezTo>
                <a:cubicBezTo>
                  <a:pt x="236" y="259"/>
                  <a:pt x="247" y="261"/>
                  <a:pt x="257" y="258"/>
                </a:cubicBezTo>
                <a:cubicBezTo>
                  <a:pt x="255" y="253"/>
                  <a:pt x="248" y="252"/>
                  <a:pt x="248" y="244"/>
                </a:cubicBezTo>
                <a:cubicBezTo>
                  <a:pt x="240" y="245"/>
                  <a:pt x="241" y="254"/>
                  <a:pt x="234" y="256"/>
                </a:cubicBezTo>
                <a:cubicBezTo>
                  <a:pt x="230" y="246"/>
                  <a:pt x="229" y="237"/>
                  <a:pt x="227" y="225"/>
                </a:cubicBezTo>
                <a:cubicBezTo>
                  <a:pt x="229" y="221"/>
                  <a:pt x="234" y="222"/>
                  <a:pt x="236" y="219"/>
                </a:cubicBezTo>
                <a:cubicBezTo>
                  <a:pt x="235" y="202"/>
                  <a:pt x="243" y="194"/>
                  <a:pt x="256" y="191"/>
                </a:cubicBezTo>
                <a:cubicBezTo>
                  <a:pt x="254" y="186"/>
                  <a:pt x="257" y="184"/>
                  <a:pt x="257" y="179"/>
                </a:cubicBezTo>
                <a:cubicBezTo>
                  <a:pt x="256" y="175"/>
                  <a:pt x="250" y="176"/>
                  <a:pt x="250" y="171"/>
                </a:cubicBezTo>
                <a:cubicBezTo>
                  <a:pt x="252" y="166"/>
                  <a:pt x="260" y="170"/>
                  <a:pt x="262" y="164"/>
                </a:cubicBezTo>
                <a:cubicBezTo>
                  <a:pt x="256" y="160"/>
                  <a:pt x="252" y="153"/>
                  <a:pt x="252" y="142"/>
                </a:cubicBezTo>
                <a:cubicBezTo>
                  <a:pt x="254" y="140"/>
                  <a:pt x="258" y="141"/>
                  <a:pt x="261" y="140"/>
                </a:cubicBezTo>
                <a:cubicBezTo>
                  <a:pt x="260" y="135"/>
                  <a:pt x="259" y="133"/>
                  <a:pt x="265" y="130"/>
                </a:cubicBezTo>
                <a:cubicBezTo>
                  <a:pt x="264" y="126"/>
                  <a:pt x="263" y="123"/>
                  <a:pt x="264" y="120"/>
                </a:cubicBezTo>
                <a:cubicBezTo>
                  <a:pt x="265" y="111"/>
                  <a:pt x="278" y="108"/>
                  <a:pt x="275" y="103"/>
                </a:cubicBezTo>
                <a:cubicBezTo>
                  <a:pt x="284" y="97"/>
                  <a:pt x="295" y="93"/>
                  <a:pt x="295" y="78"/>
                </a:cubicBezTo>
                <a:cubicBezTo>
                  <a:pt x="299" y="72"/>
                  <a:pt x="306" y="69"/>
                  <a:pt x="310" y="63"/>
                </a:cubicBezTo>
                <a:cubicBezTo>
                  <a:pt x="309" y="53"/>
                  <a:pt x="311" y="47"/>
                  <a:pt x="305" y="38"/>
                </a:cubicBezTo>
                <a:cubicBezTo>
                  <a:pt x="315" y="33"/>
                  <a:pt x="314" y="50"/>
                  <a:pt x="324" y="45"/>
                </a:cubicBezTo>
                <a:cubicBezTo>
                  <a:pt x="324" y="42"/>
                  <a:pt x="322" y="42"/>
                  <a:pt x="320" y="42"/>
                </a:cubicBezTo>
                <a:cubicBezTo>
                  <a:pt x="320" y="39"/>
                  <a:pt x="324" y="41"/>
                  <a:pt x="324" y="38"/>
                </a:cubicBezTo>
                <a:cubicBezTo>
                  <a:pt x="325" y="33"/>
                  <a:pt x="321" y="33"/>
                  <a:pt x="322" y="27"/>
                </a:cubicBezTo>
                <a:cubicBezTo>
                  <a:pt x="328" y="23"/>
                  <a:pt x="334" y="28"/>
                  <a:pt x="340" y="29"/>
                </a:cubicBezTo>
                <a:cubicBezTo>
                  <a:pt x="344" y="28"/>
                  <a:pt x="340" y="25"/>
                  <a:pt x="342" y="23"/>
                </a:cubicBezTo>
                <a:cubicBezTo>
                  <a:pt x="353" y="23"/>
                  <a:pt x="363" y="0"/>
                  <a:pt x="377" y="14"/>
                </a:cubicBezTo>
                <a:cubicBezTo>
                  <a:pt x="384" y="15"/>
                  <a:pt x="389" y="13"/>
                  <a:pt x="393" y="10"/>
                </a:cubicBezTo>
                <a:cubicBezTo>
                  <a:pt x="409" y="6"/>
                  <a:pt x="420" y="19"/>
                  <a:pt x="433" y="21"/>
                </a:cubicBezTo>
                <a:cubicBezTo>
                  <a:pt x="443" y="22"/>
                  <a:pt x="455" y="17"/>
                  <a:pt x="468" y="19"/>
                </a:cubicBezTo>
                <a:cubicBezTo>
                  <a:pt x="472" y="21"/>
                  <a:pt x="474" y="25"/>
                  <a:pt x="478" y="27"/>
                </a:cubicBezTo>
                <a:cubicBezTo>
                  <a:pt x="480" y="27"/>
                  <a:pt x="483" y="27"/>
                  <a:pt x="486" y="27"/>
                </a:cubicBezTo>
                <a:cubicBezTo>
                  <a:pt x="495" y="38"/>
                  <a:pt x="513" y="34"/>
                  <a:pt x="523" y="42"/>
                </a:cubicBezTo>
                <a:cubicBezTo>
                  <a:pt x="533" y="48"/>
                  <a:pt x="535" y="59"/>
                  <a:pt x="540" y="69"/>
                </a:cubicBezTo>
                <a:cubicBezTo>
                  <a:pt x="547" y="71"/>
                  <a:pt x="551" y="76"/>
                  <a:pt x="558" y="77"/>
                </a:cubicBezTo>
                <a:close/>
                <a:moveTo>
                  <a:pt x="273" y="159"/>
                </a:moveTo>
                <a:cubicBezTo>
                  <a:pt x="277" y="158"/>
                  <a:pt x="279" y="156"/>
                  <a:pt x="280" y="153"/>
                </a:cubicBezTo>
                <a:cubicBezTo>
                  <a:pt x="275" y="156"/>
                  <a:pt x="278" y="148"/>
                  <a:pt x="273" y="149"/>
                </a:cubicBezTo>
                <a:cubicBezTo>
                  <a:pt x="270" y="151"/>
                  <a:pt x="272" y="156"/>
                  <a:pt x="273" y="159"/>
                </a:cubicBezTo>
                <a:close/>
                <a:moveTo>
                  <a:pt x="592" y="203"/>
                </a:moveTo>
                <a:cubicBezTo>
                  <a:pt x="601" y="201"/>
                  <a:pt x="591" y="190"/>
                  <a:pt x="583" y="189"/>
                </a:cubicBezTo>
                <a:cubicBezTo>
                  <a:pt x="579" y="189"/>
                  <a:pt x="574" y="194"/>
                  <a:pt x="573" y="191"/>
                </a:cubicBezTo>
                <a:cubicBezTo>
                  <a:pt x="570" y="200"/>
                  <a:pt x="590" y="199"/>
                  <a:pt x="592" y="203"/>
                </a:cubicBezTo>
                <a:close/>
                <a:moveTo>
                  <a:pt x="243" y="213"/>
                </a:moveTo>
                <a:cubicBezTo>
                  <a:pt x="243" y="218"/>
                  <a:pt x="245" y="222"/>
                  <a:pt x="250" y="221"/>
                </a:cubicBezTo>
                <a:cubicBezTo>
                  <a:pt x="254" y="219"/>
                  <a:pt x="251" y="214"/>
                  <a:pt x="250" y="211"/>
                </a:cubicBezTo>
                <a:cubicBezTo>
                  <a:pt x="247" y="210"/>
                  <a:pt x="245" y="212"/>
                  <a:pt x="243" y="213"/>
                </a:cubicBezTo>
                <a:close/>
                <a:moveTo>
                  <a:pt x="237" y="243"/>
                </a:moveTo>
                <a:cubicBezTo>
                  <a:pt x="241" y="243"/>
                  <a:pt x="243" y="241"/>
                  <a:pt x="243" y="237"/>
                </a:cubicBezTo>
                <a:cubicBezTo>
                  <a:pt x="240" y="234"/>
                  <a:pt x="238" y="231"/>
                  <a:pt x="233" y="230"/>
                </a:cubicBezTo>
                <a:cubicBezTo>
                  <a:pt x="233" y="236"/>
                  <a:pt x="236" y="239"/>
                  <a:pt x="237" y="243"/>
                </a:cubicBezTo>
                <a:close/>
                <a:moveTo>
                  <a:pt x="238" y="270"/>
                </a:moveTo>
                <a:cubicBezTo>
                  <a:pt x="241" y="277"/>
                  <a:pt x="242" y="287"/>
                  <a:pt x="249" y="290"/>
                </a:cubicBezTo>
                <a:cubicBezTo>
                  <a:pt x="245" y="277"/>
                  <a:pt x="255" y="272"/>
                  <a:pt x="262" y="271"/>
                </a:cubicBezTo>
                <a:cubicBezTo>
                  <a:pt x="259" y="260"/>
                  <a:pt x="243" y="265"/>
                  <a:pt x="238" y="270"/>
                </a:cubicBezTo>
                <a:close/>
                <a:moveTo>
                  <a:pt x="590" y="287"/>
                </a:moveTo>
                <a:cubicBezTo>
                  <a:pt x="589" y="284"/>
                  <a:pt x="591" y="284"/>
                  <a:pt x="591" y="281"/>
                </a:cubicBezTo>
                <a:cubicBezTo>
                  <a:pt x="590" y="281"/>
                  <a:pt x="589" y="281"/>
                  <a:pt x="588" y="281"/>
                </a:cubicBezTo>
                <a:cubicBezTo>
                  <a:pt x="587" y="284"/>
                  <a:pt x="586" y="287"/>
                  <a:pt x="590" y="287"/>
                </a:cubicBezTo>
                <a:close/>
                <a:moveTo>
                  <a:pt x="601" y="295"/>
                </a:moveTo>
                <a:cubicBezTo>
                  <a:pt x="603" y="295"/>
                  <a:pt x="605" y="296"/>
                  <a:pt x="608" y="296"/>
                </a:cubicBezTo>
                <a:cubicBezTo>
                  <a:pt x="609" y="294"/>
                  <a:pt x="609" y="291"/>
                  <a:pt x="609" y="289"/>
                </a:cubicBezTo>
                <a:cubicBezTo>
                  <a:pt x="604" y="289"/>
                  <a:pt x="601" y="290"/>
                  <a:pt x="601" y="295"/>
                </a:cubicBezTo>
                <a:close/>
                <a:moveTo>
                  <a:pt x="283" y="316"/>
                </a:moveTo>
                <a:cubicBezTo>
                  <a:pt x="288" y="315"/>
                  <a:pt x="292" y="313"/>
                  <a:pt x="290" y="306"/>
                </a:cubicBezTo>
                <a:cubicBezTo>
                  <a:pt x="283" y="302"/>
                  <a:pt x="281" y="309"/>
                  <a:pt x="283" y="316"/>
                </a:cubicBezTo>
                <a:close/>
                <a:moveTo>
                  <a:pt x="538" y="328"/>
                </a:moveTo>
                <a:cubicBezTo>
                  <a:pt x="539" y="332"/>
                  <a:pt x="543" y="333"/>
                  <a:pt x="547" y="334"/>
                </a:cubicBezTo>
                <a:cubicBezTo>
                  <a:pt x="549" y="330"/>
                  <a:pt x="551" y="326"/>
                  <a:pt x="552" y="320"/>
                </a:cubicBezTo>
                <a:cubicBezTo>
                  <a:pt x="545" y="315"/>
                  <a:pt x="541" y="324"/>
                  <a:pt x="538" y="328"/>
                </a:cubicBezTo>
                <a:close/>
                <a:moveTo>
                  <a:pt x="258" y="336"/>
                </a:moveTo>
                <a:cubicBezTo>
                  <a:pt x="262" y="339"/>
                  <a:pt x="261" y="349"/>
                  <a:pt x="269" y="348"/>
                </a:cubicBezTo>
                <a:cubicBezTo>
                  <a:pt x="271" y="343"/>
                  <a:pt x="271" y="337"/>
                  <a:pt x="271" y="330"/>
                </a:cubicBezTo>
                <a:cubicBezTo>
                  <a:pt x="265" y="327"/>
                  <a:pt x="257" y="329"/>
                  <a:pt x="258" y="336"/>
                </a:cubicBezTo>
                <a:close/>
                <a:moveTo>
                  <a:pt x="564" y="335"/>
                </a:moveTo>
                <a:cubicBezTo>
                  <a:pt x="564" y="334"/>
                  <a:pt x="566" y="335"/>
                  <a:pt x="566" y="334"/>
                </a:cubicBezTo>
                <a:cubicBezTo>
                  <a:pt x="561" y="335"/>
                  <a:pt x="560" y="341"/>
                  <a:pt x="558" y="346"/>
                </a:cubicBezTo>
                <a:cubicBezTo>
                  <a:pt x="567" y="346"/>
                  <a:pt x="572" y="343"/>
                  <a:pt x="575" y="336"/>
                </a:cubicBezTo>
                <a:cubicBezTo>
                  <a:pt x="571" y="336"/>
                  <a:pt x="566" y="338"/>
                  <a:pt x="564" y="335"/>
                </a:cubicBezTo>
                <a:close/>
                <a:moveTo>
                  <a:pt x="560" y="578"/>
                </a:moveTo>
                <a:cubicBezTo>
                  <a:pt x="555" y="597"/>
                  <a:pt x="554" y="625"/>
                  <a:pt x="554" y="646"/>
                </a:cubicBezTo>
                <a:cubicBezTo>
                  <a:pt x="546" y="664"/>
                  <a:pt x="524" y="692"/>
                  <a:pt x="529" y="721"/>
                </a:cubicBezTo>
                <a:cubicBezTo>
                  <a:pt x="530" y="729"/>
                  <a:pt x="538" y="735"/>
                  <a:pt x="541" y="744"/>
                </a:cubicBezTo>
                <a:cubicBezTo>
                  <a:pt x="545" y="755"/>
                  <a:pt x="542" y="768"/>
                  <a:pt x="544" y="779"/>
                </a:cubicBezTo>
                <a:cubicBezTo>
                  <a:pt x="545" y="784"/>
                  <a:pt x="549" y="789"/>
                  <a:pt x="551" y="795"/>
                </a:cubicBezTo>
                <a:cubicBezTo>
                  <a:pt x="558" y="814"/>
                  <a:pt x="567" y="826"/>
                  <a:pt x="578" y="838"/>
                </a:cubicBezTo>
                <a:cubicBezTo>
                  <a:pt x="580" y="841"/>
                  <a:pt x="582" y="846"/>
                  <a:pt x="585" y="844"/>
                </a:cubicBezTo>
                <a:cubicBezTo>
                  <a:pt x="580" y="826"/>
                  <a:pt x="580" y="805"/>
                  <a:pt x="576" y="785"/>
                </a:cubicBezTo>
                <a:cubicBezTo>
                  <a:pt x="575" y="775"/>
                  <a:pt x="569" y="766"/>
                  <a:pt x="568" y="757"/>
                </a:cubicBezTo>
                <a:cubicBezTo>
                  <a:pt x="567" y="753"/>
                  <a:pt x="569" y="749"/>
                  <a:pt x="568" y="746"/>
                </a:cubicBezTo>
                <a:cubicBezTo>
                  <a:pt x="567" y="742"/>
                  <a:pt x="563" y="739"/>
                  <a:pt x="562" y="735"/>
                </a:cubicBezTo>
                <a:cubicBezTo>
                  <a:pt x="561" y="727"/>
                  <a:pt x="563" y="719"/>
                  <a:pt x="562" y="712"/>
                </a:cubicBezTo>
                <a:cubicBezTo>
                  <a:pt x="560" y="695"/>
                  <a:pt x="556" y="679"/>
                  <a:pt x="558" y="660"/>
                </a:cubicBezTo>
                <a:cubicBezTo>
                  <a:pt x="567" y="644"/>
                  <a:pt x="565" y="613"/>
                  <a:pt x="565" y="590"/>
                </a:cubicBezTo>
                <a:cubicBezTo>
                  <a:pt x="565" y="586"/>
                  <a:pt x="567" y="578"/>
                  <a:pt x="562" y="576"/>
                </a:cubicBezTo>
                <a:cubicBezTo>
                  <a:pt x="562" y="575"/>
                  <a:pt x="561" y="575"/>
                  <a:pt x="560" y="575"/>
                </a:cubicBezTo>
                <a:cubicBezTo>
                  <a:pt x="560" y="576"/>
                  <a:pt x="560" y="577"/>
                  <a:pt x="560" y="578"/>
                </a:cubicBezTo>
                <a:close/>
                <a:moveTo>
                  <a:pt x="246" y="668"/>
                </a:moveTo>
                <a:cubicBezTo>
                  <a:pt x="245" y="674"/>
                  <a:pt x="242" y="679"/>
                  <a:pt x="241" y="684"/>
                </a:cubicBezTo>
                <a:cubicBezTo>
                  <a:pt x="240" y="691"/>
                  <a:pt x="240" y="698"/>
                  <a:pt x="240" y="705"/>
                </a:cubicBezTo>
                <a:cubicBezTo>
                  <a:pt x="239" y="712"/>
                  <a:pt x="237" y="719"/>
                  <a:pt x="237" y="724"/>
                </a:cubicBezTo>
                <a:cubicBezTo>
                  <a:pt x="237" y="740"/>
                  <a:pt x="243" y="756"/>
                  <a:pt x="239" y="771"/>
                </a:cubicBezTo>
                <a:cubicBezTo>
                  <a:pt x="237" y="778"/>
                  <a:pt x="231" y="785"/>
                  <a:pt x="228" y="793"/>
                </a:cubicBezTo>
                <a:cubicBezTo>
                  <a:pt x="225" y="801"/>
                  <a:pt x="225" y="811"/>
                  <a:pt x="222" y="818"/>
                </a:cubicBezTo>
                <a:cubicBezTo>
                  <a:pt x="218" y="828"/>
                  <a:pt x="212" y="838"/>
                  <a:pt x="208" y="849"/>
                </a:cubicBezTo>
                <a:cubicBezTo>
                  <a:pt x="199" y="872"/>
                  <a:pt x="189" y="892"/>
                  <a:pt x="181" y="913"/>
                </a:cubicBezTo>
                <a:cubicBezTo>
                  <a:pt x="177" y="924"/>
                  <a:pt x="174" y="935"/>
                  <a:pt x="169" y="947"/>
                </a:cubicBezTo>
                <a:cubicBezTo>
                  <a:pt x="161" y="970"/>
                  <a:pt x="147" y="994"/>
                  <a:pt x="145" y="1019"/>
                </a:cubicBezTo>
                <a:cubicBezTo>
                  <a:pt x="144" y="1024"/>
                  <a:pt x="145" y="1028"/>
                  <a:pt x="145" y="1032"/>
                </a:cubicBezTo>
                <a:cubicBezTo>
                  <a:pt x="146" y="1036"/>
                  <a:pt x="150" y="1040"/>
                  <a:pt x="151" y="1045"/>
                </a:cubicBezTo>
                <a:cubicBezTo>
                  <a:pt x="153" y="1050"/>
                  <a:pt x="155" y="1056"/>
                  <a:pt x="156" y="1061"/>
                </a:cubicBezTo>
                <a:cubicBezTo>
                  <a:pt x="158" y="1073"/>
                  <a:pt x="150" y="1088"/>
                  <a:pt x="150" y="1105"/>
                </a:cubicBezTo>
                <a:cubicBezTo>
                  <a:pt x="151" y="1117"/>
                  <a:pt x="157" y="1135"/>
                  <a:pt x="152" y="1145"/>
                </a:cubicBezTo>
                <a:cubicBezTo>
                  <a:pt x="150" y="1149"/>
                  <a:pt x="149" y="1147"/>
                  <a:pt x="146" y="1149"/>
                </a:cubicBezTo>
                <a:cubicBezTo>
                  <a:pt x="145" y="1150"/>
                  <a:pt x="145" y="1153"/>
                  <a:pt x="145" y="1153"/>
                </a:cubicBezTo>
                <a:cubicBezTo>
                  <a:pt x="140" y="1157"/>
                  <a:pt x="138" y="1157"/>
                  <a:pt x="136" y="1162"/>
                </a:cubicBezTo>
                <a:cubicBezTo>
                  <a:pt x="131" y="1174"/>
                  <a:pt x="136" y="1198"/>
                  <a:pt x="134" y="1216"/>
                </a:cubicBezTo>
                <a:cubicBezTo>
                  <a:pt x="132" y="1242"/>
                  <a:pt x="128" y="1276"/>
                  <a:pt x="132" y="1301"/>
                </a:cubicBezTo>
                <a:cubicBezTo>
                  <a:pt x="133" y="1306"/>
                  <a:pt x="136" y="1309"/>
                  <a:pt x="136" y="1313"/>
                </a:cubicBezTo>
                <a:cubicBezTo>
                  <a:pt x="137" y="1320"/>
                  <a:pt x="135" y="1335"/>
                  <a:pt x="135" y="1340"/>
                </a:cubicBezTo>
                <a:cubicBezTo>
                  <a:pt x="137" y="1358"/>
                  <a:pt x="143" y="1376"/>
                  <a:pt x="153" y="1384"/>
                </a:cubicBezTo>
                <a:cubicBezTo>
                  <a:pt x="157" y="1362"/>
                  <a:pt x="153" y="1346"/>
                  <a:pt x="152" y="1328"/>
                </a:cubicBezTo>
                <a:cubicBezTo>
                  <a:pt x="152" y="1308"/>
                  <a:pt x="156" y="1283"/>
                  <a:pt x="157" y="1258"/>
                </a:cubicBezTo>
                <a:cubicBezTo>
                  <a:pt x="158" y="1233"/>
                  <a:pt x="156" y="1206"/>
                  <a:pt x="159" y="1184"/>
                </a:cubicBezTo>
                <a:cubicBezTo>
                  <a:pt x="160" y="1173"/>
                  <a:pt x="163" y="1162"/>
                  <a:pt x="164" y="1151"/>
                </a:cubicBezTo>
                <a:cubicBezTo>
                  <a:pt x="167" y="1118"/>
                  <a:pt x="163" y="1078"/>
                  <a:pt x="169" y="1045"/>
                </a:cubicBezTo>
                <a:cubicBezTo>
                  <a:pt x="171" y="1039"/>
                  <a:pt x="174" y="1033"/>
                  <a:pt x="175" y="1027"/>
                </a:cubicBezTo>
                <a:cubicBezTo>
                  <a:pt x="177" y="1020"/>
                  <a:pt x="177" y="1012"/>
                  <a:pt x="179" y="1006"/>
                </a:cubicBezTo>
                <a:cubicBezTo>
                  <a:pt x="180" y="1001"/>
                  <a:pt x="185" y="997"/>
                  <a:pt x="187" y="992"/>
                </a:cubicBezTo>
                <a:cubicBezTo>
                  <a:pt x="191" y="981"/>
                  <a:pt x="193" y="966"/>
                  <a:pt x="196" y="953"/>
                </a:cubicBezTo>
                <a:cubicBezTo>
                  <a:pt x="205" y="911"/>
                  <a:pt x="215" y="872"/>
                  <a:pt x="227" y="833"/>
                </a:cubicBezTo>
                <a:cubicBezTo>
                  <a:pt x="238" y="794"/>
                  <a:pt x="253" y="759"/>
                  <a:pt x="253" y="710"/>
                </a:cubicBezTo>
                <a:cubicBezTo>
                  <a:pt x="253" y="687"/>
                  <a:pt x="256" y="658"/>
                  <a:pt x="247" y="647"/>
                </a:cubicBezTo>
                <a:cubicBezTo>
                  <a:pt x="244" y="653"/>
                  <a:pt x="247" y="661"/>
                  <a:pt x="246" y="668"/>
                </a:cubicBezTo>
                <a:close/>
                <a:moveTo>
                  <a:pt x="103" y="1130"/>
                </a:moveTo>
                <a:cubicBezTo>
                  <a:pt x="112" y="1131"/>
                  <a:pt x="120" y="1132"/>
                  <a:pt x="130" y="1132"/>
                </a:cubicBezTo>
                <a:cubicBezTo>
                  <a:pt x="131" y="1118"/>
                  <a:pt x="124" y="1111"/>
                  <a:pt x="125" y="1098"/>
                </a:cubicBezTo>
                <a:cubicBezTo>
                  <a:pt x="110" y="1101"/>
                  <a:pt x="110" y="1119"/>
                  <a:pt x="103" y="1130"/>
                </a:cubicBezTo>
                <a:close/>
                <a:moveTo>
                  <a:pt x="90" y="1291"/>
                </a:moveTo>
                <a:cubicBezTo>
                  <a:pt x="89" y="1294"/>
                  <a:pt x="90" y="1298"/>
                  <a:pt x="90" y="1301"/>
                </a:cubicBezTo>
                <a:cubicBezTo>
                  <a:pt x="89" y="1306"/>
                  <a:pt x="86" y="1311"/>
                  <a:pt x="86" y="1316"/>
                </a:cubicBezTo>
                <a:cubicBezTo>
                  <a:pt x="86" y="1323"/>
                  <a:pt x="93" y="1331"/>
                  <a:pt x="93" y="1340"/>
                </a:cubicBezTo>
                <a:cubicBezTo>
                  <a:pt x="94" y="1351"/>
                  <a:pt x="91" y="1356"/>
                  <a:pt x="91" y="1365"/>
                </a:cubicBezTo>
                <a:cubicBezTo>
                  <a:pt x="102" y="1361"/>
                  <a:pt x="117" y="1350"/>
                  <a:pt x="118" y="1335"/>
                </a:cubicBezTo>
                <a:cubicBezTo>
                  <a:pt x="120" y="1304"/>
                  <a:pt x="118" y="1243"/>
                  <a:pt x="110" y="1224"/>
                </a:cubicBezTo>
                <a:cubicBezTo>
                  <a:pt x="105" y="1249"/>
                  <a:pt x="92" y="1267"/>
                  <a:pt x="90" y="1291"/>
                </a:cubicBezTo>
                <a:close/>
                <a:moveTo>
                  <a:pt x="414" y="1455"/>
                </a:moveTo>
                <a:cubicBezTo>
                  <a:pt x="421" y="1473"/>
                  <a:pt x="429" y="1492"/>
                  <a:pt x="432" y="1513"/>
                </a:cubicBezTo>
                <a:cubicBezTo>
                  <a:pt x="432" y="1518"/>
                  <a:pt x="431" y="1523"/>
                  <a:pt x="435" y="1527"/>
                </a:cubicBezTo>
                <a:cubicBezTo>
                  <a:pt x="443" y="1508"/>
                  <a:pt x="443" y="1482"/>
                  <a:pt x="447" y="1459"/>
                </a:cubicBezTo>
                <a:cubicBezTo>
                  <a:pt x="436" y="1460"/>
                  <a:pt x="428" y="1451"/>
                  <a:pt x="414" y="1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27485" y="1516267"/>
            <a:ext cx="966451" cy="3035812"/>
            <a:chOff x="5630957" y="1189558"/>
            <a:chExt cx="811901" cy="2550337"/>
          </a:xfrm>
          <a:solidFill>
            <a:schemeClr val="accent3"/>
          </a:solidFill>
        </p:grpSpPr>
        <p:sp>
          <p:nvSpPr>
            <p:cNvPr id="68" name="Freeform 115"/>
            <p:cNvSpPr>
              <a:spLocks noEditPoints="1"/>
            </p:cNvSpPr>
            <p:nvPr/>
          </p:nvSpPr>
          <p:spPr bwMode="auto">
            <a:xfrm>
              <a:off x="5630957" y="1189558"/>
              <a:ext cx="811901" cy="2550337"/>
            </a:xfrm>
            <a:custGeom>
              <a:avLst/>
              <a:gdLst>
                <a:gd name="T0" fmla="*/ 364 w 572"/>
                <a:gd name="T1" fmla="*/ 180 h 1756"/>
                <a:gd name="T2" fmla="*/ 344 w 572"/>
                <a:gd name="T3" fmla="*/ 264 h 1756"/>
                <a:gd name="T4" fmla="*/ 312 w 572"/>
                <a:gd name="T5" fmla="*/ 323 h 1756"/>
                <a:gd name="T6" fmla="*/ 316 w 572"/>
                <a:gd name="T7" fmla="*/ 566 h 1756"/>
                <a:gd name="T8" fmla="*/ 331 w 572"/>
                <a:gd name="T9" fmla="*/ 619 h 1756"/>
                <a:gd name="T10" fmla="*/ 361 w 572"/>
                <a:gd name="T11" fmla="*/ 443 h 1756"/>
                <a:gd name="T12" fmla="*/ 384 w 572"/>
                <a:gd name="T13" fmla="*/ 258 h 1756"/>
                <a:gd name="T14" fmla="*/ 522 w 572"/>
                <a:gd name="T15" fmla="*/ 329 h 1756"/>
                <a:gd name="T16" fmla="*/ 560 w 572"/>
                <a:gd name="T17" fmla="*/ 559 h 1756"/>
                <a:gd name="T18" fmla="*/ 524 w 572"/>
                <a:gd name="T19" fmla="*/ 702 h 1756"/>
                <a:gd name="T20" fmla="*/ 476 w 572"/>
                <a:gd name="T21" fmla="*/ 798 h 1756"/>
                <a:gd name="T22" fmla="*/ 458 w 572"/>
                <a:gd name="T23" fmla="*/ 981 h 1756"/>
                <a:gd name="T24" fmla="*/ 437 w 572"/>
                <a:gd name="T25" fmla="*/ 1181 h 1756"/>
                <a:gd name="T26" fmla="*/ 404 w 572"/>
                <a:gd name="T27" fmla="*/ 1460 h 1756"/>
                <a:gd name="T28" fmla="*/ 395 w 572"/>
                <a:gd name="T29" fmla="*/ 1673 h 1756"/>
                <a:gd name="T30" fmla="*/ 430 w 572"/>
                <a:gd name="T31" fmla="*/ 1744 h 1756"/>
                <a:gd name="T32" fmla="*/ 315 w 572"/>
                <a:gd name="T33" fmla="*/ 1708 h 1756"/>
                <a:gd name="T34" fmla="*/ 273 w 572"/>
                <a:gd name="T35" fmla="*/ 1657 h 1756"/>
                <a:gd name="T36" fmla="*/ 186 w 572"/>
                <a:gd name="T37" fmla="*/ 1756 h 1756"/>
                <a:gd name="T38" fmla="*/ 153 w 572"/>
                <a:gd name="T39" fmla="*/ 1681 h 1756"/>
                <a:gd name="T40" fmla="*/ 153 w 572"/>
                <a:gd name="T41" fmla="*/ 1574 h 1756"/>
                <a:gd name="T42" fmla="*/ 134 w 572"/>
                <a:gd name="T43" fmla="*/ 1375 h 1756"/>
                <a:gd name="T44" fmla="*/ 120 w 572"/>
                <a:gd name="T45" fmla="*/ 1138 h 1756"/>
                <a:gd name="T46" fmla="*/ 71 w 572"/>
                <a:gd name="T47" fmla="*/ 933 h 1756"/>
                <a:gd name="T48" fmla="*/ 89 w 572"/>
                <a:gd name="T49" fmla="*/ 964 h 1756"/>
                <a:gd name="T50" fmla="*/ 12 w 572"/>
                <a:gd name="T51" fmla="*/ 939 h 1756"/>
                <a:gd name="T52" fmla="*/ 5 w 572"/>
                <a:gd name="T53" fmla="*/ 857 h 1756"/>
                <a:gd name="T54" fmla="*/ 26 w 572"/>
                <a:gd name="T55" fmla="*/ 663 h 1756"/>
                <a:gd name="T56" fmla="*/ 68 w 572"/>
                <a:gd name="T57" fmla="*/ 500 h 1756"/>
                <a:gd name="T58" fmla="*/ 79 w 572"/>
                <a:gd name="T59" fmla="*/ 362 h 1756"/>
                <a:gd name="T60" fmla="*/ 150 w 572"/>
                <a:gd name="T61" fmla="*/ 290 h 1756"/>
                <a:gd name="T62" fmla="*/ 234 w 572"/>
                <a:gd name="T63" fmla="*/ 388 h 1756"/>
                <a:gd name="T64" fmla="*/ 255 w 572"/>
                <a:gd name="T65" fmla="*/ 628 h 1756"/>
                <a:gd name="T66" fmla="*/ 257 w 572"/>
                <a:gd name="T67" fmla="*/ 700 h 1756"/>
                <a:gd name="T68" fmla="*/ 270 w 572"/>
                <a:gd name="T69" fmla="*/ 558 h 1756"/>
                <a:gd name="T70" fmla="*/ 278 w 572"/>
                <a:gd name="T71" fmla="*/ 410 h 1756"/>
                <a:gd name="T72" fmla="*/ 298 w 572"/>
                <a:gd name="T73" fmla="*/ 293 h 1756"/>
                <a:gd name="T74" fmla="*/ 246 w 572"/>
                <a:gd name="T75" fmla="*/ 238 h 1756"/>
                <a:gd name="T76" fmla="*/ 207 w 572"/>
                <a:gd name="T77" fmla="*/ 157 h 1756"/>
                <a:gd name="T78" fmla="*/ 309 w 572"/>
                <a:gd name="T79" fmla="*/ 5 h 1756"/>
                <a:gd name="T80" fmla="*/ 376 w 572"/>
                <a:gd name="T81" fmla="*/ 63 h 1756"/>
                <a:gd name="T82" fmla="*/ 451 w 572"/>
                <a:gd name="T83" fmla="*/ 619 h 1756"/>
                <a:gd name="T84" fmla="*/ 466 w 572"/>
                <a:gd name="T85" fmla="*/ 571 h 1756"/>
                <a:gd name="T86" fmla="*/ 120 w 572"/>
                <a:gd name="T87" fmla="*/ 706 h 1756"/>
                <a:gd name="T88" fmla="*/ 136 w 572"/>
                <a:gd name="T89" fmla="*/ 607 h 1756"/>
                <a:gd name="T90" fmla="*/ 287 w 572"/>
                <a:gd name="T91" fmla="*/ 1063 h 1756"/>
                <a:gd name="T92" fmla="*/ 264 w 572"/>
                <a:gd name="T93" fmla="*/ 1207 h 1756"/>
                <a:gd name="T94" fmla="*/ 255 w 572"/>
                <a:gd name="T95" fmla="*/ 1300 h 1756"/>
                <a:gd name="T96" fmla="*/ 264 w 572"/>
                <a:gd name="T97" fmla="*/ 1606 h 1756"/>
                <a:gd name="T98" fmla="*/ 297 w 572"/>
                <a:gd name="T99" fmla="*/ 1507 h 1756"/>
                <a:gd name="T100" fmla="*/ 311 w 572"/>
                <a:gd name="T101" fmla="*/ 1300 h 1756"/>
                <a:gd name="T102" fmla="*/ 312 w 572"/>
                <a:gd name="T103" fmla="*/ 1184 h 1756"/>
                <a:gd name="T104" fmla="*/ 288 w 572"/>
                <a:gd name="T105" fmla="*/ 1061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1756">
                  <a:moveTo>
                    <a:pt x="375" y="117"/>
                  </a:moveTo>
                  <a:cubicBezTo>
                    <a:pt x="381" y="121"/>
                    <a:pt x="386" y="122"/>
                    <a:pt x="389" y="128"/>
                  </a:cubicBezTo>
                  <a:cubicBezTo>
                    <a:pt x="397" y="145"/>
                    <a:pt x="386" y="161"/>
                    <a:pt x="380" y="172"/>
                  </a:cubicBezTo>
                  <a:cubicBezTo>
                    <a:pt x="378" y="177"/>
                    <a:pt x="376" y="181"/>
                    <a:pt x="373" y="183"/>
                  </a:cubicBezTo>
                  <a:cubicBezTo>
                    <a:pt x="370" y="185"/>
                    <a:pt x="367" y="181"/>
                    <a:pt x="364" y="180"/>
                  </a:cubicBezTo>
                  <a:cubicBezTo>
                    <a:pt x="362" y="191"/>
                    <a:pt x="358" y="199"/>
                    <a:pt x="356" y="207"/>
                  </a:cubicBezTo>
                  <a:cubicBezTo>
                    <a:pt x="355" y="210"/>
                    <a:pt x="356" y="214"/>
                    <a:pt x="355" y="217"/>
                  </a:cubicBezTo>
                  <a:cubicBezTo>
                    <a:pt x="354" y="221"/>
                    <a:pt x="351" y="224"/>
                    <a:pt x="351" y="229"/>
                  </a:cubicBezTo>
                  <a:cubicBezTo>
                    <a:pt x="352" y="233"/>
                    <a:pt x="358" y="236"/>
                    <a:pt x="359" y="240"/>
                  </a:cubicBezTo>
                  <a:cubicBezTo>
                    <a:pt x="359" y="248"/>
                    <a:pt x="348" y="259"/>
                    <a:pt x="344" y="264"/>
                  </a:cubicBezTo>
                  <a:cubicBezTo>
                    <a:pt x="339" y="270"/>
                    <a:pt x="333" y="274"/>
                    <a:pt x="328" y="280"/>
                  </a:cubicBezTo>
                  <a:cubicBezTo>
                    <a:pt x="325" y="282"/>
                    <a:pt x="321" y="287"/>
                    <a:pt x="318" y="289"/>
                  </a:cubicBezTo>
                  <a:cubicBezTo>
                    <a:pt x="314" y="291"/>
                    <a:pt x="305" y="291"/>
                    <a:pt x="305" y="295"/>
                  </a:cubicBezTo>
                  <a:cubicBezTo>
                    <a:pt x="305" y="299"/>
                    <a:pt x="321" y="301"/>
                    <a:pt x="321" y="306"/>
                  </a:cubicBezTo>
                  <a:cubicBezTo>
                    <a:pt x="318" y="310"/>
                    <a:pt x="313" y="315"/>
                    <a:pt x="312" y="323"/>
                  </a:cubicBezTo>
                  <a:cubicBezTo>
                    <a:pt x="311" y="329"/>
                    <a:pt x="311" y="338"/>
                    <a:pt x="312" y="344"/>
                  </a:cubicBezTo>
                  <a:cubicBezTo>
                    <a:pt x="313" y="352"/>
                    <a:pt x="319" y="359"/>
                    <a:pt x="320" y="367"/>
                  </a:cubicBezTo>
                  <a:cubicBezTo>
                    <a:pt x="322" y="389"/>
                    <a:pt x="320" y="416"/>
                    <a:pt x="320" y="443"/>
                  </a:cubicBezTo>
                  <a:cubicBezTo>
                    <a:pt x="320" y="468"/>
                    <a:pt x="320" y="494"/>
                    <a:pt x="318" y="517"/>
                  </a:cubicBezTo>
                  <a:cubicBezTo>
                    <a:pt x="317" y="530"/>
                    <a:pt x="315" y="548"/>
                    <a:pt x="316" y="566"/>
                  </a:cubicBezTo>
                  <a:cubicBezTo>
                    <a:pt x="316" y="577"/>
                    <a:pt x="316" y="588"/>
                    <a:pt x="317" y="599"/>
                  </a:cubicBezTo>
                  <a:cubicBezTo>
                    <a:pt x="318" y="604"/>
                    <a:pt x="320" y="609"/>
                    <a:pt x="320" y="614"/>
                  </a:cubicBezTo>
                  <a:cubicBezTo>
                    <a:pt x="321" y="623"/>
                    <a:pt x="318" y="632"/>
                    <a:pt x="321" y="640"/>
                  </a:cubicBezTo>
                  <a:cubicBezTo>
                    <a:pt x="324" y="638"/>
                    <a:pt x="324" y="633"/>
                    <a:pt x="326" y="629"/>
                  </a:cubicBezTo>
                  <a:cubicBezTo>
                    <a:pt x="327" y="625"/>
                    <a:pt x="329" y="622"/>
                    <a:pt x="331" y="619"/>
                  </a:cubicBezTo>
                  <a:cubicBezTo>
                    <a:pt x="333" y="601"/>
                    <a:pt x="336" y="583"/>
                    <a:pt x="338" y="564"/>
                  </a:cubicBezTo>
                  <a:cubicBezTo>
                    <a:pt x="340" y="547"/>
                    <a:pt x="344" y="533"/>
                    <a:pt x="348" y="516"/>
                  </a:cubicBezTo>
                  <a:cubicBezTo>
                    <a:pt x="349" y="506"/>
                    <a:pt x="350" y="497"/>
                    <a:pt x="352" y="487"/>
                  </a:cubicBezTo>
                  <a:cubicBezTo>
                    <a:pt x="354" y="477"/>
                    <a:pt x="358" y="468"/>
                    <a:pt x="359" y="458"/>
                  </a:cubicBezTo>
                  <a:cubicBezTo>
                    <a:pt x="360" y="453"/>
                    <a:pt x="360" y="448"/>
                    <a:pt x="361" y="443"/>
                  </a:cubicBezTo>
                  <a:cubicBezTo>
                    <a:pt x="364" y="412"/>
                    <a:pt x="369" y="376"/>
                    <a:pt x="371" y="347"/>
                  </a:cubicBezTo>
                  <a:cubicBezTo>
                    <a:pt x="373" y="327"/>
                    <a:pt x="371" y="307"/>
                    <a:pt x="370" y="286"/>
                  </a:cubicBezTo>
                  <a:cubicBezTo>
                    <a:pt x="369" y="269"/>
                    <a:pt x="369" y="257"/>
                    <a:pt x="364" y="244"/>
                  </a:cubicBezTo>
                  <a:cubicBezTo>
                    <a:pt x="369" y="242"/>
                    <a:pt x="373" y="247"/>
                    <a:pt x="375" y="249"/>
                  </a:cubicBezTo>
                  <a:cubicBezTo>
                    <a:pt x="378" y="252"/>
                    <a:pt x="380" y="256"/>
                    <a:pt x="384" y="258"/>
                  </a:cubicBezTo>
                  <a:cubicBezTo>
                    <a:pt x="391" y="264"/>
                    <a:pt x="401" y="267"/>
                    <a:pt x="412" y="270"/>
                  </a:cubicBezTo>
                  <a:cubicBezTo>
                    <a:pt x="432" y="275"/>
                    <a:pt x="452" y="281"/>
                    <a:pt x="473" y="286"/>
                  </a:cubicBezTo>
                  <a:cubicBezTo>
                    <a:pt x="483" y="289"/>
                    <a:pt x="492" y="294"/>
                    <a:pt x="501" y="296"/>
                  </a:cubicBezTo>
                  <a:cubicBezTo>
                    <a:pt x="505" y="297"/>
                    <a:pt x="509" y="297"/>
                    <a:pt x="512" y="299"/>
                  </a:cubicBezTo>
                  <a:cubicBezTo>
                    <a:pt x="516" y="302"/>
                    <a:pt x="520" y="320"/>
                    <a:pt x="522" y="329"/>
                  </a:cubicBezTo>
                  <a:cubicBezTo>
                    <a:pt x="525" y="350"/>
                    <a:pt x="528" y="363"/>
                    <a:pt x="532" y="383"/>
                  </a:cubicBezTo>
                  <a:cubicBezTo>
                    <a:pt x="535" y="407"/>
                    <a:pt x="540" y="421"/>
                    <a:pt x="543" y="444"/>
                  </a:cubicBezTo>
                  <a:cubicBezTo>
                    <a:pt x="545" y="460"/>
                    <a:pt x="548" y="475"/>
                    <a:pt x="550" y="490"/>
                  </a:cubicBezTo>
                  <a:cubicBezTo>
                    <a:pt x="551" y="502"/>
                    <a:pt x="555" y="517"/>
                    <a:pt x="556" y="529"/>
                  </a:cubicBezTo>
                  <a:cubicBezTo>
                    <a:pt x="558" y="539"/>
                    <a:pt x="558" y="550"/>
                    <a:pt x="560" y="559"/>
                  </a:cubicBezTo>
                  <a:cubicBezTo>
                    <a:pt x="563" y="574"/>
                    <a:pt x="572" y="594"/>
                    <a:pt x="570" y="607"/>
                  </a:cubicBezTo>
                  <a:cubicBezTo>
                    <a:pt x="569" y="614"/>
                    <a:pt x="563" y="618"/>
                    <a:pt x="561" y="624"/>
                  </a:cubicBezTo>
                  <a:cubicBezTo>
                    <a:pt x="559" y="632"/>
                    <a:pt x="560" y="642"/>
                    <a:pt x="556" y="651"/>
                  </a:cubicBezTo>
                  <a:cubicBezTo>
                    <a:pt x="552" y="662"/>
                    <a:pt x="542" y="669"/>
                    <a:pt x="537" y="679"/>
                  </a:cubicBezTo>
                  <a:cubicBezTo>
                    <a:pt x="532" y="688"/>
                    <a:pt x="530" y="696"/>
                    <a:pt x="524" y="702"/>
                  </a:cubicBezTo>
                  <a:cubicBezTo>
                    <a:pt x="516" y="711"/>
                    <a:pt x="505" y="719"/>
                    <a:pt x="496" y="729"/>
                  </a:cubicBezTo>
                  <a:cubicBezTo>
                    <a:pt x="493" y="732"/>
                    <a:pt x="491" y="737"/>
                    <a:pt x="488" y="740"/>
                  </a:cubicBezTo>
                  <a:cubicBezTo>
                    <a:pt x="483" y="746"/>
                    <a:pt x="473" y="751"/>
                    <a:pt x="472" y="757"/>
                  </a:cubicBezTo>
                  <a:cubicBezTo>
                    <a:pt x="470" y="766"/>
                    <a:pt x="475" y="778"/>
                    <a:pt x="476" y="785"/>
                  </a:cubicBezTo>
                  <a:cubicBezTo>
                    <a:pt x="476" y="789"/>
                    <a:pt x="476" y="793"/>
                    <a:pt x="476" y="798"/>
                  </a:cubicBezTo>
                  <a:cubicBezTo>
                    <a:pt x="480" y="820"/>
                    <a:pt x="485" y="848"/>
                    <a:pt x="487" y="872"/>
                  </a:cubicBezTo>
                  <a:cubicBezTo>
                    <a:pt x="487" y="876"/>
                    <a:pt x="489" y="880"/>
                    <a:pt x="489" y="884"/>
                  </a:cubicBezTo>
                  <a:cubicBezTo>
                    <a:pt x="491" y="899"/>
                    <a:pt x="490" y="915"/>
                    <a:pt x="493" y="928"/>
                  </a:cubicBezTo>
                  <a:cubicBezTo>
                    <a:pt x="489" y="937"/>
                    <a:pt x="464" y="932"/>
                    <a:pt x="459" y="941"/>
                  </a:cubicBezTo>
                  <a:cubicBezTo>
                    <a:pt x="456" y="945"/>
                    <a:pt x="457" y="968"/>
                    <a:pt x="458" y="981"/>
                  </a:cubicBezTo>
                  <a:cubicBezTo>
                    <a:pt x="459" y="997"/>
                    <a:pt x="458" y="1012"/>
                    <a:pt x="458" y="1028"/>
                  </a:cubicBezTo>
                  <a:cubicBezTo>
                    <a:pt x="458" y="1036"/>
                    <a:pt x="456" y="1044"/>
                    <a:pt x="455" y="1050"/>
                  </a:cubicBezTo>
                  <a:cubicBezTo>
                    <a:pt x="454" y="1064"/>
                    <a:pt x="454" y="1077"/>
                    <a:pt x="454" y="1090"/>
                  </a:cubicBezTo>
                  <a:cubicBezTo>
                    <a:pt x="453" y="1102"/>
                    <a:pt x="452" y="1115"/>
                    <a:pt x="450" y="1127"/>
                  </a:cubicBezTo>
                  <a:cubicBezTo>
                    <a:pt x="447" y="1146"/>
                    <a:pt x="439" y="1164"/>
                    <a:pt x="437" y="1181"/>
                  </a:cubicBezTo>
                  <a:cubicBezTo>
                    <a:pt x="436" y="1190"/>
                    <a:pt x="438" y="1197"/>
                    <a:pt x="436" y="1204"/>
                  </a:cubicBezTo>
                  <a:cubicBezTo>
                    <a:pt x="435" y="1212"/>
                    <a:pt x="431" y="1219"/>
                    <a:pt x="430" y="1226"/>
                  </a:cubicBezTo>
                  <a:cubicBezTo>
                    <a:pt x="428" y="1243"/>
                    <a:pt x="432" y="1261"/>
                    <a:pt x="431" y="1278"/>
                  </a:cubicBezTo>
                  <a:cubicBezTo>
                    <a:pt x="431" y="1303"/>
                    <a:pt x="426" y="1328"/>
                    <a:pt x="423" y="1353"/>
                  </a:cubicBezTo>
                  <a:cubicBezTo>
                    <a:pt x="418" y="1390"/>
                    <a:pt x="412" y="1426"/>
                    <a:pt x="404" y="1460"/>
                  </a:cubicBezTo>
                  <a:cubicBezTo>
                    <a:pt x="401" y="1471"/>
                    <a:pt x="397" y="1483"/>
                    <a:pt x="396" y="1494"/>
                  </a:cubicBezTo>
                  <a:cubicBezTo>
                    <a:pt x="393" y="1516"/>
                    <a:pt x="399" y="1539"/>
                    <a:pt x="401" y="1561"/>
                  </a:cubicBezTo>
                  <a:cubicBezTo>
                    <a:pt x="403" y="1584"/>
                    <a:pt x="407" y="1607"/>
                    <a:pt x="406" y="1629"/>
                  </a:cubicBezTo>
                  <a:cubicBezTo>
                    <a:pt x="406" y="1638"/>
                    <a:pt x="403" y="1649"/>
                    <a:pt x="400" y="1658"/>
                  </a:cubicBezTo>
                  <a:cubicBezTo>
                    <a:pt x="399" y="1663"/>
                    <a:pt x="395" y="1668"/>
                    <a:pt x="395" y="1673"/>
                  </a:cubicBezTo>
                  <a:cubicBezTo>
                    <a:pt x="395" y="1681"/>
                    <a:pt x="408" y="1689"/>
                    <a:pt x="415" y="1696"/>
                  </a:cubicBezTo>
                  <a:cubicBezTo>
                    <a:pt x="422" y="1704"/>
                    <a:pt x="432" y="1713"/>
                    <a:pt x="435" y="1719"/>
                  </a:cubicBezTo>
                  <a:cubicBezTo>
                    <a:pt x="436" y="1721"/>
                    <a:pt x="438" y="1727"/>
                    <a:pt x="438" y="1729"/>
                  </a:cubicBezTo>
                  <a:cubicBezTo>
                    <a:pt x="438" y="1732"/>
                    <a:pt x="436" y="1733"/>
                    <a:pt x="434" y="1737"/>
                  </a:cubicBezTo>
                  <a:cubicBezTo>
                    <a:pt x="432" y="1740"/>
                    <a:pt x="432" y="1742"/>
                    <a:pt x="430" y="1744"/>
                  </a:cubicBezTo>
                  <a:cubicBezTo>
                    <a:pt x="423" y="1748"/>
                    <a:pt x="406" y="1747"/>
                    <a:pt x="397" y="1747"/>
                  </a:cubicBezTo>
                  <a:cubicBezTo>
                    <a:pt x="386" y="1746"/>
                    <a:pt x="378" y="1743"/>
                    <a:pt x="370" y="1740"/>
                  </a:cubicBezTo>
                  <a:cubicBezTo>
                    <a:pt x="368" y="1739"/>
                    <a:pt x="366" y="1737"/>
                    <a:pt x="363" y="1736"/>
                  </a:cubicBezTo>
                  <a:cubicBezTo>
                    <a:pt x="357" y="1733"/>
                    <a:pt x="348" y="1732"/>
                    <a:pt x="343" y="1729"/>
                  </a:cubicBezTo>
                  <a:cubicBezTo>
                    <a:pt x="333" y="1724"/>
                    <a:pt x="326" y="1712"/>
                    <a:pt x="315" y="1708"/>
                  </a:cubicBezTo>
                  <a:cubicBezTo>
                    <a:pt x="309" y="1711"/>
                    <a:pt x="306" y="1707"/>
                    <a:pt x="300" y="1705"/>
                  </a:cubicBezTo>
                  <a:cubicBezTo>
                    <a:pt x="293" y="1703"/>
                    <a:pt x="282" y="1704"/>
                    <a:pt x="280" y="1699"/>
                  </a:cubicBezTo>
                  <a:cubicBezTo>
                    <a:pt x="278" y="1696"/>
                    <a:pt x="282" y="1690"/>
                    <a:pt x="282" y="1685"/>
                  </a:cubicBezTo>
                  <a:cubicBezTo>
                    <a:pt x="281" y="1681"/>
                    <a:pt x="279" y="1677"/>
                    <a:pt x="278" y="1671"/>
                  </a:cubicBezTo>
                  <a:cubicBezTo>
                    <a:pt x="277" y="1666"/>
                    <a:pt x="279" y="1658"/>
                    <a:pt x="273" y="1657"/>
                  </a:cubicBezTo>
                  <a:cubicBezTo>
                    <a:pt x="264" y="1665"/>
                    <a:pt x="265" y="1673"/>
                    <a:pt x="261" y="1685"/>
                  </a:cubicBezTo>
                  <a:cubicBezTo>
                    <a:pt x="260" y="1688"/>
                    <a:pt x="255" y="1696"/>
                    <a:pt x="252" y="1701"/>
                  </a:cubicBezTo>
                  <a:cubicBezTo>
                    <a:pt x="246" y="1709"/>
                    <a:pt x="236" y="1714"/>
                    <a:pt x="231" y="1724"/>
                  </a:cubicBezTo>
                  <a:cubicBezTo>
                    <a:pt x="226" y="1732"/>
                    <a:pt x="223" y="1741"/>
                    <a:pt x="217" y="1746"/>
                  </a:cubicBezTo>
                  <a:cubicBezTo>
                    <a:pt x="210" y="1752"/>
                    <a:pt x="195" y="1756"/>
                    <a:pt x="186" y="1756"/>
                  </a:cubicBezTo>
                  <a:cubicBezTo>
                    <a:pt x="179" y="1756"/>
                    <a:pt x="171" y="1755"/>
                    <a:pt x="163" y="1754"/>
                  </a:cubicBezTo>
                  <a:cubicBezTo>
                    <a:pt x="155" y="1754"/>
                    <a:pt x="145" y="1754"/>
                    <a:pt x="139" y="1749"/>
                  </a:cubicBezTo>
                  <a:cubicBezTo>
                    <a:pt x="128" y="1741"/>
                    <a:pt x="131" y="1723"/>
                    <a:pt x="136" y="1711"/>
                  </a:cubicBezTo>
                  <a:cubicBezTo>
                    <a:pt x="138" y="1706"/>
                    <a:pt x="143" y="1701"/>
                    <a:pt x="145" y="1696"/>
                  </a:cubicBezTo>
                  <a:cubicBezTo>
                    <a:pt x="148" y="1691"/>
                    <a:pt x="153" y="1686"/>
                    <a:pt x="153" y="1681"/>
                  </a:cubicBezTo>
                  <a:cubicBezTo>
                    <a:pt x="154" y="1679"/>
                    <a:pt x="153" y="1675"/>
                    <a:pt x="153" y="1672"/>
                  </a:cubicBezTo>
                  <a:cubicBezTo>
                    <a:pt x="153" y="1669"/>
                    <a:pt x="156" y="1665"/>
                    <a:pt x="157" y="1661"/>
                  </a:cubicBezTo>
                  <a:cubicBezTo>
                    <a:pt x="159" y="1647"/>
                    <a:pt x="158" y="1629"/>
                    <a:pt x="161" y="1617"/>
                  </a:cubicBezTo>
                  <a:cubicBezTo>
                    <a:pt x="162" y="1611"/>
                    <a:pt x="167" y="1604"/>
                    <a:pt x="167" y="1598"/>
                  </a:cubicBezTo>
                  <a:cubicBezTo>
                    <a:pt x="166" y="1591"/>
                    <a:pt x="157" y="1580"/>
                    <a:pt x="153" y="1574"/>
                  </a:cubicBezTo>
                  <a:cubicBezTo>
                    <a:pt x="151" y="1570"/>
                    <a:pt x="149" y="1565"/>
                    <a:pt x="147" y="1561"/>
                  </a:cubicBezTo>
                  <a:cubicBezTo>
                    <a:pt x="144" y="1557"/>
                    <a:pt x="141" y="1553"/>
                    <a:pt x="140" y="1550"/>
                  </a:cubicBezTo>
                  <a:cubicBezTo>
                    <a:pt x="137" y="1539"/>
                    <a:pt x="136" y="1524"/>
                    <a:pt x="135" y="1510"/>
                  </a:cubicBezTo>
                  <a:cubicBezTo>
                    <a:pt x="134" y="1483"/>
                    <a:pt x="134" y="1454"/>
                    <a:pt x="133" y="1425"/>
                  </a:cubicBezTo>
                  <a:cubicBezTo>
                    <a:pt x="133" y="1408"/>
                    <a:pt x="132" y="1390"/>
                    <a:pt x="134" y="1375"/>
                  </a:cubicBezTo>
                  <a:cubicBezTo>
                    <a:pt x="135" y="1360"/>
                    <a:pt x="135" y="1343"/>
                    <a:pt x="134" y="1327"/>
                  </a:cubicBezTo>
                  <a:cubicBezTo>
                    <a:pt x="132" y="1295"/>
                    <a:pt x="134" y="1262"/>
                    <a:pt x="130" y="1229"/>
                  </a:cubicBezTo>
                  <a:cubicBezTo>
                    <a:pt x="129" y="1218"/>
                    <a:pt x="130" y="1207"/>
                    <a:pt x="128" y="1198"/>
                  </a:cubicBezTo>
                  <a:cubicBezTo>
                    <a:pt x="126" y="1187"/>
                    <a:pt x="122" y="1178"/>
                    <a:pt x="121" y="1168"/>
                  </a:cubicBezTo>
                  <a:cubicBezTo>
                    <a:pt x="120" y="1158"/>
                    <a:pt x="121" y="1148"/>
                    <a:pt x="120" y="1138"/>
                  </a:cubicBezTo>
                  <a:cubicBezTo>
                    <a:pt x="118" y="1120"/>
                    <a:pt x="116" y="1101"/>
                    <a:pt x="114" y="1082"/>
                  </a:cubicBezTo>
                  <a:cubicBezTo>
                    <a:pt x="111" y="1050"/>
                    <a:pt x="106" y="1013"/>
                    <a:pt x="104" y="978"/>
                  </a:cubicBezTo>
                  <a:cubicBezTo>
                    <a:pt x="103" y="971"/>
                    <a:pt x="105" y="959"/>
                    <a:pt x="102" y="955"/>
                  </a:cubicBezTo>
                  <a:cubicBezTo>
                    <a:pt x="99" y="949"/>
                    <a:pt x="90" y="954"/>
                    <a:pt x="80" y="950"/>
                  </a:cubicBezTo>
                  <a:cubicBezTo>
                    <a:pt x="78" y="944"/>
                    <a:pt x="73" y="939"/>
                    <a:pt x="71" y="933"/>
                  </a:cubicBezTo>
                  <a:cubicBezTo>
                    <a:pt x="70" y="928"/>
                    <a:pt x="72" y="923"/>
                    <a:pt x="69" y="919"/>
                  </a:cubicBezTo>
                  <a:cubicBezTo>
                    <a:pt x="47" y="917"/>
                    <a:pt x="50" y="945"/>
                    <a:pt x="64" y="953"/>
                  </a:cubicBezTo>
                  <a:cubicBezTo>
                    <a:pt x="66" y="954"/>
                    <a:pt x="69" y="952"/>
                    <a:pt x="71" y="953"/>
                  </a:cubicBezTo>
                  <a:cubicBezTo>
                    <a:pt x="74" y="954"/>
                    <a:pt x="77" y="958"/>
                    <a:pt x="80" y="959"/>
                  </a:cubicBezTo>
                  <a:cubicBezTo>
                    <a:pt x="85" y="962"/>
                    <a:pt x="88" y="961"/>
                    <a:pt x="89" y="964"/>
                  </a:cubicBezTo>
                  <a:cubicBezTo>
                    <a:pt x="91" y="967"/>
                    <a:pt x="89" y="970"/>
                    <a:pt x="90" y="973"/>
                  </a:cubicBezTo>
                  <a:cubicBezTo>
                    <a:pt x="82" y="982"/>
                    <a:pt x="61" y="982"/>
                    <a:pt x="46" y="979"/>
                  </a:cubicBezTo>
                  <a:cubicBezTo>
                    <a:pt x="40" y="978"/>
                    <a:pt x="22" y="968"/>
                    <a:pt x="19" y="963"/>
                  </a:cubicBezTo>
                  <a:cubicBezTo>
                    <a:pt x="18" y="961"/>
                    <a:pt x="18" y="958"/>
                    <a:pt x="19" y="956"/>
                  </a:cubicBezTo>
                  <a:cubicBezTo>
                    <a:pt x="14" y="951"/>
                    <a:pt x="14" y="945"/>
                    <a:pt x="12" y="939"/>
                  </a:cubicBezTo>
                  <a:cubicBezTo>
                    <a:pt x="10" y="933"/>
                    <a:pt x="6" y="928"/>
                    <a:pt x="5" y="923"/>
                  </a:cubicBezTo>
                  <a:cubicBezTo>
                    <a:pt x="4" y="917"/>
                    <a:pt x="4" y="909"/>
                    <a:pt x="4" y="903"/>
                  </a:cubicBezTo>
                  <a:cubicBezTo>
                    <a:pt x="4" y="900"/>
                    <a:pt x="6" y="897"/>
                    <a:pt x="5" y="895"/>
                  </a:cubicBezTo>
                  <a:cubicBezTo>
                    <a:pt x="5" y="891"/>
                    <a:pt x="2" y="888"/>
                    <a:pt x="1" y="885"/>
                  </a:cubicBezTo>
                  <a:cubicBezTo>
                    <a:pt x="0" y="877"/>
                    <a:pt x="4" y="866"/>
                    <a:pt x="5" y="857"/>
                  </a:cubicBezTo>
                  <a:cubicBezTo>
                    <a:pt x="7" y="836"/>
                    <a:pt x="6" y="810"/>
                    <a:pt x="9" y="789"/>
                  </a:cubicBezTo>
                  <a:cubicBezTo>
                    <a:pt x="10" y="779"/>
                    <a:pt x="13" y="769"/>
                    <a:pt x="15" y="758"/>
                  </a:cubicBezTo>
                  <a:cubicBezTo>
                    <a:pt x="15" y="754"/>
                    <a:pt x="15" y="750"/>
                    <a:pt x="15" y="746"/>
                  </a:cubicBezTo>
                  <a:cubicBezTo>
                    <a:pt x="17" y="732"/>
                    <a:pt x="21" y="718"/>
                    <a:pt x="22" y="705"/>
                  </a:cubicBezTo>
                  <a:cubicBezTo>
                    <a:pt x="24" y="691"/>
                    <a:pt x="23" y="677"/>
                    <a:pt x="26" y="663"/>
                  </a:cubicBezTo>
                  <a:cubicBezTo>
                    <a:pt x="28" y="653"/>
                    <a:pt x="33" y="644"/>
                    <a:pt x="36" y="633"/>
                  </a:cubicBezTo>
                  <a:cubicBezTo>
                    <a:pt x="39" y="623"/>
                    <a:pt x="40" y="612"/>
                    <a:pt x="43" y="601"/>
                  </a:cubicBezTo>
                  <a:cubicBezTo>
                    <a:pt x="46" y="591"/>
                    <a:pt x="50" y="582"/>
                    <a:pt x="53" y="572"/>
                  </a:cubicBezTo>
                  <a:cubicBezTo>
                    <a:pt x="54" y="566"/>
                    <a:pt x="54" y="559"/>
                    <a:pt x="55" y="553"/>
                  </a:cubicBezTo>
                  <a:cubicBezTo>
                    <a:pt x="57" y="535"/>
                    <a:pt x="65" y="518"/>
                    <a:pt x="68" y="500"/>
                  </a:cubicBezTo>
                  <a:cubicBezTo>
                    <a:pt x="68" y="496"/>
                    <a:pt x="68" y="492"/>
                    <a:pt x="68" y="489"/>
                  </a:cubicBezTo>
                  <a:cubicBezTo>
                    <a:pt x="69" y="484"/>
                    <a:pt x="71" y="480"/>
                    <a:pt x="71" y="475"/>
                  </a:cubicBezTo>
                  <a:cubicBezTo>
                    <a:pt x="72" y="467"/>
                    <a:pt x="71" y="460"/>
                    <a:pt x="72" y="452"/>
                  </a:cubicBezTo>
                  <a:cubicBezTo>
                    <a:pt x="73" y="441"/>
                    <a:pt x="76" y="429"/>
                    <a:pt x="76" y="416"/>
                  </a:cubicBezTo>
                  <a:cubicBezTo>
                    <a:pt x="76" y="397"/>
                    <a:pt x="77" y="380"/>
                    <a:pt x="79" y="362"/>
                  </a:cubicBezTo>
                  <a:cubicBezTo>
                    <a:pt x="81" y="354"/>
                    <a:pt x="85" y="346"/>
                    <a:pt x="86" y="337"/>
                  </a:cubicBezTo>
                  <a:cubicBezTo>
                    <a:pt x="88" y="324"/>
                    <a:pt x="86" y="315"/>
                    <a:pt x="94" y="308"/>
                  </a:cubicBezTo>
                  <a:cubicBezTo>
                    <a:pt x="100" y="304"/>
                    <a:pt x="108" y="303"/>
                    <a:pt x="116" y="301"/>
                  </a:cubicBezTo>
                  <a:cubicBezTo>
                    <a:pt x="122" y="299"/>
                    <a:pt x="127" y="296"/>
                    <a:pt x="132" y="295"/>
                  </a:cubicBezTo>
                  <a:cubicBezTo>
                    <a:pt x="138" y="293"/>
                    <a:pt x="144" y="292"/>
                    <a:pt x="150" y="290"/>
                  </a:cubicBezTo>
                  <a:cubicBezTo>
                    <a:pt x="161" y="287"/>
                    <a:pt x="172" y="281"/>
                    <a:pt x="183" y="278"/>
                  </a:cubicBezTo>
                  <a:cubicBezTo>
                    <a:pt x="187" y="277"/>
                    <a:pt x="191" y="277"/>
                    <a:pt x="195" y="275"/>
                  </a:cubicBezTo>
                  <a:cubicBezTo>
                    <a:pt x="207" y="271"/>
                    <a:pt x="215" y="263"/>
                    <a:pt x="226" y="261"/>
                  </a:cubicBezTo>
                  <a:cubicBezTo>
                    <a:pt x="231" y="258"/>
                    <a:pt x="233" y="251"/>
                    <a:pt x="241" y="250"/>
                  </a:cubicBezTo>
                  <a:cubicBezTo>
                    <a:pt x="230" y="293"/>
                    <a:pt x="230" y="344"/>
                    <a:pt x="234" y="388"/>
                  </a:cubicBezTo>
                  <a:cubicBezTo>
                    <a:pt x="235" y="402"/>
                    <a:pt x="233" y="415"/>
                    <a:pt x="235" y="428"/>
                  </a:cubicBezTo>
                  <a:cubicBezTo>
                    <a:pt x="236" y="438"/>
                    <a:pt x="240" y="447"/>
                    <a:pt x="242" y="457"/>
                  </a:cubicBezTo>
                  <a:cubicBezTo>
                    <a:pt x="245" y="470"/>
                    <a:pt x="245" y="487"/>
                    <a:pt x="246" y="502"/>
                  </a:cubicBezTo>
                  <a:cubicBezTo>
                    <a:pt x="249" y="534"/>
                    <a:pt x="254" y="564"/>
                    <a:pt x="255" y="599"/>
                  </a:cubicBezTo>
                  <a:cubicBezTo>
                    <a:pt x="256" y="609"/>
                    <a:pt x="255" y="619"/>
                    <a:pt x="255" y="628"/>
                  </a:cubicBezTo>
                  <a:cubicBezTo>
                    <a:pt x="255" y="638"/>
                    <a:pt x="257" y="649"/>
                    <a:pt x="255" y="657"/>
                  </a:cubicBezTo>
                  <a:cubicBezTo>
                    <a:pt x="255" y="661"/>
                    <a:pt x="251" y="666"/>
                    <a:pt x="253" y="671"/>
                  </a:cubicBezTo>
                  <a:cubicBezTo>
                    <a:pt x="244" y="697"/>
                    <a:pt x="232" y="721"/>
                    <a:pt x="227" y="751"/>
                  </a:cubicBezTo>
                  <a:cubicBezTo>
                    <a:pt x="236" y="754"/>
                    <a:pt x="248" y="753"/>
                    <a:pt x="257" y="755"/>
                  </a:cubicBezTo>
                  <a:cubicBezTo>
                    <a:pt x="258" y="740"/>
                    <a:pt x="255" y="718"/>
                    <a:pt x="257" y="700"/>
                  </a:cubicBezTo>
                  <a:cubicBezTo>
                    <a:pt x="258" y="697"/>
                    <a:pt x="259" y="695"/>
                    <a:pt x="260" y="693"/>
                  </a:cubicBezTo>
                  <a:cubicBezTo>
                    <a:pt x="261" y="688"/>
                    <a:pt x="259" y="680"/>
                    <a:pt x="260" y="675"/>
                  </a:cubicBezTo>
                  <a:cubicBezTo>
                    <a:pt x="260" y="671"/>
                    <a:pt x="262" y="668"/>
                    <a:pt x="262" y="664"/>
                  </a:cubicBezTo>
                  <a:cubicBezTo>
                    <a:pt x="263" y="649"/>
                    <a:pt x="261" y="632"/>
                    <a:pt x="262" y="615"/>
                  </a:cubicBezTo>
                  <a:cubicBezTo>
                    <a:pt x="264" y="597"/>
                    <a:pt x="267" y="578"/>
                    <a:pt x="270" y="558"/>
                  </a:cubicBezTo>
                  <a:cubicBezTo>
                    <a:pt x="271" y="548"/>
                    <a:pt x="270" y="537"/>
                    <a:pt x="272" y="526"/>
                  </a:cubicBezTo>
                  <a:cubicBezTo>
                    <a:pt x="272" y="524"/>
                    <a:pt x="274" y="522"/>
                    <a:pt x="274" y="519"/>
                  </a:cubicBezTo>
                  <a:cubicBezTo>
                    <a:pt x="275" y="512"/>
                    <a:pt x="275" y="504"/>
                    <a:pt x="275" y="497"/>
                  </a:cubicBezTo>
                  <a:cubicBezTo>
                    <a:pt x="275" y="490"/>
                    <a:pt x="276" y="482"/>
                    <a:pt x="277" y="475"/>
                  </a:cubicBezTo>
                  <a:cubicBezTo>
                    <a:pt x="278" y="453"/>
                    <a:pt x="277" y="430"/>
                    <a:pt x="278" y="410"/>
                  </a:cubicBezTo>
                  <a:cubicBezTo>
                    <a:pt x="279" y="406"/>
                    <a:pt x="280" y="403"/>
                    <a:pt x="280" y="400"/>
                  </a:cubicBezTo>
                  <a:cubicBezTo>
                    <a:pt x="282" y="382"/>
                    <a:pt x="281" y="365"/>
                    <a:pt x="286" y="352"/>
                  </a:cubicBezTo>
                  <a:cubicBezTo>
                    <a:pt x="289" y="343"/>
                    <a:pt x="299" y="334"/>
                    <a:pt x="294" y="319"/>
                  </a:cubicBezTo>
                  <a:cubicBezTo>
                    <a:pt x="292" y="314"/>
                    <a:pt x="286" y="312"/>
                    <a:pt x="283" y="306"/>
                  </a:cubicBezTo>
                  <a:cubicBezTo>
                    <a:pt x="284" y="301"/>
                    <a:pt x="298" y="299"/>
                    <a:pt x="298" y="293"/>
                  </a:cubicBezTo>
                  <a:cubicBezTo>
                    <a:pt x="298" y="290"/>
                    <a:pt x="291" y="288"/>
                    <a:pt x="288" y="286"/>
                  </a:cubicBezTo>
                  <a:cubicBezTo>
                    <a:pt x="286" y="284"/>
                    <a:pt x="285" y="281"/>
                    <a:pt x="282" y="278"/>
                  </a:cubicBezTo>
                  <a:cubicBezTo>
                    <a:pt x="279" y="276"/>
                    <a:pt x="275" y="275"/>
                    <a:pt x="272" y="273"/>
                  </a:cubicBezTo>
                  <a:cubicBezTo>
                    <a:pt x="263" y="266"/>
                    <a:pt x="256" y="256"/>
                    <a:pt x="250" y="251"/>
                  </a:cubicBezTo>
                  <a:cubicBezTo>
                    <a:pt x="251" y="245"/>
                    <a:pt x="252" y="236"/>
                    <a:pt x="246" y="238"/>
                  </a:cubicBezTo>
                  <a:cubicBezTo>
                    <a:pt x="249" y="230"/>
                    <a:pt x="241" y="223"/>
                    <a:pt x="239" y="216"/>
                  </a:cubicBezTo>
                  <a:cubicBezTo>
                    <a:pt x="237" y="207"/>
                    <a:pt x="239" y="197"/>
                    <a:pt x="233" y="191"/>
                  </a:cubicBezTo>
                  <a:cubicBezTo>
                    <a:pt x="230" y="189"/>
                    <a:pt x="227" y="191"/>
                    <a:pt x="223" y="191"/>
                  </a:cubicBezTo>
                  <a:cubicBezTo>
                    <a:pt x="217" y="189"/>
                    <a:pt x="217" y="178"/>
                    <a:pt x="214" y="168"/>
                  </a:cubicBezTo>
                  <a:cubicBezTo>
                    <a:pt x="212" y="164"/>
                    <a:pt x="208" y="161"/>
                    <a:pt x="207" y="157"/>
                  </a:cubicBezTo>
                  <a:cubicBezTo>
                    <a:pt x="205" y="150"/>
                    <a:pt x="205" y="135"/>
                    <a:pt x="208" y="130"/>
                  </a:cubicBezTo>
                  <a:cubicBezTo>
                    <a:pt x="210" y="126"/>
                    <a:pt x="214" y="128"/>
                    <a:pt x="218" y="125"/>
                  </a:cubicBezTo>
                  <a:cubicBezTo>
                    <a:pt x="214" y="97"/>
                    <a:pt x="208" y="70"/>
                    <a:pt x="222" y="47"/>
                  </a:cubicBezTo>
                  <a:cubicBezTo>
                    <a:pt x="227" y="39"/>
                    <a:pt x="234" y="33"/>
                    <a:pt x="242" y="27"/>
                  </a:cubicBezTo>
                  <a:cubicBezTo>
                    <a:pt x="258" y="14"/>
                    <a:pt x="277" y="0"/>
                    <a:pt x="309" y="5"/>
                  </a:cubicBezTo>
                  <a:cubicBezTo>
                    <a:pt x="313" y="6"/>
                    <a:pt x="324" y="11"/>
                    <a:pt x="329" y="13"/>
                  </a:cubicBezTo>
                  <a:cubicBezTo>
                    <a:pt x="333" y="15"/>
                    <a:pt x="335" y="19"/>
                    <a:pt x="339" y="21"/>
                  </a:cubicBezTo>
                  <a:cubicBezTo>
                    <a:pt x="343" y="23"/>
                    <a:pt x="350" y="24"/>
                    <a:pt x="354" y="26"/>
                  </a:cubicBezTo>
                  <a:cubicBezTo>
                    <a:pt x="360" y="30"/>
                    <a:pt x="365" y="39"/>
                    <a:pt x="370" y="46"/>
                  </a:cubicBezTo>
                  <a:cubicBezTo>
                    <a:pt x="374" y="53"/>
                    <a:pt x="374" y="53"/>
                    <a:pt x="376" y="63"/>
                  </a:cubicBezTo>
                  <a:cubicBezTo>
                    <a:pt x="377" y="66"/>
                    <a:pt x="379" y="69"/>
                    <a:pt x="379" y="71"/>
                  </a:cubicBezTo>
                  <a:cubicBezTo>
                    <a:pt x="379" y="74"/>
                    <a:pt x="377" y="76"/>
                    <a:pt x="377" y="79"/>
                  </a:cubicBezTo>
                  <a:cubicBezTo>
                    <a:pt x="375" y="91"/>
                    <a:pt x="379" y="106"/>
                    <a:pt x="375" y="117"/>
                  </a:cubicBezTo>
                  <a:close/>
                  <a:moveTo>
                    <a:pt x="464" y="571"/>
                  </a:moveTo>
                  <a:cubicBezTo>
                    <a:pt x="459" y="584"/>
                    <a:pt x="452" y="601"/>
                    <a:pt x="451" y="619"/>
                  </a:cubicBezTo>
                  <a:cubicBezTo>
                    <a:pt x="451" y="624"/>
                    <a:pt x="450" y="632"/>
                    <a:pt x="453" y="637"/>
                  </a:cubicBezTo>
                  <a:cubicBezTo>
                    <a:pt x="461" y="635"/>
                    <a:pt x="458" y="623"/>
                    <a:pt x="460" y="615"/>
                  </a:cubicBezTo>
                  <a:cubicBezTo>
                    <a:pt x="461" y="612"/>
                    <a:pt x="463" y="610"/>
                    <a:pt x="463" y="607"/>
                  </a:cubicBezTo>
                  <a:cubicBezTo>
                    <a:pt x="464" y="600"/>
                    <a:pt x="463" y="591"/>
                    <a:pt x="464" y="584"/>
                  </a:cubicBezTo>
                  <a:cubicBezTo>
                    <a:pt x="465" y="579"/>
                    <a:pt x="469" y="575"/>
                    <a:pt x="466" y="571"/>
                  </a:cubicBezTo>
                  <a:cubicBezTo>
                    <a:pt x="465" y="571"/>
                    <a:pt x="464" y="571"/>
                    <a:pt x="464" y="571"/>
                  </a:cubicBezTo>
                  <a:close/>
                  <a:moveTo>
                    <a:pt x="136" y="607"/>
                  </a:moveTo>
                  <a:cubicBezTo>
                    <a:pt x="136" y="608"/>
                    <a:pt x="136" y="609"/>
                    <a:pt x="136" y="609"/>
                  </a:cubicBezTo>
                  <a:cubicBezTo>
                    <a:pt x="128" y="636"/>
                    <a:pt x="124" y="670"/>
                    <a:pt x="119" y="699"/>
                  </a:cubicBezTo>
                  <a:cubicBezTo>
                    <a:pt x="119" y="701"/>
                    <a:pt x="116" y="705"/>
                    <a:pt x="120" y="706"/>
                  </a:cubicBezTo>
                  <a:cubicBezTo>
                    <a:pt x="123" y="706"/>
                    <a:pt x="122" y="702"/>
                    <a:pt x="122" y="701"/>
                  </a:cubicBezTo>
                  <a:cubicBezTo>
                    <a:pt x="128" y="687"/>
                    <a:pt x="133" y="665"/>
                    <a:pt x="135" y="649"/>
                  </a:cubicBezTo>
                  <a:cubicBezTo>
                    <a:pt x="137" y="642"/>
                    <a:pt x="136" y="634"/>
                    <a:pt x="137" y="627"/>
                  </a:cubicBezTo>
                  <a:cubicBezTo>
                    <a:pt x="138" y="621"/>
                    <a:pt x="142" y="612"/>
                    <a:pt x="138" y="607"/>
                  </a:cubicBezTo>
                  <a:cubicBezTo>
                    <a:pt x="137" y="607"/>
                    <a:pt x="137" y="607"/>
                    <a:pt x="136" y="607"/>
                  </a:cubicBezTo>
                  <a:close/>
                  <a:moveTo>
                    <a:pt x="83" y="882"/>
                  </a:moveTo>
                  <a:cubicBezTo>
                    <a:pt x="87" y="882"/>
                    <a:pt x="86" y="877"/>
                    <a:pt x="86" y="875"/>
                  </a:cubicBezTo>
                  <a:cubicBezTo>
                    <a:pt x="88" y="866"/>
                    <a:pt x="92" y="857"/>
                    <a:pt x="91" y="850"/>
                  </a:cubicBezTo>
                  <a:cubicBezTo>
                    <a:pt x="84" y="855"/>
                    <a:pt x="81" y="871"/>
                    <a:pt x="83" y="882"/>
                  </a:cubicBezTo>
                  <a:close/>
                  <a:moveTo>
                    <a:pt x="287" y="1063"/>
                  </a:moveTo>
                  <a:cubicBezTo>
                    <a:pt x="284" y="1085"/>
                    <a:pt x="277" y="1098"/>
                    <a:pt x="275" y="1120"/>
                  </a:cubicBezTo>
                  <a:cubicBezTo>
                    <a:pt x="274" y="1131"/>
                    <a:pt x="273" y="1140"/>
                    <a:pt x="272" y="1148"/>
                  </a:cubicBezTo>
                  <a:cubicBezTo>
                    <a:pt x="271" y="1152"/>
                    <a:pt x="272" y="1156"/>
                    <a:pt x="271" y="1160"/>
                  </a:cubicBezTo>
                  <a:cubicBezTo>
                    <a:pt x="269" y="1172"/>
                    <a:pt x="264" y="1184"/>
                    <a:pt x="264" y="1195"/>
                  </a:cubicBezTo>
                  <a:cubicBezTo>
                    <a:pt x="263" y="1199"/>
                    <a:pt x="264" y="1203"/>
                    <a:pt x="264" y="1207"/>
                  </a:cubicBezTo>
                  <a:cubicBezTo>
                    <a:pt x="263" y="1211"/>
                    <a:pt x="262" y="1214"/>
                    <a:pt x="262" y="1217"/>
                  </a:cubicBezTo>
                  <a:cubicBezTo>
                    <a:pt x="262" y="1222"/>
                    <a:pt x="263" y="1226"/>
                    <a:pt x="263" y="1231"/>
                  </a:cubicBezTo>
                  <a:cubicBezTo>
                    <a:pt x="262" y="1244"/>
                    <a:pt x="260" y="1255"/>
                    <a:pt x="258" y="1265"/>
                  </a:cubicBezTo>
                  <a:cubicBezTo>
                    <a:pt x="257" y="1270"/>
                    <a:pt x="255" y="1275"/>
                    <a:pt x="254" y="1280"/>
                  </a:cubicBezTo>
                  <a:cubicBezTo>
                    <a:pt x="254" y="1286"/>
                    <a:pt x="255" y="1293"/>
                    <a:pt x="255" y="1300"/>
                  </a:cubicBezTo>
                  <a:cubicBezTo>
                    <a:pt x="254" y="1316"/>
                    <a:pt x="253" y="1335"/>
                    <a:pt x="254" y="1352"/>
                  </a:cubicBezTo>
                  <a:cubicBezTo>
                    <a:pt x="254" y="1369"/>
                    <a:pt x="253" y="1388"/>
                    <a:pt x="254" y="1407"/>
                  </a:cubicBezTo>
                  <a:cubicBezTo>
                    <a:pt x="256" y="1438"/>
                    <a:pt x="257" y="1469"/>
                    <a:pt x="255" y="1500"/>
                  </a:cubicBezTo>
                  <a:cubicBezTo>
                    <a:pt x="254" y="1516"/>
                    <a:pt x="252" y="1531"/>
                    <a:pt x="252" y="1546"/>
                  </a:cubicBezTo>
                  <a:cubicBezTo>
                    <a:pt x="252" y="1567"/>
                    <a:pt x="260" y="1587"/>
                    <a:pt x="264" y="1606"/>
                  </a:cubicBezTo>
                  <a:cubicBezTo>
                    <a:pt x="265" y="1611"/>
                    <a:pt x="263" y="1617"/>
                    <a:pt x="267" y="1620"/>
                  </a:cubicBezTo>
                  <a:cubicBezTo>
                    <a:pt x="271" y="1619"/>
                    <a:pt x="269" y="1615"/>
                    <a:pt x="269" y="1612"/>
                  </a:cubicBezTo>
                  <a:cubicBezTo>
                    <a:pt x="270" y="1601"/>
                    <a:pt x="273" y="1589"/>
                    <a:pt x="275" y="1581"/>
                  </a:cubicBezTo>
                  <a:cubicBezTo>
                    <a:pt x="277" y="1572"/>
                    <a:pt x="278" y="1565"/>
                    <a:pt x="280" y="1558"/>
                  </a:cubicBezTo>
                  <a:cubicBezTo>
                    <a:pt x="286" y="1541"/>
                    <a:pt x="296" y="1524"/>
                    <a:pt x="297" y="1507"/>
                  </a:cubicBezTo>
                  <a:cubicBezTo>
                    <a:pt x="298" y="1493"/>
                    <a:pt x="297" y="1479"/>
                    <a:pt x="297" y="1466"/>
                  </a:cubicBezTo>
                  <a:cubicBezTo>
                    <a:pt x="297" y="1453"/>
                    <a:pt x="299" y="1441"/>
                    <a:pt x="300" y="1428"/>
                  </a:cubicBezTo>
                  <a:cubicBezTo>
                    <a:pt x="303" y="1397"/>
                    <a:pt x="303" y="1365"/>
                    <a:pt x="308" y="1335"/>
                  </a:cubicBezTo>
                  <a:cubicBezTo>
                    <a:pt x="310" y="1328"/>
                    <a:pt x="313" y="1315"/>
                    <a:pt x="313" y="1308"/>
                  </a:cubicBezTo>
                  <a:cubicBezTo>
                    <a:pt x="313" y="1306"/>
                    <a:pt x="312" y="1303"/>
                    <a:pt x="311" y="1300"/>
                  </a:cubicBezTo>
                  <a:cubicBezTo>
                    <a:pt x="311" y="1296"/>
                    <a:pt x="312" y="1292"/>
                    <a:pt x="311" y="1288"/>
                  </a:cubicBezTo>
                  <a:cubicBezTo>
                    <a:pt x="310" y="1278"/>
                    <a:pt x="307" y="1268"/>
                    <a:pt x="308" y="1258"/>
                  </a:cubicBezTo>
                  <a:cubicBezTo>
                    <a:pt x="308" y="1241"/>
                    <a:pt x="312" y="1224"/>
                    <a:pt x="311" y="1209"/>
                  </a:cubicBezTo>
                  <a:cubicBezTo>
                    <a:pt x="311" y="1206"/>
                    <a:pt x="310" y="1203"/>
                    <a:pt x="310" y="1199"/>
                  </a:cubicBezTo>
                  <a:cubicBezTo>
                    <a:pt x="310" y="1194"/>
                    <a:pt x="312" y="1189"/>
                    <a:pt x="312" y="1184"/>
                  </a:cubicBezTo>
                  <a:cubicBezTo>
                    <a:pt x="312" y="1171"/>
                    <a:pt x="310" y="1158"/>
                    <a:pt x="308" y="1147"/>
                  </a:cubicBezTo>
                  <a:cubicBezTo>
                    <a:pt x="308" y="1140"/>
                    <a:pt x="308" y="1134"/>
                    <a:pt x="307" y="1129"/>
                  </a:cubicBezTo>
                  <a:cubicBezTo>
                    <a:pt x="305" y="1117"/>
                    <a:pt x="300" y="1106"/>
                    <a:pt x="298" y="1095"/>
                  </a:cubicBezTo>
                  <a:cubicBezTo>
                    <a:pt x="295" y="1086"/>
                    <a:pt x="294" y="1077"/>
                    <a:pt x="292" y="1069"/>
                  </a:cubicBezTo>
                  <a:cubicBezTo>
                    <a:pt x="291" y="1067"/>
                    <a:pt x="291" y="1062"/>
                    <a:pt x="288" y="1061"/>
                  </a:cubicBezTo>
                  <a:cubicBezTo>
                    <a:pt x="287" y="1061"/>
                    <a:pt x="286" y="1062"/>
                    <a:pt x="287" y="106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116"/>
            <p:cNvSpPr>
              <a:spLocks/>
            </p:cNvSpPr>
            <p:nvPr/>
          </p:nvSpPr>
          <p:spPr bwMode="auto">
            <a:xfrm>
              <a:off x="6269420" y="2019333"/>
              <a:ext cx="27101" cy="95401"/>
            </a:xfrm>
            <a:custGeom>
              <a:avLst/>
              <a:gdLst>
                <a:gd name="T0" fmla="*/ 16 w 19"/>
                <a:gd name="T1" fmla="*/ 0 h 66"/>
                <a:gd name="T2" fmla="*/ 14 w 19"/>
                <a:gd name="T3" fmla="*/ 13 h 66"/>
                <a:gd name="T4" fmla="*/ 13 w 19"/>
                <a:gd name="T5" fmla="*/ 36 h 66"/>
                <a:gd name="T6" fmla="*/ 10 w 19"/>
                <a:gd name="T7" fmla="*/ 44 h 66"/>
                <a:gd name="T8" fmla="*/ 3 w 19"/>
                <a:gd name="T9" fmla="*/ 66 h 66"/>
                <a:gd name="T10" fmla="*/ 1 w 19"/>
                <a:gd name="T11" fmla="*/ 48 h 66"/>
                <a:gd name="T12" fmla="*/ 14 w 19"/>
                <a:gd name="T13" fmla="*/ 0 h 66"/>
                <a:gd name="T14" fmla="*/ 16 w 19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66">
                  <a:moveTo>
                    <a:pt x="16" y="0"/>
                  </a:moveTo>
                  <a:cubicBezTo>
                    <a:pt x="19" y="4"/>
                    <a:pt x="15" y="8"/>
                    <a:pt x="14" y="13"/>
                  </a:cubicBezTo>
                  <a:cubicBezTo>
                    <a:pt x="13" y="20"/>
                    <a:pt x="14" y="29"/>
                    <a:pt x="13" y="36"/>
                  </a:cubicBezTo>
                  <a:cubicBezTo>
                    <a:pt x="13" y="39"/>
                    <a:pt x="11" y="41"/>
                    <a:pt x="10" y="44"/>
                  </a:cubicBezTo>
                  <a:cubicBezTo>
                    <a:pt x="8" y="52"/>
                    <a:pt x="11" y="64"/>
                    <a:pt x="3" y="66"/>
                  </a:cubicBezTo>
                  <a:cubicBezTo>
                    <a:pt x="0" y="61"/>
                    <a:pt x="1" y="53"/>
                    <a:pt x="1" y="48"/>
                  </a:cubicBezTo>
                  <a:cubicBezTo>
                    <a:pt x="2" y="30"/>
                    <a:pt x="9" y="13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117"/>
            <p:cNvSpPr>
              <a:spLocks/>
            </p:cNvSpPr>
            <p:nvPr/>
          </p:nvSpPr>
          <p:spPr bwMode="auto">
            <a:xfrm>
              <a:off x="5795722" y="2071471"/>
              <a:ext cx="36855" cy="143103"/>
            </a:xfrm>
            <a:custGeom>
              <a:avLst/>
              <a:gdLst>
                <a:gd name="T0" fmla="*/ 22 w 26"/>
                <a:gd name="T1" fmla="*/ 0 h 99"/>
                <a:gd name="T2" fmla="*/ 21 w 26"/>
                <a:gd name="T3" fmla="*/ 20 h 99"/>
                <a:gd name="T4" fmla="*/ 19 w 26"/>
                <a:gd name="T5" fmla="*/ 42 h 99"/>
                <a:gd name="T6" fmla="*/ 6 w 26"/>
                <a:gd name="T7" fmla="*/ 94 h 99"/>
                <a:gd name="T8" fmla="*/ 4 w 26"/>
                <a:gd name="T9" fmla="*/ 99 h 99"/>
                <a:gd name="T10" fmla="*/ 3 w 26"/>
                <a:gd name="T11" fmla="*/ 92 h 99"/>
                <a:gd name="T12" fmla="*/ 20 w 26"/>
                <a:gd name="T13" fmla="*/ 2 h 99"/>
                <a:gd name="T14" fmla="*/ 20 w 26"/>
                <a:gd name="T15" fmla="*/ 0 h 99"/>
                <a:gd name="T16" fmla="*/ 22 w 26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9">
                  <a:moveTo>
                    <a:pt x="22" y="0"/>
                  </a:moveTo>
                  <a:cubicBezTo>
                    <a:pt x="26" y="5"/>
                    <a:pt x="22" y="14"/>
                    <a:pt x="21" y="20"/>
                  </a:cubicBezTo>
                  <a:cubicBezTo>
                    <a:pt x="20" y="27"/>
                    <a:pt x="21" y="35"/>
                    <a:pt x="19" y="42"/>
                  </a:cubicBezTo>
                  <a:cubicBezTo>
                    <a:pt x="17" y="58"/>
                    <a:pt x="12" y="80"/>
                    <a:pt x="6" y="94"/>
                  </a:cubicBezTo>
                  <a:cubicBezTo>
                    <a:pt x="6" y="95"/>
                    <a:pt x="7" y="99"/>
                    <a:pt x="4" y="99"/>
                  </a:cubicBezTo>
                  <a:cubicBezTo>
                    <a:pt x="0" y="98"/>
                    <a:pt x="3" y="94"/>
                    <a:pt x="3" y="92"/>
                  </a:cubicBezTo>
                  <a:cubicBezTo>
                    <a:pt x="8" y="63"/>
                    <a:pt x="12" y="29"/>
                    <a:pt x="20" y="2"/>
                  </a:cubicBezTo>
                  <a:cubicBezTo>
                    <a:pt x="20" y="2"/>
                    <a:pt x="20" y="1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118"/>
            <p:cNvSpPr>
              <a:spLocks/>
            </p:cNvSpPr>
            <p:nvPr/>
          </p:nvSpPr>
          <p:spPr bwMode="auto">
            <a:xfrm>
              <a:off x="5745858" y="2424236"/>
              <a:ext cx="16260" cy="46592"/>
            </a:xfrm>
            <a:custGeom>
              <a:avLst/>
              <a:gdLst>
                <a:gd name="T0" fmla="*/ 10 w 11"/>
                <a:gd name="T1" fmla="*/ 0 h 32"/>
                <a:gd name="T2" fmla="*/ 5 w 11"/>
                <a:gd name="T3" fmla="*/ 25 h 32"/>
                <a:gd name="T4" fmla="*/ 2 w 11"/>
                <a:gd name="T5" fmla="*/ 32 h 32"/>
                <a:gd name="T6" fmla="*/ 10 w 1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32">
                  <a:moveTo>
                    <a:pt x="10" y="0"/>
                  </a:moveTo>
                  <a:cubicBezTo>
                    <a:pt x="11" y="7"/>
                    <a:pt x="7" y="16"/>
                    <a:pt x="5" y="25"/>
                  </a:cubicBezTo>
                  <a:cubicBezTo>
                    <a:pt x="5" y="27"/>
                    <a:pt x="6" y="32"/>
                    <a:pt x="2" y="32"/>
                  </a:cubicBezTo>
                  <a:cubicBezTo>
                    <a:pt x="0" y="21"/>
                    <a:pt x="3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119"/>
            <p:cNvSpPr>
              <a:spLocks/>
            </p:cNvSpPr>
            <p:nvPr/>
          </p:nvSpPr>
          <p:spPr bwMode="auto">
            <a:xfrm>
              <a:off x="5988670" y="2730410"/>
              <a:ext cx="86718" cy="812025"/>
            </a:xfrm>
            <a:custGeom>
              <a:avLst/>
              <a:gdLst>
                <a:gd name="T0" fmla="*/ 36 w 61"/>
                <a:gd name="T1" fmla="*/ 0 h 559"/>
                <a:gd name="T2" fmla="*/ 40 w 61"/>
                <a:gd name="T3" fmla="*/ 8 h 559"/>
                <a:gd name="T4" fmla="*/ 46 w 61"/>
                <a:gd name="T5" fmla="*/ 34 h 559"/>
                <a:gd name="T6" fmla="*/ 55 w 61"/>
                <a:gd name="T7" fmla="*/ 68 h 559"/>
                <a:gd name="T8" fmla="*/ 56 w 61"/>
                <a:gd name="T9" fmla="*/ 86 h 559"/>
                <a:gd name="T10" fmla="*/ 60 w 61"/>
                <a:gd name="T11" fmla="*/ 123 h 559"/>
                <a:gd name="T12" fmla="*/ 58 w 61"/>
                <a:gd name="T13" fmla="*/ 138 h 559"/>
                <a:gd name="T14" fmla="*/ 59 w 61"/>
                <a:gd name="T15" fmla="*/ 148 h 559"/>
                <a:gd name="T16" fmla="*/ 56 w 61"/>
                <a:gd name="T17" fmla="*/ 197 h 559"/>
                <a:gd name="T18" fmla="*/ 59 w 61"/>
                <a:gd name="T19" fmla="*/ 227 h 559"/>
                <a:gd name="T20" fmla="*/ 59 w 61"/>
                <a:gd name="T21" fmla="*/ 239 h 559"/>
                <a:gd name="T22" fmla="*/ 61 w 61"/>
                <a:gd name="T23" fmla="*/ 247 h 559"/>
                <a:gd name="T24" fmla="*/ 56 w 61"/>
                <a:gd name="T25" fmla="*/ 274 h 559"/>
                <a:gd name="T26" fmla="*/ 48 w 61"/>
                <a:gd name="T27" fmla="*/ 367 h 559"/>
                <a:gd name="T28" fmla="*/ 45 w 61"/>
                <a:gd name="T29" fmla="*/ 405 h 559"/>
                <a:gd name="T30" fmla="*/ 45 w 61"/>
                <a:gd name="T31" fmla="*/ 446 h 559"/>
                <a:gd name="T32" fmla="*/ 28 w 61"/>
                <a:gd name="T33" fmla="*/ 497 h 559"/>
                <a:gd name="T34" fmla="*/ 23 w 61"/>
                <a:gd name="T35" fmla="*/ 520 h 559"/>
                <a:gd name="T36" fmla="*/ 17 w 61"/>
                <a:gd name="T37" fmla="*/ 551 h 559"/>
                <a:gd name="T38" fmla="*/ 15 w 61"/>
                <a:gd name="T39" fmla="*/ 559 h 559"/>
                <a:gd name="T40" fmla="*/ 12 w 61"/>
                <a:gd name="T41" fmla="*/ 545 h 559"/>
                <a:gd name="T42" fmla="*/ 0 w 61"/>
                <a:gd name="T43" fmla="*/ 485 h 559"/>
                <a:gd name="T44" fmla="*/ 3 w 61"/>
                <a:gd name="T45" fmla="*/ 439 h 559"/>
                <a:gd name="T46" fmla="*/ 2 w 61"/>
                <a:gd name="T47" fmla="*/ 346 h 559"/>
                <a:gd name="T48" fmla="*/ 2 w 61"/>
                <a:gd name="T49" fmla="*/ 291 h 559"/>
                <a:gd name="T50" fmla="*/ 3 w 61"/>
                <a:gd name="T51" fmla="*/ 239 h 559"/>
                <a:gd name="T52" fmla="*/ 2 w 61"/>
                <a:gd name="T53" fmla="*/ 219 h 559"/>
                <a:gd name="T54" fmla="*/ 6 w 61"/>
                <a:gd name="T55" fmla="*/ 204 h 559"/>
                <a:gd name="T56" fmla="*/ 11 w 61"/>
                <a:gd name="T57" fmla="*/ 170 h 559"/>
                <a:gd name="T58" fmla="*/ 10 w 61"/>
                <a:gd name="T59" fmla="*/ 156 h 559"/>
                <a:gd name="T60" fmla="*/ 12 w 61"/>
                <a:gd name="T61" fmla="*/ 146 h 559"/>
                <a:gd name="T62" fmla="*/ 12 w 61"/>
                <a:gd name="T63" fmla="*/ 134 h 559"/>
                <a:gd name="T64" fmla="*/ 19 w 61"/>
                <a:gd name="T65" fmla="*/ 99 h 559"/>
                <a:gd name="T66" fmla="*/ 20 w 61"/>
                <a:gd name="T67" fmla="*/ 87 h 559"/>
                <a:gd name="T68" fmla="*/ 23 w 61"/>
                <a:gd name="T69" fmla="*/ 59 h 559"/>
                <a:gd name="T70" fmla="*/ 35 w 61"/>
                <a:gd name="T71" fmla="*/ 2 h 559"/>
                <a:gd name="T72" fmla="*/ 36 w 61"/>
                <a:gd name="T7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" h="559">
                  <a:moveTo>
                    <a:pt x="36" y="0"/>
                  </a:moveTo>
                  <a:cubicBezTo>
                    <a:pt x="39" y="1"/>
                    <a:pt x="39" y="6"/>
                    <a:pt x="40" y="8"/>
                  </a:cubicBezTo>
                  <a:cubicBezTo>
                    <a:pt x="42" y="16"/>
                    <a:pt x="43" y="25"/>
                    <a:pt x="46" y="34"/>
                  </a:cubicBezTo>
                  <a:cubicBezTo>
                    <a:pt x="48" y="45"/>
                    <a:pt x="53" y="56"/>
                    <a:pt x="55" y="68"/>
                  </a:cubicBezTo>
                  <a:cubicBezTo>
                    <a:pt x="56" y="73"/>
                    <a:pt x="56" y="79"/>
                    <a:pt x="56" y="86"/>
                  </a:cubicBezTo>
                  <a:cubicBezTo>
                    <a:pt x="58" y="97"/>
                    <a:pt x="60" y="110"/>
                    <a:pt x="60" y="123"/>
                  </a:cubicBezTo>
                  <a:cubicBezTo>
                    <a:pt x="60" y="128"/>
                    <a:pt x="58" y="133"/>
                    <a:pt x="58" y="138"/>
                  </a:cubicBezTo>
                  <a:cubicBezTo>
                    <a:pt x="58" y="142"/>
                    <a:pt x="59" y="145"/>
                    <a:pt x="59" y="148"/>
                  </a:cubicBezTo>
                  <a:cubicBezTo>
                    <a:pt x="60" y="163"/>
                    <a:pt x="56" y="180"/>
                    <a:pt x="56" y="197"/>
                  </a:cubicBezTo>
                  <a:cubicBezTo>
                    <a:pt x="55" y="207"/>
                    <a:pt x="58" y="217"/>
                    <a:pt x="59" y="227"/>
                  </a:cubicBezTo>
                  <a:cubicBezTo>
                    <a:pt x="60" y="231"/>
                    <a:pt x="59" y="235"/>
                    <a:pt x="59" y="239"/>
                  </a:cubicBezTo>
                  <a:cubicBezTo>
                    <a:pt x="60" y="242"/>
                    <a:pt x="61" y="245"/>
                    <a:pt x="61" y="247"/>
                  </a:cubicBezTo>
                  <a:cubicBezTo>
                    <a:pt x="61" y="254"/>
                    <a:pt x="58" y="267"/>
                    <a:pt x="56" y="274"/>
                  </a:cubicBezTo>
                  <a:cubicBezTo>
                    <a:pt x="51" y="304"/>
                    <a:pt x="51" y="336"/>
                    <a:pt x="48" y="367"/>
                  </a:cubicBezTo>
                  <a:cubicBezTo>
                    <a:pt x="47" y="380"/>
                    <a:pt x="45" y="392"/>
                    <a:pt x="45" y="405"/>
                  </a:cubicBezTo>
                  <a:cubicBezTo>
                    <a:pt x="45" y="418"/>
                    <a:pt x="46" y="432"/>
                    <a:pt x="45" y="446"/>
                  </a:cubicBezTo>
                  <a:cubicBezTo>
                    <a:pt x="44" y="463"/>
                    <a:pt x="34" y="480"/>
                    <a:pt x="28" y="497"/>
                  </a:cubicBezTo>
                  <a:cubicBezTo>
                    <a:pt x="26" y="504"/>
                    <a:pt x="25" y="511"/>
                    <a:pt x="23" y="520"/>
                  </a:cubicBezTo>
                  <a:cubicBezTo>
                    <a:pt x="21" y="528"/>
                    <a:pt x="18" y="540"/>
                    <a:pt x="17" y="551"/>
                  </a:cubicBezTo>
                  <a:cubicBezTo>
                    <a:pt x="17" y="554"/>
                    <a:pt x="19" y="558"/>
                    <a:pt x="15" y="559"/>
                  </a:cubicBezTo>
                  <a:cubicBezTo>
                    <a:pt x="11" y="556"/>
                    <a:pt x="13" y="550"/>
                    <a:pt x="12" y="545"/>
                  </a:cubicBezTo>
                  <a:cubicBezTo>
                    <a:pt x="8" y="526"/>
                    <a:pt x="0" y="506"/>
                    <a:pt x="0" y="485"/>
                  </a:cubicBezTo>
                  <a:cubicBezTo>
                    <a:pt x="0" y="470"/>
                    <a:pt x="2" y="455"/>
                    <a:pt x="3" y="439"/>
                  </a:cubicBezTo>
                  <a:cubicBezTo>
                    <a:pt x="5" y="408"/>
                    <a:pt x="4" y="377"/>
                    <a:pt x="2" y="346"/>
                  </a:cubicBezTo>
                  <a:cubicBezTo>
                    <a:pt x="1" y="327"/>
                    <a:pt x="2" y="308"/>
                    <a:pt x="2" y="291"/>
                  </a:cubicBezTo>
                  <a:cubicBezTo>
                    <a:pt x="1" y="274"/>
                    <a:pt x="2" y="255"/>
                    <a:pt x="3" y="239"/>
                  </a:cubicBezTo>
                  <a:cubicBezTo>
                    <a:pt x="3" y="232"/>
                    <a:pt x="2" y="225"/>
                    <a:pt x="2" y="219"/>
                  </a:cubicBezTo>
                  <a:cubicBezTo>
                    <a:pt x="3" y="214"/>
                    <a:pt x="5" y="209"/>
                    <a:pt x="6" y="204"/>
                  </a:cubicBezTo>
                  <a:cubicBezTo>
                    <a:pt x="8" y="194"/>
                    <a:pt x="10" y="183"/>
                    <a:pt x="11" y="170"/>
                  </a:cubicBezTo>
                  <a:cubicBezTo>
                    <a:pt x="11" y="165"/>
                    <a:pt x="10" y="161"/>
                    <a:pt x="10" y="156"/>
                  </a:cubicBezTo>
                  <a:cubicBezTo>
                    <a:pt x="10" y="153"/>
                    <a:pt x="11" y="150"/>
                    <a:pt x="12" y="146"/>
                  </a:cubicBezTo>
                  <a:cubicBezTo>
                    <a:pt x="12" y="142"/>
                    <a:pt x="11" y="138"/>
                    <a:pt x="12" y="134"/>
                  </a:cubicBezTo>
                  <a:cubicBezTo>
                    <a:pt x="12" y="123"/>
                    <a:pt x="17" y="111"/>
                    <a:pt x="19" y="99"/>
                  </a:cubicBezTo>
                  <a:cubicBezTo>
                    <a:pt x="20" y="95"/>
                    <a:pt x="19" y="91"/>
                    <a:pt x="20" y="87"/>
                  </a:cubicBezTo>
                  <a:cubicBezTo>
                    <a:pt x="21" y="79"/>
                    <a:pt x="22" y="70"/>
                    <a:pt x="23" y="59"/>
                  </a:cubicBezTo>
                  <a:cubicBezTo>
                    <a:pt x="25" y="37"/>
                    <a:pt x="32" y="24"/>
                    <a:pt x="35" y="2"/>
                  </a:cubicBezTo>
                  <a:cubicBezTo>
                    <a:pt x="34" y="1"/>
                    <a:pt x="35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55870" y="1674725"/>
            <a:ext cx="1156130" cy="2497050"/>
            <a:chOff x="6158854" y="1322676"/>
            <a:chExt cx="971247" cy="2097732"/>
          </a:xfrm>
          <a:solidFill>
            <a:schemeClr val="accent1"/>
          </a:solidFill>
        </p:grpSpPr>
        <p:sp>
          <p:nvSpPr>
            <p:cNvPr id="73" name="Freeform 120"/>
            <p:cNvSpPr>
              <a:spLocks noEditPoints="1"/>
            </p:cNvSpPr>
            <p:nvPr/>
          </p:nvSpPr>
          <p:spPr bwMode="auto">
            <a:xfrm>
              <a:off x="6158854" y="1322676"/>
              <a:ext cx="971247" cy="2097732"/>
            </a:xfrm>
            <a:custGeom>
              <a:avLst/>
              <a:gdLst>
                <a:gd name="T0" fmla="*/ 582 w 684"/>
                <a:gd name="T1" fmla="*/ 334 h 1444"/>
                <a:gd name="T2" fmla="*/ 590 w 684"/>
                <a:gd name="T3" fmla="*/ 475 h 1444"/>
                <a:gd name="T4" fmla="*/ 612 w 684"/>
                <a:gd name="T5" fmla="*/ 597 h 1444"/>
                <a:gd name="T6" fmla="*/ 617 w 684"/>
                <a:gd name="T7" fmla="*/ 720 h 1444"/>
                <a:gd name="T8" fmla="*/ 630 w 684"/>
                <a:gd name="T9" fmla="*/ 784 h 1444"/>
                <a:gd name="T10" fmla="*/ 635 w 684"/>
                <a:gd name="T11" fmla="*/ 840 h 1444"/>
                <a:gd name="T12" fmla="*/ 665 w 684"/>
                <a:gd name="T13" fmla="*/ 918 h 1444"/>
                <a:gd name="T14" fmla="*/ 680 w 684"/>
                <a:gd name="T15" fmla="*/ 993 h 1444"/>
                <a:gd name="T16" fmla="*/ 658 w 684"/>
                <a:gd name="T17" fmla="*/ 1049 h 1444"/>
                <a:gd name="T18" fmla="*/ 529 w 684"/>
                <a:gd name="T19" fmla="*/ 1119 h 1444"/>
                <a:gd name="T20" fmla="*/ 504 w 684"/>
                <a:gd name="T21" fmla="*/ 1207 h 1444"/>
                <a:gd name="T22" fmla="*/ 488 w 684"/>
                <a:gd name="T23" fmla="*/ 1290 h 1444"/>
                <a:gd name="T24" fmla="*/ 494 w 684"/>
                <a:gd name="T25" fmla="*/ 1358 h 1444"/>
                <a:gd name="T26" fmla="*/ 455 w 684"/>
                <a:gd name="T27" fmla="*/ 1425 h 1444"/>
                <a:gd name="T28" fmla="*/ 374 w 684"/>
                <a:gd name="T29" fmla="*/ 1409 h 1444"/>
                <a:gd name="T30" fmla="*/ 402 w 684"/>
                <a:gd name="T31" fmla="*/ 1378 h 1444"/>
                <a:gd name="T32" fmla="*/ 430 w 684"/>
                <a:gd name="T33" fmla="*/ 1305 h 1444"/>
                <a:gd name="T34" fmla="*/ 446 w 684"/>
                <a:gd name="T35" fmla="*/ 1192 h 1444"/>
                <a:gd name="T36" fmla="*/ 261 w 684"/>
                <a:gd name="T37" fmla="*/ 1051 h 1444"/>
                <a:gd name="T38" fmla="*/ 225 w 684"/>
                <a:gd name="T39" fmla="*/ 1190 h 1444"/>
                <a:gd name="T40" fmla="*/ 195 w 684"/>
                <a:gd name="T41" fmla="*/ 1273 h 1444"/>
                <a:gd name="T42" fmla="*/ 202 w 684"/>
                <a:gd name="T43" fmla="*/ 1374 h 1444"/>
                <a:gd name="T44" fmla="*/ 175 w 684"/>
                <a:gd name="T45" fmla="*/ 1425 h 1444"/>
                <a:gd name="T46" fmla="*/ 171 w 684"/>
                <a:gd name="T47" fmla="*/ 1390 h 1444"/>
                <a:gd name="T48" fmla="*/ 31 w 684"/>
                <a:gd name="T49" fmla="*/ 1426 h 1444"/>
                <a:gd name="T50" fmla="*/ 85 w 684"/>
                <a:gd name="T51" fmla="*/ 1369 h 1444"/>
                <a:gd name="T52" fmla="*/ 123 w 684"/>
                <a:gd name="T53" fmla="*/ 1314 h 1444"/>
                <a:gd name="T54" fmla="*/ 156 w 684"/>
                <a:gd name="T55" fmla="*/ 1192 h 1444"/>
                <a:gd name="T56" fmla="*/ 171 w 684"/>
                <a:gd name="T57" fmla="*/ 1024 h 1444"/>
                <a:gd name="T58" fmla="*/ 229 w 684"/>
                <a:gd name="T59" fmla="*/ 843 h 1444"/>
                <a:gd name="T60" fmla="*/ 285 w 684"/>
                <a:gd name="T61" fmla="*/ 702 h 1444"/>
                <a:gd name="T62" fmla="*/ 274 w 684"/>
                <a:gd name="T63" fmla="*/ 590 h 1444"/>
                <a:gd name="T64" fmla="*/ 241 w 684"/>
                <a:gd name="T65" fmla="*/ 510 h 1444"/>
                <a:gd name="T66" fmla="*/ 201 w 684"/>
                <a:gd name="T67" fmla="*/ 429 h 1444"/>
                <a:gd name="T68" fmla="*/ 268 w 684"/>
                <a:gd name="T69" fmla="*/ 209 h 1444"/>
                <a:gd name="T70" fmla="*/ 325 w 684"/>
                <a:gd name="T71" fmla="*/ 138 h 1444"/>
                <a:gd name="T72" fmla="*/ 356 w 684"/>
                <a:gd name="T73" fmla="*/ 66 h 1444"/>
                <a:gd name="T74" fmla="*/ 432 w 684"/>
                <a:gd name="T75" fmla="*/ 4 h 1444"/>
                <a:gd name="T76" fmla="*/ 501 w 684"/>
                <a:gd name="T77" fmla="*/ 70 h 1444"/>
                <a:gd name="T78" fmla="*/ 539 w 684"/>
                <a:gd name="T79" fmla="*/ 191 h 1444"/>
                <a:gd name="T80" fmla="*/ 534 w 684"/>
                <a:gd name="T81" fmla="*/ 237 h 1444"/>
                <a:gd name="T82" fmla="*/ 484 w 684"/>
                <a:gd name="T83" fmla="*/ 476 h 1444"/>
                <a:gd name="T84" fmla="*/ 517 w 684"/>
                <a:gd name="T85" fmla="*/ 491 h 1444"/>
                <a:gd name="T86" fmla="*/ 560 w 684"/>
                <a:gd name="T87" fmla="*/ 810 h 1444"/>
                <a:gd name="T88" fmla="*/ 567 w 684"/>
                <a:gd name="T89" fmla="*/ 763 h 1444"/>
                <a:gd name="T90" fmla="*/ 576 w 684"/>
                <a:gd name="T91" fmla="*/ 830 h 1444"/>
                <a:gd name="T92" fmla="*/ 599 w 684"/>
                <a:gd name="T93" fmla="*/ 909 h 1444"/>
                <a:gd name="T94" fmla="*/ 582 w 684"/>
                <a:gd name="T95" fmla="*/ 833 h 1444"/>
                <a:gd name="T96" fmla="*/ 633 w 684"/>
                <a:gd name="T97" fmla="*/ 908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4" h="1444">
                  <a:moveTo>
                    <a:pt x="572" y="265"/>
                  </a:moveTo>
                  <a:cubicBezTo>
                    <a:pt x="572" y="269"/>
                    <a:pt x="574" y="273"/>
                    <a:pt x="572" y="276"/>
                  </a:cubicBezTo>
                  <a:cubicBezTo>
                    <a:pt x="582" y="294"/>
                    <a:pt x="577" y="314"/>
                    <a:pt x="582" y="334"/>
                  </a:cubicBezTo>
                  <a:cubicBezTo>
                    <a:pt x="583" y="341"/>
                    <a:pt x="588" y="354"/>
                    <a:pt x="589" y="364"/>
                  </a:cubicBezTo>
                  <a:cubicBezTo>
                    <a:pt x="591" y="380"/>
                    <a:pt x="587" y="397"/>
                    <a:pt x="589" y="414"/>
                  </a:cubicBezTo>
                  <a:cubicBezTo>
                    <a:pt x="590" y="434"/>
                    <a:pt x="588" y="455"/>
                    <a:pt x="590" y="475"/>
                  </a:cubicBezTo>
                  <a:cubicBezTo>
                    <a:pt x="592" y="489"/>
                    <a:pt x="598" y="507"/>
                    <a:pt x="600" y="523"/>
                  </a:cubicBezTo>
                  <a:cubicBezTo>
                    <a:pt x="603" y="540"/>
                    <a:pt x="601" y="558"/>
                    <a:pt x="605" y="574"/>
                  </a:cubicBezTo>
                  <a:cubicBezTo>
                    <a:pt x="607" y="582"/>
                    <a:pt x="611" y="589"/>
                    <a:pt x="612" y="597"/>
                  </a:cubicBezTo>
                  <a:cubicBezTo>
                    <a:pt x="613" y="608"/>
                    <a:pt x="612" y="620"/>
                    <a:pt x="612" y="631"/>
                  </a:cubicBezTo>
                  <a:cubicBezTo>
                    <a:pt x="613" y="652"/>
                    <a:pt x="610" y="676"/>
                    <a:pt x="612" y="696"/>
                  </a:cubicBezTo>
                  <a:cubicBezTo>
                    <a:pt x="613" y="703"/>
                    <a:pt x="616" y="711"/>
                    <a:pt x="617" y="720"/>
                  </a:cubicBezTo>
                  <a:cubicBezTo>
                    <a:pt x="618" y="729"/>
                    <a:pt x="618" y="739"/>
                    <a:pt x="620" y="746"/>
                  </a:cubicBezTo>
                  <a:cubicBezTo>
                    <a:pt x="622" y="752"/>
                    <a:pt x="626" y="757"/>
                    <a:pt x="628" y="763"/>
                  </a:cubicBezTo>
                  <a:cubicBezTo>
                    <a:pt x="629" y="770"/>
                    <a:pt x="628" y="777"/>
                    <a:pt x="630" y="784"/>
                  </a:cubicBezTo>
                  <a:cubicBezTo>
                    <a:pt x="631" y="790"/>
                    <a:pt x="634" y="795"/>
                    <a:pt x="632" y="804"/>
                  </a:cubicBezTo>
                  <a:cubicBezTo>
                    <a:pt x="631" y="808"/>
                    <a:pt x="626" y="813"/>
                    <a:pt x="626" y="818"/>
                  </a:cubicBezTo>
                  <a:cubicBezTo>
                    <a:pt x="626" y="823"/>
                    <a:pt x="633" y="831"/>
                    <a:pt x="635" y="840"/>
                  </a:cubicBezTo>
                  <a:cubicBezTo>
                    <a:pt x="636" y="844"/>
                    <a:pt x="637" y="849"/>
                    <a:pt x="638" y="853"/>
                  </a:cubicBezTo>
                  <a:cubicBezTo>
                    <a:pt x="643" y="871"/>
                    <a:pt x="645" y="898"/>
                    <a:pt x="651" y="916"/>
                  </a:cubicBezTo>
                  <a:cubicBezTo>
                    <a:pt x="656" y="920"/>
                    <a:pt x="659" y="916"/>
                    <a:pt x="665" y="918"/>
                  </a:cubicBezTo>
                  <a:cubicBezTo>
                    <a:pt x="668" y="921"/>
                    <a:pt x="670" y="927"/>
                    <a:pt x="671" y="932"/>
                  </a:cubicBezTo>
                  <a:cubicBezTo>
                    <a:pt x="673" y="940"/>
                    <a:pt x="674" y="948"/>
                    <a:pt x="674" y="957"/>
                  </a:cubicBezTo>
                  <a:cubicBezTo>
                    <a:pt x="674" y="969"/>
                    <a:pt x="678" y="981"/>
                    <a:pt x="680" y="993"/>
                  </a:cubicBezTo>
                  <a:cubicBezTo>
                    <a:pt x="681" y="1005"/>
                    <a:pt x="679" y="1017"/>
                    <a:pt x="684" y="1028"/>
                  </a:cubicBezTo>
                  <a:cubicBezTo>
                    <a:pt x="683" y="1033"/>
                    <a:pt x="681" y="1039"/>
                    <a:pt x="678" y="1042"/>
                  </a:cubicBezTo>
                  <a:cubicBezTo>
                    <a:pt x="671" y="1043"/>
                    <a:pt x="665" y="1047"/>
                    <a:pt x="658" y="1049"/>
                  </a:cubicBezTo>
                  <a:cubicBezTo>
                    <a:pt x="646" y="1054"/>
                    <a:pt x="633" y="1058"/>
                    <a:pt x="620" y="1061"/>
                  </a:cubicBezTo>
                  <a:cubicBezTo>
                    <a:pt x="595" y="1066"/>
                    <a:pt x="561" y="1068"/>
                    <a:pt x="530" y="1069"/>
                  </a:cubicBezTo>
                  <a:cubicBezTo>
                    <a:pt x="528" y="1087"/>
                    <a:pt x="531" y="1103"/>
                    <a:pt x="529" y="1119"/>
                  </a:cubicBezTo>
                  <a:cubicBezTo>
                    <a:pt x="527" y="1129"/>
                    <a:pt x="523" y="1138"/>
                    <a:pt x="522" y="1147"/>
                  </a:cubicBezTo>
                  <a:cubicBezTo>
                    <a:pt x="521" y="1154"/>
                    <a:pt x="522" y="1161"/>
                    <a:pt x="520" y="1167"/>
                  </a:cubicBezTo>
                  <a:cubicBezTo>
                    <a:pt x="517" y="1181"/>
                    <a:pt x="508" y="1193"/>
                    <a:pt x="504" y="1207"/>
                  </a:cubicBezTo>
                  <a:cubicBezTo>
                    <a:pt x="500" y="1221"/>
                    <a:pt x="493" y="1235"/>
                    <a:pt x="492" y="1250"/>
                  </a:cubicBezTo>
                  <a:cubicBezTo>
                    <a:pt x="492" y="1255"/>
                    <a:pt x="492" y="1259"/>
                    <a:pt x="492" y="1263"/>
                  </a:cubicBezTo>
                  <a:cubicBezTo>
                    <a:pt x="492" y="1272"/>
                    <a:pt x="488" y="1281"/>
                    <a:pt x="488" y="1290"/>
                  </a:cubicBezTo>
                  <a:cubicBezTo>
                    <a:pt x="487" y="1298"/>
                    <a:pt x="485" y="1309"/>
                    <a:pt x="487" y="1318"/>
                  </a:cubicBezTo>
                  <a:cubicBezTo>
                    <a:pt x="487" y="1322"/>
                    <a:pt x="492" y="1326"/>
                    <a:pt x="494" y="1332"/>
                  </a:cubicBezTo>
                  <a:cubicBezTo>
                    <a:pt x="496" y="1343"/>
                    <a:pt x="492" y="1351"/>
                    <a:pt x="494" y="1358"/>
                  </a:cubicBezTo>
                  <a:cubicBezTo>
                    <a:pt x="479" y="1363"/>
                    <a:pt x="485" y="1393"/>
                    <a:pt x="472" y="1407"/>
                  </a:cubicBezTo>
                  <a:cubicBezTo>
                    <a:pt x="471" y="1409"/>
                    <a:pt x="468" y="1410"/>
                    <a:pt x="465" y="1413"/>
                  </a:cubicBezTo>
                  <a:cubicBezTo>
                    <a:pt x="462" y="1417"/>
                    <a:pt x="459" y="1421"/>
                    <a:pt x="455" y="1425"/>
                  </a:cubicBezTo>
                  <a:cubicBezTo>
                    <a:pt x="444" y="1435"/>
                    <a:pt x="426" y="1441"/>
                    <a:pt x="406" y="1443"/>
                  </a:cubicBezTo>
                  <a:cubicBezTo>
                    <a:pt x="388" y="1444"/>
                    <a:pt x="362" y="1444"/>
                    <a:pt x="368" y="1421"/>
                  </a:cubicBezTo>
                  <a:cubicBezTo>
                    <a:pt x="369" y="1419"/>
                    <a:pt x="372" y="1412"/>
                    <a:pt x="374" y="1409"/>
                  </a:cubicBezTo>
                  <a:cubicBezTo>
                    <a:pt x="377" y="1406"/>
                    <a:pt x="382" y="1404"/>
                    <a:pt x="384" y="1401"/>
                  </a:cubicBezTo>
                  <a:cubicBezTo>
                    <a:pt x="386" y="1399"/>
                    <a:pt x="386" y="1395"/>
                    <a:pt x="388" y="1393"/>
                  </a:cubicBezTo>
                  <a:cubicBezTo>
                    <a:pt x="392" y="1387"/>
                    <a:pt x="398" y="1384"/>
                    <a:pt x="402" y="1378"/>
                  </a:cubicBezTo>
                  <a:cubicBezTo>
                    <a:pt x="405" y="1372"/>
                    <a:pt x="409" y="1364"/>
                    <a:pt x="412" y="1356"/>
                  </a:cubicBezTo>
                  <a:cubicBezTo>
                    <a:pt x="416" y="1345"/>
                    <a:pt x="419" y="1337"/>
                    <a:pt x="422" y="1324"/>
                  </a:cubicBezTo>
                  <a:cubicBezTo>
                    <a:pt x="424" y="1317"/>
                    <a:pt x="428" y="1311"/>
                    <a:pt x="430" y="1305"/>
                  </a:cubicBezTo>
                  <a:cubicBezTo>
                    <a:pt x="432" y="1298"/>
                    <a:pt x="432" y="1292"/>
                    <a:pt x="434" y="1286"/>
                  </a:cubicBezTo>
                  <a:cubicBezTo>
                    <a:pt x="436" y="1279"/>
                    <a:pt x="441" y="1273"/>
                    <a:pt x="442" y="1265"/>
                  </a:cubicBezTo>
                  <a:cubicBezTo>
                    <a:pt x="447" y="1243"/>
                    <a:pt x="446" y="1217"/>
                    <a:pt x="446" y="1192"/>
                  </a:cubicBezTo>
                  <a:cubicBezTo>
                    <a:pt x="446" y="1148"/>
                    <a:pt x="450" y="1103"/>
                    <a:pt x="449" y="1060"/>
                  </a:cubicBezTo>
                  <a:cubicBezTo>
                    <a:pt x="412" y="1058"/>
                    <a:pt x="378" y="1065"/>
                    <a:pt x="338" y="1061"/>
                  </a:cubicBezTo>
                  <a:cubicBezTo>
                    <a:pt x="312" y="1058"/>
                    <a:pt x="287" y="1055"/>
                    <a:pt x="261" y="1051"/>
                  </a:cubicBezTo>
                  <a:cubicBezTo>
                    <a:pt x="257" y="1062"/>
                    <a:pt x="259" y="1075"/>
                    <a:pt x="256" y="1087"/>
                  </a:cubicBezTo>
                  <a:cubicBezTo>
                    <a:pt x="254" y="1099"/>
                    <a:pt x="249" y="1109"/>
                    <a:pt x="247" y="1120"/>
                  </a:cubicBezTo>
                  <a:cubicBezTo>
                    <a:pt x="242" y="1147"/>
                    <a:pt x="242" y="1175"/>
                    <a:pt x="225" y="1190"/>
                  </a:cubicBezTo>
                  <a:cubicBezTo>
                    <a:pt x="218" y="1203"/>
                    <a:pt x="217" y="1223"/>
                    <a:pt x="210" y="1237"/>
                  </a:cubicBezTo>
                  <a:cubicBezTo>
                    <a:pt x="207" y="1244"/>
                    <a:pt x="200" y="1250"/>
                    <a:pt x="197" y="1258"/>
                  </a:cubicBezTo>
                  <a:cubicBezTo>
                    <a:pt x="196" y="1262"/>
                    <a:pt x="196" y="1268"/>
                    <a:pt x="195" y="1273"/>
                  </a:cubicBezTo>
                  <a:cubicBezTo>
                    <a:pt x="193" y="1284"/>
                    <a:pt x="188" y="1304"/>
                    <a:pt x="194" y="1319"/>
                  </a:cubicBezTo>
                  <a:cubicBezTo>
                    <a:pt x="196" y="1323"/>
                    <a:pt x="201" y="1324"/>
                    <a:pt x="204" y="1330"/>
                  </a:cubicBezTo>
                  <a:cubicBezTo>
                    <a:pt x="207" y="1338"/>
                    <a:pt x="207" y="1364"/>
                    <a:pt x="202" y="1374"/>
                  </a:cubicBezTo>
                  <a:cubicBezTo>
                    <a:pt x="199" y="1382"/>
                    <a:pt x="191" y="1387"/>
                    <a:pt x="188" y="1395"/>
                  </a:cubicBezTo>
                  <a:cubicBezTo>
                    <a:pt x="185" y="1404"/>
                    <a:pt x="187" y="1412"/>
                    <a:pt x="186" y="1423"/>
                  </a:cubicBezTo>
                  <a:cubicBezTo>
                    <a:pt x="184" y="1426"/>
                    <a:pt x="179" y="1425"/>
                    <a:pt x="175" y="1425"/>
                  </a:cubicBezTo>
                  <a:cubicBezTo>
                    <a:pt x="174" y="1421"/>
                    <a:pt x="176" y="1413"/>
                    <a:pt x="173" y="1412"/>
                  </a:cubicBezTo>
                  <a:cubicBezTo>
                    <a:pt x="173" y="1410"/>
                    <a:pt x="176" y="1403"/>
                    <a:pt x="173" y="1406"/>
                  </a:cubicBezTo>
                  <a:cubicBezTo>
                    <a:pt x="174" y="1402"/>
                    <a:pt x="177" y="1394"/>
                    <a:pt x="171" y="1390"/>
                  </a:cubicBezTo>
                  <a:cubicBezTo>
                    <a:pt x="152" y="1387"/>
                    <a:pt x="140" y="1398"/>
                    <a:pt x="132" y="1408"/>
                  </a:cubicBezTo>
                  <a:cubicBezTo>
                    <a:pt x="119" y="1412"/>
                    <a:pt x="115" y="1423"/>
                    <a:pt x="99" y="1426"/>
                  </a:cubicBezTo>
                  <a:cubicBezTo>
                    <a:pt x="83" y="1428"/>
                    <a:pt x="46" y="1429"/>
                    <a:pt x="31" y="1426"/>
                  </a:cubicBezTo>
                  <a:cubicBezTo>
                    <a:pt x="17" y="1423"/>
                    <a:pt x="0" y="1416"/>
                    <a:pt x="2" y="1403"/>
                  </a:cubicBezTo>
                  <a:cubicBezTo>
                    <a:pt x="22" y="1396"/>
                    <a:pt x="47" y="1400"/>
                    <a:pt x="62" y="1391"/>
                  </a:cubicBezTo>
                  <a:cubicBezTo>
                    <a:pt x="68" y="1388"/>
                    <a:pt x="80" y="1375"/>
                    <a:pt x="85" y="1369"/>
                  </a:cubicBezTo>
                  <a:cubicBezTo>
                    <a:pt x="91" y="1361"/>
                    <a:pt x="95" y="1353"/>
                    <a:pt x="101" y="1345"/>
                  </a:cubicBezTo>
                  <a:cubicBezTo>
                    <a:pt x="107" y="1338"/>
                    <a:pt x="112" y="1330"/>
                    <a:pt x="119" y="1323"/>
                  </a:cubicBezTo>
                  <a:cubicBezTo>
                    <a:pt x="119" y="1319"/>
                    <a:pt x="122" y="1317"/>
                    <a:pt x="123" y="1314"/>
                  </a:cubicBezTo>
                  <a:cubicBezTo>
                    <a:pt x="126" y="1297"/>
                    <a:pt x="137" y="1282"/>
                    <a:pt x="141" y="1264"/>
                  </a:cubicBezTo>
                  <a:cubicBezTo>
                    <a:pt x="144" y="1247"/>
                    <a:pt x="147" y="1230"/>
                    <a:pt x="153" y="1215"/>
                  </a:cubicBezTo>
                  <a:cubicBezTo>
                    <a:pt x="152" y="1207"/>
                    <a:pt x="155" y="1200"/>
                    <a:pt x="156" y="1192"/>
                  </a:cubicBezTo>
                  <a:cubicBezTo>
                    <a:pt x="160" y="1169"/>
                    <a:pt x="160" y="1147"/>
                    <a:pt x="163" y="1126"/>
                  </a:cubicBezTo>
                  <a:cubicBezTo>
                    <a:pt x="168" y="1094"/>
                    <a:pt x="180" y="1064"/>
                    <a:pt x="181" y="1029"/>
                  </a:cubicBezTo>
                  <a:cubicBezTo>
                    <a:pt x="180" y="1025"/>
                    <a:pt x="173" y="1027"/>
                    <a:pt x="171" y="1024"/>
                  </a:cubicBezTo>
                  <a:cubicBezTo>
                    <a:pt x="173" y="981"/>
                    <a:pt x="194" y="950"/>
                    <a:pt x="205" y="915"/>
                  </a:cubicBezTo>
                  <a:cubicBezTo>
                    <a:pt x="209" y="902"/>
                    <a:pt x="214" y="891"/>
                    <a:pt x="217" y="879"/>
                  </a:cubicBezTo>
                  <a:cubicBezTo>
                    <a:pt x="221" y="867"/>
                    <a:pt x="226" y="856"/>
                    <a:pt x="229" y="843"/>
                  </a:cubicBezTo>
                  <a:cubicBezTo>
                    <a:pt x="236" y="835"/>
                    <a:pt x="238" y="821"/>
                    <a:pt x="243" y="808"/>
                  </a:cubicBezTo>
                  <a:cubicBezTo>
                    <a:pt x="246" y="800"/>
                    <a:pt x="250" y="792"/>
                    <a:pt x="253" y="784"/>
                  </a:cubicBezTo>
                  <a:cubicBezTo>
                    <a:pt x="264" y="755"/>
                    <a:pt x="269" y="724"/>
                    <a:pt x="285" y="702"/>
                  </a:cubicBezTo>
                  <a:cubicBezTo>
                    <a:pt x="284" y="695"/>
                    <a:pt x="285" y="689"/>
                    <a:pt x="287" y="685"/>
                  </a:cubicBezTo>
                  <a:cubicBezTo>
                    <a:pt x="279" y="678"/>
                    <a:pt x="263" y="679"/>
                    <a:pt x="256" y="671"/>
                  </a:cubicBezTo>
                  <a:cubicBezTo>
                    <a:pt x="254" y="640"/>
                    <a:pt x="268" y="616"/>
                    <a:pt x="274" y="590"/>
                  </a:cubicBezTo>
                  <a:cubicBezTo>
                    <a:pt x="277" y="572"/>
                    <a:pt x="280" y="556"/>
                    <a:pt x="282" y="538"/>
                  </a:cubicBezTo>
                  <a:cubicBezTo>
                    <a:pt x="284" y="519"/>
                    <a:pt x="298" y="500"/>
                    <a:pt x="290" y="478"/>
                  </a:cubicBezTo>
                  <a:cubicBezTo>
                    <a:pt x="275" y="486"/>
                    <a:pt x="262" y="505"/>
                    <a:pt x="241" y="510"/>
                  </a:cubicBezTo>
                  <a:cubicBezTo>
                    <a:pt x="229" y="512"/>
                    <a:pt x="215" y="510"/>
                    <a:pt x="207" y="504"/>
                  </a:cubicBezTo>
                  <a:cubicBezTo>
                    <a:pt x="199" y="497"/>
                    <a:pt x="188" y="469"/>
                    <a:pt x="191" y="448"/>
                  </a:cubicBezTo>
                  <a:cubicBezTo>
                    <a:pt x="193" y="442"/>
                    <a:pt x="199" y="436"/>
                    <a:pt x="201" y="429"/>
                  </a:cubicBezTo>
                  <a:cubicBezTo>
                    <a:pt x="208" y="412"/>
                    <a:pt x="211" y="388"/>
                    <a:pt x="217" y="365"/>
                  </a:cubicBezTo>
                  <a:cubicBezTo>
                    <a:pt x="223" y="338"/>
                    <a:pt x="233" y="318"/>
                    <a:pt x="239" y="292"/>
                  </a:cubicBezTo>
                  <a:cubicBezTo>
                    <a:pt x="245" y="263"/>
                    <a:pt x="255" y="231"/>
                    <a:pt x="268" y="209"/>
                  </a:cubicBezTo>
                  <a:cubicBezTo>
                    <a:pt x="289" y="207"/>
                    <a:pt x="303" y="199"/>
                    <a:pt x="322" y="195"/>
                  </a:cubicBezTo>
                  <a:cubicBezTo>
                    <a:pt x="323" y="191"/>
                    <a:pt x="318" y="193"/>
                    <a:pt x="318" y="188"/>
                  </a:cubicBezTo>
                  <a:cubicBezTo>
                    <a:pt x="319" y="172"/>
                    <a:pt x="320" y="152"/>
                    <a:pt x="325" y="138"/>
                  </a:cubicBezTo>
                  <a:cubicBezTo>
                    <a:pt x="327" y="134"/>
                    <a:pt x="331" y="130"/>
                    <a:pt x="332" y="125"/>
                  </a:cubicBezTo>
                  <a:cubicBezTo>
                    <a:pt x="337" y="112"/>
                    <a:pt x="339" y="96"/>
                    <a:pt x="346" y="83"/>
                  </a:cubicBezTo>
                  <a:cubicBezTo>
                    <a:pt x="349" y="77"/>
                    <a:pt x="353" y="72"/>
                    <a:pt x="356" y="66"/>
                  </a:cubicBezTo>
                  <a:cubicBezTo>
                    <a:pt x="365" y="44"/>
                    <a:pt x="375" y="18"/>
                    <a:pt x="396" y="7"/>
                  </a:cubicBezTo>
                  <a:cubicBezTo>
                    <a:pt x="402" y="4"/>
                    <a:pt x="414" y="0"/>
                    <a:pt x="419" y="0"/>
                  </a:cubicBezTo>
                  <a:cubicBezTo>
                    <a:pt x="423" y="0"/>
                    <a:pt x="427" y="3"/>
                    <a:pt x="432" y="4"/>
                  </a:cubicBezTo>
                  <a:cubicBezTo>
                    <a:pt x="436" y="4"/>
                    <a:pt x="440" y="3"/>
                    <a:pt x="444" y="3"/>
                  </a:cubicBezTo>
                  <a:cubicBezTo>
                    <a:pt x="456" y="5"/>
                    <a:pt x="463" y="16"/>
                    <a:pt x="473" y="20"/>
                  </a:cubicBezTo>
                  <a:cubicBezTo>
                    <a:pt x="485" y="33"/>
                    <a:pt x="493" y="51"/>
                    <a:pt x="501" y="70"/>
                  </a:cubicBezTo>
                  <a:cubicBezTo>
                    <a:pt x="504" y="78"/>
                    <a:pt x="510" y="85"/>
                    <a:pt x="514" y="93"/>
                  </a:cubicBezTo>
                  <a:cubicBezTo>
                    <a:pt x="520" y="110"/>
                    <a:pt x="524" y="128"/>
                    <a:pt x="529" y="148"/>
                  </a:cubicBezTo>
                  <a:cubicBezTo>
                    <a:pt x="532" y="163"/>
                    <a:pt x="537" y="174"/>
                    <a:pt x="539" y="191"/>
                  </a:cubicBezTo>
                  <a:cubicBezTo>
                    <a:pt x="539" y="197"/>
                    <a:pt x="538" y="203"/>
                    <a:pt x="537" y="209"/>
                  </a:cubicBezTo>
                  <a:cubicBezTo>
                    <a:pt x="537" y="213"/>
                    <a:pt x="538" y="217"/>
                    <a:pt x="538" y="222"/>
                  </a:cubicBezTo>
                  <a:cubicBezTo>
                    <a:pt x="538" y="227"/>
                    <a:pt x="534" y="232"/>
                    <a:pt x="534" y="237"/>
                  </a:cubicBezTo>
                  <a:cubicBezTo>
                    <a:pt x="536" y="251"/>
                    <a:pt x="562" y="261"/>
                    <a:pt x="572" y="265"/>
                  </a:cubicBezTo>
                  <a:close/>
                  <a:moveTo>
                    <a:pt x="504" y="422"/>
                  </a:moveTo>
                  <a:cubicBezTo>
                    <a:pt x="494" y="436"/>
                    <a:pt x="491" y="458"/>
                    <a:pt x="484" y="476"/>
                  </a:cubicBezTo>
                  <a:cubicBezTo>
                    <a:pt x="491" y="486"/>
                    <a:pt x="504" y="492"/>
                    <a:pt x="510" y="503"/>
                  </a:cubicBezTo>
                  <a:cubicBezTo>
                    <a:pt x="514" y="510"/>
                    <a:pt x="514" y="519"/>
                    <a:pt x="521" y="523"/>
                  </a:cubicBezTo>
                  <a:cubicBezTo>
                    <a:pt x="530" y="516"/>
                    <a:pt x="518" y="504"/>
                    <a:pt x="517" y="491"/>
                  </a:cubicBezTo>
                  <a:cubicBezTo>
                    <a:pt x="514" y="467"/>
                    <a:pt x="521" y="437"/>
                    <a:pt x="511" y="423"/>
                  </a:cubicBezTo>
                  <a:cubicBezTo>
                    <a:pt x="509" y="423"/>
                    <a:pt x="507" y="422"/>
                    <a:pt x="504" y="422"/>
                  </a:cubicBezTo>
                  <a:close/>
                  <a:moveTo>
                    <a:pt x="560" y="810"/>
                  </a:moveTo>
                  <a:cubicBezTo>
                    <a:pt x="569" y="802"/>
                    <a:pt x="564" y="786"/>
                    <a:pt x="567" y="772"/>
                  </a:cubicBezTo>
                  <a:cubicBezTo>
                    <a:pt x="567" y="773"/>
                    <a:pt x="567" y="774"/>
                    <a:pt x="568" y="774"/>
                  </a:cubicBezTo>
                  <a:cubicBezTo>
                    <a:pt x="567" y="771"/>
                    <a:pt x="569" y="765"/>
                    <a:pt x="567" y="763"/>
                  </a:cubicBezTo>
                  <a:cubicBezTo>
                    <a:pt x="561" y="773"/>
                    <a:pt x="565" y="796"/>
                    <a:pt x="560" y="810"/>
                  </a:cubicBezTo>
                  <a:close/>
                  <a:moveTo>
                    <a:pt x="582" y="833"/>
                  </a:moveTo>
                  <a:cubicBezTo>
                    <a:pt x="581" y="831"/>
                    <a:pt x="579" y="830"/>
                    <a:pt x="576" y="830"/>
                  </a:cubicBezTo>
                  <a:cubicBezTo>
                    <a:pt x="572" y="845"/>
                    <a:pt x="566" y="866"/>
                    <a:pt x="572" y="883"/>
                  </a:cubicBezTo>
                  <a:cubicBezTo>
                    <a:pt x="569" y="895"/>
                    <a:pt x="575" y="902"/>
                    <a:pt x="576" y="912"/>
                  </a:cubicBezTo>
                  <a:cubicBezTo>
                    <a:pt x="584" y="914"/>
                    <a:pt x="592" y="910"/>
                    <a:pt x="599" y="909"/>
                  </a:cubicBezTo>
                  <a:cubicBezTo>
                    <a:pt x="602" y="902"/>
                    <a:pt x="600" y="892"/>
                    <a:pt x="602" y="883"/>
                  </a:cubicBezTo>
                  <a:cubicBezTo>
                    <a:pt x="607" y="865"/>
                    <a:pt x="611" y="845"/>
                    <a:pt x="606" y="826"/>
                  </a:cubicBezTo>
                  <a:cubicBezTo>
                    <a:pt x="597" y="825"/>
                    <a:pt x="587" y="828"/>
                    <a:pt x="582" y="833"/>
                  </a:cubicBezTo>
                  <a:close/>
                  <a:moveTo>
                    <a:pt x="623" y="830"/>
                  </a:moveTo>
                  <a:cubicBezTo>
                    <a:pt x="618" y="834"/>
                    <a:pt x="621" y="845"/>
                    <a:pt x="620" y="855"/>
                  </a:cubicBezTo>
                  <a:cubicBezTo>
                    <a:pt x="618" y="878"/>
                    <a:pt x="609" y="926"/>
                    <a:pt x="633" y="908"/>
                  </a:cubicBezTo>
                  <a:cubicBezTo>
                    <a:pt x="634" y="879"/>
                    <a:pt x="635" y="848"/>
                    <a:pt x="623" y="83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121"/>
            <p:cNvSpPr>
              <a:spLocks/>
            </p:cNvSpPr>
            <p:nvPr/>
          </p:nvSpPr>
          <p:spPr bwMode="auto">
            <a:xfrm>
              <a:off x="7023871" y="2528513"/>
              <a:ext cx="36855" cy="139775"/>
            </a:xfrm>
            <a:custGeom>
              <a:avLst/>
              <a:gdLst>
                <a:gd name="T0" fmla="*/ 24 w 26"/>
                <a:gd name="T1" fmla="*/ 78 h 96"/>
                <a:gd name="T2" fmla="*/ 11 w 26"/>
                <a:gd name="T3" fmla="*/ 25 h 96"/>
                <a:gd name="T4" fmla="*/ 14 w 26"/>
                <a:gd name="T5" fmla="*/ 0 h 96"/>
                <a:gd name="T6" fmla="*/ 24 w 26"/>
                <a:gd name="T7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96">
                  <a:moveTo>
                    <a:pt x="24" y="78"/>
                  </a:moveTo>
                  <a:cubicBezTo>
                    <a:pt x="0" y="96"/>
                    <a:pt x="9" y="48"/>
                    <a:pt x="11" y="25"/>
                  </a:cubicBezTo>
                  <a:cubicBezTo>
                    <a:pt x="12" y="15"/>
                    <a:pt x="9" y="4"/>
                    <a:pt x="14" y="0"/>
                  </a:cubicBezTo>
                  <a:cubicBezTo>
                    <a:pt x="26" y="18"/>
                    <a:pt x="25" y="49"/>
                    <a:pt x="2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938451" y="1360449"/>
            <a:ext cx="1415483" cy="4137102"/>
            <a:chOff x="3875992" y="1058658"/>
            <a:chExt cx="1189126" cy="3475513"/>
          </a:xfrm>
          <a:solidFill>
            <a:schemeClr val="accent4"/>
          </a:solidFill>
        </p:grpSpPr>
        <p:sp>
          <p:nvSpPr>
            <p:cNvPr id="66" name="Freeform 113"/>
            <p:cNvSpPr>
              <a:spLocks noEditPoints="1"/>
            </p:cNvSpPr>
            <p:nvPr/>
          </p:nvSpPr>
          <p:spPr bwMode="auto">
            <a:xfrm>
              <a:off x="3875992" y="1058658"/>
              <a:ext cx="1042789" cy="3475513"/>
            </a:xfrm>
            <a:custGeom>
              <a:avLst/>
              <a:gdLst>
                <a:gd name="T0" fmla="*/ 283 w 735"/>
                <a:gd name="T1" fmla="*/ 428 h 2393"/>
                <a:gd name="T2" fmla="*/ 343 w 735"/>
                <a:gd name="T3" fmla="*/ 469 h 2393"/>
                <a:gd name="T4" fmla="*/ 381 w 735"/>
                <a:gd name="T5" fmla="*/ 399 h 2393"/>
                <a:gd name="T6" fmla="*/ 384 w 735"/>
                <a:gd name="T7" fmla="*/ 511 h 2393"/>
                <a:gd name="T8" fmla="*/ 424 w 735"/>
                <a:gd name="T9" fmla="*/ 497 h 2393"/>
                <a:gd name="T10" fmla="*/ 502 w 735"/>
                <a:gd name="T11" fmla="*/ 353 h 2393"/>
                <a:gd name="T12" fmla="*/ 669 w 735"/>
                <a:gd name="T13" fmla="*/ 427 h 2393"/>
                <a:gd name="T14" fmla="*/ 694 w 735"/>
                <a:gd name="T15" fmla="*/ 563 h 2393"/>
                <a:gd name="T16" fmla="*/ 727 w 735"/>
                <a:gd name="T17" fmla="*/ 778 h 2393"/>
                <a:gd name="T18" fmla="*/ 733 w 735"/>
                <a:gd name="T19" fmla="*/ 908 h 2393"/>
                <a:gd name="T20" fmla="*/ 717 w 735"/>
                <a:gd name="T21" fmla="*/ 1043 h 2393"/>
                <a:gd name="T22" fmla="*/ 679 w 735"/>
                <a:gd name="T23" fmla="*/ 1182 h 2393"/>
                <a:gd name="T24" fmla="*/ 652 w 735"/>
                <a:gd name="T25" fmla="*/ 1234 h 2393"/>
                <a:gd name="T26" fmla="*/ 637 w 735"/>
                <a:gd name="T27" fmla="*/ 1369 h 2393"/>
                <a:gd name="T28" fmla="*/ 628 w 735"/>
                <a:gd name="T29" fmla="*/ 1580 h 2393"/>
                <a:gd name="T30" fmla="*/ 628 w 735"/>
                <a:gd name="T31" fmla="*/ 1690 h 2393"/>
                <a:gd name="T32" fmla="*/ 636 w 735"/>
                <a:gd name="T33" fmla="*/ 1927 h 2393"/>
                <a:gd name="T34" fmla="*/ 624 w 735"/>
                <a:gd name="T35" fmla="*/ 2156 h 2393"/>
                <a:gd name="T36" fmla="*/ 645 w 735"/>
                <a:gd name="T37" fmla="*/ 2324 h 2393"/>
                <a:gd name="T38" fmla="*/ 633 w 735"/>
                <a:gd name="T39" fmla="*/ 2389 h 2393"/>
                <a:gd name="T40" fmla="*/ 507 w 735"/>
                <a:gd name="T41" fmla="*/ 2321 h 2393"/>
                <a:gd name="T42" fmla="*/ 472 w 735"/>
                <a:gd name="T43" fmla="*/ 2210 h 2393"/>
                <a:gd name="T44" fmla="*/ 455 w 735"/>
                <a:gd name="T45" fmla="*/ 2299 h 2393"/>
                <a:gd name="T46" fmla="*/ 232 w 735"/>
                <a:gd name="T47" fmla="*/ 2336 h 2393"/>
                <a:gd name="T48" fmla="*/ 334 w 735"/>
                <a:gd name="T49" fmla="*/ 2190 h 2393"/>
                <a:gd name="T50" fmla="*/ 296 w 735"/>
                <a:gd name="T51" fmla="*/ 2074 h 2393"/>
                <a:gd name="T52" fmla="*/ 248 w 735"/>
                <a:gd name="T53" fmla="*/ 1746 h 2393"/>
                <a:gd name="T54" fmla="*/ 186 w 735"/>
                <a:gd name="T55" fmla="*/ 1415 h 2393"/>
                <a:gd name="T56" fmla="*/ 153 w 735"/>
                <a:gd name="T57" fmla="*/ 1234 h 2393"/>
                <a:gd name="T58" fmla="*/ 155 w 735"/>
                <a:gd name="T59" fmla="*/ 1022 h 2393"/>
                <a:gd name="T60" fmla="*/ 114 w 735"/>
                <a:gd name="T61" fmla="*/ 1245 h 2393"/>
                <a:gd name="T62" fmla="*/ 71 w 735"/>
                <a:gd name="T63" fmla="*/ 1277 h 2393"/>
                <a:gd name="T64" fmla="*/ 103 w 735"/>
                <a:gd name="T65" fmla="*/ 1350 h 2393"/>
                <a:gd name="T66" fmla="*/ 12 w 735"/>
                <a:gd name="T67" fmla="*/ 1321 h 2393"/>
                <a:gd name="T68" fmla="*/ 9 w 735"/>
                <a:gd name="T69" fmla="*/ 1167 h 2393"/>
                <a:gd name="T70" fmla="*/ 27 w 735"/>
                <a:gd name="T71" fmla="*/ 983 h 2393"/>
                <a:gd name="T72" fmla="*/ 48 w 735"/>
                <a:gd name="T73" fmla="*/ 844 h 2393"/>
                <a:gd name="T74" fmla="*/ 76 w 735"/>
                <a:gd name="T75" fmla="*/ 670 h 2393"/>
                <a:gd name="T76" fmla="*/ 81 w 735"/>
                <a:gd name="T77" fmla="*/ 493 h 2393"/>
                <a:gd name="T78" fmla="*/ 166 w 735"/>
                <a:gd name="T79" fmla="*/ 414 h 2393"/>
                <a:gd name="T80" fmla="*/ 288 w 735"/>
                <a:gd name="T81" fmla="*/ 334 h 2393"/>
                <a:gd name="T82" fmla="*/ 288 w 735"/>
                <a:gd name="T83" fmla="*/ 234 h 2393"/>
                <a:gd name="T84" fmla="*/ 283 w 735"/>
                <a:gd name="T85" fmla="*/ 112 h 2393"/>
                <a:gd name="T86" fmla="*/ 361 w 735"/>
                <a:gd name="T87" fmla="*/ 10 h 2393"/>
                <a:gd name="T88" fmla="*/ 503 w 735"/>
                <a:gd name="T89" fmla="*/ 71 h 2393"/>
                <a:gd name="T90" fmla="*/ 500 w 735"/>
                <a:gd name="T91" fmla="*/ 225 h 2393"/>
                <a:gd name="T92" fmla="*/ 464 w 735"/>
                <a:gd name="T93" fmla="*/ 319 h 2393"/>
                <a:gd name="T94" fmla="*/ 409 w 735"/>
                <a:gd name="T95" fmla="*/ 366 h 2393"/>
                <a:gd name="T96" fmla="*/ 315 w 735"/>
                <a:gd name="T97" fmla="*/ 367 h 2393"/>
                <a:gd name="T98" fmla="*/ 408 w 735"/>
                <a:gd name="T99" fmla="*/ 1538 h 2393"/>
                <a:gd name="T100" fmla="*/ 400 w 735"/>
                <a:gd name="T101" fmla="*/ 1715 h 2393"/>
                <a:gd name="T102" fmla="*/ 422 w 735"/>
                <a:gd name="T103" fmla="*/ 1864 h 2393"/>
                <a:gd name="T104" fmla="*/ 463 w 735"/>
                <a:gd name="T105" fmla="*/ 2108 h 2393"/>
                <a:gd name="T106" fmla="*/ 493 w 735"/>
                <a:gd name="T107" fmla="*/ 2139 h 2393"/>
                <a:gd name="T108" fmla="*/ 472 w 735"/>
                <a:gd name="T109" fmla="*/ 1891 h 2393"/>
                <a:gd name="T110" fmla="*/ 450 w 735"/>
                <a:gd name="T111" fmla="*/ 1679 h 2393"/>
                <a:gd name="T112" fmla="*/ 437 w 735"/>
                <a:gd name="T113" fmla="*/ 149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5" h="2393">
                  <a:moveTo>
                    <a:pt x="298" y="354"/>
                  </a:moveTo>
                  <a:cubicBezTo>
                    <a:pt x="295" y="338"/>
                    <a:pt x="303" y="329"/>
                    <a:pt x="301" y="316"/>
                  </a:cubicBezTo>
                  <a:cubicBezTo>
                    <a:pt x="294" y="315"/>
                    <a:pt x="293" y="323"/>
                    <a:pt x="291" y="328"/>
                  </a:cubicBezTo>
                  <a:cubicBezTo>
                    <a:pt x="283" y="349"/>
                    <a:pt x="280" y="394"/>
                    <a:pt x="283" y="428"/>
                  </a:cubicBezTo>
                  <a:cubicBezTo>
                    <a:pt x="284" y="440"/>
                    <a:pt x="290" y="453"/>
                    <a:pt x="294" y="466"/>
                  </a:cubicBezTo>
                  <a:cubicBezTo>
                    <a:pt x="305" y="499"/>
                    <a:pt x="314" y="537"/>
                    <a:pt x="328" y="565"/>
                  </a:cubicBezTo>
                  <a:cubicBezTo>
                    <a:pt x="333" y="551"/>
                    <a:pt x="334" y="534"/>
                    <a:pt x="336" y="517"/>
                  </a:cubicBezTo>
                  <a:cubicBezTo>
                    <a:pt x="339" y="501"/>
                    <a:pt x="341" y="484"/>
                    <a:pt x="343" y="469"/>
                  </a:cubicBezTo>
                  <a:cubicBezTo>
                    <a:pt x="344" y="462"/>
                    <a:pt x="343" y="456"/>
                    <a:pt x="344" y="450"/>
                  </a:cubicBezTo>
                  <a:cubicBezTo>
                    <a:pt x="346" y="443"/>
                    <a:pt x="352" y="437"/>
                    <a:pt x="353" y="431"/>
                  </a:cubicBezTo>
                  <a:cubicBezTo>
                    <a:pt x="354" y="420"/>
                    <a:pt x="350" y="412"/>
                    <a:pt x="348" y="404"/>
                  </a:cubicBezTo>
                  <a:cubicBezTo>
                    <a:pt x="355" y="401"/>
                    <a:pt x="370" y="395"/>
                    <a:pt x="381" y="399"/>
                  </a:cubicBezTo>
                  <a:cubicBezTo>
                    <a:pt x="388" y="401"/>
                    <a:pt x="389" y="408"/>
                    <a:pt x="392" y="413"/>
                  </a:cubicBezTo>
                  <a:cubicBezTo>
                    <a:pt x="380" y="423"/>
                    <a:pt x="375" y="440"/>
                    <a:pt x="378" y="460"/>
                  </a:cubicBezTo>
                  <a:cubicBezTo>
                    <a:pt x="379" y="467"/>
                    <a:pt x="385" y="472"/>
                    <a:pt x="386" y="478"/>
                  </a:cubicBezTo>
                  <a:cubicBezTo>
                    <a:pt x="388" y="488"/>
                    <a:pt x="385" y="500"/>
                    <a:pt x="384" y="511"/>
                  </a:cubicBezTo>
                  <a:cubicBezTo>
                    <a:pt x="382" y="547"/>
                    <a:pt x="385" y="586"/>
                    <a:pt x="385" y="620"/>
                  </a:cubicBezTo>
                  <a:cubicBezTo>
                    <a:pt x="399" y="612"/>
                    <a:pt x="397" y="592"/>
                    <a:pt x="401" y="577"/>
                  </a:cubicBezTo>
                  <a:cubicBezTo>
                    <a:pt x="405" y="562"/>
                    <a:pt x="412" y="547"/>
                    <a:pt x="416" y="532"/>
                  </a:cubicBezTo>
                  <a:cubicBezTo>
                    <a:pt x="419" y="521"/>
                    <a:pt x="422" y="509"/>
                    <a:pt x="424" y="497"/>
                  </a:cubicBezTo>
                  <a:cubicBezTo>
                    <a:pt x="433" y="463"/>
                    <a:pt x="437" y="419"/>
                    <a:pt x="441" y="377"/>
                  </a:cubicBezTo>
                  <a:cubicBezTo>
                    <a:pt x="442" y="367"/>
                    <a:pt x="455" y="357"/>
                    <a:pt x="458" y="345"/>
                  </a:cubicBezTo>
                  <a:cubicBezTo>
                    <a:pt x="458" y="341"/>
                    <a:pt x="459" y="337"/>
                    <a:pt x="459" y="334"/>
                  </a:cubicBezTo>
                  <a:cubicBezTo>
                    <a:pt x="461" y="349"/>
                    <a:pt x="485" y="350"/>
                    <a:pt x="502" y="353"/>
                  </a:cubicBezTo>
                  <a:cubicBezTo>
                    <a:pt x="516" y="356"/>
                    <a:pt x="530" y="362"/>
                    <a:pt x="545" y="367"/>
                  </a:cubicBezTo>
                  <a:cubicBezTo>
                    <a:pt x="569" y="376"/>
                    <a:pt x="596" y="380"/>
                    <a:pt x="621" y="388"/>
                  </a:cubicBezTo>
                  <a:cubicBezTo>
                    <a:pt x="642" y="395"/>
                    <a:pt x="654" y="393"/>
                    <a:pt x="661" y="412"/>
                  </a:cubicBezTo>
                  <a:cubicBezTo>
                    <a:pt x="664" y="417"/>
                    <a:pt x="667" y="423"/>
                    <a:pt x="669" y="427"/>
                  </a:cubicBezTo>
                  <a:cubicBezTo>
                    <a:pt x="674" y="442"/>
                    <a:pt x="674" y="459"/>
                    <a:pt x="676" y="475"/>
                  </a:cubicBezTo>
                  <a:cubicBezTo>
                    <a:pt x="679" y="492"/>
                    <a:pt x="688" y="506"/>
                    <a:pt x="689" y="522"/>
                  </a:cubicBezTo>
                  <a:cubicBezTo>
                    <a:pt x="690" y="530"/>
                    <a:pt x="689" y="538"/>
                    <a:pt x="689" y="547"/>
                  </a:cubicBezTo>
                  <a:cubicBezTo>
                    <a:pt x="690" y="552"/>
                    <a:pt x="692" y="557"/>
                    <a:pt x="694" y="563"/>
                  </a:cubicBezTo>
                  <a:cubicBezTo>
                    <a:pt x="695" y="571"/>
                    <a:pt x="696" y="580"/>
                    <a:pt x="697" y="590"/>
                  </a:cubicBezTo>
                  <a:cubicBezTo>
                    <a:pt x="699" y="605"/>
                    <a:pt x="705" y="620"/>
                    <a:pt x="708" y="636"/>
                  </a:cubicBezTo>
                  <a:cubicBezTo>
                    <a:pt x="710" y="651"/>
                    <a:pt x="714" y="667"/>
                    <a:pt x="716" y="684"/>
                  </a:cubicBezTo>
                  <a:cubicBezTo>
                    <a:pt x="720" y="715"/>
                    <a:pt x="722" y="745"/>
                    <a:pt x="727" y="778"/>
                  </a:cubicBezTo>
                  <a:cubicBezTo>
                    <a:pt x="728" y="784"/>
                    <a:pt x="730" y="791"/>
                    <a:pt x="731" y="797"/>
                  </a:cubicBezTo>
                  <a:cubicBezTo>
                    <a:pt x="731" y="805"/>
                    <a:pt x="729" y="814"/>
                    <a:pt x="729" y="822"/>
                  </a:cubicBezTo>
                  <a:cubicBezTo>
                    <a:pt x="729" y="836"/>
                    <a:pt x="733" y="850"/>
                    <a:pt x="733" y="864"/>
                  </a:cubicBezTo>
                  <a:cubicBezTo>
                    <a:pt x="733" y="878"/>
                    <a:pt x="735" y="894"/>
                    <a:pt x="733" y="908"/>
                  </a:cubicBezTo>
                  <a:cubicBezTo>
                    <a:pt x="732" y="919"/>
                    <a:pt x="728" y="931"/>
                    <a:pt x="726" y="943"/>
                  </a:cubicBezTo>
                  <a:cubicBezTo>
                    <a:pt x="724" y="956"/>
                    <a:pt x="724" y="969"/>
                    <a:pt x="722" y="982"/>
                  </a:cubicBezTo>
                  <a:cubicBezTo>
                    <a:pt x="722" y="989"/>
                    <a:pt x="720" y="996"/>
                    <a:pt x="719" y="1003"/>
                  </a:cubicBezTo>
                  <a:cubicBezTo>
                    <a:pt x="718" y="1018"/>
                    <a:pt x="719" y="1031"/>
                    <a:pt x="717" y="1043"/>
                  </a:cubicBezTo>
                  <a:cubicBezTo>
                    <a:pt x="714" y="1055"/>
                    <a:pt x="710" y="1066"/>
                    <a:pt x="708" y="1078"/>
                  </a:cubicBezTo>
                  <a:cubicBezTo>
                    <a:pt x="707" y="1084"/>
                    <a:pt x="709" y="1089"/>
                    <a:pt x="708" y="1094"/>
                  </a:cubicBezTo>
                  <a:cubicBezTo>
                    <a:pt x="708" y="1100"/>
                    <a:pt x="705" y="1106"/>
                    <a:pt x="703" y="1112"/>
                  </a:cubicBezTo>
                  <a:cubicBezTo>
                    <a:pt x="694" y="1134"/>
                    <a:pt x="681" y="1156"/>
                    <a:pt x="679" y="1182"/>
                  </a:cubicBezTo>
                  <a:cubicBezTo>
                    <a:pt x="676" y="1186"/>
                    <a:pt x="674" y="1185"/>
                    <a:pt x="670" y="1186"/>
                  </a:cubicBezTo>
                  <a:cubicBezTo>
                    <a:pt x="668" y="1191"/>
                    <a:pt x="677" y="1195"/>
                    <a:pt x="672" y="1200"/>
                  </a:cubicBezTo>
                  <a:cubicBezTo>
                    <a:pt x="669" y="1202"/>
                    <a:pt x="661" y="1200"/>
                    <a:pt x="655" y="1201"/>
                  </a:cubicBezTo>
                  <a:cubicBezTo>
                    <a:pt x="645" y="1210"/>
                    <a:pt x="657" y="1226"/>
                    <a:pt x="652" y="1234"/>
                  </a:cubicBezTo>
                  <a:cubicBezTo>
                    <a:pt x="648" y="1241"/>
                    <a:pt x="638" y="1236"/>
                    <a:pt x="633" y="1243"/>
                  </a:cubicBezTo>
                  <a:cubicBezTo>
                    <a:pt x="629" y="1267"/>
                    <a:pt x="634" y="1292"/>
                    <a:pt x="635" y="1315"/>
                  </a:cubicBezTo>
                  <a:cubicBezTo>
                    <a:pt x="635" y="1326"/>
                    <a:pt x="631" y="1337"/>
                    <a:pt x="632" y="1347"/>
                  </a:cubicBezTo>
                  <a:cubicBezTo>
                    <a:pt x="632" y="1354"/>
                    <a:pt x="636" y="1362"/>
                    <a:pt x="637" y="1369"/>
                  </a:cubicBezTo>
                  <a:cubicBezTo>
                    <a:pt x="639" y="1386"/>
                    <a:pt x="637" y="1405"/>
                    <a:pt x="638" y="1423"/>
                  </a:cubicBezTo>
                  <a:cubicBezTo>
                    <a:pt x="639" y="1452"/>
                    <a:pt x="637" y="1480"/>
                    <a:pt x="636" y="1509"/>
                  </a:cubicBezTo>
                  <a:cubicBezTo>
                    <a:pt x="635" y="1521"/>
                    <a:pt x="637" y="1533"/>
                    <a:pt x="636" y="1544"/>
                  </a:cubicBezTo>
                  <a:cubicBezTo>
                    <a:pt x="635" y="1557"/>
                    <a:pt x="629" y="1568"/>
                    <a:pt x="628" y="1580"/>
                  </a:cubicBezTo>
                  <a:cubicBezTo>
                    <a:pt x="627" y="1588"/>
                    <a:pt x="628" y="1597"/>
                    <a:pt x="627" y="1605"/>
                  </a:cubicBezTo>
                  <a:cubicBezTo>
                    <a:pt x="626" y="1613"/>
                    <a:pt x="624" y="1620"/>
                    <a:pt x="624" y="1627"/>
                  </a:cubicBezTo>
                  <a:cubicBezTo>
                    <a:pt x="623" y="1636"/>
                    <a:pt x="627" y="1646"/>
                    <a:pt x="628" y="1656"/>
                  </a:cubicBezTo>
                  <a:cubicBezTo>
                    <a:pt x="629" y="1667"/>
                    <a:pt x="625" y="1680"/>
                    <a:pt x="628" y="1690"/>
                  </a:cubicBezTo>
                  <a:cubicBezTo>
                    <a:pt x="633" y="1711"/>
                    <a:pt x="650" y="1732"/>
                    <a:pt x="651" y="1755"/>
                  </a:cubicBezTo>
                  <a:cubicBezTo>
                    <a:pt x="651" y="1761"/>
                    <a:pt x="650" y="1768"/>
                    <a:pt x="650" y="1774"/>
                  </a:cubicBezTo>
                  <a:cubicBezTo>
                    <a:pt x="648" y="1793"/>
                    <a:pt x="644" y="1813"/>
                    <a:pt x="642" y="1834"/>
                  </a:cubicBezTo>
                  <a:cubicBezTo>
                    <a:pt x="640" y="1865"/>
                    <a:pt x="640" y="1894"/>
                    <a:pt x="636" y="1927"/>
                  </a:cubicBezTo>
                  <a:cubicBezTo>
                    <a:pt x="634" y="1944"/>
                    <a:pt x="631" y="1963"/>
                    <a:pt x="631" y="1984"/>
                  </a:cubicBezTo>
                  <a:cubicBezTo>
                    <a:pt x="631" y="2006"/>
                    <a:pt x="635" y="2027"/>
                    <a:pt x="635" y="2049"/>
                  </a:cubicBezTo>
                  <a:cubicBezTo>
                    <a:pt x="636" y="2080"/>
                    <a:pt x="632" y="2109"/>
                    <a:pt x="628" y="2136"/>
                  </a:cubicBezTo>
                  <a:cubicBezTo>
                    <a:pt x="626" y="2143"/>
                    <a:pt x="624" y="2151"/>
                    <a:pt x="624" y="2156"/>
                  </a:cubicBezTo>
                  <a:cubicBezTo>
                    <a:pt x="625" y="2166"/>
                    <a:pt x="634" y="2174"/>
                    <a:pt x="636" y="2184"/>
                  </a:cubicBezTo>
                  <a:cubicBezTo>
                    <a:pt x="640" y="2202"/>
                    <a:pt x="632" y="2215"/>
                    <a:pt x="628" y="2229"/>
                  </a:cubicBezTo>
                  <a:cubicBezTo>
                    <a:pt x="623" y="2244"/>
                    <a:pt x="623" y="2259"/>
                    <a:pt x="616" y="2271"/>
                  </a:cubicBezTo>
                  <a:cubicBezTo>
                    <a:pt x="625" y="2289"/>
                    <a:pt x="638" y="2303"/>
                    <a:pt x="645" y="2324"/>
                  </a:cubicBezTo>
                  <a:cubicBezTo>
                    <a:pt x="647" y="2331"/>
                    <a:pt x="646" y="2338"/>
                    <a:pt x="647" y="2346"/>
                  </a:cubicBezTo>
                  <a:cubicBezTo>
                    <a:pt x="648" y="2349"/>
                    <a:pt x="651" y="2353"/>
                    <a:pt x="651" y="2357"/>
                  </a:cubicBezTo>
                  <a:cubicBezTo>
                    <a:pt x="651" y="2361"/>
                    <a:pt x="646" y="2364"/>
                    <a:pt x="644" y="2369"/>
                  </a:cubicBezTo>
                  <a:cubicBezTo>
                    <a:pt x="640" y="2380"/>
                    <a:pt x="642" y="2384"/>
                    <a:pt x="633" y="2389"/>
                  </a:cubicBezTo>
                  <a:cubicBezTo>
                    <a:pt x="624" y="2393"/>
                    <a:pt x="607" y="2391"/>
                    <a:pt x="595" y="2390"/>
                  </a:cubicBezTo>
                  <a:cubicBezTo>
                    <a:pt x="569" y="2389"/>
                    <a:pt x="532" y="2381"/>
                    <a:pt x="526" y="2361"/>
                  </a:cubicBezTo>
                  <a:cubicBezTo>
                    <a:pt x="523" y="2354"/>
                    <a:pt x="527" y="2345"/>
                    <a:pt x="524" y="2338"/>
                  </a:cubicBezTo>
                  <a:cubicBezTo>
                    <a:pt x="521" y="2330"/>
                    <a:pt x="510" y="2329"/>
                    <a:pt x="507" y="2321"/>
                  </a:cubicBezTo>
                  <a:cubicBezTo>
                    <a:pt x="506" y="2315"/>
                    <a:pt x="506" y="2302"/>
                    <a:pt x="507" y="2295"/>
                  </a:cubicBezTo>
                  <a:cubicBezTo>
                    <a:pt x="507" y="2291"/>
                    <a:pt x="509" y="2287"/>
                    <a:pt x="509" y="2283"/>
                  </a:cubicBezTo>
                  <a:cubicBezTo>
                    <a:pt x="509" y="2277"/>
                    <a:pt x="502" y="2273"/>
                    <a:pt x="498" y="2268"/>
                  </a:cubicBezTo>
                  <a:cubicBezTo>
                    <a:pt x="489" y="2250"/>
                    <a:pt x="483" y="2228"/>
                    <a:pt x="472" y="2210"/>
                  </a:cubicBezTo>
                  <a:cubicBezTo>
                    <a:pt x="467" y="2213"/>
                    <a:pt x="466" y="2220"/>
                    <a:pt x="465" y="2226"/>
                  </a:cubicBezTo>
                  <a:cubicBezTo>
                    <a:pt x="462" y="2235"/>
                    <a:pt x="461" y="2244"/>
                    <a:pt x="459" y="2256"/>
                  </a:cubicBezTo>
                  <a:cubicBezTo>
                    <a:pt x="458" y="2260"/>
                    <a:pt x="455" y="2263"/>
                    <a:pt x="455" y="2266"/>
                  </a:cubicBezTo>
                  <a:cubicBezTo>
                    <a:pt x="453" y="2277"/>
                    <a:pt x="456" y="2288"/>
                    <a:pt x="455" y="2299"/>
                  </a:cubicBezTo>
                  <a:cubicBezTo>
                    <a:pt x="441" y="2311"/>
                    <a:pt x="416" y="2315"/>
                    <a:pt x="399" y="2324"/>
                  </a:cubicBezTo>
                  <a:cubicBezTo>
                    <a:pt x="387" y="2331"/>
                    <a:pt x="378" y="2340"/>
                    <a:pt x="363" y="2345"/>
                  </a:cubicBezTo>
                  <a:cubicBezTo>
                    <a:pt x="336" y="2354"/>
                    <a:pt x="304" y="2362"/>
                    <a:pt x="266" y="2357"/>
                  </a:cubicBezTo>
                  <a:cubicBezTo>
                    <a:pt x="250" y="2355"/>
                    <a:pt x="232" y="2349"/>
                    <a:pt x="232" y="2336"/>
                  </a:cubicBezTo>
                  <a:cubicBezTo>
                    <a:pt x="231" y="2331"/>
                    <a:pt x="236" y="2320"/>
                    <a:pt x="240" y="2316"/>
                  </a:cubicBezTo>
                  <a:cubicBezTo>
                    <a:pt x="247" y="2308"/>
                    <a:pt x="258" y="2303"/>
                    <a:pt x="266" y="2295"/>
                  </a:cubicBezTo>
                  <a:cubicBezTo>
                    <a:pt x="282" y="2280"/>
                    <a:pt x="293" y="2273"/>
                    <a:pt x="305" y="2254"/>
                  </a:cubicBezTo>
                  <a:cubicBezTo>
                    <a:pt x="317" y="2236"/>
                    <a:pt x="328" y="2217"/>
                    <a:pt x="334" y="2190"/>
                  </a:cubicBezTo>
                  <a:cubicBezTo>
                    <a:pt x="331" y="2185"/>
                    <a:pt x="337" y="2179"/>
                    <a:pt x="334" y="2175"/>
                  </a:cubicBezTo>
                  <a:cubicBezTo>
                    <a:pt x="331" y="2170"/>
                    <a:pt x="321" y="2171"/>
                    <a:pt x="317" y="2169"/>
                  </a:cubicBezTo>
                  <a:cubicBezTo>
                    <a:pt x="302" y="2159"/>
                    <a:pt x="303" y="2129"/>
                    <a:pt x="301" y="2105"/>
                  </a:cubicBezTo>
                  <a:cubicBezTo>
                    <a:pt x="300" y="2096"/>
                    <a:pt x="298" y="2086"/>
                    <a:pt x="296" y="2074"/>
                  </a:cubicBezTo>
                  <a:cubicBezTo>
                    <a:pt x="292" y="2045"/>
                    <a:pt x="285" y="2016"/>
                    <a:pt x="282" y="1982"/>
                  </a:cubicBezTo>
                  <a:cubicBezTo>
                    <a:pt x="279" y="1951"/>
                    <a:pt x="276" y="1918"/>
                    <a:pt x="272" y="1886"/>
                  </a:cubicBezTo>
                  <a:cubicBezTo>
                    <a:pt x="270" y="1873"/>
                    <a:pt x="265" y="1853"/>
                    <a:pt x="263" y="1838"/>
                  </a:cubicBezTo>
                  <a:cubicBezTo>
                    <a:pt x="259" y="1807"/>
                    <a:pt x="253" y="1777"/>
                    <a:pt x="248" y="1746"/>
                  </a:cubicBezTo>
                  <a:cubicBezTo>
                    <a:pt x="244" y="1716"/>
                    <a:pt x="235" y="1688"/>
                    <a:pt x="229" y="1658"/>
                  </a:cubicBezTo>
                  <a:cubicBezTo>
                    <a:pt x="223" y="1627"/>
                    <a:pt x="219" y="1595"/>
                    <a:pt x="214" y="1564"/>
                  </a:cubicBezTo>
                  <a:cubicBezTo>
                    <a:pt x="209" y="1532"/>
                    <a:pt x="198" y="1500"/>
                    <a:pt x="193" y="1467"/>
                  </a:cubicBezTo>
                  <a:cubicBezTo>
                    <a:pt x="190" y="1450"/>
                    <a:pt x="189" y="1433"/>
                    <a:pt x="186" y="1415"/>
                  </a:cubicBezTo>
                  <a:cubicBezTo>
                    <a:pt x="184" y="1399"/>
                    <a:pt x="180" y="1382"/>
                    <a:pt x="177" y="1366"/>
                  </a:cubicBezTo>
                  <a:cubicBezTo>
                    <a:pt x="174" y="1346"/>
                    <a:pt x="175" y="1323"/>
                    <a:pt x="166" y="1309"/>
                  </a:cubicBezTo>
                  <a:cubicBezTo>
                    <a:pt x="171" y="1296"/>
                    <a:pt x="157" y="1288"/>
                    <a:pt x="155" y="1280"/>
                  </a:cubicBezTo>
                  <a:cubicBezTo>
                    <a:pt x="152" y="1270"/>
                    <a:pt x="153" y="1248"/>
                    <a:pt x="153" y="1234"/>
                  </a:cubicBezTo>
                  <a:cubicBezTo>
                    <a:pt x="153" y="1218"/>
                    <a:pt x="151" y="1203"/>
                    <a:pt x="151" y="1188"/>
                  </a:cubicBezTo>
                  <a:cubicBezTo>
                    <a:pt x="150" y="1147"/>
                    <a:pt x="154" y="1101"/>
                    <a:pt x="157" y="1061"/>
                  </a:cubicBezTo>
                  <a:cubicBezTo>
                    <a:pt x="158" y="1044"/>
                    <a:pt x="162" y="1026"/>
                    <a:pt x="160" y="1011"/>
                  </a:cubicBezTo>
                  <a:cubicBezTo>
                    <a:pt x="155" y="1011"/>
                    <a:pt x="156" y="1019"/>
                    <a:pt x="155" y="1022"/>
                  </a:cubicBezTo>
                  <a:cubicBezTo>
                    <a:pt x="153" y="1033"/>
                    <a:pt x="149" y="1048"/>
                    <a:pt x="149" y="1060"/>
                  </a:cubicBezTo>
                  <a:cubicBezTo>
                    <a:pt x="138" y="1088"/>
                    <a:pt x="133" y="1128"/>
                    <a:pt x="125" y="1159"/>
                  </a:cubicBezTo>
                  <a:cubicBezTo>
                    <a:pt x="118" y="1184"/>
                    <a:pt x="108" y="1204"/>
                    <a:pt x="111" y="1235"/>
                  </a:cubicBezTo>
                  <a:cubicBezTo>
                    <a:pt x="112" y="1239"/>
                    <a:pt x="114" y="1242"/>
                    <a:pt x="114" y="1245"/>
                  </a:cubicBezTo>
                  <a:cubicBezTo>
                    <a:pt x="115" y="1261"/>
                    <a:pt x="114" y="1281"/>
                    <a:pt x="117" y="1296"/>
                  </a:cubicBezTo>
                  <a:cubicBezTo>
                    <a:pt x="120" y="1307"/>
                    <a:pt x="132" y="1325"/>
                    <a:pt x="111" y="1325"/>
                  </a:cubicBezTo>
                  <a:cubicBezTo>
                    <a:pt x="105" y="1325"/>
                    <a:pt x="96" y="1313"/>
                    <a:pt x="93" y="1312"/>
                  </a:cubicBezTo>
                  <a:cubicBezTo>
                    <a:pt x="97" y="1298"/>
                    <a:pt x="87" y="1269"/>
                    <a:pt x="71" y="1277"/>
                  </a:cubicBezTo>
                  <a:cubicBezTo>
                    <a:pt x="65" y="1280"/>
                    <a:pt x="65" y="1300"/>
                    <a:pt x="68" y="1310"/>
                  </a:cubicBezTo>
                  <a:cubicBezTo>
                    <a:pt x="69" y="1316"/>
                    <a:pt x="76" y="1325"/>
                    <a:pt x="82" y="1331"/>
                  </a:cubicBezTo>
                  <a:cubicBezTo>
                    <a:pt x="85" y="1334"/>
                    <a:pt x="89" y="1334"/>
                    <a:pt x="93" y="1337"/>
                  </a:cubicBezTo>
                  <a:cubicBezTo>
                    <a:pt x="96" y="1340"/>
                    <a:pt x="100" y="1346"/>
                    <a:pt x="103" y="1350"/>
                  </a:cubicBezTo>
                  <a:cubicBezTo>
                    <a:pt x="111" y="1358"/>
                    <a:pt x="115" y="1359"/>
                    <a:pt x="111" y="1371"/>
                  </a:cubicBezTo>
                  <a:cubicBezTo>
                    <a:pt x="105" y="1374"/>
                    <a:pt x="94" y="1376"/>
                    <a:pt x="85" y="1374"/>
                  </a:cubicBezTo>
                  <a:cubicBezTo>
                    <a:pt x="80" y="1373"/>
                    <a:pt x="71" y="1367"/>
                    <a:pt x="65" y="1363"/>
                  </a:cubicBezTo>
                  <a:cubicBezTo>
                    <a:pt x="46" y="1351"/>
                    <a:pt x="21" y="1340"/>
                    <a:pt x="12" y="1321"/>
                  </a:cubicBezTo>
                  <a:cubicBezTo>
                    <a:pt x="6" y="1310"/>
                    <a:pt x="0" y="1291"/>
                    <a:pt x="1" y="1275"/>
                  </a:cubicBezTo>
                  <a:cubicBezTo>
                    <a:pt x="2" y="1261"/>
                    <a:pt x="9" y="1238"/>
                    <a:pt x="8" y="1220"/>
                  </a:cubicBezTo>
                  <a:cubicBezTo>
                    <a:pt x="7" y="1216"/>
                    <a:pt x="5" y="1214"/>
                    <a:pt x="4" y="1210"/>
                  </a:cubicBezTo>
                  <a:cubicBezTo>
                    <a:pt x="3" y="1197"/>
                    <a:pt x="8" y="1181"/>
                    <a:pt x="9" y="1167"/>
                  </a:cubicBezTo>
                  <a:cubicBezTo>
                    <a:pt x="10" y="1142"/>
                    <a:pt x="11" y="1121"/>
                    <a:pt x="13" y="1095"/>
                  </a:cubicBezTo>
                  <a:cubicBezTo>
                    <a:pt x="14" y="1080"/>
                    <a:pt x="17" y="1065"/>
                    <a:pt x="18" y="1049"/>
                  </a:cubicBezTo>
                  <a:cubicBezTo>
                    <a:pt x="20" y="1033"/>
                    <a:pt x="21" y="1018"/>
                    <a:pt x="23" y="1003"/>
                  </a:cubicBezTo>
                  <a:cubicBezTo>
                    <a:pt x="24" y="996"/>
                    <a:pt x="27" y="990"/>
                    <a:pt x="27" y="983"/>
                  </a:cubicBezTo>
                  <a:cubicBezTo>
                    <a:pt x="29" y="965"/>
                    <a:pt x="27" y="948"/>
                    <a:pt x="28" y="931"/>
                  </a:cubicBezTo>
                  <a:cubicBezTo>
                    <a:pt x="29" y="916"/>
                    <a:pt x="34" y="903"/>
                    <a:pt x="37" y="888"/>
                  </a:cubicBezTo>
                  <a:cubicBezTo>
                    <a:pt x="39" y="880"/>
                    <a:pt x="38" y="871"/>
                    <a:pt x="41" y="862"/>
                  </a:cubicBezTo>
                  <a:cubicBezTo>
                    <a:pt x="42" y="856"/>
                    <a:pt x="47" y="851"/>
                    <a:pt x="48" y="844"/>
                  </a:cubicBezTo>
                  <a:cubicBezTo>
                    <a:pt x="51" y="821"/>
                    <a:pt x="49" y="799"/>
                    <a:pt x="55" y="777"/>
                  </a:cubicBezTo>
                  <a:cubicBezTo>
                    <a:pt x="57" y="767"/>
                    <a:pt x="59" y="757"/>
                    <a:pt x="62" y="747"/>
                  </a:cubicBezTo>
                  <a:cubicBezTo>
                    <a:pt x="65" y="738"/>
                    <a:pt x="69" y="728"/>
                    <a:pt x="71" y="719"/>
                  </a:cubicBezTo>
                  <a:cubicBezTo>
                    <a:pt x="74" y="703"/>
                    <a:pt x="75" y="686"/>
                    <a:pt x="76" y="670"/>
                  </a:cubicBezTo>
                  <a:cubicBezTo>
                    <a:pt x="77" y="664"/>
                    <a:pt x="79" y="658"/>
                    <a:pt x="79" y="653"/>
                  </a:cubicBezTo>
                  <a:cubicBezTo>
                    <a:pt x="79" y="649"/>
                    <a:pt x="77" y="644"/>
                    <a:pt x="77" y="639"/>
                  </a:cubicBezTo>
                  <a:cubicBezTo>
                    <a:pt x="77" y="628"/>
                    <a:pt x="80" y="615"/>
                    <a:pt x="80" y="604"/>
                  </a:cubicBezTo>
                  <a:cubicBezTo>
                    <a:pt x="81" y="568"/>
                    <a:pt x="75" y="525"/>
                    <a:pt x="81" y="493"/>
                  </a:cubicBezTo>
                  <a:cubicBezTo>
                    <a:pt x="82" y="486"/>
                    <a:pt x="85" y="478"/>
                    <a:pt x="87" y="471"/>
                  </a:cubicBezTo>
                  <a:cubicBezTo>
                    <a:pt x="89" y="463"/>
                    <a:pt x="89" y="452"/>
                    <a:pt x="93" y="447"/>
                  </a:cubicBezTo>
                  <a:cubicBezTo>
                    <a:pt x="97" y="441"/>
                    <a:pt x="116" y="434"/>
                    <a:pt x="128" y="429"/>
                  </a:cubicBezTo>
                  <a:cubicBezTo>
                    <a:pt x="142" y="424"/>
                    <a:pt x="155" y="418"/>
                    <a:pt x="166" y="414"/>
                  </a:cubicBezTo>
                  <a:cubicBezTo>
                    <a:pt x="190" y="403"/>
                    <a:pt x="217" y="392"/>
                    <a:pt x="240" y="381"/>
                  </a:cubicBezTo>
                  <a:cubicBezTo>
                    <a:pt x="249" y="376"/>
                    <a:pt x="260" y="367"/>
                    <a:pt x="266" y="361"/>
                  </a:cubicBezTo>
                  <a:cubicBezTo>
                    <a:pt x="269" y="357"/>
                    <a:pt x="271" y="352"/>
                    <a:pt x="274" y="348"/>
                  </a:cubicBezTo>
                  <a:cubicBezTo>
                    <a:pt x="278" y="342"/>
                    <a:pt x="285" y="339"/>
                    <a:pt x="288" y="334"/>
                  </a:cubicBezTo>
                  <a:cubicBezTo>
                    <a:pt x="293" y="325"/>
                    <a:pt x="292" y="315"/>
                    <a:pt x="300" y="309"/>
                  </a:cubicBezTo>
                  <a:cubicBezTo>
                    <a:pt x="298" y="285"/>
                    <a:pt x="306" y="270"/>
                    <a:pt x="299" y="250"/>
                  </a:cubicBezTo>
                  <a:cubicBezTo>
                    <a:pt x="298" y="247"/>
                    <a:pt x="295" y="247"/>
                    <a:pt x="293" y="243"/>
                  </a:cubicBezTo>
                  <a:cubicBezTo>
                    <a:pt x="290" y="240"/>
                    <a:pt x="290" y="237"/>
                    <a:pt x="288" y="234"/>
                  </a:cubicBezTo>
                  <a:cubicBezTo>
                    <a:pt x="284" y="229"/>
                    <a:pt x="278" y="225"/>
                    <a:pt x="274" y="219"/>
                  </a:cubicBezTo>
                  <a:cubicBezTo>
                    <a:pt x="267" y="205"/>
                    <a:pt x="268" y="192"/>
                    <a:pt x="267" y="171"/>
                  </a:cubicBezTo>
                  <a:cubicBezTo>
                    <a:pt x="271" y="164"/>
                    <a:pt x="278" y="161"/>
                    <a:pt x="284" y="155"/>
                  </a:cubicBezTo>
                  <a:cubicBezTo>
                    <a:pt x="278" y="141"/>
                    <a:pt x="283" y="126"/>
                    <a:pt x="283" y="112"/>
                  </a:cubicBezTo>
                  <a:cubicBezTo>
                    <a:pt x="282" y="98"/>
                    <a:pt x="277" y="86"/>
                    <a:pt x="282" y="72"/>
                  </a:cubicBezTo>
                  <a:cubicBezTo>
                    <a:pt x="288" y="52"/>
                    <a:pt x="314" y="37"/>
                    <a:pt x="332" y="25"/>
                  </a:cubicBezTo>
                  <a:cubicBezTo>
                    <a:pt x="339" y="21"/>
                    <a:pt x="346" y="13"/>
                    <a:pt x="351" y="11"/>
                  </a:cubicBezTo>
                  <a:cubicBezTo>
                    <a:pt x="354" y="10"/>
                    <a:pt x="357" y="11"/>
                    <a:pt x="361" y="10"/>
                  </a:cubicBezTo>
                  <a:cubicBezTo>
                    <a:pt x="365" y="9"/>
                    <a:pt x="369" y="5"/>
                    <a:pt x="373" y="4"/>
                  </a:cubicBezTo>
                  <a:cubicBezTo>
                    <a:pt x="395" y="0"/>
                    <a:pt x="415" y="5"/>
                    <a:pt x="436" y="8"/>
                  </a:cubicBezTo>
                  <a:cubicBezTo>
                    <a:pt x="444" y="15"/>
                    <a:pt x="456" y="17"/>
                    <a:pt x="457" y="30"/>
                  </a:cubicBezTo>
                  <a:cubicBezTo>
                    <a:pt x="476" y="39"/>
                    <a:pt x="490" y="54"/>
                    <a:pt x="503" y="71"/>
                  </a:cubicBezTo>
                  <a:cubicBezTo>
                    <a:pt x="500" y="82"/>
                    <a:pt x="512" y="87"/>
                    <a:pt x="514" y="95"/>
                  </a:cubicBezTo>
                  <a:cubicBezTo>
                    <a:pt x="519" y="116"/>
                    <a:pt x="506" y="136"/>
                    <a:pt x="502" y="149"/>
                  </a:cubicBezTo>
                  <a:cubicBezTo>
                    <a:pt x="503" y="171"/>
                    <a:pt x="501" y="192"/>
                    <a:pt x="500" y="211"/>
                  </a:cubicBezTo>
                  <a:cubicBezTo>
                    <a:pt x="500" y="216"/>
                    <a:pt x="501" y="220"/>
                    <a:pt x="500" y="225"/>
                  </a:cubicBezTo>
                  <a:cubicBezTo>
                    <a:pt x="497" y="238"/>
                    <a:pt x="487" y="245"/>
                    <a:pt x="485" y="255"/>
                  </a:cubicBezTo>
                  <a:cubicBezTo>
                    <a:pt x="483" y="268"/>
                    <a:pt x="487" y="278"/>
                    <a:pt x="485" y="288"/>
                  </a:cubicBezTo>
                  <a:cubicBezTo>
                    <a:pt x="484" y="295"/>
                    <a:pt x="479" y="306"/>
                    <a:pt x="476" y="310"/>
                  </a:cubicBezTo>
                  <a:cubicBezTo>
                    <a:pt x="473" y="314"/>
                    <a:pt x="468" y="315"/>
                    <a:pt x="464" y="319"/>
                  </a:cubicBezTo>
                  <a:cubicBezTo>
                    <a:pt x="462" y="320"/>
                    <a:pt x="461" y="323"/>
                    <a:pt x="459" y="325"/>
                  </a:cubicBezTo>
                  <a:cubicBezTo>
                    <a:pt x="457" y="326"/>
                    <a:pt x="455" y="327"/>
                    <a:pt x="454" y="328"/>
                  </a:cubicBezTo>
                  <a:cubicBezTo>
                    <a:pt x="451" y="332"/>
                    <a:pt x="450" y="338"/>
                    <a:pt x="447" y="341"/>
                  </a:cubicBezTo>
                  <a:cubicBezTo>
                    <a:pt x="437" y="352"/>
                    <a:pt x="422" y="354"/>
                    <a:pt x="409" y="366"/>
                  </a:cubicBezTo>
                  <a:cubicBezTo>
                    <a:pt x="406" y="375"/>
                    <a:pt x="399" y="381"/>
                    <a:pt x="392" y="387"/>
                  </a:cubicBezTo>
                  <a:cubicBezTo>
                    <a:pt x="377" y="388"/>
                    <a:pt x="363" y="391"/>
                    <a:pt x="351" y="387"/>
                  </a:cubicBezTo>
                  <a:cubicBezTo>
                    <a:pt x="345" y="385"/>
                    <a:pt x="342" y="380"/>
                    <a:pt x="336" y="377"/>
                  </a:cubicBezTo>
                  <a:cubicBezTo>
                    <a:pt x="329" y="374"/>
                    <a:pt x="321" y="371"/>
                    <a:pt x="315" y="367"/>
                  </a:cubicBezTo>
                  <a:cubicBezTo>
                    <a:pt x="308" y="364"/>
                    <a:pt x="302" y="359"/>
                    <a:pt x="298" y="354"/>
                  </a:cubicBezTo>
                  <a:close/>
                  <a:moveTo>
                    <a:pt x="421" y="1482"/>
                  </a:moveTo>
                  <a:cubicBezTo>
                    <a:pt x="421" y="1489"/>
                    <a:pt x="421" y="1497"/>
                    <a:pt x="420" y="1503"/>
                  </a:cubicBezTo>
                  <a:cubicBezTo>
                    <a:pt x="418" y="1517"/>
                    <a:pt x="409" y="1528"/>
                    <a:pt x="408" y="1538"/>
                  </a:cubicBezTo>
                  <a:cubicBezTo>
                    <a:pt x="407" y="1544"/>
                    <a:pt x="409" y="1550"/>
                    <a:pt x="409" y="1555"/>
                  </a:cubicBezTo>
                  <a:cubicBezTo>
                    <a:pt x="408" y="1577"/>
                    <a:pt x="406" y="1602"/>
                    <a:pt x="407" y="1626"/>
                  </a:cubicBezTo>
                  <a:cubicBezTo>
                    <a:pt x="408" y="1651"/>
                    <a:pt x="410" y="1676"/>
                    <a:pt x="406" y="1695"/>
                  </a:cubicBezTo>
                  <a:cubicBezTo>
                    <a:pt x="405" y="1703"/>
                    <a:pt x="400" y="1708"/>
                    <a:pt x="400" y="1715"/>
                  </a:cubicBezTo>
                  <a:cubicBezTo>
                    <a:pt x="400" y="1731"/>
                    <a:pt x="410" y="1747"/>
                    <a:pt x="411" y="1762"/>
                  </a:cubicBezTo>
                  <a:cubicBezTo>
                    <a:pt x="412" y="1769"/>
                    <a:pt x="411" y="1777"/>
                    <a:pt x="412" y="1784"/>
                  </a:cubicBezTo>
                  <a:cubicBezTo>
                    <a:pt x="413" y="1791"/>
                    <a:pt x="415" y="1797"/>
                    <a:pt x="416" y="1804"/>
                  </a:cubicBezTo>
                  <a:cubicBezTo>
                    <a:pt x="418" y="1824"/>
                    <a:pt x="419" y="1844"/>
                    <a:pt x="422" y="1864"/>
                  </a:cubicBezTo>
                  <a:cubicBezTo>
                    <a:pt x="425" y="1883"/>
                    <a:pt x="429" y="1903"/>
                    <a:pt x="431" y="1922"/>
                  </a:cubicBezTo>
                  <a:cubicBezTo>
                    <a:pt x="433" y="1941"/>
                    <a:pt x="435" y="1962"/>
                    <a:pt x="438" y="1981"/>
                  </a:cubicBezTo>
                  <a:cubicBezTo>
                    <a:pt x="442" y="2001"/>
                    <a:pt x="442" y="2022"/>
                    <a:pt x="445" y="2041"/>
                  </a:cubicBezTo>
                  <a:cubicBezTo>
                    <a:pt x="449" y="2064"/>
                    <a:pt x="459" y="2085"/>
                    <a:pt x="463" y="2108"/>
                  </a:cubicBezTo>
                  <a:cubicBezTo>
                    <a:pt x="468" y="2136"/>
                    <a:pt x="474" y="2161"/>
                    <a:pt x="475" y="2191"/>
                  </a:cubicBezTo>
                  <a:cubicBezTo>
                    <a:pt x="483" y="2188"/>
                    <a:pt x="483" y="2182"/>
                    <a:pt x="487" y="2176"/>
                  </a:cubicBezTo>
                  <a:cubicBezTo>
                    <a:pt x="490" y="2171"/>
                    <a:pt x="495" y="2165"/>
                    <a:pt x="496" y="2159"/>
                  </a:cubicBezTo>
                  <a:cubicBezTo>
                    <a:pt x="496" y="2154"/>
                    <a:pt x="494" y="2146"/>
                    <a:pt x="493" y="2139"/>
                  </a:cubicBezTo>
                  <a:cubicBezTo>
                    <a:pt x="492" y="2118"/>
                    <a:pt x="490" y="2095"/>
                    <a:pt x="490" y="2073"/>
                  </a:cubicBezTo>
                  <a:cubicBezTo>
                    <a:pt x="490" y="2043"/>
                    <a:pt x="495" y="2012"/>
                    <a:pt x="492" y="1983"/>
                  </a:cubicBezTo>
                  <a:cubicBezTo>
                    <a:pt x="491" y="1973"/>
                    <a:pt x="486" y="1964"/>
                    <a:pt x="484" y="1954"/>
                  </a:cubicBezTo>
                  <a:cubicBezTo>
                    <a:pt x="478" y="1933"/>
                    <a:pt x="474" y="1912"/>
                    <a:pt x="472" y="1891"/>
                  </a:cubicBezTo>
                  <a:cubicBezTo>
                    <a:pt x="471" y="1880"/>
                    <a:pt x="471" y="1868"/>
                    <a:pt x="469" y="1858"/>
                  </a:cubicBezTo>
                  <a:cubicBezTo>
                    <a:pt x="464" y="1833"/>
                    <a:pt x="453" y="1811"/>
                    <a:pt x="449" y="1786"/>
                  </a:cubicBezTo>
                  <a:cubicBezTo>
                    <a:pt x="447" y="1770"/>
                    <a:pt x="448" y="1752"/>
                    <a:pt x="448" y="1733"/>
                  </a:cubicBezTo>
                  <a:cubicBezTo>
                    <a:pt x="449" y="1715"/>
                    <a:pt x="448" y="1696"/>
                    <a:pt x="450" y="1679"/>
                  </a:cubicBezTo>
                  <a:cubicBezTo>
                    <a:pt x="452" y="1664"/>
                    <a:pt x="457" y="1654"/>
                    <a:pt x="458" y="1639"/>
                  </a:cubicBezTo>
                  <a:cubicBezTo>
                    <a:pt x="459" y="1620"/>
                    <a:pt x="458" y="1600"/>
                    <a:pt x="456" y="1582"/>
                  </a:cubicBezTo>
                  <a:cubicBezTo>
                    <a:pt x="454" y="1564"/>
                    <a:pt x="452" y="1546"/>
                    <a:pt x="449" y="1528"/>
                  </a:cubicBezTo>
                  <a:cubicBezTo>
                    <a:pt x="447" y="1517"/>
                    <a:pt x="442" y="1504"/>
                    <a:pt x="437" y="1490"/>
                  </a:cubicBezTo>
                  <a:cubicBezTo>
                    <a:pt x="433" y="1477"/>
                    <a:pt x="431" y="1452"/>
                    <a:pt x="421" y="1452"/>
                  </a:cubicBezTo>
                  <a:cubicBezTo>
                    <a:pt x="415" y="1459"/>
                    <a:pt x="420" y="1471"/>
                    <a:pt x="421" y="148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114"/>
            <p:cNvSpPr>
              <a:spLocks/>
            </p:cNvSpPr>
            <p:nvPr/>
          </p:nvSpPr>
          <p:spPr bwMode="auto">
            <a:xfrm>
              <a:off x="4443998" y="3167484"/>
              <a:ext cx="135498" cy="1072717"/>
            </a:xfrm>
            <a:custGeom>
              <a:avLst/>
              <a:gdLst>
                <a:gd name="T0" fmla="*/ 21 w 96"/>
                <a:gd name="T1" fmla="*/ 0 h 739"/>
                <a:gd name="T2" fmla="*/ 37 w 96"/>
                <a:gd name="T3" fmla="*/ 38 h 739"/>
                <a:gd name="T4" fmla="*/ 49 w 96"/>
                <a:gd name="T5" fmla="*/ 76 h 739"/>
                <a:gd name="T6" fmla="*/ 56 w 96"/>
                <a:gd name="T7" fmla="*/ 130 h 739"/>
                <a:gd name="T8" fmla="*/ 58 w 96"/>
                <a:gd name="T9" fmla="*/ 187 h 739"/>
                <a:gd name="T10" fmla="*/ 50 w 96"/>
                <a:gd name="T11" fmla="*/ 227 h 739"/>
                <a:gd name="T12" fmla="*/ 48 w 96"/>
                <a:gd name="T13" fmla="*/ 281 h 739"/>
                <a:gd name="T14" fmla="*/ 49 w 96"/>
                <a:gd name="T15" fmla="*/ 334 h 739"/>
                <a:gd name="T16" fmla="*/ 69 w 96"/>
                <a:gd name="T17" fmla="*/ 406 h 739"/>
                <a:gd name="T18" fmla="*/ 72 w 96"/>
                <a:gd name="T19" fmla="*/ 439 h 739"/>
                <a:gd name="T20" fmla="*/ 84 w 96"/>
                <a:gd name="T21" fmla="*/ 502 h 739"/>
                <a:gd name="T22" fmla="*/ 92 w 96"/>
                <a:gd name="T23" fmla="*/ 531 h 739"/>
                <a:gd name="T24" fmla="*/ 90 w 96"/>
                <a:gd name="T25" fmla="*/ 621 h 739"/>
                <a:gd name="T26" fmla="*/ 93 w 96"/>
                <a:gd name="T27" fmla="*/ 687 h 739"/>
                <a:gd name="T28" fmla="*/ 96 w 96"/>
                <a:gd name="T29" fmla="*/ 707 h 739"/>
                <a:gd name="T30" fmla="*/ 87 w 96"/>
                <a:gd name="T31" fmla="*/ 724 h 739"/>
                <a:gd name="T32" fmla="*/ 75 w 96"/>
                <a:gd name="T33" fmla="*/ 739 h 739"/>
                <a:gd name="T34" fmla="*/ 63 w 96"/>
                <a:gd name="T35" fmla="*/ 656 h 739"/>
                <a:gd name="T36" fmla="*/ 45 w 96"/>
                <a:gd name="T37" fmla="*/ 589 h 739"/>
                <a:gd name="T38" fmla="*/ 38 w 96"/>
                <a:gd name="T39" fmla="*/ 529 h 739"/>
                <a:gd name="T40" fmla="*/ 31 w 96"/>
                <a:gd name="T41" fmla="*/ 470 h 739"/>
                <a:gd name="T42" fmla="*/ 22 w 96"/>
                <a:gd name="T43" fmla="*/ 412 h 739"/>
                <a:gd name="T44" fmla="*/ 16 w 96"/>
                <a:gd name="T45" fmla="*/ 352 h 739"/>
                <a:gd name="T46" fmla="*/ 12 w 96"/>
                <a:gd name="T47" fmla="*/ 332 h 739"/>
                <a:gd name="T48" fmla="*/ 11 w 96"/>
                <a:gd name="T49" fmla="*/ 310 h 739"/>
                <a:gd name="T50" fmla="*/ 0 w 96"/>
                <a:gd name="T51" fmla="*/ 263 h 739"/>
                <a:gd name="T52" fmla="*/ 6 w 96"/>
                <a:gd name="T53" fmla="*/ 243 h 739"/>
                <a:gd name="T54" fmla="*/ 7 w 96"/>
                <a:gd name="T55" fmla="*/ 174 h 739"/>
                <a:gd name="T56" fmla="*/ 9 w 96"/>
                <a:gd name="T57" fmla="*/ 103 h 739"/>
                <a:gd name="T58" fmla="*/ 8 w 96"/>
                <a:gd name="T59" fmla="*/ 86 h 739"/>
                <a:gd name="T60" fmla="*/ 20 w 96"/>
                <a:gd name="T61" fmla="*/ 51 h 739"/>
                <a:gd name="T62" fmla="*/ 21 w 96"/>
                <a:gd name="T63" fmla="*/ 30 h 739"/>
                <a:gd name="T64" fmla="*/ 21 w 96"/>
                <a:gd name="T65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739">
                  <a:moveTo>
                    <a:pt x="21" y="0"/>
                  </a:moveTo>
                  <a:cubicBezTo>
                    <a:pt x="31" y="0"/>
                    <a:pt x="33" y="25"/>
                    <a:pt x="37" y="38"/>
                  </a:cubicBezTo>
                  <a:cubicBezTo>
                    <a:pt x="42" y="52"/>
                    <a:pt x="47" y="65"/>
                    <a:pt x="49" y="76"/>
                  </a:cubicBezTo>
                  <a:cubicBezTo>
                    <a:pt x="52" y="94"/>
                    <a:pt x="54" y="112"/>
                    <a:pt x="56" y="130"/>
                  </a:cubicBezTo>
                  <a:cubicBezTo>
                    <a:pt x="58" y="148"/>
                    <a:pt x="59" y="168"/>
                    <a:pt x="58" y="187"/>
                  </a:cubicBezTo>
                  <a:cubicBezTo>
                    <a:pt x="57" y="202"/>
                    <a:pt x="52" y="212"/>
                    <a:pt x="50" y="227"/>
                  </a:cubicBezTo>
                  <a:cubicBezTo>
                    <a:pt x="48" y="244"/>
                    <a:pt x="49" y="263"/>
                    <a:pt x="48" y="281"/>
                  </a:cubicBezTo>
                  <a:cubicBezTo>
                    <a:pt x="48" y="300"/>
                    <a:pt x="47" y="318"/>
                    <a:pt x="49" y="334"/>
                  </a:cubicBezTo>
                  <a:cubicBezTo>
                    <a:pt x="53" y="359"/>
                    <a:pt x="64" y="381"/>
                    <a:pt x="69" y="406"/>
                  </a:cubicBezTo>
                  <a:cubicBezTo>
                    <a:pt x="71" y="416"/>
                    <a:pt x="71" y="428"/>
                    <a:pt x="72" y="439"/>
                  </a:cubicBezTo>
                  <a:cubicBezTo>
                    <a:pt x="74" y="460"/>
                    <a:pt x="78" y="481"/>
                    <a:pt x="84" y="502"/>
                  </a:cubicBezTo>
                  <a:cubicBezTo>
                    <a:pt x="86" y="512"/>
                    <a:pt x="91" y="521"/>
                    <a:pt x="92" y="531"/>
                  </a:cubicBezTo>
                  <a:cubicBezTo>
                    <a:pt x="95" y="560"/>
                    <a:pt x="90" y="591"/>
                    <a:pt x="90" y="621"/>
                  </a:cubicBezTo>
                  <a:cubicBezTo>
                    <a:pt x="90" y="643"/>
                    <a:pt x="92" y="666"/>
                    <a:pt x="93" y="687"/>
                  </a:cubicBezTo>
                  <a:cubicBezTo>
                    <a:pt x="94" y="694"/>
                    <a:pt x="96" y="702"/>
                    <a:pt x="96" y="707"/>
                  </a:cubicBezTo>
                  <a:cubicBezTo>
                    <a:pt x="95" y="713"/>
                    <a:pt x="90" y="719"/>
                    <a:pt x="87" y="724"/>
                  </a:cubicBezTo>
                  <a:cubicBezTo>
                    <a:pt x="83" y="730"/>
                    <a:pt x="83" y="736"/>
                    <a:pt x="75" y="739"/>
                  </a:cubicBezTo>
                  <a:cubicBezTo>
                    <a:pt x="74" y="709"/>
                    <a:pt x="68" y="684"/>
                    <a:pt x="63" y="656"/>
                  </a:cubicBezTo>
                  <a:cubicBezTo>
                    <a:pt x="59" y="633"/>
                    <a:pt x="49" y="612"/>
                    <a:pt x="45" y="589"/>
                  </a:cubicBezTo>
                  <a:cubicBezTo>
                    <a:pt x="42" y="570"/>
                    <a:pt x="42" y="549"/>
                    <a:pt x="38" y="529"/>
                  </a:cubicBezTo>
                  <a:cubicBezTo>
                    <a:pt x="35" y="510"/>
                    <a:pt x="33" y="489"/>
                    <a:pt x="31" y="470"/>
                  </a:cubicBezTo>
                  <a:cubicBezTo>
                    <a:pt x="29" y="451"/>
                    <a:pt x="25" y="431"/>
                    <a:pt x="22" y="412"/>
                  </a:cubicBezTo>
                  <a:cubicBezTo>
                    <a:pt x="19" y="392"/>
                    <a:pt x="18" y="372"/>
                    <a:pt x="16" y="352"/>
                  </a:cubicBezTo>
                  <a:cubicBezTo>
                    <a:pt x="15" y="345"/>
                    <a:pt x="13" y="339"/>
                    <a:pt x="12" y="332"/>
                  </a:cubicBezTo>
                  <a:cubicBezTo>
                    <a:pt x="11" y="325"/>
                    <a:pt x="12" y="317"/>
                    <a:pt x="11" y="310"/>
                  </a:cubicBezTo>
                  <a:cubicBezTo>
                    <a:pt x="10" y="295"/>
                    <a:pt x="0" y="279"/>
                    <a:pt x="0" y="263"/>
                  </a:cubicBezTo>
                  <a:cubicBezTo>
                    <a:pt x="0" y="256"/>
                    <a:pt x="5" y="251"/>
                    <a:pt x="6" y="243"/>
                  </a:cubicBezTo>
                  <a:cubicBezTo>
                    <a:pt x="10" y="224"/>
                    <a:pt x="8" y="199"/>
                    <a:pt x="7" y="174"/>
                  </a:cubicBezTo>
                  <a:cubicBezTo>
                    <a:pt x="6" y="150"/>
                    <a:pt x="8" y="125"/>
                    <a:pt x="9" y="103"/>
                  </a:cubicBezTo>
                  <a:cubicBezTo>
                    <a:pt x="9" y="98"/>
                    <a:pt x="7" y="92"/>
                    <a:pt x="8" y="86"/>
                  </a:cubicBezTo>
                  <a:cubicBezTo>
                    <a:pt x="9" y="76"/>
                    <a:pt x="18" y="65"/>
                    <a:pt x="20" y="51"/>
                  </a:cubicBezTo>
                  <a:cubicBezTo>
                    <a:pt x="21" y="45"/>
                    <a:pt x="21" y="37"/>
                    <a:pt x="21" y="30"/>
                  </a:cubicBezTo>
                  <a:cubicBezTo>
                    <a:pt x="20" y="19"/>
                    <a:pt x="15" y="7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123"/>
            <p:cNvSpPr>
              <a:spLocks/>
            </p:cNvSpPr>
            <p:nvPr/>
          </p:nvSpPr>
          <p:spPr bwMode="auto">
            <a:xfrm>
              <a:off x="4349692" y="1677661"/>
              <a:ext cx="8672" cy="8875"/>
            </a:xfrm>
            <a:custGeom>
              <a:avLst/>
              <a:gdLst>
                <a:gd name="T0" fmla="*/ 4 w 6"/>
                <a:gd name="T1" fmla="*/ 0 h 6"/>
                <a:gd name="T2" fmla="*/ 4 w 6"/>
                <a:gd name="T3" fmla="*/ 6 h 6"/>
                <a:gd name="T4" fmla="*/ 4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6" y="0"/>
                    <a:pt x="5" y="5"/>
                    <a:pt x="4" y="6"/>
                  </a:cubicBezTo>
                  <a:cubicBezTo>
                    <a:pt x="0" y="5"/>
                    <a:pt x="3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124"/>
            <p:cNvSpPr>
              <a:spLocks/>
            </p:cNvSpPr>
            <p:nvPr/>
          </p:nvSpPr>
          <p:spPr bwMode="auto">
            <a:xfrm>
              <a:off x="4355111" y="1703175"/>
              <a:ext cx="14092" cy="18859"/>
            </a:xfrm>
            <a:custGeom>
              <a:avLst/>
              <a:gdLst>
                <a:gd name="T0" fmla="*/ 0 w 10"/>
                <a:gd name="T1" fmla="*/ 0 h 13"/>
                <a:gd name="T2" fmla="*/ 9 w 10"/>
                <a:gd name="T3" fmla="*/ 7 h 13"/>
                <a:gd name="T4" fmla="*/ 4 w 10"/>
                <a:gd name="T5" fmla="*/ 13 h 13"/>
                <a:gd name="T6" fmla="*/ 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cubicBezTo>
                    <a:pt x="4" y="1"/>
                    <a:pt x="7" y="4"/>
                    <a:pt x="9" y="7"/>
                  </a:cubicBezTo>
                  <a:cubicBezTo>
                    <a:pt x="10" y="11"/>
                    <a:pt x="8" y="13"/>
                    <a:pt x="4" y="13"/>
                  </a:cubicBezTo>
                  <a:cubicBezTo>
                    <a:pt x="3" y="9"/>
                    <a:pt x="0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125"/>
            <p:cNvSpPr>
              <a:spLocks/>
            </p:cNvSpPr>
            <p:nvPr/>
          </p:nvSpPr>
          <p:spPr bwMode="auto">
            <a:xfrm>
              <a:off x="4220698" y="2382082"/>
              <a:ext cx="4337" cy="11093"/>
            </a:xfrm>
            <a:custGeom>
              <a:avLst/>
              <a:gdLst>
                <a:gd name="T0" fmla="*/ 0 w 3"/>
                <a:gd name="T1" fmla="*/ 1 h 8"/>
                <a:gd name="T2" fmla="*/ 0 w 3"/>
                <a:gd name="T3" fmla="*/ 6 h 8"/>
                <a:gd name="T4" fmla="*/ 0 w 3"/>
                <a:gd name="T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1"/>
                  </a:moveTo>
                  <a:cubicBezTo>
                    <a:pt x="3" y="0"/>
                    <a:pt x="3" y="8"/>
                    <a:pt x="0" y="6"/>
                  </a:cubicBezTo>
                  <a:cubicBezTo>
                    <a:pt x="0" y="5"/>
                    <a:pt x="0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126"/>
            <p:cNvSpPr>
              <a:spLocks/>
            </p:cNvSpPr>
            <p:nvPr/>
          </p:nvSpPr>
          <p:spPr bwMode="auto">
            <a:xfrm>
              <a:off x="5059698" y="3210746"/>
              <a:ext cx="5420" cy="17748"/>
            </a:xfrm>
            <a:custGeom>
              <a:avLst/>
              <a:gdLst>
                <a:gd name="T0" fmla="*/ 0 w 4"/>
                <a:gd name="T1" fmla="*/ 0 h 12"/>
                <a:gd name="T2" fmla="*/ 2 w 4"/>
                <a:gd name="T3" fmla="*/ 12 h 12"/>
                <a:gd name="T4" fmla="*/ 0 w 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2">
                  <a:moveTo>
                    <a:pt x="0" y="0"/>
                  </a:moveTo>
                  <a:cubicBezTo>
                    <a:pt x="4" y="0"/>
                    <a:pt x="1" y="8"/>
                    <a:pt x="2" y="12"/>
                  </a:cubicBezTo>
                  <a:cubicBezTo>
                    <a:pt x="0" y="10"/>
                    <a:pt x="0" y="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9" name="Freeform 128"/>
          <p:cNvSpPr>
            <a:spLocks noEditPoints="1"/>
          </p:cNvSpPr>
          <p:nvPr/>
        </p:nvSpPr>
        <p:spPr bwMode="auto">
          <a:xfrm>
            <a:off x="5120385" y="1542677"/>
            <a:ext cx="1339354" cy="3554765"/>
          </a:xfrm>
          <a:custGeom>
            <a:avLst/>
            <a:gdLst>
              <a:gd name="T0" fmla="*/ 393 w 793"/>
              <a:gd name="T1" fmla="*/ 63 h 2057"/>
              <a:gd name="T2" fmla="*/ 429 w 793"/>
              <a:gd name="T3" fmla="*/ 136 h 2057"/>
              <a:gd name="T4" fmla="*/ 443 w 793"/>
              <a:gd name="T5" fmla="*/ 249 h 2057"/>
              <a:gd name="T6" fmla="*/ 448 w 793"/>
              <a:gd name="T7" fmla="*/ 283 h 2057"/>
              <a:gd name="T8" fmla="*/ 560 w 793"/>
              <a:gd name="T9" fmla="*/ 339 h 2057"/>
              <a:gd name="T10" fmla="*/ 572 w 793"/>
              <a:gd name="T11" fmla="*/ 471 h 2057"/>
              <a:gd name="T12" fmla="*/ 568 w 793"/>
              <a:gd name="T13" fmla="*/ 874 h 2057"/>
              <a:gd name="T14" fmla="*/ 564 w 793"/>
              <a:gd name="T15" fmla="*/ 1034 h 2057"/>
              <a:gd name="T16" fmla="*/ 518 w 793"/>
              <a:gd name="T17" fmla="*/ 1121 h 2057"/>
              <a:gd name="T18" fmla="*/ 540 w 793"/>
              <a:gd name="T19" fmla="*/ 1308 h 2057"/>
              <a:gd name="T20" fmla="*/ 586 w 793"/>
              <a:gd name="T21" fmla="*/ 1438 h 2057"/>
              <a:gd name="T22" fmla="*/ 628 w 793"/>
              <a:gd name="T23" fmla="*/ 1606 h 2057"/>
              <a:gd name="T24" fmla="*/ 656 w 793"/>
              <a:gd name="T25" fmla="*/ 1709 h 2057"/>
              <a:gd name="T26" fmla="*/ 696 w 793"/>
              <a:gd name="T27" fmla="*/ 1826 h 2057"/>
              <a:gd name="T28" fmla="*/ 707 w 793"/>
              <a:gd name="T29" fmla="*/ 1904 h 2057"/>
              <a:gd name="T30" fmla="*/ 770 w 793"/>
              <a:gd name="T31" fmla="*/ 1990 h 2057"/>
              <a:gd name="T32" fmla="*/ 691 w 793"/>
              <a:gd name="T33" fmla="*/ 2037 h 2057"/>
              <a:gd name="T34" fmla="*/ 653 w 793"/>
              <a:gd name="T35" fmla="*/ 1985 h 2057"/>
              <a:gd name="T36" fmla="*/ 563 w 793"/>
              <a:gd name="T37" fmla="*/ 1932 h 2057"/>
              <a:gd name="T38" fmla="*/ 467 w 793"/>
              <a:gd name="T39" fmla="*/ 1888 h 2057"/>
              <a:gd name="T40" fmla="*/ 450 w 793"/>
              <a:gd name="T41" fmla="*/ 1807 h 2057"/>
              <a:gd name="T42" fmla="*/ 422 w 793"/>
              <a:gd name="T43" fmla="*/ 1634 h 2057"/>
              <a:gd name="T44" fmla="*/ 392 w 793"/>
              <a:gd name="T45" fmla="*/ 1474 h 2057"/>
              <a:gd name="T46" fmla="*/ 367 w 793"/>
              <a:gd name="T47" fmla="*/ 1335 h 2057"/>
              <a:gd name="T48" fmla="*/ 316 w 793"/>
              <a:gd name="T49" fmla="*/ 1145 h 2057"/>
              <a:gd name="T50" fmla="*/ 264 w 793"/>
              <a:gd name="T51" fmla="*/ 1137 h 2057"/>
              <a:gd name="T52" fmla="*/ 250 w 793"/>
              <a:gd name="T53" fmla="*/ 1319 h 2057"/>
              <a:gd name="T54" fmla="*/ 267 w 793"/>
              <a:gd name="T55" fmla="*/ 1670 h 2057"/>
              <a:gd name="T56" fmla="*/ 280 w 793"/>
              <a:gd name="T57" fmla="*/ 1815 h 2057"/>
              <a:gd name="T58" fmla="*/ 280 w 793"/>
              <a:gd name="T59" fmla="*/ 1910 h 2057"/>
              <a:gd name="T60" fmla="*/ 252 w 793"/>
              <a:gd name="T61" fmla="*/ 1940 h 2057"/>
              <a:gd name="T62" fmla="*/ 140 w 793"/>
              <a:gd name="T63" fmla="*/ 2001 h 2057"/>
              <a:gd name="T64" fmla="*/ 151 w 793"/>
              <a:gd name="T65" fmla="*/ 1947 h 2057"/>
              <a:gd name="T66" fmla="*/ 74 w 793"/>
              <a:gd name="T67" fmla="*/ 1880 h 2057"/>
              <a:gd name="T68" fmla="*/ 78 w 793"/>
              <a:gd name="T69" fmla="*/ 1674 h 2057"/>
              <a:gd name="T70" fmla="*/ 78 w 793"/>
              <a:gd name="T71" fmla="*/ 1555 h 2057"/>
              <a:gd name="T72" fmla="*/ 81 w 793"/>
              <a:gd name="T73" fmla="*/ 1253 h 2057"/>
              <a:gd name="T74" fmla="*/ 26 w 793"/>
              <a:gd name="T75" fmla="*/ 1125 h 2057"/>
              <a:gd name="T76" fmla="*/ 8 w 793"/>
              <a:gd name="T77" fmla="*/ 1047 h 2057"/>
              <a:gd name="T78" fmla="*/ 27 w 793"/>
              <a:gd name="T79" fmla="*/ 874 h 2057"/>
              <a:gd name="T80" fmla="*/ 50 w 793"/>
              <a:gd name="T81" fmla="*/ 775 h 2057"/>
              <a:gd name="T82" fmla="*/ 84 w 793"/>
              <a:gd name="T83" fmla="*/ 680 h 2057"/>
              <a:gd name="T84" fmla="*/ 98 w 793"/>
              <a:gd name="T85" fmla="*/ 576 h 2057"/>
              <a:gd name="T86" fmla="*/ 100 w 793"/>
              <a:gd name="T87" fmla="*/ 544 h 2057"/>
              <a:gd name="T88" fmla="*/ 119 w 793"/>
              <a:gd name="T89" fmla="*/ 365 h 2057"/>
              <a:gd name="T90" fmla="*/ 139 w 793"/>
              <a:gd name="T91" fmla="*/ 319 h 2057"/>
              <a:gd name="T92" fmla="*/ 182 w 793"/>
              <a:gd name="T93" fmla="*/ 161 h 2057"/>
              <a:gd name="T94" fmla="*/ 241 w 793"/>
              <a:gd name="T95" fmla="*/ 20 h 2057"/>
              <a:gd name="T96" fmla="*/ 477 w 793"/>
              <a:gd name="T97" fmla="*/ 608 h 2057"/>
              <a:gd name="T98" fmla="*/ 467 w 793"/>
              <a:gd name="T99" fmla="*/ 768 h 2057"/>
              <a:gd name="T100" fmla="*/ 484 w 793"/>
              <a:gd name="T101" fmla="*/ 591 h 2057"/>
              <a:gd name="T102" fmla="*/ 54 w 793"/>
              <a:gd name="T103" fmla="*/ 1095 h 2057"/>
              <a:gd name="T104" fmla="*/ 68 w 793"/>
              <a:gd name="T105" fmla="*/ 1064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93" h="2057">
                <a:moveTo>
                  <a:pt x="330" y="0"/>
                </a:moveTo>
                <a:cubicBezTo>
                  <a:pt x="345" y="11"/>
                  <a:pt x="370" y="22"/>
                  <a:pt x="382" y="37"/>
                </a:cubicBezTo>
                <a:cubicBezTo>
                  <a:pt x="388" y="44"/>
                  <a:pt x="388" y="54"/>
                  <a:pt x="393" y="63"/>
                </a:cubicBezTo>
                <a:cubicBezTo>
                  <a:pt x="399" y="73"/>
                  <a:pt x="409" y="76"/>
                  <a:pt x="414" y="84"/>
                </a:cubicBezTo>
                <a:cubicBezTo>
                  <a:pt x="419" y="92"/>
                  <a:pt x="425" y="103"/>
                  <a:pt x="428" y="114"/>
                </a:cubicBezTo>
                <a:cubicBezTo>
                  <a:pt x="429" y="122"/>
                  <a:pt x="428" y="129"/>
                  <a:pt x="429" y="136"/>
                </a:cubicBezTo>
                <a:cubicBezTo>
                  <a:pt x="430" y="141"/>
                  <a:pt x="434" y="147"/>
                  <a:pt x="434" y="153"/>
                </a:cubicBezTo>
                <a:cubicBezTo>
                  <a:pt x="437" y="173"/>
                  <a:pt x="426" y="194"/>
                  <a:pt x="431" y="218"/>
                </a:cubicBezTo>
                <a:cubicBezTo>
                  <a:pt x="433" y="228"/>
                  <a:pt x="441" y="236"/>
                  <a:pt x="443" y="249"/>
                </a:cubicBezTo>
                <a:cubicBezTo>
                  <a:pt x="437" y="254"/>
                  <a:pt x="445" y="257"/>
                  <a:pt x="443" y="263"/>
                </a:cubicBezTo>
                <a:cubicBezTo>
                  <a:pt x="440" y="268"/>
                  <a:pt x="434" y="258"/>
                  <a:pt x="433" y="264"/>
                </a:cubicBezTo>
                <a:cubicBezTo>
                  <a:pt x="434" y="275"/>
                  <a:pt x="443" y="277"/>
                  <a:pt x="448" y="283"/>
                </a:cubicBezTo>
                <a:cubicBezTo>
                  <a:pt x="441" y="290"/>
                  <a:pt x="432" y="279"/>
                  <a:pt x="429" y="283"/>
                </a:cubicBezTo>
                <a:cubicBezTo>
                  <a:pt x="454" y="295"/>
                  <a:pt x="484" y="304"/>
                  <a:pt x="512" y="315"/>
                </a:cubicBezTo>
                <a:cubicBezTo>
                  <a:pt x="530" y="322"/>
                  <a:pt x="549" y="324"/>
                  <a:pt x="560" y="339"/>
                </a:cubicBezTo>
                <a:cubicBezTo>
                  <a:pt x="572" y="355"/>
                  <a:pt x="564" y="376"/>
                  <a:pt x="567" y="395"/>
                </a:cubicBezTo>
                <a:cubicBezTo>
                  <a:pt x="567" y="400"/>
                  <a:pt x="571" y="405"/>
                  <a:pt x="571" y="410"/>
                </a:cubicBezTo>
                <a:cubicBezTo>
                  <a:pt x="573" y="428"/>
                  <a:pt x="571" y="450"/>
                  <a:pt x="572" y="471"/>
                </a:cubicBezTo>
                <a:cubicBezTo>
                  <a:pt x="574" y="497"/>
                  <a:pt x="571" y="524"/>
                  <a:pt x="570" y="547"/>
                </a:cubicBezTo>
                <a:cubicBezTo>
                  <a:pt x="567" y="587"/>
                  <a:pt x="570" y="629"/>
                  <a:pt x="570" y="670"/>
                </a:cubicBezTo>
                <a:cubicBezTo>
                  <a:pt x="569" y="741"/>
                  <a:pt x="569" y="809"/>
                  <a:pt x="568" y="874"/>
                </a:cubicBezTo>
                <a:cubicBezTo>
                  <a:pt x="567" y="888"/>
                  <a:pt x="568" y="902"/>
                  <a:pt x="568" y="915"/>
                </a:cubicBezTo>
                <a:cubicBezTo>
                  <a:pt x="568" y="947"/>
                  <a:pt x="567" y="975"/>
                  <a:pt x="569" y="1010"/>
                </a:cubicBezTo>
                <a:cubicBezTo>
                  <a:pt x="569" y="1019"/>
                  <a:pt x="572" y="1027"/>
                  <a:pt x="564" y="1034"/>
                </a:cubicBezTo>
                <a:cubicBezTo>
                  <a:pt x="554" y="1034"/>
                  <a:pt x="544" y="1034"/>
                  <a:pt x="540" y="1032"/>
                </a:cubicBezTo>
                <a:cubicBezTo>
                  <a:pt x="537" y="1054"/>
                  <a:pt x="539" y="1077"/>
                  <a:pt x="534" y="1095"/>
                </a:cubicBezTo>
                <a:cubicBezTo>
                  <a:pt x="531" y="1107"/>
                  <a:pt x="523" y="1112"/>
                  <a:pt x="518" y="1121"/>
                </a:cubicBezTo>
                <a:cubicBezTo>
                  <a:pt x="528" y="1139"/>
                  <a:pt x="525" y="1156"/>
                  <a:pt x="525" y="1175"/>
                </a:cubicBezTo>
                <a:cubicBezTo>
                  <a:pt x="525" y="1204"/>
                  <a:pt x="532" y="1235"/>
                  <a:pt x="535" y="1263"/>
                </a:cubicBezTo>
                <a:cubicBezTo>
                  <a:pt x="537" y="1279"/>
                  <a:pt x="538" y="1294"/>
                  <a:pt x="540" y="1308"/>
                </a:cubicBezTo>
                <a:cubicBezTo>
                  <a:pt x="541" y="1322"/>
                  <a:pt x="546" y="1334"/>
                  <a:pt x="550" y="1347"/>
                </a:cubicBezTo>
                <a:cubicBezTo>
                  <a:pt x="554" y="1365"/>
                  <a:pt x="557" y="1381"/>
                  <a:pt x="563" y="1398"/>
                </a:cubicBezTo>
                <a:cubicBezTo>
                  <a:pt x="569" y="1411"/>
                  <a:pt x="581" y="1423"/>
                  <a:pt x="586" y="1438"/>
                </a:cubicBezTo>
                <a:cubicBezTo>
                  <a:pt x="589" y="1448"/>
                  <a:pt x="588" y="1458"/>
                  <a:pt x="590" y="1468"/>
                </a:cubicBezTo>
                <a:cubicBezTo>
                  <a:pt x="593" y="1481"/>
                  <a:pt x="598" y="1495"/>
                  <a:pt x="601" y="1507"/>
                </a:cubicBezTo>
                <a:cubicBezTo>
                  <a:pt x="611" y="1541"/>
                  <a:pt x="613" y="1576"/>
                  <a:pt x="628" y="1606"/>
                </a:cubicBezTo>
                <a:cubicBezTo>
                  <a:pt x="631" y="1611"/>
                  <a:pt x="635" y="1615"/>
                  <a:pt x="637" y="1621"/>
                </a:cubicBezTo>
                <a:cubicBezTo>
                  <a:pt x="640" y="1630"/>
                  <a:pt x="640" y="1639"/>
                  <a:pt x="641" y="1648"/>
                </a:cubicBezTo>
                <a:cubicBezTo>
                  <a:pt x="645" y="1669"/>
                  <a:pt x="654" y="1689"/>
                  <a:pt x="656" y="1709"/>
                </a:cubicBezTo>
                <a:cubicBezTo>
                  <a:pt x="666" y="1723"/>
                  <a:pt x="676" y="1736"/>
                  <a:pt x="680" y="1754"/>
                </a:cubicBezTo>
                <a:cubicBezTo>
                  <a:pt x="681" y="1761"/>
                  <a:pt x="679" y="1767"/>
                  <a:pt x="681" y="1773"/>
                </a:cubicBezTo>
                <a:cubicBezTo>
                  <a:pt x="684" y="1789"/>
                  <a:pt x="694" y="1806"/>
                  <a:pt x="696" y="1826"/>
                </a:cubicBezTo>
                <a:cubicBezTo>
                  <a:pt x="697" y="1833"/>
                  <a:pt x="696" y="1842"/>
                  <a:pt x="697" y="1849"/>
                </a:cubicBezTo>
                <a:cubicBezTo>
                  <a:pt x="699" y="1859"/>
                  <a:pt x="703" y="1868"/>
                  <a:pt x="704" y="1876"/>
                </a:cubicBezTo>
                <a:cubicBezTo>
                  <a:pt x="706" y="1886"/>
                  <a:pt x="704" y="1896"/>
                  <a:pt x="707" y="1904"/>
                </a:cubicBezTo>
                <a:cubicBezTo>
                  <a:pt x="710" y="1910"/>
                  <a:pt x="717" y="1915"/>
                  <a:pt x="721" y="1922"/>
                </a:cubicBezTo>
                <a:cubicBezTo>
                  <a:pt x="729" y="1937"/>
                  <a:pt x="735" y="1954"/>
                  <a:pt x="744" y="1965"/>
                </a:cubicBezTo>
                <a:cubicBezTo>
                  <a:pt x="751" y="1972"/>
                  <a:pt x="761" y="1981"/>
                  <a:pt x="770" y="1990"/>
                </a:cubicBezTo>
                <a:cubicBezTo>
                  <a:pt x="779" y="1999"/>
                  <a:pt x="791" y="2008"/>
                  <a:pt x="791" y="2020"/>
                </a:cubicBezTo>
                <a:cubicBezTo>
                  <a:pt x="793" y="2057"/>
                  <a:pt x="739" y="2048"/>
                  <a:pt x="711" y="2041"/>
                </a:cubicBezTo>
                <a:cubicBezTo>
                  <a:pt x="704" y="2039"/>
                  <a:pt x="695" y="2040"/>
                  <a:pt x="691" y="2037"/>
                </a:cubicBezTo>
                <a:cubicBezTo>
                  <a:pt x="686" y="2035"/>
                  <a:pt x="684" y="2029"/>
                  <a:pt x="680" y="2026"/>
                </a:cubicBezTo>
                <a:cubicBezTo>
                  <a:pt x="668" y="2019"/>
                  <a:pt x="660" y="2020"/>
                  <a:pt x="656" y="2013"/>
                </a:cubicBezTo>
                <a:cubicBezTo>
                  <a:pt x="652" y="2006"/>
                  <a:pt x="653" y="1996"/>
                  <a:pt x="653" y="1985"/>
                </a:cubicBezTo>
                <a:cubicBezTo>
                  <a:pt x="649" y="1973"/>
                  <a:pt x="638" y="1969"/>
                  <a:pt x="638" y="1954"/>
                </a:cubicBezTo>
                <a:cubicBezTo>
                  <a:pt x="624" y="1946"/>
                  <a:pt x="612" y="1938"/>
                  <a:pt x="606" y="1923"/>
                </a:cubicBezTo>
                <a:cubicBezTo>
                  <a:pt x="592" y="1928"/>
                  <a:pt x="578" y="1929"/>
                  <a:pt x="563" y="1932"/>
                </a:cubicBezTo>
                <a:cubicBezTo>
                  <a:pt x="549" y="1935"/>
                  <a:pt x="534" y="1936"/>
                  <a:pt x="520" y="1939"/>
                </a:cubicBezTo>
                <a:cubicBezTo>
                  <a:pt x="502" y="1943"/>
                  <a:pt x="484" y="1954"/>
                  <a:pt x="467" y="1946"/>
                </a:cubicBezTo>
                <a:cubicBezTo>
                  <a:pt x="464" y="1928"/>
                  <a:pt x="471" y="1907"/>
                  <a:pt x="467" y="1888"/>
                </a:cubicBezTo>
                <a:cubicBezTo>
                  <a:pt x="466" y="1882"/>
                  <a:pt x="461" y="1878"/>
                  <a:pt x="460" y="1872"/>
                </a:cubicBezTo>
                <a:cubicBezTo>
                  <a:pt x="457" y="1853"/>
                  <a:pt x="463" y="1832"/>
                  <a:pt x="458" y="1818"/>
                </a:cubicBezTo>
                <a:cubicBezTo>
                  <a:pt x="457" y="1814"/>
                  <a:pt x="451" y="1811"/>
                  <a:pt x="450" y="1807"/>
                </a:cubicBezTo>
                <a:cubicBezTo>
                  <a:pt x="446" y="1793"/>
                  <a:pt x="456" y="1752"/>
                  <a:pt x="445" y="1741"/>
                </a:cubicBezTo>
                <a:cubicBezTo>
                  <a:pt x="443" y="1701"/>
                  <a:pt x="431" y="1677"/>
                  <a:pt x="430" y="1641"/>
                </a:cubicBezTo>
                <a:cubicBezTo>
                  <a:pt x="428" y="1638"/>
                  <a:pt x="425" y="1636"/>
                  <a:pt x="422" y="1634"/>
                </a:cubicBezTo>
                <a:cubicBezTo>
                  <a:pt x="427" y="1626"/>
                  <a:pt x="420" y="1614"/>
                  <a:pt x="417" y="1606"/>
                </a:cubicBezTo>
                <a:cubicBezTo>
                  <a:pt x="419" y="1578"/>
                  <a:pt x="415" y="1554"/>
                  <a:pt x="409" y="1528"/>
                </a:cubicBezTo>
                <a:cubicBezTo>
                  <a:pt x="404" y="1509"/>
                  <a:pt x="393" y="1491"/>
                  <a:pt x="392" y="1474"/>
                </a:cubicBezTo>
                <a:cubicBezTo>
                  <a:pt x="392" y="1468"/>
                  <a:pt x="394" y="1462"/>
                  <a:pt x="393" y="1456"/>
                </a:cubicBezTo>
                <a:cubicBezTo>
                  <a:pt x="391" y="1429"/>
                  <a:pt x="375" y="1400"/>
                  <a:pt x="370" y="1370"/>
                </a:cubicBezTo>
                <a:cubicBezTo>
                  <a:pt x="368" y="1358"/>
                  <a:pt x="369" y="1346"/>
                  <a:pt x="367" y="1335"/>
                </a:cubicBezTo>
                <a:cubicBezTo>
                  <a:pt x="364" y="1314"/>
                  <a:pt x="350" y="1296"/>
                  <a:pt x="346" y="1276"/>
                </a:cubicBezTo>
                <a:cubicBezTo>
                  <a:pt x="341" y="1252"/>
                  <a:pt x="341" y="1230"/>
                  <a:pt x="333" y="1207"/>
                </a:cubicBezTo>
                <a:cubicBezTo>
                  <a:pt x="332" y="1186"/>
                  <a:pt x="319" y="1167"/>
                  <a:pt x="316" y="1145"/>
                </a:cubicBezTo>
                <a:cubicBezTo>
                  <a:pt x="308" y="1133"/>
                  <a:pt x="300" y="1117"/>
                  <a:pt x="294" y="1100"/>
                </a:cubicBezTo>
                <a:cubicBezTo>
                  <a:pt x="288" y="1084"/>
                  <a:pt x="288" y="1062"/>
                  <a:pt x="275" y="1055"/>
                </a:cubicBezTo>
                <a:cubicBezTo>
                  <a:pt x="257" y="1078"/>
                  <a:pt x="272" y="1108"/>
                  <a:pt x="264" y="1137"/>
                </a:cubicBezTo>
                <a:cubicBezTo>
                  <a:pt x="263" y="1144"/>
                  <a:pt x="257" y="1151"/>
                  <a:pt x="257" y="1159"/>
                </a:cubicBezTo>
                <a:cubicBezTo>
                  <a:pt x="256" y="1169"/>
                  <a:pt x="257" y="1179"/>
                  <a:pt x="257" y="1188"/>
                </a:cubicBezTo>
                <a:cubicBezTo>
                  <a:pt x="253" y="1231"/>
                  <a:pt x="246" y="1273"/>
                  <a:pt x="250" y="1319"/>
                </a:cubicBezTo>
                <a:cubicBezTo>
                  <a:pt x="254" y="1379"/>
                  <a:pt x="252" y="1442"/>
                  <a:pt x="252" y="1504"/>
                </a:cubicBezTo>
                <a:cubicBezTo>
                  <a:pt x="252" y="1542"/>
                  <a:pt x="256" y="1580"/>
                  <a:pt x="260" y="1619"/>
                </a:cubicBezTo>
                <a:cubicBezTo>
                  <a:pt x="262" y="1636"/>
                  <a:pt x="265" y="1654"/>
                  <a:pt x="267" y="1670"/>
                </a:cubicBezTo>
                <a:cubicBezTo>
                  <a:pt x="268" y="1682"/>
                  <a:pt x="266" y="1693"/>
                  <a:pt x="267" y="1703"/>
                </a:cubicBezTo>
                <a:cubicBezTo>
                  <a:pt x="268" y="1724"/>
                  <a:pt x="277" y="1742"/>
                  <a:pt x="279" y="1761"/>
                </a:cubicBezTo>
                <a:cubicBezTo>
                  <a:pt x="281" y="1778"/>
                  <a:pt x="282" y="1803"/>
                  <a:pt x="280" y="1815"/>
                </a:cubicBezTo>
                <a:cubicBezTo>
                  <a:pt x="279" y="1823"/>
                  <a:pt x="276" y="1830"/>
                  <a:pt x="277" y="1838"/>
                </a:cubicBezTo>
                <a:cubicBezTo>
                  <a:pt x="277" y="1845"/>
                  <a:pt x="280" y="1852"/>
                  <a:pt x="281" y="1860"/>
                </a:cubicBezTo>
                <a:cubicBezTo>
                  <a:pt x="283" y="1877"/>
                  <a:pt x="280" y="1894"/>
                  <a:pt x="280" y="1910"/>
                </a:cubicBezTo>
                <a:cubicBezTo>
                  <a:pt x="277" y="1913"/>
                  <a:pt x="275" y="1915"/>
                  <a:pt x="272" y="1919"/>
                </a:cubicBezTo>
                <a:cubicBezTo>
                  <a:pt x="270" y="1922"/>
                  <a:pt x="268" y="1926"/>
                  <a:pt x="266" y="1929"/>
                </a:cubicBezTo>
                <a:cubicBezTo>
                  <a:pt x="261" y="1933"/>
                  <a:pt x="254" y="1934"/>
                  <a:pt x="252" y="1940"/>
                </a:cubicBezTo>
                <a:cubicBezTo>
                  <a:pt x="246" y="1961"/>
                  <a:pt x="262" y="1981"/>
                  <a:pt x="255" y="2008"/>
                </a:cubicBezTo>
                <a:cubicBezTo>
                  <a:pt x="242" y="2026"/>
                  <a:pt x="194" y="2036"/>
                  <a:pt x="166" y="2027"/>
                </a:cubicBezTo>
                <a:cubicBezTo>
                  <a:pt x="156" y="2025"/>
                  <a:pt x="141" y="2014"/>
                  <a:pt x="140" y="2001"/>
                </a:cubicBezTo>
                <a:cubicBezTo>
                  <a:pt x="140" y="1990"/>
                  <a:pt x="145" y="1987"/>
                  <a:pt x="148" y="1979"/>
                </a:cubicBezTo>
                <a:cubicBezTo>
                  <a:pt x="149" y="1977"/>
                  <a:pt x="148" y="1974"/>
                  <a:pt x="149" y="1971"/>
                </a:cubicBezTo>
                <a:cubicBezTo>
                  <a:pt x="152" y="1964"/>
                  <a:pt x="152" y="1960"/>
                  <a:pt x="151" y="1947"/>
                </a:cubicBezTo>
                <a:cubicBezTo>
                  <a:pt x="128" y="1949"/>
                  <a:pt x="117" y="1938"/>
                  <a:pt x="99" y="1929"/>
                </a:cubicBezTo>
                <a:cubicBezTo>
                  <a:pt x="91" y="1925"/>
                  <a:pt x="72" y="1918"/>
                  <a:pt x="70" y="1912"/>
                </a:cubicBezTo>
                <a:cubicBezTo>
                  <a:pt x="67" y="1903"/>
                  <a:pt x="74" y="1889"/>
                  <a:pt x="74" y="1880"/>
                </a:cubicBezTo>
                <a:cubicBezTo>
                  <a:pt x="76" y="1853"/>
                  <a:pt x="74" y="1823"/>
                  <a:pt x="74" y="1792"/>
                </a:cubicBezTo>
                <a:cubicBezTo>
                  <a:pt x="74" y="1759"/>
                  <a:pt x="70" y="1720"/>
                  <a:pt x="74" y="1687"/>
                </a:cubicBezTo>
                <a:cubicBezTo>
                  <a:pt x="75" y="1683"/>
                  <a:pt x="77" y="1678"/>
                  <a:pt x="78" y="1674"/>
                </a:cubicBezTo>
                <a:cubicBezTo>
                  <a:pt x="79" y="1656"/>
                  <a:pt x="74" y="1637"/>
                  <a:pt x="75" y="1619"/>
                </a:cubicBezTo>
                <a:cubicBezTo>
                  <a:pt x="76" y="1614"/>
                  <a:pt x="78" y="1610"/>
                  <a:pt x="79" y="1606"/>
                </a:cubicBezTo>
                <a:cubicBezTo>
                  <a:pt x="80" y="1589"/>
                  <a:pt x="76" y="1572"/>
                  <a:pt x="78" y="1555"/>
                </a:cubicBezTo>
                <a:cubicBezTo>
                  <a:pt x="78" y="1544"/>
                  <a:pt x="81" y="1533"/>
                  <a:pt x="81" y="1522"/>
                </a:cubicBezTo>
                <a:cubicBezTo>
                  <a:pt x="82" y="1470"/>
                  <a:pt x="81" y="1422"/>
                  <a:pt x="82" y="1374"/>
                </a:cubicBezTo>
                <a:cubicBezTo>
                  <a:pt x="75" y="1339"/>
                  <a:pt x="82" y="1293"/>
                  <a:pt x="81" y="1253"/>
                </a:cubicBezTo>
                <a:cubicBezTo>
                  <a:pt x="80" y="1217"/>
                  <a:pt x="78" y="1181"/>
                  <a:pt x="76" y="1142"/>
                </a:cubicBezTo>
                <a:cubicBezTo>
                  <a:pt x="66" y="1141"/>
                  <a:pt x="52" y="1143"/>
                  <a:pt x="42" y="1142"/>
                </a:cubicBezTo>
                <a:cubicBezTo>
                  <a:pt x="42" y="1134"/>
                  <a:pt x="32" y="1130"/>
                  <a:pt x="26" y="1125"/>
                </a:cubicBezTo>
                <a:cubicBezTo>
                  <a:pt x="22" y="1115"/>
                  <a:pt x="19" y="1108"/>
                  <a:pt x="14" y="1099"/>
                </a:cubicBezTo>
                <a:cubicBezTo>
                  <a:pt x="10" y="1091"/>
                  <a:pt x="1" y="1084"/>
                  <a:pt x="0" y="1074"/>
                </a:cubicBezTo>
                <a:cubicBezTo>
                  <a:pt x="0" y="1068"/>
                  <a:pt x="6" y="1057"/>
                  <a:pt x="8" y="1047"/>
                </a:cubicBezTo>
                <a:cubicBezTo>
                  <a:pt x="11" y="1038"/>
                  <a:pt x="15" y="1025"/>
                  <a:pt x="14" y="1017"/>
                </a:cubicBezTo>
                <a:cubicBezTo>
                  <a:pt x="12" y="1006"/>
                  <a:pt x="1" y="1002"/>
                  <a:pt x="2" y="989"/>
                </a:cubicBezTo>
                <a:cubicBezTo>
                  <a:pt x="14" y="959"/>
                  <a:pt x="24" y="915"/>
                  <a:pt x="27" y="874"/>
                </a:cubicBezTo>
                <a:cubicBezTo>
                  <a:pt x="28" y="867"/>
                  <a:pt x="26" y="861"/>
                  <a:pt x="27" y="855"/>
                </a:cubicBezTo>
                <a:cubicBezTo>
                  <a:pt x="29" y="840"/>
                  <a:pt x="39" y="825"/>
                  <a:pt x="36" y="812"/>
                </a:cubicBezTo>
                <a:cubicBezTo>
                  <a:pt x="44" y="801"/>
                  <a:pt x="44" y="788"/>
                  <a:pt x="50" y="775"/>
                </a:cubicBezTo>
                <a:cubicBezTo>
                  <a:pt x="52" y="769"/>
                  <a:pt x="58" y="764"/>
                  <a:pt x="61" y="758"/>
                </a:cubicBezTo>
                <a:cubicBezTo>
                  <a:pt x="65" y="746"/>
                  <a:pt x="66" y="731"/>
                  <a:pt x="71" y="717"/>
                </a:cubicBezTo>
                <a:cubicBezTo>
                  <a:pt x="75" y="705"/>
                  <a:pt x="82" y="693"/>
                  <a:pt x="84" y="680"/>
                </a:cubicBezTo>
                <a:cubicBezTo>
                  <a:pt x="87" y="667"/>
                  <a:pt x="88" y="652"/>
                  <a:pt x="90" y="637"/>
                </a:cubicBezTo>
                <a:cubicBezTo>
                  <a:pt x="92" y="623"/>
                  <a:pt x="96" y="609"/>
                  <a:pt x="98" y="595"/>
                </a:cubicBezTo>
                <a:cubicBezTo>
                  <a:pt x="98" y="589"/>
                  <a:pt x="97" y="582"/>
                  <a:pt x="98" y="576"/>
                </a:cubicBezTo>
                <a:cubicBezTo>
                  <a:pt x="99" y="567"/>
                  <a:pt x="105" y="560"/>
                  <a:pt x="102" y="546"/>
                </a:cubicBezTo>
                <a:cubicBezTo>
                  <a:pt x="103" y="544"/>
                  <a:pt x="101" y="542"/>
                  <a:pt x="101" y="544"/>
                </a:cubicBezTo>
                <a:cubicBezTo>
                  <a:pt x="101" y="547"/>
                  <a:pt x="100" y="546"/>
                  <a:pt x="100" y="544"/>
                </a:cubicBezTo>
                <a:cubicBezTo>
                  <a:pt x="101" y="536"/>
                  <a:pt x="102" y="537"/>
                  <a:pt x="104" y="534"/>
                </a:cubicBezTo>
                <a:cubicBezTo>
                  <a:pt x="100" y="515"/>
                  <a:pt x="109" y="498"/>
                  <a:pt x="111" y="479"/>
                </a:cubicBezTo>
                <a:cubicBezTo>
                  <a:pt x="115" y="440"/>
                  <a:pt x="110" y="396"/>
                  <a:pt x="119" y="365"/>
                </a:cubicBezTo>
                <a:cubicBezTo>
                  <a:pt x="117" y="372"/>
                  <a:pt x="123" y="358"/>
                  <a:pt x="125" y="356"/>
                </a:cubicBezTo>
                <a:cubicBezTo>
                  <a:pt x="127" y="352"/>
                  <a:pt x="131" y="347"/>
                  <a:pt x="132" y="343"/>
                </a:cubicBezTo>
                <a:cubicBezTo>
                  <a:pt x="136" y="334"/>
                  <a:pt x="136" y="325"/>
                  <a:pt x="139" y="319"/>
                </a:cubicBezTo>
                <a:cubicBezTo>
                  <a:pt x="146" y="306"/>
                  <a:pt x="159" y="298"/>
                  <a:pt x="163" y="287"/>
                </a:cubicBezTo>
                <a:cubicBezTo>
                  <a:pt x="161" y="251"/>
                  <a:pt x="177" y="223"/>
                  <a:pt x="181" y="194"/>
                </a:cubicBezTo>
                <a:cubicBezTo>
                  <a:pt x="182" y="183"/>
                  <a:pt x="179" y="172"/>
                  <a:pt x="182" y="161"/>
                </a:cubicBezTo>
                <a:cubicBezTo>
                  <a:pt x="184" y="149"/>
                  <a:pt x="192" y="138"/>
                  <a:pt x="194" y="125"/>
                </a:cubicBezTo>
                <a:cubicBezTo>
                  <a:pt x="198" y="101"/>
                  <a:pt x="203" y="80"/>
                  <a:pt x="213" y="61"/>
                </a:cubicBezTo>
                <a:cubicBezTo>
                  <a:pt x="221" y="45"/>
                  <a:pt x="233" y="33"/>
                  <a:pt x="241" y="20"/>
                </a:cubicBezTo>
                <a:cubicBezTo>
                  <a:pt x="260" y="15"/>
                  <a:pt x="275" y="7"/>
                  <a:pt x="291" y="0"/>
                </a:cubicBezTo>
                <a:cubicBezTo>
                  <a:pt x="304" y="0"/>
                  <a:pt x="317" y="0"/>
                  <a:pt x="330" y="0"/>
                </a:cubicBezTo>
                <a:close/>
                <a:moveTo>
                  <a:pt x="477" y="608"/>
                </a:moveTo>
                <a:cubicBezTo>
                  <a:pt x="475" y="622"/>
                  <a:pt x="467" y="638"/>
                  <a:pt x="465" y="655"/>
                </a:cubicBezTo>
                <a:cubicBezTo>
                  <a:pt x="461" y="677"/>
                  <a:pt x="452" y="700"/>
                  <a:pt x="454" y="717"/>
                </a:cubicBezTo>
                <a:cubicBezTo>
                  <a:pt x="455" y="735"/>
                  <a:pt x="466" y="749"/>
                  <a:pt x="467" y="768"/>
                </a:cubicBezTo>
                <a:cubicBezTo>
                  <a:pt x="487" y="747"/>
                  <a:pt x="497" y="706"/>
                  <a:pt x="496" y="664"/>
                </a:cubicBezTo>
                <a:cubicBezTo>
                  <a:pt x="495" y="634"/>
                  <a:pt x="495" y="602"/>
                  <a:pt x="485" y="584"/>
                </a:cubicBezTo>
                <a:cubicBezTo>
                  <a:pt x="484" y="586"/>
                  <a:pt x="486" y="591"/>
                  <a:pt x="484" y="591"/>
                </a:cubicBezTo>
                <a:cubicBezTo>
                  <a:pt x="483" y="588"/>
                  <a:pt x="486" y="581"/>
                  <a:pt x="481" y="582"/>
                </a:cubicBezTo>
                <a:cubicBezTo>
                  <a:pt x="476" y="589"/>
                  <a:pt x="478" y="597"/>
                  <a:pt x="477" y="608"/>
                </a:cubicBezTo>
                <a:close/>
                <a:moveTo>
                  <a:pt x="54" y="1095"/>
                </a:moveTo>
                <a:cubicBezTo>
                  <a:pt x="55" y="1104"/>
                  <a:pt x="63" y="1107"/>
                  <a:pt x="70" y="1110"/>
                </a:cubicBezTo>
                <a:cubicBezTo>
                  <a:pt x="73" y="1098"/>
                  <a:pt x="69" y="1079"/>
                  <a:pt x="72" y="1067"/>
                </a:cubicBezTo>
                <a:cubicBezTo>
                  <a:pt x="68" y="1068"/>
                  <a:pt x="70" y="1065"/>
                  <a:pt x="68" y="1064"/>
                </a:cubicBezTo>
                <a:cubicBezTo>
                  <a:pt x="63" y="1075"/>
                  <a:pt x="69" y="1095"/>
                  <a:pt x="54" y="10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the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+mj-cs"/>
              </a:rPr>
              <a:t>Existing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+mj-cs"/>
              </a:rPr>
              <a:t>Systems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  <a:ea typeface="+mj-ea"/>
                <a:cs typeface="+mj-cs"/>
              </a:rPr>
              <a:t>Issue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Customer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Objectives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Proposed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Solution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Solution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Execution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SAMPLE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TEXT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59657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000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+mj-cs"/>
              </a:rPr>
              <a:t>TEXT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Execution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Enter your sub headline 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565329" y="4558818"/>
            <a:ext cx="6299207" cy="582298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rPr>
              <a:t>STEP 1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45" name="Rectangle 338"/>
          <p:cNvSpPr/>
          <p:nvPr/>
        </p:nvSpPr>
        <p:spPr>
          <a:xfrm>
            <a:off x="2565329" y="4121162"/>
            <a:ext cx="6299207" cy="437655"/>
          </a:xfrm>
          <a:custGeom>
            <a:avLst/>
            <a:gdLst>
              <a:gd name="connsiteX0" fmla="*/ 0 w 6150405"/>
              <a:gd name="connsiteY0" fmla="*/ 0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0 w 6150405"/>
              <a:gd name="connsiteY4" fmla="*/ 0 h 585026"/>
              <a:gd name="connsiteX0" fmla="*/ 610567 w 6150405"/>
              <a:gd name="connsiteY0" fmla="*/ 8142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610567 w 6150405"/>
              <a:gd name="connsiteY4" fmla="*/ 8142 h 585026"/>
              <a:gd name="connsiteX0" fmla="*/ 610567 w 6150405"/>
              <a:gd name="connsiteY0" fmla="*/ 0 h 576884"/>
              <a:gd name="connsiteX1" fmla="*/ 5515416 w 6150405"/>
              <a:gd name="connsiteY1" fmla="*/ 0 h 576884"/>
              <a:gd name="connsiteX2" fmla="*/ 6150405 w 6150405"/>
              <a:gd name="connsiteY2" fmla="*/ 576884 h 576884"/>
              <a:gd name="connsiteX3" fmla="*/ 0 w 6150405"/>
              <a:gd name="connsiteY3" fmla="*/ 576884 h 576884"/>
              <a:gd name="connsiteX4" fmla="*/ 610567 w 6150405"/>
              <a:gd name="connsiteY4" fmla="*/ 0 h 5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0405" h="576884">
                <a:moveTo>
                  <a:pt x="610567" y="0"/>
                </a:moveTo>
                <a:lnTo>
                  <a:pt x="5515416" y="0"/>
                </a:lnTo>
                <a:lnTo>
                  <a:pt x="6150405" y="576884"/>
                </a:lnTo>
                <a:lnTo>
                  <a:pt x="0" y="576884"/>
                </a:lnTo>
                <a:lnTo>
                  <a:pt x="610567" y="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96875" y="3711544"/>
            <a:ext cx="5236116" cy="484026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rPr>
              <a:t>STEP 2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47" name="Rectangle 338"/>
          <p:cNvSpPr/>
          <p:nvPr/>
        </p:nvSpPr>
        <p:spPr>
          <a:xfrm>
            <a:off x="3096875" y="3347750"/>
            <a:ext cx="5236116" cy="363794"/>
          </a:xfrm>
          <a:custGeom>
            <a:avLst/>
            <a:gdLst>
              <a:gd name="connsiteX0" fmla="*/ 0 w 6150405"/>
              <a:gd name="connsiteY0" fmla="*/ 0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0 w 6150405"/>
              <a:gd name="connsiteY4" fmla="*/ 0 h 585026"/>
              <a:gd name="connsiteX0" fmla="*/ 610567 w 6150405"/>
              <a:gd name="connsiteY0" fmla="*/ 8142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610567 w 6150405"/>
              <a:gd name="connsiteY4" fmla="*/ 8142 h 585026"/>
              <a:gd name="connsiteX0" fmla="*/ 610567 w 6150405"/>
              <a:gd name="connsiteY0" fmla="*/ 0 h 576884"/>
              <a:gd name="connsiteX1" fmla="*/ 5515416 w 6150405"/>
              <a:gd name="connsiteY1" fmla="*/ 0 h 576884"/>
              <a:gd name="connsiteX2" fmla="*/ 6150405 w 6150405"/>
              <a:gd name="connsiteY2" fmla="*/ 576884 h 576884"/>
              <a:gd name="connsiteX3" fmla="*/ 0 w 6150405"/>
              <a:gd name="connsiteY3" fmla="*/ 576884 h 576884"/>
              <a:gd name="connsiteX4" fmla="*/ 610567 w 6150405"/>
              <a:gd name="connsiteY4" fmla="*/ 0 h 5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0405" h="576884">
                <a:moveTo>
                  <a:pt x="610567" y="0"/>
                </a:moveTo>
                <a:lnTo>
                  <a:pt x="5515416" y="0"/>
                </a:lnTo>
                <a:lnTo>
                  <a:pt x="6150405" y="576884"/>
                </a:lnTo>
                <a:lnTo>
                  <a:pt x="0" y="576884"/>
                </a:lnTo>
                <a:lnTo>
                  <a:pt x="610567" y="0"/>
                </a:lnTo>
                <a:close/>
              </a:path>
            </a:pathLst>
          </a:custGeom>
          <a:solidFill>
            <a:schemeClr val="accent2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30103" y="2963821"/>
            <a:ext cx="4169660" cy="385443"/>
          </a:xfrm>
          <a:prstGeom prst="rect">
            <a:avLst/>
          </a:prstGeom>
          <a:solidFill>
            <a:schemeClr val="accent3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rPr>
              <a:t>STEP 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49" name="Rectangle 338"/>
          <p:cNvSpPr/>
          <p:nvPr/>
        </p:nvSpPr>
        <p:spPr>
          <a:xfrm>
            <a:off x="3630103" y="2674121"/>
            <a:ext cx="4169660" cy="289699"/>
          </a:xfrm>
          <a:custGeom>
            <a:avLst/>
            <a:gdLst>
              <a:gd name="connsiteX0" fmla="*/ 0 w 6150405"/>
              <a:gd name="connsiteY0" fmla="*/ 0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0 w 6150405"/>
              <a:gd name="connsiteY4" fmla="*/ 0 h 585026"/>
              <a:gd name="connsiteX0" fmla="*/ 610567 w 6150405"/>
              <a:gd name="connsiteY0" fmla="*/ 8142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610567 w 6150405"/>
              <a:gd name="connsiteY4" fmla="*/ 8142 h 585026"/>
              <a:gd name="connsiteX0" fmla="*/ 610567 w 6150405"/>
              <a:gd name="connsiteY0" fmla="*/ 0 h 576884"/>
              <a:gd name="connsiteX1" fmla="*/ 5515416 w 6150405"/>
              <a:gd name="connsiteY1" fmla="*/ 0 h 576884"/>
              <a:gd name="connsiteX2" fmla="*/ 6150405 w 6150405"/>
              <a:gd name="connsiteY2" fmla="*/ 576884 h 576884"/>
              <a:gd name="connsiteX3" fmla="*/ 0 w 6150405"/>
              <a:gd name="connsiteY3" fmla="*/ 576884 h 576884"/>
              <a:gd name="connsiteX4" fmla="*/ 610567 w 6150405"/>
              <a:gd name="connsiteY4" fmla="*/ 0 h 5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0405" h="576884">
                <a:moveTo>
                  <a:pt x="610567" y="0"/>
                </a:moveTo>
                <a:lnTo>
                  <a:pt x="5515416" y="0"/>
                </a:lnTo>
                <a:lnTo>
                  <a:pt x="6150405" y="576884"/>
                </a:lnTo>
                <a:lnTo>
                  <a:pt x="0" y="576884"/>
                </a:lnTo>
                <a:lnTo>
                  <a:pt x="610567" y="0"/>
                </a:lnTo>
                <a:close/>
              </a:path>
            </a:pathLst>
          </a:custGeom>
          <a:solidFill>
            <a:schemeClr val="accent3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055223" y="2370938"/>
            <a:ext cx="3319421" cy="306847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rPr>
              <a:t>STEP 4</a:t>
            </a:r>
          </a:p>
        </p:txBody>
      </p:sp>
      <p:sp>
        <p:nvSpPr>
          <p:cNvPr id="51" name="Rectangle 338"/>
          <p:cNvSpPr/>
          <p:nvPr/>
        </p:nvSpPr>
        <p:spPr>
          <a:xfrm>
            <a:off x="4055223" y="2140312"/>
            <a:ext cx="3319421" cy="230627"/>
          </a:xfrm>
          <a:custGeom>
            <a:avLst/>
            <a:gdLst>
              <a:gd name="connsiteX0" fmla="*/ 0 w 6150405"/>
              <a:gd name="connsiteY0" fmla="*/ 0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0 w 6150405"/>
              <a:gd name="connsiteY4" fmla="*/ 0 h 585026"/>
              <a:gd name="connsiteX0" fmla="*/ 610567 w 6150405"/>
              <a:gd name="connsiteY0" fmla="*/ 8142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610567 w 6150405"/>
              <a:gd name="connsiteY4" fmla="*/ 8142 h 585026"/>
              <a:gd name="connsiteX0" fmla="*/ 610567 w 6150405"/>
              <a:gd name="connsiteY0" fmla="*/ 0 h 576884"/>
              <a:gd name="connsiteX1" fmla="*/ 5515416 w 6150405"/>
              <a:gd name="connsiteY1" fmla="*/ 0 h 576884"/>
              <a:gd name="connsiteX2" fmla="*/ 6150405 w 6150405"/>
              <a:gd name="connsiteY2" fmla="*/ 576884 h 576884"/>
              <a:gd name="connsiteX3" fmla="*/ 0 w 6150405"/>
              <a:gd name="connsiteY3" fmla="*/ 576884 h 576884"/>
              <a:gd name="connsiteX4" fmla="*/ 610567 w 6150405"/>
              <a:gd name="connsiteY4" fmla="*/ 0 h 5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0405" h="576884">
                <a:moveTo>
                  <a:pt x="610567" y="0"/>
                </a:moveTo>
                <a:lnTo>
                  <a:pt x="5515416" y="0"/>
                </a:lnTo>
                <a:lnTo>
                  <a:pt x="6150405" y="576884"/>
                </a:lnTo>
                <a:lnTo>
                  <a:pt x="0" y="576884"/>
                </a:lnTo>
                <a:lnTo>
                  <a:pt x="610567" y="0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98130" y="1899863"/>
            <a:ext cx="2633605" cy="243450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rPr>
              <a:t>STEP 5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53" name="Rectangle 338"/>
          <p:cNvSpPr/>
          <p:nvPr/>
        </p:nvSpPr>
        <p:spPr>
          <a:xfrm>
            <a:off x="4398130" y="1716885"/>
            <a:ext cx="2633605" cy="182978"/>
          </a:xfrm>
          <a:custGeom>
            <a:avLst/>
            <a:gdLst>
              <a:gd name="connsiteX0" fmla="*/ 0 w 6150405"/>
              <a:gd name="connsiteY0" fmla="*/ 0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0 w 6150405"/>
              <a:gd name="connsiteY4" fmla="*/ 0 h 585026"/>
              <a:gd name="connsiteX0" fmla="*/ 610567 w 6150405"/>
              <a:gd name="connsiteY0" fmla="*/ 8142 h 585026"/>
              <a:gd name="connsiteX1" fmla="*/ 6150405 w 6150405"/>
              <a:gd name="connsiteY1" fmla="*/ 0 h 585026"/>
              <a:gd name="connsiteX2" fmla="*/ 6150405 w 6150405"/>
              <a:gd name="connsiteY2" fmla="*/ 585026 h 585026"/>
              <a:gd name="connsiteX3" fmla="*/ 0 w 6150405"/>
              <a:gd name="connsiteY3" fmla="*/ 585026 h 585026"/>
              <a:gd name="connsiteX4" fmla="*/ 610567 w 6150405"/>
              <a:gd name="connsiteY4" fmla="*/ 8142 h 585026"/>
              <a:gd name="connsiteX0" fmla="*/ 610567 w 6150405"/>
              <a:gd name="connsiteY0" fmla="*/ 0 h 576884"/>
              <a:gd name="connsiteX1" fmla="*/ 5515416 w 6150405"/>
              <a:gd name="connsiteY1" fmla="*/ 0 h 576884"/>
              <a:gd name="connsiteX2" fmla="*/ 6150405 w 6150405"/>
              <a:gd name="connsiteY2" fmla="*/ 576884 h 576884"/>
              <a:gd name="connsiteX3" fmla="*/ 0 w 6150405"/>
              <a:gd name="connsiteY3" fmla="*/ 576884 h 576884"/>
              <a:gd name="connsiteX4" fmla="*/ 610567 w 6150405"/>
              <a:gd name="connsiteY4" fmla="*/ 0 h 57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0405" h="576884">
                <a:moveTo>
                  <a:pt x="610567" y="0"/>
                </a:moveTo>
                <a:lnTo>
                  <a:pt x="5515416" y="0"/>
                </a:lnTo>
                <a:lnTo>
                  <a:pt x="6150405" y="576884"/>
                </a:lnTo>
                <a:lnTo>
                  <a:pt x="0" y="576884"/>
                </a:lnTo>
                <a:lnTo>
                  <a:pt x="610567" y="0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5871" y="1792948"/>
            <a:ext cx="250795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1600" kern="0" dirty="0" smtClean="0">
                <a:cs typeface="Calibri"/>
              </a:rPr>
              <a:t>Sample text goes here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94854" y="2914879"/>
            <a:ext cx="250795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1600" kern="0" dirty="0" smtClean="0">
                <a:cs typeface="Calibri"/>
              </a:rPr>
              <a:t>Sample text goes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6044" y="4608244"/>
            <a:ext cx="208325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1600" kern="0" dirty="0" smtClean="0">
                <a:cs typeface="Calibri"/>
              </a:rPr>
              <a:t>Sample text goes here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94854" y="2294409"/>
            <a:ext cx="250795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1600" kern="0" dirty="0" smtClean="0">
                <a:cs typeface="Calibri"/>
              </a:rPr>
              <a:t>Sample text goes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3145" y="3723376"/>
            <a:ext cx="250795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sz="1600" kern="0" dirty="0" smtClean="0">
                <a:cs typeface="Calibri"/>
              </a:rPr>
              <a:t>Sample text goes here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259297" y="2021588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56450" y="2524362"/>
            <a:ext cx="1908000" cy="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21602" y="3156542"/>
            <a:ext cx="14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1"/>
          </p:cNvCxnSpPr>
          <p:nvPr/>
        </p:nvCxnSpPr>
        <p:spPr>
          <a:xfrm flipH="1">
            <a:off x="2321169" y="3953557"/>
            <a:ext cx="75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148942" y="484996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01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Decetion</a:t>
            </a:r>
            <a:r>
              <a:rPr lang="en-US" dirty="0" smtClean="0"/>
              <a:t> Making with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/>
              <a:t>PROS AND CONS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38761" y="1333460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YES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1818" y="1333460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NO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2065563"/>
            <a:ext cx="239485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r>
              <a:rPr lang="en-US" sz="1100" kern="0" dirty="0" smtClean="0">
                <a:solidFill>
                  <a:schemeClr val="bg1"/>
                </a:solidFill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r>
              <a:rPr lang="en-US" sz="1100" kern="0" dirty="0" smtClean="0">
                <a:solidFill>
                  <a:schemeClr val="bg1"/>
                </a:solidFill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>
              <a:defRPr/>
            </a:pPr>
            <a:endParaRPr lang="en-US" sz="1100" i="1" kern="0" dirty="0" smtClean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r>
              <a:rPr lang="en-US" sz="1100" kern="0" dirty="0" smtClean="0">
                <a:solidFill>
                  <a:schemeClr val="bg1"/>
                </a:solidFill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r>
              <a:rPr lang="en-US" sz="1100" kern="0" dirty="0" smtClean="0">
                <a:solidFill>
                  <a:schemeClr val="bg1"/>
                </a:solidFill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</a:p>
          <a:p>
            <a:pPr>
              <a:defRPr/>
            </a:pPr>
            <a:endParaRPr lang="en-US" sz="1100" i="1" kern="0" dirty="0" smtClean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This is a sample text. This is a sample text this is a sample text</a:t>
            </a:r>
            <a:r>
              <a:rPr lang="en-US" sz="1100" i="1" kern="0" dirty="0" smtClean="0">
                <a:solidFill>
                  <a:schemeClr val="bg1"/>
                </a:solidFill>
                <a:cs typeface="Arial"/>
              </a:rPr>
              <a:t>.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Hierarchy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657972" y="1480472"/>
            <a:ext cx="1921763" cy="432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EXAMPLE TEXT</a:t>
            </a:r>
            <a:endParaRPr lang="en-IN" sz="2000" b="1" dirty="0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4242495" y="513170"/>
            <a:ext cx="643228" cy="5659224"/>
            <a:chOff x="6000715" y="777581"/>
            <a:chExt cx="595127" cy="1702442"/>
          </a:xfrm>
        </p:grpSpPr>
        <p:sp>
          <p:nvSpPr>
            <p:cNvPr id="317" name="Freeform 316"/>
            <p:cNvSpPr/>
            <p:nvPr/>
          </p:nvSpPr>
          <p:spPr>
            <a:xfrm>
              <a:off x="6313454" y="777581"/>
              <a:ext cx="282388" cy="1702442"/>
            </a:xfrm>
            <a:custGeom>
              <a:avLst/>
              <a:gdLst>
                <a:gd name="connsiteX0" fmla="*/ 268941 w 282388"/>
                <a:gd name="connsiteY0" fmla="*/ 0 h 2608730"/>
                <a:gd name="connsiteX1" fmla="*/ 0 w 282388"/>
                <a:gd name="connsiteY1" fmla="*/ 0 h 2608730"/>
                <a:gd name="connsiteX2" fmla="*/ 0 w 282388"/>
                <a:gd name="connsiteY2" fmla="*/ 2608730 h 2608730"/>
                <a:gd name="connsiteX3" fmla="*/ 282388 w 282388"/>
                <a:gd name="connsiteY3" fmla="*/ 2608730 h 260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388" h="2608730">
                  <a:moveTo>
                    <a:pt x="268941" y="0"/>
                  </a:moveTo>
                  <a:lnTo>
                    <a:pt x="0" y="0"/>
                  </a:lnTo>
                  <a:lnTo>
                    <a:pt x="0" y="2608730"/>
                  </a:lnTo>
                  <a:lnTo>
                    <a:pt x="282388" y="2608730"/>
                  </a:ln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8" name="Straight Connector 317"/>
            <p:cNvCxnSpPr/>
            <p:nvPr/>
          </p:nvCxnSpPr>
          <p:spPr>
            <a:xfrm rot="16200000">
              <a:off x="6155562" y="1473147"/>
              <a:ext cx="807" cy="3105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972000" y="3711130"/>
            <a:ext cx="1467077" cy="1167420"/>
            <a:chOff x="6527001" y="1988840"/>
            <a:chExt cx="2426970" cy="1113864"/>
          </a:xfrm>
        </p:grpSpPr>
        <p:grpSp>
          <p:nvGrpSpPr>
            <p:cNvPr id="313" name="Group 91"/>
            <p:cNvGrpSpPr/>
            <p:nvPr/>
          </p:nvGrpSpPr>
          <p:grpSpPr>
            <a:xfrm>
              <a:off x="6527001" y="1988840"/>
              <a:ext cx="2422950" cy="1113864"/>
              <a:chOff x="2579914" y="404664"/>
              <a:chExt cx="321622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15" name="Rounded Rectangle 314"/>
              <p:cNvSpPr/>
              <p:nvPr/>
            </p:nvSpPr>
            <p:spPr>
              <a:xfrm>
                <a:off x="2579914" y="404664"/>
                <a:ext cx="3216222" cy="100811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3579734" y="836712"/>
                <a:ext cx="2163376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This is an example text. You can edit it.</a:t>
                </a:r>
                <a:endParaRPr lang="en-IN" sz="800" dirty="0"/>
              </a:p>
            </p:txBody>
          </p:sp>
        </p:grpSp>
        <p:sp>
          <p:nvSpPr>
            <p:cNvPr id="314" name="Round Same Side Corner Rectangle 313"/>
            <p:cNvSpPr/>
            <p:nvPr/>
          </p:nvSpPr>
          <p:spPr>
            <a:xfrm>
              <a:off x="6541971" y="2004861"/>
              <a:ext cx="2412000" cy="306170"/>
            </a:xfrm>
            <a:prstGeom prst="round2SameRect">
              <a:avLst>
                <a:gd name="adj1" fmla="val 50000"/>
                <a:gd name="adj2" fmla="val 317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/>
                <a:t>EXAMPLE TEXT</a:t>
              </a:r>
              <a:endParaRPr lang="en-IN" sz="10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882975" y="3711130"/>
            <a:ext cx="1467077" cy="1167420"/>
            <a:chOff x="6527001" y="1988840"/>
            <a:chExt cx="2426970" cy="1113864"/>
          </a:xfrm>
        </p:grpSpPr>
        <p:grpSp>
          <p:nvGrpSpPr>
            <p:cNvPr id="309" name="Group 91"/>
            <p:cNvGrpSpPr/>
            <p:nvPr/>
          </p:nvGrpSpPr>
          <p:grpSpPr>
            <a:xfrm>
              <a:off x="6527001" y="1988840"/>
              <a:ext cx="2422950" cy="1113864"/>
              <a:chOff x="2579914" y="404664"/>
              <a:chExt cx="321622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11" name="Rounded Rectangle 310"/>
              <p:cNvSpPr/>
              <p:nvPr/>
            </p:nvSpPr>
            <p:spPr>
              <a:xfrm>
                <a:off x="2579914" y="404664"/>
                <a:ext cx="3216222" cy="100811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3579734" y="836712"/>
                <a:ext cx="2163376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This is an example text. You can edit it.</a:t>
                </a:r>
                <a:endParaRPr lang="en-IN" sz="800" dirty="0"/>
              </a:p>
            </p:txBody>
          </p:sp>
        </p:grpSp>
        <p:sp>
          <p:nvSpPr>
            <p:cNvPr id="310" name="Round Same Side Corner Rectangle 309"/>
            <p:cNvSpPr/>
            <p:nvPr/>
          </p:nvSpPr>
          <p:spPr>
            <a:xfrm>
              <a:off x="6541971" y="2004861"/>
              <a:ext cx="2412000" cy="306170"/>
            </a:xfrm>
            <a:prstGeom prst="round2SameRect">
              <a:avLst>
                <a:gd name="adj1" fmla="val 50000"/>
                <a:gd name="adj2" fmla="val 317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/>
                <a:t>EXAMPLE TEXT</a:t>
              </a:r>
              <a:endParaRPr lang="en-IN" sz="1000" b="1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793950" y="3711130"/>
            <a:ext cx="1467077" cy="1167420"/>
            <a:chOff x="6527001" y="1988840"/>
            <a:chExt cx="2426970" cy="1113864"/>
          </a:xfrm>
        </p:grpSpPr>
        <p:grpSp>
          <p:nvGrpSpPr>
            <p:cNvPr id="305" name="Group 91"/>
            <p:cNvGrpSpPr/>
            <p:nvPr/>
          </p:nvGrpSpPr>
          <p:grpSpPr>
            <a:xfrm>
              <a:off x="6527001" y="1988840"/>
              <a:ext cx="2422950" cy="1113864"/>
              <a:chOff x="2579914" y="404664"/>
              <a:chExt cx="321622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07" name="Rounded Rectangle 306"/>
              <p:cNvSpPr/>
              <p:nvPr/>
            </p:nvSpPr>
            <p:spPr>
              <a:xfrm>
                <a:off x="2579914" y="404664"/>
                <a:ext cx="3216222" cy="100811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579734" y="836712"/>
                <a:ext cx="2163376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This is an example text. You can edit it.</a:t>
                </a:r>
                <a:endParaRPr lang="en-IN" sz="800" dirty="0"/>
              </a:p>
            </p:txBody>
          </p:sp>
        </p:grpSp>
        <p:sp>
          <p:nvSpPr>
            <p:cNvPr id="306" name="Round Same Side Corner Rectangle 305"/>
            <p:cNvSpPr/>
            <p:nvPr/>
          </p:nvSpPr>
          <p:spPr>
            <a:xfrm>
              <a:off x="6541971" y="2004861"/>
              <a:ext cx="2412000" cy="306170"/>
            </a:xfrm>
            <a:prstGeom prst="round2SameRect">
              <a:avLst>
                <a:gd name="adj1" fmla="val 50000"/>
                <a:gd name="adj2" fmla="val 317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/>
                <a:t>EXAMPLE TEXT</a:t>
              </a:r>
              <a:endParaRPr lang="en-IN" sz="10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704923" y="3711130"/>
            <a:ext cx="1467077" cy="1167420"/>
            <a:chOff x="6527001" y="1988840"/>
            <a:chExt cx="2426970" cy="1113864"/>
          </a:xfrm>
        </p:grpSpPr>
        <p:grpSp>
          <p:nvGrpSpPr>
            <p:cNvPr id="301" name="Group 91"/>
            <p:cNvGrpSpPr/>
            <p:nvPr/>
          </p:nvGrpSpPr>
          <p:grpSpPr>
            <a:xfrm>
              <a:off x="6527001" y="1988840"/>
              <a:ext cx="2422950" cy="1113864"/>
              <a:chOff x="2579914" y="404664"/>
              <a:chExt cx="321622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03" name="Rounded Rectangle 302"/>
              <p:cNvSpPr/>
              <p:nvPr/>
            </p:nvSpPr>
            <p:spPr>
              <a:xfrm>
                <a:off x="2579914" y="404664"/>
                <a:ext cx="3216222" cy="100811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3579734" y="836712"/>
                <a:ext cx="2163376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 smtClean="0"/>
                  <a:t>This is an example text. You can edit it.</a:t>
                </a:r>
                <a:endParaRPr lang="en-IN" sz="800" dirty="0"/>
              </a:p>
            </p:txBody>
          </p:sp>
        </p:grpSp>
        <p:sp>
          <p:nvSpPr>
            <p:cNvPr id="302" name="Round Same Side Corner Rectangle 301"/>
            <p:cNvSpPr/>
            <p:nvPr/>
          </p:nvSpPr>
          <p:spPr>
            <a:xfrm>
              <a:off x="6541971" y="2004861"/>
              <a:ext cx="2412000" cy="306170"/>
            </a:xfrm>
            <a:prstGeom prst="round2SameRect">
              <a:avLst>
                <a:gd name="adj1" fmla="val 50000"/>
                <a:gd name="adj2" fmla="val 317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 smtClean="0"/>
                <a:t>EXAMPLE TEXT</a:t>
              </a:r>
              <a:endParaRPr lang="en-IN" sz="1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903906" y="2041990"/>
            <a:ext cx="3320402" cy="1118579"/>
            <a:chOff x="2990348" y="1884679"/>
            <a:chExt cx="3072099" cy="1034932"/>
          </a:xfrm>
        </p:grpSpPr>
        <p:grpSp>
          <p:nvGrpSpPr>
            <p:cNvPr id="260" name="Group 259"/>
            <p:cNvGrpSpPr/>
            <p:nvPr/>
          </p:nvGrpSpPr>
          <p:grpSpPr>
            <a:xfrm>
              <a:off x="3081553" y="1884679"/>
              <a:ext cx="2980894" cy="934349"/>
              <a:chOff x="2579914" y="404664"/>
              <a:chExt cx="3216222" cy="1008112"/>
            </a:xfrm>
          </p:grpSpPr>
          <p:sp>
            <p:nvSpPr>
              <p:cNvPr id="297" name="Rounded Rectangle 296"/>
              <p:cNvSpPr/>
              <p:nvPr/>
            </p:nvSpPr>
            <p:spPr>
              <a:xfrm>
                <a:off x="2579914" y="404664"/>
                <a:ext cx="3216222" cy="100811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>
                <a:off x="3491880" y="404664"/>
                <a:ext cx="0" cy="10081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3635896" y="517048"/>
                <a:ext cx="1404743" cy="33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 smtClean="0">
                    <a:solidFill>
                      <a:schemeClr val="bg1"/>
                    </a:solidFill>
                  </a:rPr>
                  <a:t>EXAMPLE TEXT</a:t>
                </a:r>
                <a:endParaRPr lang="en-IN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3635896" y="780323"/>
                <a:ext cx="2054432" cy="498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Font typeface="Arial" pitchFamily="34" charset="0"/>
                  <a:buChar char="•"/>
                </a:pPr>
                <a:r>
                  <a:rPr lang="en-IN" sz="1200" dirty="0" smtClean="0">
                    <a:solidFill>
                      <a:schemeClr val="bg1"/>
                    </a:solidFill>
                  </a:rPr>
                  <a:t>This is an example text. </a:t>
                </a:r>
              </a:p>
              <a:p>
                <a:pPr marL="228600" indent="-228600">
                  <a:buFont typeface="Arial" pitchFamily="34" charset="0"/>
                  <a:buChar char="•"/>
                </a:pPr>
                <a:r>
                  <a:rPr lang="en-IN" sz="1200" dirty="0" smtClean="0">
                    <a:solidFill>
                      <a:schemeClr val="bg1"/>
                    </a:solidFill>
                  </a:rPr>
                  <a:t>You can edit it.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1" name="Group 260"/>
            <p:cNvGrpSpPr>
              <a:grpSpLocks noChangeAspect="1"/>
            </p:cNvGrpSpPr>
            <p:nvPr/>
          </p:nvGrpSpPr>
          <p:grpSpPr>
            <a:xfrm>
              <a:off x="2990348" y="1937430"/>
              <a:ext cx="1091557" cy="982181"/>
              <a:chOff x="757012" y="1811733"/>
              <a:chExt cx="1394285" cy="1254577"/>
            </a:xfrm>
          </p:grpSpPr>
          <p:sp>
            <p:nvSpPr>
              <p:cNvPr id="262" name="Oval 261"/>
              <p:cNvSpPr>
                <a:spLocks noChangeArrowheads="1"/>
              </p:cNvSpPr>
              <p:nvPr/>
            </p:nvSpPr>
            <p:spPr bwMode="auto">
              <a:xfrm flipH="1">
                <a:off x="757012" y="2758868"/>
                <a:ext cx="1394285" cy="307442"/>
              </a:xfrm>
              <a:prstGeom prst="ellipse">
                <a:avLst/>
              </a:prstGeom>
              <a:gradFill rotWithShape="1">
                <a:gsLst>
                  <a:gs pos="0">
                    <a:srgbClr val="0D0D0D">
                      <a:alpha val="28000"/>
                    </a:srgbClr>
                  </a:gs>
                  <a:gs pos="100000">
                    <a:srgbClr val="9BC1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outerShdw blurRad="63500" dist="23000" dir="5400000" rotWithShape="0">
                  <a:srgbClr val="000000">
                    <a:alpha val="29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200" b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63" name="Group 9"/>
              <p:cNvGrpSpPr/>
              <p:nvPr/>
            </p:nvGrpSpPr>
            <p:grpSpPr>
              <a:xfrm>
                <a:off x="1005847" y="1811733"/>
                <a:ext cx="899612" cy="1094007"/>
                <a:chOff x="1005847" y="1811733"/>
                <a:chExt cx="899612" cy="1094007"/>
              </a:xfrm>
            </p:grpSpPr>
            <p:sp>
              <p:nvSpPr>
                <p:cNvPr id="264" name="Freeform 1121"/>
                <p:cNvSpPr>
                  <a:spLocks/>
                </p:cNvSpPr>
                <p:nvPr/>
              </p:nvSpPr>
              <p:spPr bwMode="auto">
                <a:xfrm>
                  <a:off x="1283961" y="2257282"/>
                  <a:ext cx="347642" cy="200072"/>
                </a:xfrm>
                <a:custGeom>
                  <a:avLst/>
                  <a:gdLst>
                    <a:gd name="T0" fmla="*/ 28 w 245"/>
                    <a:gd name="T1" fmla="*/ 0 h 141"/>
                    <a:gd name="T2" fmla="*/ 28 w 245"/>
                    <a:gd name="T3" fmla="*/ 0 h 141"/>
                    <a:gd name="T4" fmla="*/ 28 w 245"/>
                    <a:gd name="T5" fmla="*/ 7 h 141"/>
                    <a:gd name="T6" fmla="*/ 28 w 245"/>
                    <a:gd name="T7" fmla="*/ 21 h 141"/>
                    <a:gd name="T8" fmla="*/ 26 w 245"/>
                    <a:gd name="T9" fmla="*/ 30 h 141"/>
                    <a:gd name="T10" fmla="*/ 19 w 245"/>
                    <a:gd name="T11" fmla="*/ 40 h 141"/>
                    <a:gd name="T12" fmla="*/ 12 w 245"/>
                    <a:gd name="T13" fmla="*/ 49 h 141"/>
                    <a:gd name="T14" fmla="*/ 0 w 245"/>
                    <a:gd name="T15" fmla="*/ 59 h 141"/>
                    <a:gd name="T16" fmla="*/ 0 w 245"/>
                    <a:gd name="T17" fmla="*/ 59 h 141"/>
                    <a:gd name="T18" fmla="*/ 5 w 245"/>
                    <a:gd name="T19" fmla="*/ 73 h 141"/>
                    <a:gd name="T20" fmla="*/ 12 w 245"/>
                    <a:gd name="T21" fmla="*/ 85 h 141"/>
                    <a:gd name="T22" fmla="*/ 24 w 245"/>
                    <a:gd name="T23" fmla="*/ 99 h 141"/>
                    <a:gd name="T24" fmla="*/ 38 w 245"/>
                    <a:gd name="T25" fmla="*/ 115 h 141"/>
                    <a:gd name="T26" fmla="*/ 59 w 245"/>
                    <a:gd name="T27" fmla="*/ 127 h 141"/>
                    <a:gd name="T28" fmla="*/ 73 w 245"/>
                    <a:gd name="T29" fmla="*/ 132 h 141"/>
                    <a:gd name="T30" fmla="*/ 87 w 245"/>
                    <a:gd name="T31" fmla="*/ 137 h 141"/>
                    <a:gd name="T32" fmla="*/ 101 w 245"/>
                    <a:gd name="T33" fmla="*/ 139 h 141"/>
                    <a:gd name="T34" fmla="*/ 120 w 245"/>
                    <a:gd name="T35" fmla="*/ 141 h 141"/>
                    <a:gd name="T36" fmla="*/ 120 w 245"/>
                    <a:gd name="T37" fmla="*/ 141 h 141"/>
                    <a:gd name="T38" fmla="*/ 132 w 245"/>
                    <a:gd name="T39" fmla="*/ 141 h 141"/>
                    <a:gd name="T40" fmla="*/ 146 w 245"/>
                    <a:gd name="T41" fmla="*/ 139 h 141"/>
                    <a:gd name="T42" fmla="*/ 165 w 245"/>
                    <a:gd name="T43" fmla="*/ 134 h 141"/>
                    <a:gd name="T44" fmla="*/ 184 w 245"/>
                    <a:gd name="T45" fmla="*/ 125 h 141"/>
                    <a:gd name="T46" fmla="*/ 205 w 245"/>
                    <a:gd name="T47" fmla="*/ 111 h 141"/>
                    <a:gd name="T48" fmla="*/ 215 w 245"/>
                    <a:gd name="T49" fmla="*/ 101 h 141"/>
                    <a:gd name="T50" fmla="*/ 226 w 245"/>
                    <a:gd name="T51" fmla="*/ 89 h 141"/>
                    <a:gd name="T52" fmla="*/ 236 w 245"/>
                    <a:gd name="T53" fmla="*/ 78 h 141"/>
                    <a:gd name="T54" fmla="*/ 245 w 245"/>
                    <a:gd name="T55" fmla="*/ 61 h 141"/>
                    <a:gd name="T56" fmla="*/ 245 w 245"/>
                    <a:gd name="T57" fmla="*/ 61 h 141"/>
                    <a:gd name="T58" fmla="*/ 238 w 245"/>
                    <a:gd name="T59" fmla="*/ 59 h 141"/>
                    <a:gd name="T60" fmla="*/ 226 w 245"/>
                    <a:gd name="T61" fmla="*/ 49 h 141"/>
                    <a:gd name="T62" fmla="*/ 219 w 245"/>
                    <a:gd name="T63" fmla="*/ 42 h 141"/>
                    <a:gd name="T64" fmla="*/ 215 w 245"/>
                    <a:gd name="T65" fmla="*/ 33 h 141"/>
                    <a:gd name="T66" fmla="*/ 210 w 245"/>
                    <a:gd name="T67" fmla="*/ 19 h 141"/>
                    <a:gd name="T68" fmla="*/ 210 w 245"/>
                    <a:gd name="T69" fmla="*/ 2 h 141"/>
                    <a:gd name="T70" fmla="*/ 210 w 245"/>
                    <a:gd name="T71" fmla="*/ 2 h 141"/>
                    <a:gd name="T72" fmla="*/ 196 w 245"/>
                    <a:gd name="T73" fmla="*/ 16 h 141"/>
                    <a:gd name="T74" fmla="*/ 177 w 245"/>
                    <a:gd name="T75" fmla="*/ 28 h 141"/>
                    <a:gd name="T76" fmla="*/ 156 w 245"/>
                    <a:gd name="T77" fmla="*/ 38 h 141"/>
                    <a:gd name="T78" fmla="*/ 141 w 245"/>
                    <a:gd name="T79" fmla="*/ 42 h 141"/>
                    <a:gd name="T80" fmla="*/ 127 w 245"/>
                    <a:gd name="T81" fmla="*/ 45 h 141"/>
                    <a:gd name="T82" fmla="*/ 113 w 245"/>
                    <a:gd name="T83" fmla="*/ 45 h 141"/>
                    <a:gd name="T84" fmla="*/ 97 w 245"/>
                    <a:gd name="T85" fmla="*/ 42 h 141"/>
                    <a:gd name="T86" fmla="*/ 80 w 245"/>
                    <a:gd name="T87" fmla="*/ 38 h 141"/>
                    <a:gd name="T88" fmla="*/ 64 w 245"/>
                    <a:gd name="T89" fmla="*/ 28 h 141"/>
                    <a:gd name="T90" fmla="*/ 47 w 245"/>
                    <a:gd name="T91" fmla="*/ 16 h 141"/>
                    <a:gd name="T92" fmla="*/ 28 w 245"/>
                    <a:gd name="T93" fmla="*/ 0 h 141"/>
                    <a:gd name="T94" fmla="*/ 28 w 245"/>
                    <a:gd name="T95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45" h="141">
                      <a:moveTo>
                        <a:pt x="28" y="0"/>
                      </a:moveTo>
                      <a:lnTo>
                        <a:pt x="28" y="0"/>
                      </a:lnTo>
                      <a:lnTo>
                        <a:pt x="28" y="7"/>
                      </a:lnTo>
                      <a:lnTo>
                        <a:pt x="28" y="21"/>
                      </a:lnTo>
                      <a:lnTo>
                        <a:pt x="26" y="30"/>
                      </a:lnTo>
                      <a:lnTo>
                        <a:pt x="19" y="40"/>
                      </a:lnTo>
                      <a:lnTo>
                        <a:pt x="12" y="49"/>
                      </a:lnTo>
                      <a:lnTo>
                        <a:pt x="0" y="59"/>
                      </a:lnTo>
                      <a:lnTo>
                        <a:pt x="0" y="59"/>
                      </a:lnTo>
                      <a:lnTo>
                        <a:pt x="5" y="73"/>
                      </a:lnTo>
                      <a:lnTo>
                        <a:pt x="12" y="85"/>
                      </a:lnTo>
                      <a:lnTo>
                        <a:pt x="24" y="99"/>
                      </a:lnTo>
                      <a:lnTo>
                        <a:pt x="38" y="115"/>
                      </a:lnTo>
                      <a:lnTo>
                        <a:pt x="59" y="127"/>
                      </a:lnTo>
                      <a:lnTo>
                        <a:pt x="73" y="132"/>
                      </a:lnTo>
                      <a:lnTo>
                        <a:pt x="87" y="137"/>
                      </a:lnTo>
                      <a:lnTo>
                        <a:pt x="101" y="139"/>
                      </a:lnTo>
                      <a:lnTo>
                        <a:pt x="120" y="141"/>
                      </a:lnTo>
                      <a:lnTo>
                        <a:pt x="120" y="141"/>
                      </a:lnTo>
                      <a:lnTo>
                        <a:pt x="132" y="141"/>
                      </a:lnTo>
                      <a:lnTo>
                        <a:pt x="146" y="139"/>
                      </a:lnTo>
                      <a:lnTo>
                        <a:pt x="165" y="134"/>
                      </a:lnTo>
                      <a:lnTo>
                        <a:pt x="184" y="125"/>
                      </a:lnTo>
                      <a:lnTo>
                        <a:pt x="205" y="111"/>
                      </a:lnTo>
                      <a:lnTo>
                        <a:pt x="215" y="101"/>
                      </a:lnTo>
                      <a:lnTo>
                        <a:pt x="226" y="89"/>
                      </a:lnTo>
                      <a:lnTo>
                        <a:pt x="236" y="78"/>
                      </a:lnTo>
                      <a:lnTo>
                        <a:pt x="245" y="61"/>
                      </a:lnTo>
                      <a:lnTo>
                        <a:pt x="245" y="61"/>
                      </a:lnTo>
                      <a:lnTo>
                        <a:pt x="238" y="59"/>
                      </a:lnTo>
                      <a:lnTo>
                        <a:pt x="226" y="49"/>
                      </a:lnTo>
                      <a:lnTo>
                        <a:pt x="219" y="42"/>
                      </a:lnTo>
                      <a:lnTo>
                        <a:pt x="215" y="33"/>
                      </a:lnTo>
                      <a:lnTo>
                        <a:pt x="210" y="19"/>
                      </a:lnTo>
                      <a:lnTo>
                        <a:pt x="210" y="2"/>
                      </a:lnTo>
                      <a:lnTo>
                        <a:pt x="210" y="2"/>
                      </a:lnTo>
                      <a:lnTo>
                        <a:pt x="196" y="16"/>
                      </a:lnTo>
                      <a:lnTo>
                        <a:pt x="177" y="28"/>
                      </a:lnTo>
                      <a:lnTo>
                        <a:pt x="156" y="38"/>
                      </a:lnTo>
                      <a:lnTo>
                        <a:pt x="141" y="42"/>
                      </a:lnTo>
                      <a:lnTo>
                        <a:pt x="127" y="45"/>
                      </a:lnTo>
                      <a:lnTo>
                        <a:pt x="113" y="45"/>
                      </a:lnTo>
                      <a:lnTo>
                        <a:pt x="97" y="42"/>
                      </a:lnTo>
                      <a:lnTo>
                        <a:pt x="80" y="38"/>
                      </a:lnTo>
                      <a:lnTo>
                        <a:pt x="64" y="28"/>
                      </a:lnTo>
                      <a:lnTo>
                        <a:pt x="47" y="16"/>
                      </a:lnTo>
                      <a:lnTo>
                        <a:pt x="28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EDC2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65" name="Freeform 1122"/>
                <p:cNvSpPr>
                  <a:spLocks/>
                </p:cNvSpPr>
                <p:nvPr/>
              </p:nvSpPr>
              <p:spPr bwMode="auto">
                <a:xfrm>
                  <a:off x="1005847" y="2304107"/>
                  <a:ext cx="899612" cy="601633"/>
                </a:xfrm>
                <a:custGeom>
                  <a:avLst/>
                  <a:gdLst>
                    <a:gd name="T0" fmla="*/ 220 w 634"/>
                    <a:gd name="T1" fmla="*/ 0 h 424"/>
                    <a:gd name="T2" fmla="*/ 236 w 634"/>
                    <a:gd name="T3" fmla="*/ 30 h 424"/>
                    <a:gd name="T4" fmla="*/ 262 w 634"/>
                    <a:gd name="T5" fmla="*/ 71 h 424"/>
                    <a:gd name="T6" fmla="*/ 288 w 634"/>
                    <a:gd name="T7" fmla="*/ 89 h 424"/>
                    <a:gd name="T8" fmla="*/ 319 w 634"/>
                    <a:gd name="T9" fmla="*/ 94 h 424"/>
                    <a:gd name="T10" fmla="*/ 354 w 634"/>
                    <a:gd name="T11" fmla="*/ 80 h 424"/>
                    <a:gd name="T12" fmla="*/ 392 w 634"/>
                    <a:gd name="T13" fmla="*/ 35 h 424"/>
                    <a:gd name="T14" fmla="*/ 411 w 634"/>
                    <a:gd name="T15" fmla="*/ 0 h 424"/>
                    <a:gd name="T16" fmla="*/ 420 w 634"/>
                    <a:gd name="T17" fmla="*/ 12 h 424"/>
                    <a:gd name="T18" fmla="*/ 436 w 634"/>
                    <a:gd name="T19" fmla="*/ 26 h 424"/>
                    <a:gd name="T20" fmla="*/ 467 w 634"/>
                    <a:gd name="T21" fmla="*/ 40 h 424"/>
                    <a:gd name="T22" fmla="*/ 484 w 634"/>
                    <a:gd name="T23" fmla="*/ 45 h 424"/>
                    <a:gd name="T24" fmla="*/ 543 w 634"/>
                    <a:gd name="T25" fmla="*/ 71 h 424"/>
                    <a:gd name="T26" fmla="*/ 578 w 634"/>
                    <a:gd name="T27" fmla="*/ 96 h 424"/>
                    <a:gd name="T28" fmla="*/ 587 w 634"/>
                    <a:gd name="T29" fmla="*/ 108 h 424"/>
                    <a:gd name="T30" fmla="*/ 597 w 634"/>
                    <a:gd name="T31" fmla="*/ 132 h 424"/>
                    <a:gd name="T32" fmla="*/ 616 w 634"/>
                    <a:gd name="T33" fmla="*/ 188 h 424"/>
                    <a:gd name="T34" fmla="*/ 630 w 634"/>
                    <a:gd name="T35" fmla="*/ 266 h 424"/>
                    <a:gd name="T36" fmla="*/ 632 w 634"/>
                    <a:gd name="T37" fmla="*/ 330 h 424"/>
                    <a:gd name="T38" fmla="*/ 632 w 634"/>
                    <a:gd name="T39" fmla="*/ 353 h 424"/>
                    <a:gd name="T40" fmla="*/ 623 w 634"/>
                    <a:gd name="T41" fmla="*/ 365 h 424"/>
                    <a:gd name="T42" fmla="*/ 611 w 634"/>
                    <a:gd name="T43" fmla="*/ 375 h 424"/>
                    <a:gd name="T44" fmla="*/ 566 w 634"/>
                    <a:gd name="T45" fmla="*/ 391 h 424"/>
                    <a:gd name="T46" fmla="*/ 491 w 634"/>
                    <a:gd name="T47" fmla="*/ 410 h 424"/>
                    <a:gd name="T48" fmla="*/ 385 w 634"/>
                    <a:gd name="T49" fmla="*/ 424 h 424"/>
                    <a:gd name="T50" fmla="*/ 319 w 634"/>
                    <a:gd name="T51" fmla="*/ 424 h 424"/>
                    <a:gd name="T52" fmla="*/ 210 w 634"/>
                    <a:gd name="T53" fmla="*/ 415 h 424"/>
                    <a:gd name="T54" fmla="*/ 111 w 634"/>
                    <a:gd name="T55" fmla="*/ 396 h 424"/>
                    <a:gd name="T56" fmla="*/ 38 w 634"/>
                    <a:gd name="T57" fmla="*/ 375 h 424"/>
                    <a:gd name="T58" fmla="*/ 17 w 634"/>
                    <a:gd name="T59" fmla="*/ 368 h 424"/>
                    <a:gd name="T60" fmla="*/ 10 w 634"/>
                    <a:gd name="T61" fmla="*/ 360 h 424"/>
                    <a:gd name="T62" fmla="*/ 0 w 634"/>
                    <a:gd name="T63" fmla="*/ 339 h 424"/>
                    <a:gd name="T64" fmla="*/ 0 w 634"/>
                    <a:gd name="T65" fmla="*/ 325 h 424"/>
                    <a:gd name="T66" fmla="*/ 10 w 634"/>
                    <a:gd name="T67" fmla="*/ 238 h 424"/>
                    <a:gd name="T68" fmla="*/ 26 w 634"/>
                    <a:gd name="T69" fmla="*/ 160 h 424"/>
                    <a:gd name="T70" fmla="*/ 45 w 634"/>
                    <a:gd name="T71" fmla="*/ 108 h 424"/>
                    <a:gd name="T72" fmla="*/ 55 w 634"/>
                    <a:gd name="T73" fmla="*/ 94 h 424"/>
                    <a:gd name="T74" fmla="*/ 81 w 634"/>
                    <a:gd name="T75" fmla="*/ 73 h 424"/>
                    <a:gd name="T76" fmla="*/ 102 w 634"/>
                    <a:gd name="T77" fmla="*/ 63 h 424"/>
                    <a:gd name="T78" fmla="*/ 158 w 634"/>
                    <a:gd name="T79" fmla="*/ 42 h 424"/>
                    <a:gd name="T80" fmla="*/ 198 w 634"/>
                    <a:gd name="T81" fmla="*/ 23 h 424"/>
                    <a:gd name="T82" fmla="*/ 217 w 634"/>
                    <a:gd name="T83" fmla="*/ 7 h 424"/>
                    <a:gd name="T84" fmla="*/ 220 w 634"/>
                    <a:gd name="T85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34" h="424">
                      <a:moveTo>
                        <a:pt x="220" y="0"/>
                      </a:moveTo>
                      <a:lnTo>
                        <a:pt x="220" y="0"/>
                      </a:lnTo>
                      <a:lnTo>
                        <a:pt x="224" y="9"/>
                      </a:lnTo>
                      <a:lnTo>
                        <a:pt x="236" y="30"/>
                      </a:lnTo>
                      <a:lnTo>
                        <a:pt x="253" y="56"/>
                      </a:lnTo>
                      <a:lnTo>
                        <a:pt x="262" y="71"/>
                      </a:lnTo>
                      <a:lnTo>
                        <a:pt x="276" y="80"/>
                      </a:lnTo>
                      <a:lnTo>
                        <a:pt x="288" y="89"/>
                      </a:lnTo>
                      <a:lnTo>
                        <a:pt x="304" y="94"/>
                      </a:lnTo>
                      <a:lnTo>
                        <a:pt x="319" y="94"/>
                      </a:lnTo>
                      <a:lnTo>
                        <a:pt x="335" y="89"/>
                      </a:lnTo>
                      <a:lnTo>
                        <a:pt x="354" y="80"/>
                      </a:lnTo>
                      <a:lnTo>
                        <a:pt x="373" y="61"/>
                      </a:lnTo>
                      <a:lnTo>
                        <a:pt x="392" y="35"/>
                      </a:lnTo>
                      <a:lnTo>
                        <a:pt x="411" y="0"/>
                      </a:lnTo>
                      <a:lnTo>
                        <a:pt x="411" y="0"/>
                      </a:lnTo>
                      <a:lnTo>
                        <a:pt x="413" y="5"/>
                      </a:lnTo>
                      <a:lnTo>
                        <a:pt x="420" y="12"/>
                      </a:lnTo>
                      <a:lnTo>
                        <a:pt x="425" y="19"/>
                      </a:lnTo>
                      <a:lnTo>
                        <a:pt x="436" y="26"/>
                      </a:lnTo>
                      <a:lnTo>
                        <a:pt x="448" y="33"/>
                      </a:lnTo>
                      <a:lnTo>
                        <a:pt x="467" y="40"/>
                      </a:lnTo>
                      <a:lnTo>
                        <a:pt x="467" y="40"/>
                      </a:lnTo>
                      <a:lnTo>
                        <a:pt x="484" y="45"/>
                      </a:lnTo>
                      <a:lnTo>
                        <a:pt x="521" y="61"/>
                      </a:lnTo>
                      <a:lnTo>
                        <a:pt x="543" y="71"/>
                      </a:lnTo>
                      <a:lnTo>
                        <a:pt x="561" y="82"/>
                      </a:lnTo>
                      <a:lnTo>
                        <a:pt x="578" y="96"/>
                      </a:lnTo>
                      <a:lnTo>
                        <a:pt x="585" y="104"/>
                      </a:lnTo>
                      <a:lnTo>
                        <a:pt x="587" y="108"/>
                      </a:lnTo>
                      <a:lnTo>
                        <a:pt x="587" y="108"/>
                      </a:lnTo>
                      <a:lnTo>
                        <a:pt x="597" y="132"/>
                      </a:lnTo>
                      <a:lnTo>
                        <a:pt x="606" y="155"/>
                      </a:lnTo>
                      <a:lnTo>
                        <a:pt x="616" y="188"/>
                      </a:lnTo>
                      <a:lnTo>
                        <a:pt x="623" y="226"/>
                      </a:lnTo>
                      <a:lnTo>
                        <a:pt x="630" y="266"/>
                      </a:lnTo>
                      <a:lnTo>
                        <a:pt x="634" y="309"/>
                      </a:lnTo>
                      <a:lnTo>
                        <a:pt x="632" y="330"/>
                      </a:lnTo>
                      <a:lnTo>
                        <a:pt x="632" y="353"/>
                      </a:lnTo>
                      <a:lnTo>
                        <a:pt x="632" y="353"/>
                      </a:lnTo>
                      <a:lnTo>
                        <a:pt x="630" y="358"/>
                      </a:lnTo>
                      <a:lnTo>
                        <a:pt x="623" y="365"/>
                      </a:lnTo>
                      <a:lnTo>
                        <a:pt x="611" y="375"/>
                      </a:lnTo>
                      <a:lnTo>
                        <a:pt x="611" y="375"/>
                      </a:lnTo>
                      <a:lnTo>
                        <a:pt x="592" y="382"/>
                      </a:lnTo>
                      <a:lnTo>
                        <a:pt x="566" y="391"/>
                      </a:lnTo>
                      <a:lnTo>
                        <a:pt x="533" y="401"/>
                      </a:lnTo>
                      <a:lnTo>
                        <a:pt x="491" y="410"/>
                      </a:lnTo>
                      <a:lnTo>
                        <a:pt x="441" y="419"/>
                      </a:lnTo>
                      <a:lnTo>
                        <a:pt x="385" y="424"/>
                      </a:lnTo>
                      <a:lnTo>
                        <a:pt x="319" y="424"/>
                      </a:lnTo>
                      <a:lnTo>
                        <a:pt x="319" y="424"/>
                      </a:lnTo>
                      <a:lnTo>
                        <a:pt x="288" y="422"/>
                      </a:lnTo>
                      <a:lnTo>
                        <a:pt x="210" y="415"/>
                      </a:lnTo>
                      <a:lnTo>
                        <a:pt x="161" y="408"/>
                      </a:lnTo>
                      <a:lnTo>
                        <a:pt x="111" y="396"/>
                      </a:lnTo>
                      <a:lnTo>
                        <a:pt x="62" y="384"/>
                      </a:lnTo>
                      <a:lnTo>
                        <a:pt x="38" y="375"/>
                      </a:lnTo>
                      <a:lnTo>
                        <a:pt x="17" y="368"/>
                      </a:lnTo>
                      <a:lnTo>
                        <a:pt x="17" y="368"/>
                      </a:lnTo>
                      <a:lnTo>
                        <a:pt x="15" y="365"/>
                      </a:lnTo>
                      <a:lnTo>
                        <a:pt x="10" y="360"/>
                      </a:lnTo>
                      <a:lnTo>
                        <a:pt x="3" y="349"/>
                      </a:lnTo>
                      <a:lnTo>
                        <a:pt x="0" y="339"/>
                      </a:lnTo>
                      <a:lnTo>
                        <a:pt x="0" y="325"/>
                      </a:lnTo>
                      <a:lnTo>
                        <a:pt x="0" y="325"/>
                      </a:lnTo>
                      <a:lnTo>
                        <a:pt x="3" y="299"/>
                      </a:lnTo>
                      <a:lnTo>
                        <a:pt x="10" y="238"/>
                      </a:lnTo>
                      <a:lnTo>
                        <a:pt x="17" y="200"/>
                      </a:lnTo>
                      <a:lnTo>
                        <a:pt x="26" y="160"/>
                      </a:lnTo>
                      <a:lnTo>
                        <a:pt x="38" y="125"/>
                      </a:lnTo>
                      <a:lnTo>
                        <a:pt x="45" y="108"/>
                      </a:lnTo>
                      <a:lnTo>
                        <a:pt x="55" y="94"/>
                      </a:lnTo>
                      <a:lnTo>
                        <a:pt x="55" y="94"/>
                      </a:lnTo>
                      <a:lnTo>
                        <a:pt x="66" y="85"/>
                      </a:lnTo>
                      <a:lnTo>
                        <a:pt x="81" y="73"/>
                      </a:lnTo>
                      <a:lnTo>
                        <a:pt x="102" y="63"/>
                      </a:lnTo>
                      <a:lnTo>
                        <a:pt x="102" y="63"/>
                      </a:lnTo>
                      <a:lnTo>
                        <a:pt x="118" y="59"/>
                      </a:lnTo>
                      <a:lnTo>
                        <a:pt x="158" y="42"/>
                      </a:lnTo>
                      <a:lnTo>
                        <a:pt x="180" y="33"/>
                      </a:lnTo>
                      <a:lnTo>
                        <a:pt x="198" y="23"/>
                      </a:lnTo>
                      <a:lnTo>
                        <a:pt x="213" y="12"/>
                      </a:lnTo>
                      <a:lnTo>
                        <a:pt x="217" y="7"/>
                      </a:lnTo>
                      <a:lnTo>
                        <a:pt x="220" y="0"/>
                      </a:lnTo>
                      <a:lnTo>
                        <a:pt x="2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66" name="Freeform 1123"/>
                <p:cNvSpPr>
                  <a:spLocks/>
                </p:cNvSpPr>
                <p:nvPr/>
              </p:nvSpPr>
              <p:spPr bwMode="auto">
                <a:xfrm>
                  <a:off x="1354908" y="2434650"/>
                  <a:ext cx="200072" cy="421427"/>
                </a:xfrm>
                <a:custGeom>
                  <a:avLst/>
                  <a:gdLst>
                    <a:gd name="T0" fmla="*/ 0 w 141"/>
                    <a:gd name="T1" fmla="*/ 68 h 297"/>
                    <a:gd name="T2" fmla="*/ 0 w 141"/>
                    <a:gd name="T3" fmla="*/ 68 h 297"/>
                    <a:gd name="T4" fmla="*/ 7 w 141"/>
                    <a:gd name="T5" fmla="*/ 101 h 297"/>
                    <a:gd name="T6" fmla="*/ 23 w 141"/>
                    <a:gd name="T7" fmla="*/ 172 h 297"/>
                    <a:gd name="T8" fmla="*/ 35 w 141"/>
                    <a:gd name="T9" fmla="*/ 214 h 297"/>
                    <a:gd name="T10" fmla="*/ 47 w 141"/>
                    <a:gd name="T11" fmla="*/ 250 h 297"/>
                    <a:gd name="T12" fmla="*/ 58 w 141"/>
                    <a:gd name="T13" fmla="*/ 280 h 297"/>
                    <a:gd name="T14" fmla="*/ 66 w 141"/>
                    <a:gd name="T15" fmla="*/ 290 h 297"/>
                    <a:gd name="T16" fmla="*/ 70 w 141"/>
                    <a:gd name="T17" fmla="*/ 297 h 297"/>
                    <a:gd name="T18" fmla="*/ 70 w 141"/>
                    <a:gd name="T19" fmla="*/ 297 h 297"/>
                    <a:gd name="T20" fmla="*/ 80 w 141"/>
                    <a:gd name="T21" fmla="*/ 276 h 297"/>
                    <a:gd name="T22" fmla="*/ 101 w 141"/>
                    <a:gd name="T23" fmla="*/ 219 h 297"/>
                    <a:gd name="T24" fmla="*/ 113 w 141"/>
                    <a:gd name="T25" fmla="*/ 184 h 297"/>
                    <a:gd name="T26" fmla="*/ 124 w 141"/>
                    <a:gd name="T27" fmla="*/ 146 h 297"/>
                    <a:gd name="T28" fmla="*/ 134 w 141"/>
                    <a:gd name="T29" fmla="*/ 106 h 297"/>
                    <a:gd name="T30" fmla="*/ 141 w 141"/>
                    <a:gd name="T31" fmla="*/ 68 h 297"/>
                    <a:gd name="T32" fmla="*/ 141 w 141"/>
                    <a:gd name="T33" fmla="*/ 68 h 297"/>
                    <a:gd name="T34" fmla="*/ 136 w 141"/>
                    <a:gd name="T35" fmla="*/ 59 h 297"/>
                    <a:gd name="T36" fmla="*/ 120 w 141"/>
                    <a:gd name="T37" fmla="*/ 35 h 297"/>
                    <a:gd name="T38" fmla="*/ 108 w 141"/>
                    <a:gd name="T39" fmla="*/ 21 h 297"/>
                    <a:gd name="T40" fmla="*/ 96 w 141"/>
                    <a:gd name="T41" fmla="*/ 12 h 297"/>
                    <a:gd name="T42" fmla="*/ 82 w 141"/>
                    <a:gd name="T43" fmla="*/ 2 h 297"/>
                    <a:gd name="T44" fmla="*/ 68 w 141"/>
                    <a:gd name="T45" fmla="*/ 0 h 297"/>
                    <a:gd name="T46" fmla="*/ 68 w 141"/>
                    <a:gd name="T47" fmla="*/ 0 h 297"/>
                    <a:gd name="T48" fmla="*/ 63 w 141"/>
                    <a:gd name="T49" fmla="*/ 0 h 297"/>
                    <a:gd name="T50" fmla="*/ 58 w 141"/>
                    <a:gd name="T51" fmla="*/ 2 h 297"/>
                    <a:gd name="T52" fmla="*/ 49 w 141"/>
                    <a:gd name="T53" fmla="*/ 7 h 297"/>
                    <a:gd name="T54" fmla="*/ 40 w 141"/>
                    <a:gd name="T55" fmla="*/ 16 h 297"/>
                    <a:gd name="T56" fmla="*/ 28 w 141"/>
                    <a:gd name="T57" fmla="*/ 28 h 297"/>
                    <a:gd name="T58" fmla="*/ 14 w 141"/>
                    <a:gd name="T59" fmla="*/ 45 h 297"/>
                    <a:gd name="T60" fmla="*/ 0 w 141"/>
                    <a:gd name="T61" fmla="*/ 68 h 297"/>
                    <a:gd name="T62" fmla="*/ 0 w 141"/>
                    <a:gd name="T63" fmla="*/ 68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1" h="297">
                      <a:moveTo>
                        <a:pt x="0" y="68"/>
                      </a:moveTo>
                      <a:lnTo>
                        <a:pt x="0" y="68"/>
                      </a:lnTo>
                      <a:lnTo>
                        <a:pt x="7" y="101"/>
                      </a:lnTo>
                      <a:lnTo>
                        <a:pt x="23" y="172"/>
                      </a:lnTo>
                      <a:lnTo>
                        <a:pt x="35" y="214"/>
                      </a:lnTo>
                      <a:lnTo>
                        <a:pt x="47" y="250"/>
                      </a:lnTo>
                      <a:lnTo>
                        <a:pt x="58" y="280"/>
                      </a:lnTo>
                      <a:lnTo>
                        <a:pt x="66" y="290"/>
                      </a:lnTo>
                      <a:lnTo>
                        <a:pt x="70" y="297"/>
                      </a:lnTo>
                      <a:lnTo>
                        <a:pt x="70" y="297"/>
                      </a:lnTo>
                      <a:lnTo>
                        <a:pt x="80" y="276"/>
                      </a:lnTo>
                      <a:lnTo>
                        <a:pt x="101" y="219"/>
                      </a:lnTo>
                      <a:lnTo>
                        <a:pt x="113" y="184"/>
                      </a:lnTo>
                      <a:lnTo>
                        <a:pt x="124" y="146"/>
                      </a:lnTo>
                      <a:lnTo>
                        <a:pt x="134" y="106"/>
                      </a:lnTo>
                      <a:lnTo>
                        <a:pt x="141" y="68"/>
                      </a:lnTo>
                      <a:lnTo>
                        <a:pt x="141" y="68"/>
                      </a:lnTo>
                      <a:lnTo>
                        <a:pt x="136" y="59"/>
                      </a:lnTo>
                      <a:lnTo>
                        <a:pt x="120" y="35"/>
                      </a:lnTo>
                      <a:lnTo>
                        <a:pt x="108" y="21"/>
                      </a:lnTo>
                      <a:lnTo>
                        <a:pt x="96" y="12"/>
                      </a:lnTo>
                      <a:lnTo>
                        <a:pt x="82" y="2"/>
                      </a:lnTo>
                      <a:lnTo>
                        <a:pt x="68" y="0"/>
                      </a:lnTo>
                      <a:lnTo>
                        <a:pt x="68" y="0"/>
                      </a:lnTo>
                      <a:lnTo>
                        <a:pt x="63" y="0"/>
                      </a:lnTo>
                      <a:lnTo>
                        <a:pt x="58" y="2"/>
                      </a:lnTo>
                      <a:lnTo>
                        <a:pt x="49" y="7"/>
                      </a:lnTo>
                      <a:lnTo>
                        <a:pt x="40" y="16"/>
                      </a:lnTo>
                      <a:lnTo>
                        <a:pt x="28" y="28"/>
                      </a:lnTo>
                      <a:lnTo>
                        <a:pt x="14" y="45"/>
                      </a:lnTo>
                      <a:lnTo>
                        <a:pt x="0" y="68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67" name="Freeform 1124"/>
                <p:cNvSpPr>
                  <a:spLocks/>
                </p:cNvSpPr>
                <p:nvPr/>
              </p:nvSpPr>
              <p:spPr bwMode="auto">
                <a:xfrm>
                  <a:off x="1318015" y="2277147"/>
                  <a:ext cx="133381" cy="253992"/>
                </a:xfrm>
                <a:custGeom>
                  <a:avLst/>
                  <a:gdLst>
                    <a:gd name="T0" fmla="*/ 94 w 94"/>
                    <a:gd name="T1" fmla="*/ 108 h 179"/>
                    <a:gd name="T2" fmla="*/ 94 w 94"/>
                    <a:gd name="T3" fmla="*/ 108 h 179"/>
                    <a:gd name="T4" fmla="*/ 94 w 94"/>
                    <a:gd name="T5" fmla="*/ 108 h 179"/>
                    <a:gd name="T6" fmla="*/ 94 w 94"/>
                    <a:gd name="T7" fmla="*/ 108 h 179"/>
                    <a:gd name="T8" fmla="*/ 87 w 94"/>
                    <a:gd name="T9" fmla="*/ 113 h 179"/>
                    <a:gd name="T10" fmla="*/ 73 w 94"/>
                    <a:gd name="T11" fmla="*/ 123 h 179"/>
                    <a:gd name="T12" fmla="*/ 51 w 94"/>
                    <a:gd name="T13" fmla="*/ 141 h 179"/>
                    <a:gd name="T14" fmla="*/ 40 w 94"/>
                    <a:gd name="T15" fmla="*/ 158 h 179"/>
                    <a:gd name="T16" fmla="*/ 26 w 94"/>
                    <a:gd name="T17" fmla="*/ 179 h 179"/>
                    <a:gd name="T18" fmla="*/ 26 w 94"/>
                    <a:gd name="T19" fmla="*/ 179 h 179"/>
                    <a:gd name="T20" fmla="*/ 26 w 94"/>
                    <a:gd name="T21" fmla="*/ 179 h 179"/>
                    <a:gd name="T22" fmla="*/ 26 w 94"/>
                    <a:gd name="T23" fmla="*/ 179 h 179"/>
                    <a:gd name="T24" fmla="*/ 11 w 94"/>
                    <a:gd name="T25" fmla="*/ 113 h 179"/>
                    <a:gd name="T26" fmla="*/ 2 w 94"/>
                    <a:gd name="T27" fmla="*/ 61 h 179"/>
                    <a:gd name="T28" fmla="*/ 0 w 94"/>
                    <a:gd name="T29" fmla="*/ 38 h 179"/>
                    <a:gd name="T30" fmla="*/ 0 w 94"/>
                    <a:gd name="T31" fmla="*/ 21 h 179"/>
                    <a:gd name="T32" fmla="*/ 0 w 94"/>
                    <a:gd name="T33" fmla="*/ 21 h 179"/>
                    <a:gd name="T34" fmla="*/ 2 w 94"/>
                    <a:gd name="T35" fmla="*/ 12 h 179"/>
                    <a:gd name="T36" fmla="*/ 4 w 94"/>
                    <a:gd name="T37" fmla="*/ 0 h 179"/>
                    <a:gd name="T38" fmla="*/ 4 w 94"/>
                    <a:gd name="T39" fmla="*/ 0 h 179"/>
                    <a:gd name="T40" fmla="*/ 9 w 94"/>
                    <a:gd name="T41" fmla="*/ 14 h 179"/>
                    <a:gd name="T42" fmla="*/ 14 w 94"/>
                    <a:gd name="T43" fmla="*/ 31 h 179"/>
                    <a:gd name="T44" fmla="*/ 21 w 94"/>
                    <a:gd name="T45" fmla="*/ 47 h 179"/>
                    <a:gd name="T46" fmla="*/ 33 w 94"/>
                    <a:gd name="T47" fmla="*/ 66 h 179"/>
                    <a:gd name="T48" fmla="*/ 49 w 94"/>
                    <a:gd name="T49" fmla="*/ 85 h 179"/>
                    <a:gd name="T50" fmla="*/ 59 w 94"/>
                    <a:gd name="T51" fmla="*/ 92 h 179"/>
                    <a:gd name="T52" fmla="*/ 68 w 94"/>
                    <a:gd name="T53" fmla="*/ 99 h 179"/>
                    <a:gd name="T54" fmla="*/ 80 w 94"/>
                    <a:gd name="T55" fmla="*/ 106 h 179"/>
                    <a:gd name="T56" fmla="*/ 94 w 94"/>
                    <a:gd name="T57" fmla="*/ 108 h 179"/>
                    <a:gd name="T58" fmla="*/ 94 w 94"/>
                    <a:gd name="T59" fmla="*/ 108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4" h="179">
                      <a:moveTo>
                        <a:pt x="94" y="108"/>
                      </a:moveTo>
                      <a:lnTo>
                        <a:pt x="94" y="108"/>
                      </a:lnTo>
                      <a:lnTo>
                        <a:pt x="94" y="108"/>
                      </a:lnTo>
                      <a:lnTo>
                        <a:pt x="94" y="108"/>
                      </a:lnTo>
                      <a:lnTo>
                        <a:pt x="87" y="113"/>
                      </a:lnTo>
                      <a:lnTo>
                        <a:pt x="73" y="123"/>
                      </a:lnTo>
                      <a:lnTo>
                        <a:pt x="51" y="141"/>
                      </a:lnTo>
                      <a:lnTo>
                        <a:pt x="40" y="158"/>
                      </a:lnTo>
                      <a:lnTo>
                        <a:pt x="26" y="179"/>
                      </a:lnTo>
                      <a:lnTo>
                        <a:pt x="26" y="179"/>
                      </a:lnTo>
                      <a:lnTo>
                        <a:pt x="26" y="179"/>
                      </a:lnTo>
                      <a:lnTo>
                        <a:pt x="26" y="179"/>
                      </a:lnTo>
                      <a:lnTo>
                        <a:pt x="11" y="113"/>
                      </a:lnTo>
                      <a:lnTo>
                        <a:pt x="2" y="61"/>
                      </a:lnTo>
                      <a:lnTo>
                        <a:pt x="0" y="38"/>
                      </a:lnTo>
                      <a:lnTo>
                        <a:pt x="0" y="21"/>
                      </a:lnTo>
                      <a:lnTo>
                        <a:pt x="0" y="21"/>
                      </a:lnTo>
                      <a:lnTo>
                        <a:pt x="2" y="1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9" y="14"/>
                      </a:lnTo>
                      <a:lnTo>
                        <a:pt x="14" y="31"/>
                      </a:lnTo>
                      <a:lnTo>
                        <a:pt x="21" y="47"/>
                      </a:lnTo>
                      <a:lnTo>
                        <a:pt x="33" y="66"/>
                      </a:lnTo>
                      <a:lnTo>
                        <a:pt x="49" y="85"/>
                      </a:lnTo>
                      <a:lnTo>
                        <a:pt x="59" y="92"/>
                      </a:lnTo>
                      <a:lnTo>
                        <a:pt x="68" y="99"/>
                      </a:lnTo>
                      <a:lnTo>
                        <a:pt x="80" y="106"/>
                      </a:lnTo>
                      <a:lnTo>
                        <a:pt x="94" y="108"/>
                      </a:lnTo>
                      <a:lnTo>
                        <a:pt x="94" y="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68" name="Freeform 1126"/>
                <p:cNvSpPr>
                  <a:spLocks/>
                </p:cNvSpPr>
                <p:nvPr/>
              </p:nvSpPr>
              <p:spPr bwMode="auto">
                <a:xfrm>
                  <a:off x="1276866" y="1858558"/>
                  <a:ext cx="361832" cy="482442"/>
                </a:xfrm>
                <a:custGeom>
                  <a:avLst/>
                  <a:gdLst>
                    <a:gd name="T0" fmla="*/ 253 w 255"/>
                    <a:gd name="T1" fmla="*/ 182 h 340"/>
                    <a:gd name="T2" fmla="*/ 253 w 255"/>
                    <a:gd name="T3" fmla="*/ 182 h 340"/>
                    <a:gd name="T4" fmla="*/ 250 w 255"/>
                    <a:gd name="T5" fmla="*/ 208 h 340"/>
                    <a:gd name="T6" fmla="*/ 243 w 255"/>
                    <a:gd name="T7" fmla="*/ 236 h 340"/>
                    <a:gd name="T8" fmla="*/ 229 w 255"/>
                    <a:gd name="T9" fmla="*/ 262 h 340"/>
                    <a:gd name="T10" fmla="*/ 212 w 255"/>
                    <a:gd name="T11" fmla="*/ 285 h 340"/>
                    <a:gd name="T12" fmla="*/ 194 w 255"/>
                    <a:gd name="T13" fmla="*/ 307 h 340"/>
                    <a:gd name="T14" fmla="*/ 170 w 255"/>
                    <a:gd name="T15" fmla="*/ 323 h 340"/>
                    <a:gd name="T16" fmla="*/ 158 w 255"/>
                    <a:gd name="T17" fmla="*/ 330 h 340"/>
                    <a:gd name="T18" fmla="*/ 146 w 255"/>
                    <a:gd name="T19" fmla="*/ 335 h 340"/>
                    <a:gd name="T20" fmla="*/ 135 w 255"/>
                    <a:gd name="T21" fmla="*/ 337 h 340"/>
                    <a:gd name="T22" fmla="*/ 123 w 255"/>
                    <a:gd name="T23" fmla="*/ 340 h 340"/>
                    <a:gd name="T24" fmla="*/ 123 w 255"/>
                    <a:gd name="T25" fmla="*/ 340 h 340"/>
                    <a:gd name="T26" fmla="*/ 111 w 255"/>
                    <a:gd name="T27" fmla="*/ 337 h 340"/>
                    <a:gd name="T28" fmla="*/ 99 w 255"/>
                    <a:gd name="T29" fmla="*/ 335 h 340"/>
                    <a:gd name="T30" fmla="*/ 90 w 255"/>
                    <a:gd name="T31" fmla="*/ 330 h 340"/>
                    <a:gd name="T32" fmla="*/ 78 w 255"/>
                    <a:gd name="T33" fmla="*/ 326 h 340"/>
                    <a:gd name="T34" fmla="*/ 59 w 255"/>
                    <a:gd name="T35" fmla="*/ 309 h 340"/>
                    <a:gd name="T36" fmla="*/ 40 w 255"/>
                    <a:gd name="T37" fmla="*/ 288 h 340"/>
                    <a:gd name="T38" fmla="*/ 24 w 255"/>
                    <a:gd name="T39" fmla="*/ 264 h 340"/>
                    <a:gd name="T40" fmla="*/ 10 w 255"/>
                    <a:gd name="T41" fmla="*/ 238 h 340"/>
                    <a:gd name="T42" fmla="*/ 3 w 255"/>
                    <a:gd name="T43" fmla="*/ 210 h 340"/>
                    <a:gd name="T44" fmla="*/ 0 w 255"/>
                    <a:gd name="T45" fmla="*/ 196 h 340"/>
                    <a:gd name="T46" fmla="*/ 0 w 255"/>
                    <a:gd name="T47" fmla="*/ 182 h 340"/>
                    <a:gd name="T48" fmla="*/ 0 w 255"/>
                    <a:gd name="T49" fmla="*/ 182 h 340"/>
                    <a:gd name="T50" fmla="*/ 0 w 255"/>
                    <a:gd name="T51" fmla="*/ 149 h 340"/>
                    <a:gd name="T52" fmla="*/ 3 w 255"/>
                    <a:gd name="T53" fmla="*/ 116 h 340"/>
                    <a:gd name="T54" fmla="*/ 10 w 255"/>
                    <a:gd name="T55" fmla="*/ 85 h 340"/>
                    <a:gd name="T56" fmla="*/ 14 w 255"/>
                    <a:gd name="T57" fmla="*/ 71 h 340"/>
                    <a:gd name="T58" fmla="*/ 19 w 255"/>
                    <a:gd name="T59" fmla="*/ 57 h 340"/>
                    <a:gd name="T60" fmla="*/ 26 w 255"/>
                    <a:gd name="T61" fmla="*/ 45 h 340"/>
                    <a:gd name="T62" fmla="*/ 36 w 255"/>
                    <a:gd name="T63" fmla="*/ 33 h 340"/>
                    <a:gd name="T64" fmla="*/ 45 w 255"/>
                    <a:gd name="T65" fmla="*/ 24 h 340"/>
                    <a:gd name="T66" fmla="*/ 57 w 255"/>
                    <a:gd name="T67" fmla="*/ 14 h 340"/>
                    <a:gd name="T68" fmla="*/ 71 w 255"/>
                    <a:gd name="T69" fmla="*/ 10 h 340"/>
                    <a:gd name="T70" fmla="*/ 88 w 255"/>
                    <a:gd name="T71" fmla="*/ 3 h 340"/>
                    <a:gd name="T72" fmla="*/ 104 w 255"/>
                    <a:gd name="T73" fmla="*/ 0 h 340"/>
                    <a:gd name="T74" fmla="*/ 125 w 255"/>
                    <a:gd name="T75" fmla="*/ 0 h 340"/>
                    <a:gd name="T76" fmla="*/ 125 w 255"/>
                    <a:gd name="T77" fmla="*/ 0 h 340"/>
                    <a:gd name="T78" fmla="*/ 151 w 255"/>
                    <a:gd name="T79" fmla="*/ 0 h 340"/>
                    <a:gd name="T80" fmla="*/ 177 w 255"/>
                    <a:gd name="T81" fmla="*/ 7 h 340"/>
                    <a:gd name="T82" fmla="*/ 196 w 255"/>
                    <a:gd name="T83" fmla="*/ 14 h 340"/>
                    <a:gd name="T84" fmla="*/ 212 w 255"/>
                    <a:gd name="T85" fmla="*/ 26 h 340"/>
                    <a:gd name="T86" fmla="*/ 227 w 255"/>
                    <a:gd name="T87" fmla="*/ 40 h 340"/>
                    <a:gd name="T88" fmla="*/ 236 w 255"/>
                    <a:gd name="T89" fmla="*/ 54 h 340"/>
                    <a:gd name="T90" fmla="*/ 243 w 255"/>
                    <a:gd name="T91" fmla="*/ 71 h 340"/>
                    <a:gd name="T92" fmla="*/ 250 w 255"/>
                    <a:gd name="T93" fmla="*/ 87 h 340"/>
                    <a:gd name="T94" fmla="*/ 253 w 255"/>
                    <a:gd name="T95" fmla="*/ 104 h 340"/>
                    <a:gd name="T96" fmla="*/ 255 w 255"/>
                    <a:gd name="T97" fmla="*/ 120 h 340"/>
                    <a:gd name="T98" fmla="*/ 255 w 255"/>
                    <a:gd name="T99" fmla="*/ 149 h 340"/>
                    <a:gd name="T100" fmla="*/ 253 w 255"/>
                    <a:gd name="T101" fmla="*/ 182 h 340"/>
                    <a:gd name="T102" fmla="*/ 253 w 255"/>
                    <a:gd name="T103" fmla="*/ 182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55" h="340">
                      <a:moveTo>
                        <a:pt x="253" y="182"/>
                      </a:moveTo>
                      <a:lnTo>
                        <a:pt x="253" y="182"/>
                      </a:lnTo>
                      <a:lnTo>
                        <a:pt x="250" y="208"/>
                      </a:lnTo>
                      <a:lnTo>
                        <a:pt x="243" y="236"/>
                      </a:lnTo>
                      <a:lnTo>
                        <a:pt x="229" y="262"/>
                      </a:lnTo>
                      <a:lnTo>
                        <a:pt x="212" y="285"/>
                      </a:lnTo>
                      <a:lnTo>
                        <a:pt x="194" y="307"/>
                      </a:lnTo>
                      <a:lnTo>
                        <a:pt x="170" y="323"/>
                      </a:lnTo>
                      <a:lnTo>
                        <a:pt x="158" y="330"/>
                      </a:lnTo>
                      <a:lnTo>
                        <a:pt x="146" y="335"/>
                      </a:lnTo>
                      <a:lnTo>
                        <a:pt x="135" y="337"/>
                      </a:lnTo>
                      <a:lnTo>
                        <a:pt x="123" y="340"/>
                      </a:lnTo>
                      <a:lnTo>
                        <a:pt x="123" y="340"/>
                      </a:lnTo>
                      <a:lnTo>
                        <a:pt x="111" y="337"/>
                      </a:lnTo>
                      <a:lnTo>
                        <a:pt x="99" y="335"/>
                      </a:lnTo>
                      <a:lnTo>
                        <a:pt x="90" y="330"/>
                      </a:lnTo>
                      <a:lnTo>
                        <a:pt x="78" y="326"/>
                      </a:lnTo>
                      <a:lnTo>
                        <a:pt x="59" y="309"/>
                      </a:lnTo>
                      <a:lnTo>
                        <a:pt x="40" y="288"/>
                      </a:lnTo>
                      <a:lnTo>
                        <a:pt x="24" y="264"/>
                      </a:lnTo>
                      <a:lnTo>
                        <a:pt x="10" y="238"/>
                      </a:lnTo>
                      <a:lnTo>
                        <a:pt x="3" y="210"/>
                      </a:lnTo>
                      <a:lnTo>
                        <a:pt x="0" y="196"/>
                      </a:lnTo>
                      <a:lnTo>
                        <a:pt x="0" y="182"/>
                      </a:lnTo>
                      <a:lnTo>
                        <a:pt x="0" y="182"/>
                      </a:lnTo>
                      <a:lnTo>
                        <a:pt x="0" y="149"/>
                      </a:lnTo>
                      <a:lnTo>
                        <a:pt x="3" y="116"/>
                      </a:lnTo>
                      <a:lnTo>
                        <a:pt x="10" y="85"/>
                      </a:lnTo>
                      <a:lnTo>
                        <a:pt x="14" y="71"/>
                      </a:lnTo>
                      <a:lnTo>
                        <a:pt x="19" y="57"/>
                      </a:lnTo>
                      <a:lnTo>
                        <a:pt x="26" y="45"/>
                      </a:lnTo>
                      <a:lnTo>
                        <a:pt x="36" y="33"/>
                      </a:lnTo>
                      <a:lnTo>
                        <a:pt x="45" y="24"/>
                      </a:lnTo>
                      <a:lnTo>
                        <a:pt x="57" y="14"/>
                      </a:lnTo>
                      <a:lnTo>
                        <a:pt x="71" y="10"/>
                      </a:lnTo>
                      <a:lnTo>
                        <a:pt x="88" y="3"/>
                      </a:lnTo>
                      <a:lnTo>
                        <a:pt x="104" y="0"/>
                      </a:lnTo>
                      <a:lnTo>
                        <a:pt x="125" y="0"/>
                      </a:lnTo>
                      <a:lnTo>
                        <a:pt x="125" y="0"/>
                      </a:lnTo>
                      <a:lnTo>
                        <a:pt x="151" y="0"/>
                      </a:lnTo>
                      <a:lnTo>
                        <a:pt x="177" y="7"/>
                      </a:lnTo>
                      <a:lnTo>
                        <a:pt x="196" y="14"/>
                      </a:lnTo>
                      <a:lnTo>
                        <a:pt x="212" y="26"/>
                      </a:lnTo>
                      <a:lnTo>
                        <a:pt x="227" y="40"/>
                      </a:lnTo>
                      <a:lnTo>
                        <a:pt x="236" y="54"/>
                      </a:lnTo>
                      <a:lnTo>
                        <a:pt x="243" y="71"/>
                      </a:lnTo>
                      <a:lnTo>
                        <a:pt x="250" y="87"/>
                      </a:lnTo>
                      <a:lnTo>
                        <a:pt x="253" y="104"/>
                      </a:lnTo>
                      <a:lnTo>
                        <a:pt x="255" y="120"/>
                      </a:lnTo>
                      <a:lnTo>
                        <a:pt x="255" y="149"/>
                      </a:lnTo>
                      <a:lnTo>
                        <a:pt x="253" y="182"/>
                      </a:lnTo>
                      <a:lnTo>
                        <a:pt x="253" y="182"/>
                      </a:lnTo>
                      <a:close/>
                    </a:path>
                  </a:pathLst>
                </a:custGeom>
                <a:solidFill>
                  <a:srgbClr val="FDCD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69" name="Freeform 1127"/>
                <p:cNvSpPr>
                  <a:spLocks/>
                </p:cNvSpPr>
                <p:nvPr/>
              </p:nvSpPr>
              <p:spPr bwMode="auto">
                <a:xfrm>
                  <a:off x="1621670" y="2065724"/>
                  <a:ext cx="34055" cy="120611"/>
                </a:xfrm>
                <a:custGeom>
                  <a:avLst/>
                  <a:gdLst>
                    <a:gd name="T0" fmla="*/ 14 w 24"/>
                    <a:gd name="T1" fmla="*/ 0 h 85"/>
                    <a:gd name="T2" fmla="*/ 14 w 24"/>
                    <a:gd name="T3" fmla="*/ 0 h 85"/>
                    <a:gd name="T4" fmla="*/ 17 w 24"/>
                    <a:gd name="T5" fmla="*/ 0 h 85"/>
                    <a:gd name="T6" fmla="*/ 21 w 24"/>
                    <a:gd name="T7" fmla="*/ 7 h 85"/>
                    <a:gd name="T8" fmla="*/ 24 w 24"/>
                    <a:gd name="T9" fmla="*/ 12 h 85"/>
                    <a:gd name="T10" fmla="*/ 24 w 24"/>
                    <a:gd name="T11" fmla="*/ 19 h 85"/>
                    <a:gd name="T12" fmla="*/ 24 w 24"/>
                    <a:gd name="T13" fmla="*/ 31 h 85"/>
                    <a:gd name="T14" fmla="*/ 19 w 24"/>
                    <a:gd name="T15" fmla="*/ 43 h 85"/>
                    <a:gd name="T16" fmla="*/ 19 w 24"/>
                    <a:gd name="T17" fmla="*/ 43 h 85"/>
                    <a:gd name="T18" fmla="*/ 14 w 24"/>
                    <a:gd name="T19" fmla="*/ 59 h 85"/>
                    <a:gd name="T20" fmla="*/ 10 w 24"/>
                    <a:gd name="T21" fmla="*/ 73 h 85"/>
                    <a:gd name="T22" fmla="*/ 0 w 24"/>
                    <a:gd name="T23" fmla="*/ 85 h 85"/>
                    <a:gd name="T24" fmla="*/ 14 w 24"/>
                    <a:gd name="T25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4" h="85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17" y="0"/>
                      </a:lnTo>
                      <a:lnTo>
                        <a:pt x="21" y="7"/>
                      </a:lnTo>
                      <a:lnTo>
                        <a:pt x="24" y="12"/>
                      </a:lnTo>
                      <a:lnTo>
                        <a:pt x="24" y="19"/>
                      </a:lnTo>
                      <a:lnTo>
                        <a:pt x="24" y="31"/>
                      </a:lnTo>
                      <a:lnTo>
                        <a:pt x="19" y="43"/>
                      </a:lnTo>
                      <a:lnTo>
                        <a:pt x="19" y="43"/>
                      </a:lnTo>
                      <a:lnTo>
                        <a:pt x="14" y="59"/>
                      </a:lnTo>
                      <a:lnTo>
                        <a:pt x="10" y="73"/>
                      </a:lnTo>
                      <a:lnTo>
                        <a:pt x="0" y="85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E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0" name="Freeform 1128"/>
                <p:cNvSpPr>
                  <a:spLocks/>
                </p:cNvSpPr>
                <p:nvPr/>
              </p:nvSpPr>
              <p:spPr bwMode="auto">
                <a:xfrm>
                  <a:off x="1247068" y="1811733"/>
                  <a:ext cx="310750" cy="297979"/>
                </a:xfrm>
                <a:custGeom>
                  <a:avLst/>
                  <a:gdLst>
                    <a:gd name="T0" fmla="*/ 219 w 219"/>
                    <a:gd name="T1" fmla="*/ 17 h 210"/>
                    <a:gd name="T2" fmla="*/ 203 w 219"/>
                    <a:gd name="T3" fmla="*/ 64 h 210"/>
                    <a:gd name="T4" fmla="*/ 203 w 219"/>
                    <a:gd name="T5" fmla="*/ 64 h 210"/>
                    <a:gd name="T6" fmla="*/ 196 w 219"/>
                    <a:gd name="T7" fmla="*/ 62 h 210"/>
                    <a:gd name="T8" fmla="*/ 189 w 219"/>
                    <a:gd name="T9" fmla="*/ 59 h 210"/>
                    <a:gd name="T10" fmla="*/ 177 w 219"/>
                    <a:gd name="T11" fmla="*/ 59 h 210"/>
                    <a:gd name="T12" fmla="*/ 165 w 219"/>
                    <a:gd name="T13" fmla="*/ 62 h 210"/>
                    <a:gd name="T14" fmla="*/ 153 w 219"/>
                    <a:gd name="T15" fmla="*/ 66 h 210"/>
                    <a:gd name="T16" fmla="*/ 142 w 219"/>
                    <a:gd name="T17" fmla="*/ 76 h 210"/>
                    <a:gd name="T18" fmla="*/ 132 w 219"/>
                    <a:gd name="T19" fmla="*/ 90 h 210"/>
                    <a:gd name="T20" fmla="*/ 132 w 219"/>
                    <a:gd name="T21" fmla="*/ 90 h 210"/>
                    <a:gd name="T22" fmla="*/ 130 w 219"/>
                    <a:gd name="T23" fmla="*/ 95 h 210"/>
                    <a:gd name="T24" fmla="*/ 125 w 219"/>
                    <a:gd name="T25" fmla="*/ 102 h 210"/>
                    <a:gd name="T26" fmla="*/ 118 w 219"/>
                    <a:gd name="T27" fmla="*/ 109 h 210"/>
                    <a:gd name="T28" fmla="*/ 109 w 219"/>
                    <a:gd name="T29" fmla="*/ 113 h 210"/>
                    <a:gd name="T30" fmla="*/ 97 w 219"/>
                    <a:gd name="T31" fmla="*/ 118 h 210"/>
                    <a:gd name="T32" fmla="*/ 78 w 219"/>
                    <a:gd name="T33" fmla="*/ 118 h 210"/>
                    <a:gd name="T34" fmla="*/ 57 w 219"/>
                    <a:gd name="T35" fmla="*/ 116 h 210"/>
                    <a:gd name="T36" fmla="*/ 57 w 219"/>
                    <a:gd name="T37" fmla="*/ 116 h 210"/>
                    <a:gd name="T38" fmla="*/ 52 w 219"/>
                    <a:gd name="T39" fmla="*/ 116 h 210"/>
                    <a:gd name="T40" fmla="*/ 43 w 219"/>
                    <a:gd name="T41" fmla="*/ 120 h 210"/>
                    <a:gd name="T42" fmla="*/ 38 w 219"/>
                    <a:gd name="T43" fmla="*/ 125 h 210"/>
                    <a:gd name="T44" fmla="*/ 31 w 219"/>
                    <a:gd name="T45" fmla="*/ 132 h 210"/>
                    <a:gd name="T46" fmla="*/ 28 w 219"/>
                    <a:gd name="T47" fmla="*/ 142 h 210"/>
                    <a:gd name="T48" fmla="*/ 24 w 219"/>
                    <a:gd name="T49" fmla="*/ 153 h 210"/>
                    <a:gd name="T50" fmla="*/ 26 w 219"/>
                    <a:gd name="T51" fmla="*/ 210 h 210"/>
                    <a:gd name="T52" fmla="*/ 26 w 219"/>
                    <a:gd name="T53" fmla="*/ 210 h 210"/>
                    <a:gd name="T54" fmla="*/ 24 w 219"/>
                    <a:gd name="T55" fmla="*/ 205 h 210"/>
                    <a:gd name="T56" fmla="*/ 10 w 219"/>
                    <a:gd name="T57" fmla="*/ 194 h 210"/>
                    <a:gd name="T58" fmla="*/ 10 w 219"/>
                    <a:gd name="T59" fmla="*/ 194 h 210"/>
                    <a:gd name="T60" fmla="*/ 7 w 219"/>
                    <a:gd name="T61" fmla="*/ 186 h 210"/>
                    <a:gd name="T62" fmla="*/ 5 w 219"/>
                    <a:gd name="T63" fmla="*/ 172 h 210"/>
                    <a:gd name="T64" fmla="*/ 0 w 219"/>
                    <a:gd name="T65" fmla="*/ 149 h 210"/>
                    <a:gd name="T66" fmla="*/ 2 w 219"/>
                    <a:gd name="T67" fmla="*/ 118 h 210"/>
                    <a:gd name="T68" fmla="*/ 2 w 219"/>
                    <a:gd name="T69" fmla="*/ 118 h 210"/>
                    <a:gd name="T70" fmla="*/ 7 w 219"/>
                    <a:gd name="T71" fmla="*/ 102 h 210"/>
                    <a:gd name="T72" fmla="*/ 12 w 219"/>
                    <a:gd name="T73" fmla="*/ 85 h 210"/>
                    <a:gd name="T74" fmla="*/ 21 w 219"/>
                    <a:gd name="T75" fmla="*/ 66 h 210"/>
                    <a:gd name="T76" fmla="*/ 35 w 219"/>
                    <a:gd name="T77" fmla="*/ 47 h 210"/>
                    <a:gd name="T78" fmla="*/ 52 w 219"/>
                    <a:gd name="T79" fmla="*/ 29 h 210"/>
                    <a:gd name="T80" fmla="*/ 64 w 219"/>
                    <a:gd name="T81" fmla="*/ 21 h 210"/>
                    <a:gd name="T82" fmla="*/ 76 w 219"/>
                    <a:gd name="T83" fmla="*/ 14 h 210"/>
                    <a:gd name="T84" fmla="*/ 90 w 219"/>
                    <a:gd name="T85" fmla="*/ 10 h 210"/>
                    <a:gd name="T86" fmla="*/ 104 w 219"/>
                    <a:gd name="T87" fmla="*/ 5 h 210"/>
                    <a:gd name="T88" fmla="*/ 104 w 219"/>
                    <a:gd name="T89" fmla="*/ 5 h 210"/>
                    <a:gd name="T90" fmla="*/ 116 w 219"/>
                    <a:gd name="T91" fmla="*/ 3 h 210"/>
                    <a:gd name="T92" fmla="*/ 144 w 219"/>
                    <a:gd name="T93" fmla="*/ 0 h 210"/>
                    <a:gd name="T94" fmla="*/ 163 w 219"/>
                    <a:gd name="T95" fmla="*/ 0 h 210"/>
                    <a:gd name="T96" fmla="*/ 182 w 219"/>
                    <a:gd name="T97" fmla="*/ 3 h 210"/>
                    <a:gd name="T98" fmla="*/ 200 w 219"/>
                    <a:gd name="T99" fmla="*/ 7 h 210"/>
                    <a:gd name="T100" fmla="*/ 219 w 219"/>
                    <a:gd name="T101" fmla="*/ 17 h 210"/>
                    <a:gd name="T102" fmla="*/ 219 w 219"/>
                    <a:gd name="T103" fmla="*/ 17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19" h="210">
                      <a:moveTo>
                        <a:pt x="219" y="17"/>
                      </a:moveTo>
                      <a:lnTo>
                        <a:pt x="203" y="64"/>
                      </a:lnTo>
                      <a:lnTo>
                        <a:pt x="203" y="64"/>
                      </a:lnTo>
                      <a:lnTo>
                        <a:pt x="196" y="62"/>
                      </a:lnTo>
                      <a:lnTo>
                        <a:pt x="189" y="59"/>
                      </a:lnTo>
                      <a:lnTo>
                        <a:pt x="177" y="59"/>
                      </a:lnTo>
                      <a:lnTo>
                        <a:pt x="165" y="62"/>
                      </a:lnTo>
                      <a:lnTo>
                        <a:pt x="153" y="66"/>
                      </a:lnTo>
                      <a:lnTo>
                        <a:pt x="142" y="76"/>
                      </a:lnTo>
                      <a:lnTo>
                        <a:pt x="132" y="90"/>
                      </a:lnTo>
                      <a:lnTo>
                        <a:pt x="132" y="90"/>
                      </a:lnTo>
                      <a:lnTo>
                        <a:pt x="130" y="95"/>
                      </a:lnTo>
                      <a:lnTo>
                        <a:pt x="125" y="102"/>
                      </a:lnTo>
                      <a:lnTo>
                        <a:pt x="118" y="109"/>
                      </a:lnTo>
                      <a:lnTo>
                        <a:pt x="109" y="113"/>
                      </a:lnTo>
                      <a:lnTo>
                        <a:pt x="97" y="118"/>
                      </a:lnTo>
                      <a:lnTo>
                        <a:pt x="78" y="118"/>
                      </a:lnTo>
                      <a:lnTo>
                        <a:pt x="57" y="116"/>
                      </a:lnTo>
                      <a:lnTo>
                        <a:pt x="57" y="116"/>
                      </a:lnTo>
                      <a:lnTo>
                        <a:pt x="52" y="116"/>
                      </a:lnTo>
                      <a:lnTo>
                        <a:pt x="43" y="120"/>
                      </a:lnTo>
                      <a:lnTo>
                        <a:pt x="38" y="125"/>
                      </a:lnTo>
                      <a:lnTo>
                        <a:pt x="31" y="132"/>
                      </a:lnTo>
                      <a:lnTo>
                        <a:pt x="28" y="142"/>
                      </a:lnTo>
                      <a:lnTo>
                        <a:pt x="24" y="153"/>
                      </a:lnTo>
                      <a:lnTo>
                        <a:pt x="26" y="210"/>
                      </a:lnTo>
                      <a:lnTo>
                        <a:pt x="26" y="210"/>
                      </a:lnTo>
                      <a:lnTo>
                        <a:pt x="24" y="205"/>
                      </a:lnTo>
                      <a:lnTo>
                        <a:pt x="10" y="194"/>
                      </a:lnTo>
                      <a:lnTo>
                        <a:pt x="10" y="194"/>
                      </a:lnTo>
                      <a:lnTo>
                        <a:pt x="7" y="186"/>
                      </a:lnTo>
                      <a:lnTo>
                        <a:pt x="5" y="172"/>
                      </a:lnTo>
                      <a:lnTo>
                        <a:pt x="0" y="149"/>
                      </a:lnTo>
                      <a:lnTo>
                        <a:pt x="2" y="118"/>
                      </a:lnTo>
                      <a:lnTo>
                        <a:pt x="2" y="118"/>
                      </a:lnTo>
                      <a:lnTo>
                        <a:pt x="7" y="102"/>
                      </a:lnTo>
                      <a:lnTo>
                        <a:pt x="12" y="85"/>
                      </a:lnTo>
                      <a:lnTo>
                        <a:pt x="21" y="66"/>
                      </a:lnTo>
                      <a:lnTo>
                        <a:pt x="35" y="47"/>
                      </a:lnTo>
                      <a:lnTo>
                        <a:pt x="52" y="29"/>
                      </a:lnTo>
                      <a:lnTo>
                        <a:pt x="64" y="21"/>
                      </a:lnTo>
                      <a:lnTo>
                        <a:pt x="76" y="14"/>
                      </a:lnTo>
                      <a:lnTo>
                        <a:pt x="90" y="10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16" y="3"/>
                      </a:lnTo>
                      <a:lnTo>
                        <a:pt x="144" y="0"/>
                      </a:lnTo>
                      <a:lnTo>
                        <a:pt x="163" y="0"/>
                      </a:lnTo>
                      <a:lnTo>
                        <a:pt x="182" y="3"/>
                      </a:lnTo>
                      <a:lnTo>
                        <a:pt x="200" y="7"/>
                      </a:lnTo>
                      <a:lnTo>
                        <a:pt x="219" y="17"/>
                      </a:lnTo>
                      <a:lnTo>
                        <a:pt x="219" y="17"/>
                      </a:lnTo>
                      <a:close/>
                    </a:path>
                  </a:pathLst>
                </a:custGeom>
                <a:solidFill>
                  <a:srgbClr val="330A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1" name="Freeform 1129"/>
                <p:cNvSpPr>
                  <a:spLocks/>
                </p:cNvSpPr>
                <p:nvPr/>
              </p:nvSpPr>
              <p:spPr bwMode="auto">
                <a:xfrm>
                  <a:off x="1535115" y="1835855"/>
                  <a:ext cx="126287" cy="271019"/>
                </a:xfrm>
                <a:custGeom>
                  <a:avLst/>
                  <a:gdLst>
                    <a:gd name="T0" fmla="*/ 5 w 89"/>
                    <a:gd name="T1" fmla="*/ 49 h 191"/>
                    <a:gd name="T2" fmla="*/ 5 w 89"/>
                    <a:gd name="T3" fmla="*/ 49 h 191"/>
                    <a:gd name="T4" fmla="*/ 12 w 89"/>
                    <a:gd name="T5" fmla="*/ 52 h 191"/>
                    <a:gd name="T6" fmla="*/ 23 w 89"/>
                    <a:gd name="T7" fmla="*/ 61 h 191"/>
                    <a:gd name="T8" fmla="*/ 30 w 89"/>
                    <a:gd name="T9" fmla="*/ 68 h 191"/>
                    <a:gd name="T10" fmla="*/ 38 w 89"/>
                    <a:gd name="T11" fmla="*/ 80 h 191"/>
                    <a:gd name="T12" fmla="*/ 42 w 89"/>
                    <a:gd name="T13" fmla="*/ 92 h 191"/>
                    <a:gd name="T14" fmla="*/ 45 w 89"/>
                    <a:gd name="T15" fmla="*/ 106 h 191"/>
                    <a:gd name="T16" fmla="*/ 45 w 89"/>
                    <a:gd name="T17" fmla="*/ 106 h 191"/>
                    <a:gd name="T18" fmla="*/ 45 w 89"/>
                    <a:gd name="T19" fmla="*/ 113 h 191"/>
                    <a:gd name="T20" fmla="*/ 45 w 89"/>
                    <a:gd name="T21" fmla="*/ 129 h 191"/>
                    <a:gd name="T22" fmla="*/ 47 w 89"/>
                    <a:gd name="T23" fmla="*/ 139 h 191"/>
                    <a:gd name="T24" fmla="*/ 49 w 89"/>
                    <a:gd name="T25" fmla="*/ 148 h 191"/>
                    <a:gd name="T26" fmla="*/ 54 w 89"/>
                    <a:gd name="T27" fmla="*/ 158 h 191"/>
                    <a:gd name="T28" fmla="*/ 63 w 89"/>
                    <a:gd name="T29" fmla="*/ 167 h 191"/>
                    <a:gd name="T30" fmla="*/ 63 w 89"/>
                    <a:gd name="T31" fmla="*/ 167 h 191"/>
                    <a:gd name="T32" fmla="*/ 66 w 89"/>
                    <a:gd name="T33" fmla="*/ 167 h 191"/>
                    <a:gd name="T34" fmla="*/ 68 w 89"/>
                    <a:gd name="T35" fmla="*/ 191 h 191"/>
                    <a:gd name="T36" fmla="*/ 68 w 89"/>
                    <a:gd name="T37" fmla="*/ 191 h 191"/>
                    <a:gd name="T38" fmla="*/ 73 w 89"/>
                    <a:gd name="T39" fmla="*/ 179 h 191"/>
                    <a:gd name="T40" fmla="*/ 75 w 89"/>
                    <a:gd name="T41" fmla="*/ 172 h 191"/>
                    <a:gd name="T42" fmla="*/ 78 w 89"/>
                    <a:gd name="T43" fmla="*/ 167 h 191"/>
                    <a:gd name="T44" fmla="*/ 82 w 89"/>
                    <a:gd name="T45" fmla="*/ 167 h 191"/>
                    <a:gd name="T46" fmla="*/ 82 w 89"/>
                    <a:gd name="T47" fmla="*/ 167 h 191"/>
                    <a:gd name="T48" fmla="*/ 85 w 89"/>
                    <a:gd name="T49" fmla="*/ 158 h 191"/>
                    <a:gd name="T50" fmla="*/ 89 w 89"/>
                    <a:gd name="T51" fmla="*/ 132 h 191"/>
                    <a:gd name="T52" fmla="*/ 89 w 89"/>
                    <a:gd name="T53" fmla="*/ 115 h 191"/>
                    <a:gd name="T54" fmla="*/ 87 w 89"/>
                    <a:gd name="T55" fmla="*/ 96 h 191"/>
                    <a:gd name="T56" fmla="*/ 82 w 89"/>
                    <a:gd name="T57" fmla="*/ 78 h 191"/>
                    <a:gd name="T58" fmla="*/ 75 w 89"/>
                    <a:gd name="T59" fmla="*/ 61 h 191"/>
                    <a:gd name="T60" fmla="*/ 75 w 89"/>
                    <a:gd name="T61" fmla="*/ 61 h 191"/>
                    <a:gd name="T62" fmla="*/ 73 w 89"/>
                    <a:gd name="T63" fmla="*/ 54 h 191"/>
                    <a:gd name="T64" fmla="*/ 63 w 89"/>
                    <a:gd name="T65" fmla="*/ 37 h 191"/>
                    <a:gd name="T66" fmla="*/ 56 w 89"/>
                    <a:gd name="T67" fmla="*/ 28 h 191"/>
                    <a:gd name="T68" fmla="*/ 47 w 89"/>
                    <a:gd name="T69" fmla="*/ 16 h 191"/>
                    <a:gd name="T70" fmla="*/ 33 w 89"/>
                    <a:gd name="T71" fmla="*/ 7 h 191"/>
                    <a:gd name="T72" fmla="*/ 16 w 89"/>
                    <a:gd name="T73" fmla="*/ 0 h 191"/>
                    <a:gd name="T74" fmla="*/ 0 w 89"/>
                    <a:gd name="T75" fmla="*/ 47 h 191"/>
                    <a:gd name="T76" fmla="*/ 5 w 89"/>
                    <a:gd name="T77" fmla="*/ 49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9" h="191">
                      <a:moveTo>
                        <a:pt x="5" y="49"/>
                      </a:moveTo>
                      <a:lnTo>
                        <a:pt x="5" y="49"/>
                      </a:lnTo>
                      <a:lnTo>
                        <a:pt x="12" y="52"/>
                      </a:lnTo>
                      <a:lnTo>
                        <a:pt x="23" y="61"/>
                      </a:lnTo>
                      <a:lnTo>
                        <a:pt x="30" y="68"/>
                      </a:lnTo>
                      <a:lnTo>
                        <a:pt x="38" y="80"/>
                      </a:lnTo>
                      <a:lnTo>
                        <a:pt x="42" y="92"/>
                      </a:lnTo>
                      <a:lnTo>
                        <a:pt x="45" y="106"/>
                      </a:lnTo>
                      <a:lnTo>
                        <a:pt x="45" y="106"/>
                      </a:lnTo>
                      <a:lnTo>
                        <a:pt x="45" y="113"/>
                      </a:lnTo>
                      <a:lnTo>
                        <a:pt x="45" y="129"/>
                      </a:lnTo>
                      <a:lnTo>
                        <a:pt x="47" y="139"/>
                      </a:lnTo>
                      <a:lnTo>
                        <a:pt x="49" y="148"/>
                      </a:lnTo>
                      <a:lnTo>
                        <a:pt x="54" y="158"/>
                      </a:lnTo>
                      <a:lnTo>
                        <a:pt x="63" y="167"/>
                      </a:lnTo>
                      <a:lnTo>
                        <a:pt x="63" y="167"/>
                      </a:lnTo>
                      <a:lnTo>
                        <a:pt x="66" y="167"/>
                      </a:lnTo>
                      <a:lnTo>
                        <a:pt x="68" y="191"/>
                      </a:lnTo>
                      <a:lnTo>
                        <a:pt x="68" y="191"/>
                      </a:lnTo>
                      <a:lnTo>
                        <a:pt x="73" y="179"/>
                      </a:lnTo>
                      <a:lnTo>
                        <a:pt x="75" y="172"/>
                      </a:lnTo>
                      <a:lnTo>
                        <a:pt x="78" y="167"/>
                      </a:lnTo>
                      <a:lnTo>
                        <a:pt x="82" y="167"/>
                      </a:lnTo>
                      <a:lnTo>
                        <a:pt x="82" y="167"/>
                      </a:lnTo>
                      <a:lnTo>
                        <a:pt x="85" y="158"/>
                      </a:lnTo>
                      <a:lnTo>
                        <a:pt x="89" y="132"/>
                      </a:lnTo>
                      <a:lnTo>
                        <a:pt x="89" y="115"/>
                      </a:lnTo>
                      <a:lnTo>
                        <a:pt x="87" y="96"/>
                      </a:lnTo>
                      <a:lnTo>
                        <a:pt x="82" y="78"/>
                      </a:lnTo>
                      <a:lnTo>
                        <a:pt x="75" y="61"/>
                      </a:lnTo>
                      <a:lnTo>
                        <a:pt x="75" y="61"/>
                      </a:lnTo>
                      <a:lnTo>
                        <a:pt x="73" y="54"/>
                      </a:lnTo>
                      <a:lnTo>
                        <a:pt x="63" y="37"/>
                      </a:lnTo>
                      <a:lnTo>
                        <a:pt x="56" y="28"/>
                      </a:lnTo>
                      <a:lnTo>
                        <a:pt x="47" y="16"/>
                      </a:lnTo>
                      <a:lnTo>
                        <a:pt x="33" y="7"/>
                      </a:lnTo>
                      <a:lnTo>
                        <a:pt x="16" y="0"/>
                      </a:lnTo>
                      <a:lnTo>
                        <a:pt x="0" y="47"/>
                      </a:lnTo>
                      <a:lnTo>
                        <a:pt x="5" y="49"/>
                      </a:lnTo>
                      <a:close/>
                    </a:path>
                  </a:pathLst>
                </a:custGeom>
                <a:solidFill>
                  <a:srgbClr val="330A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2" name="Freeform 1130"/>
                <p:cNvSpPr>
                  <a:spLocks/>
                </p:cNvSpPr>
                <p:nvPr/>
              </p:nvSpPr>
              <p:spPr bwMode="auto">
                <a:xfrm>
                  <a:off x="1451396" y="2274309"/>
                  <a:ext cx="140476" cy="256830"/>
                </a:xfrm>
                <a:custGeom>
                  <a:avLst/>
                  <a:gdLst>
                    <a:gd name="T0" fmla="*/ 0 w 99"/>
                    <a:gd name="T1" fmla="*/ 110 h 181"/>
                    <a:gd name="T2" fmla="*/ 0 w 99"/>
                    <a:gd name="T3" fmla="*/ 110 h 181"/>
                    <a:gd name="T4" fmla="*/ 5 w 99"/>
                    <a:gd name="T5" fmla="*/ 113 h 181"/>
                    <a:gd name="T6" fmla="*/ 12 w 99"/>
                    <a:gd name="T7" fmla="*/ 115 h 181"/>
                    <a:gd name="T8" fmla="*/ 21 w 99"/>
                    <a:gd name="T9" fmla="*/ 120 h 181"/>
                    <a:gd name="T10" fmla="*/ 31 w 99"/>
                    <a:gd name="T11" fmla="*/ 127 h 181"/>
                    <a:gd name="T12" fmla="*/ 42 w 99"/>
                    <a:gd name="T13" fmla="*/ 141 h 181"/>
                    <a:gd name="T14" fmla="*/ 56 w 99"/>
                    <a:gd name="T15" fmla="*/ 158 h 181"/>
                    <a:gd name="T16" fmla="*/ 73 w 99"/>
                    <a:gd name="T17" fmla="*/ 181 h 181"/>
                    <a:gd name="T18" fmla="*/ 73 w 99"/>
                    <a:gd name="T19" fmla="*/ 181 h 181"/>
                    <a:gd name="T20" fmla="*/ 87 w 99"/>
                    <a:gd name="T21" fmla="*/ 115 h 181"/>
                    <a:gd name="T22" fmla="*/ 94 w 99"/>
                    <a:gd name="T23" fmla="*/ 63 h 181"/>
                    <a:gd name="T24" fmla="*/ 97 w 99"/>
                    <a:gd name="T25" fmla="*/ 40 h 181"/>
                    <a:gd name="T26" fmla="*/ 99 w 99"/>
                    <a:gd name="T27" fmla="*/ 23 h 181"/>
                    <a:gd name="T28" fmla="*/ 99 w 99"/>
                    <a:gd name="T29" fmla="*/ 23 h 181"/>
                    <a:gd name="T30" fmla="*/ 97 w 99"/>
                    <a:gd name="T31" fmla="*/ 11 h 181"/>
                    <a:gd name="T32" fmla="*/ 92 w 99"/>
                    <a:gd name="T33" fmla="*/ 0 h 181"/>
                    <a:gd name="T34" fmla="*/ 92 w 99"/>
                    <a:gd name="T35" fmla="*/ 0 h 181"/>
                    <a:gd name="T36" fmla="*/ 89 w 99"/>
                    <a:gd name="T37" fmla="*/ 14 h 181"/>
                    <a:gd name="T38" fmla="*/ 82 w 99"/>
                    <a:gd name="T39" fmla="*/ 28 h 181"/>
                    <a:gd name="T40" fmla="*/ 75 w 99"/>
                    <a:gd name="T41" fmla="*/ 47 h 181"/>
                    <a:gd name="T42" fmla="*/ 64 w 99"/>
                    <a:gd name="T43" fmla="*/ 66 h 181"/>
                    <a:gd name="T44" fmla="*/ 47 w 99"/>
                    <a:gd name="T45" fmla="*/ 84 h 181"/>
                    <a:gd name="T46" fmla="*/ 38 w 99"/>
                    <a:gd name="T47" fmla="*/ 94 h 181"/>
                    <a:gd name="T48" fmla="*/ 26 w 99"/>
                    <a:gd name="T49" fmla="*/ 101 h 181"/>
                    <a:gd name="T50" fmla="*/ 14 w 99"/>
                    <a:gd name="T51" fmla="*/ 106 h 181"/>
                    <a:gd name="T52" fmla="*/ 0 w 99"/>
                    <a:gd name="T53" fmla="*/ 110 h 181"/>
                    <a:gd name="T54" fmla="*/ 0 w 99"/>
                    <a:gd name="T55" fmla="*/ 11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99" h="181">
                      <a:moveTo>
                        <a:pt x="0" y="110"/>
                      </a:moveTo>
                      <a:lnTo>
                        <a:pt x="0" y="110"/>
                      </a:lnTo>
                      <a:lnTo>
                        <a:pt x="5" y="113"/>
                      </a:lnTo>
                      <a:lnTo>
                        <a:pt x="12" y="115"/>
                      </a:lnTo>
                      <a:lnTo>
                        <a:pt x="21" y="120"/>
                      </a:lnTo>
                      <a:lnTo>
                        <a:pt x="31" y="127"/>
                      </a:lnTo>
                      <a:lnTo>
                        <a:pt x="42" y="141"/>
                      </a:lnTo>
                      <a:lnTo>
                        <a:pt x="56" y="158"/>
                      </a:lnTo>
                      <a:lnTo>
                        <a:pt x="73" y="181"/>
                      </a:lnTo>
                      <a:lnTo>
                        <a:pt x="73" y="181"/>
                      </a:lnTo>
                      <a:lnTo>
                        <a:pt x="87" y="115"/>
                      </a:lnTo>
                      <a:lnTo>
                        <a:pt x="94" y="63"/>
                      </a:lnTo>
                      <a:lnTo>
                        <a:pt x="97" y="40"/>
                      </a:lnTo>
                      <a:lnTo>
                        <a:pt x="99" y="23"/>
                      </a:lnTo>
                      <a:lnTo>
                        <a:pt x="99" y="23"/>
                      </a:lnTo>
                      <a:lnTo>
                        <a:pt x="97" y="11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89" y="14"/>
                      </a:lnTo>
                      <a:lnTo>
                        <a:pt x="82" y="28"/>
                      </a:lnTo>
                      <a:lnTo>
                        <a:pt x="75" y="47"/>
                      </a:lnTo>
                      <a:lnTo>
                        <a:pt x="64" y="66"/>
                      </a:lnTo>
                      <a:lnTo>
                        <a:pt x="47" y="84"/>
                      </a:lnTo>
                      <a:lnTo>
                        <a:pt x="38" y="94"/>
                      </a:lnTo>
                      <a:lnTo>
                        <a:pt x="26" y="101"/>
                      </a:lnTo>
                      <a:lnTo>
                        <a:pt x="14" y="106"/>
                      </a:lnTo>
                      <a:lnTo>
                        <a:pt x="0" y="110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3" name="Freeform 1131"/>
                <p:cNvSpPr>
                  <a:spLocks/>
                </p:cNvSpPr>
                <p:nvPr/>
              </p:nvSpPr>
              <p:spPr bwMode="auto">
                <a:xfrm>
                  <a:off x="1735186" y="2437488"/>
                  <a:ext cx="76623" cy="438455"/>
                </a:xfrm>
                <a:custGeom>
                  <a:avLst/>
                  <a:gdLst>
                    <a:gd name="T0" fmla="*/ 54 w 54"/>
                    <a:gd name="T1" fmla="*/ 0 h 309"/>
                    <a:gd name="T2" fmla="*/ 54 w 54"/>
                    <a:gd name="T3" fmla="*/ 0 h 309"/>
                    <a:gd name="T4" fmla="*/ 43 w 54"/>
                    <a:gd name="T5" fmla="*/ 26 h 309"/>
                    <a:gd name="T6" fmla="*/ 31 w 54"/>
                    <a:gd name="T7" fmla="*/ 57 h 309"/>
                    <a:gd name="T8" fmla="*/ 21 w 54"/>
                    <a:gd name="T9" fmla="*/ 97 h 309"/>
                    <a:gd name="T10" fmla="*/ 12 w 54"/>
                    <a:gd name="T11" fmla="*/ 142 h 309"/>
                    <a:gd name="T12" fmla="*/ 7 w 54"/>
                    <a:gd name="T13" fmla="*/ 167 h 309"/>
                    <a:gd name="T14" fmla="*/ 7 w 54"/>
                    <a:gd name="T15" fmla="*/ 193 h 309"/>
                    <a:gd name="T16" fmla="*/ 7 w 54"/>
                    <a:gd name="T17" fmla="*/ 219 h 309"/>
                    <a:gd name="T18" fmla="*/ 7 w 54"/>
                    <a:gd name="T19" fmla="*/ 248 h 309"/>
                    <a:gd name="T20" fmla="*/ 12 w 54"/>
                    <a:gd name="T21" fmla="*/ 276 h 309"/>
                    <a:gd name="T22" fmla="*/ 19 w 54"/>
                    <a:gd name="T23" fmla="*/ 304 h 309"/>
                    <a:gd name="T24" fmla="*/ 10 w 54"/>
                    <a:gd name="T25" fmla="*/ 309 h 309"/>
                    <a:gd name="T26" fmla="*/ 10 w 54"/>
                    <a:gd name="T27" fmla="*/ 309 h 309"/>
                    <a:gd name="T28" fmla="*/ 5 w 54"/>
                    <a:gd name="T29" fmla="*/ 283 h 309"/>
                    <a:gd name="T30" fmla="*/ 0 w 54"/>
                    <a:gd name="T31" fmla="*/ 255 h 309"/>
                    <a:gd name="T32" fmla="*/ 0 w 54"/>
                    <a:gd name="T33" fmla="*/ 217 h 309"/>
                    <a:gd name="T34" fmla="*/ 3 w 54"/>
                    <a:gd name="T35" fmla="*/ 170 h 309"/>
                    <a:gd name="T36" fmla="*/ 5 w 54"/>
                    <a:gd name="T37" fmla="*/ 144 h 309"/>
                    <a:gd name="T38" fmla="*/ 10 w 54"/>
                    <a:gd name="T39" fmla="*/ 118 h 309"/>
                    <a:gd name="T40" fmla="*/ 17 w 54"/>
                    <a:gd name="T41" fmla="*/ 90 h 309"/>
                    <a:gd name="T42" fmla="*/ 26 w 54"/>
                    <a:gd name="T43" fmla="*/ 61 h 309"/>
                    <a:gd name="T44" fmla="*/ 40 w 54"/>
                    <a:gd name="T45" fmla="*/ 31 h 309"/>
                    <a:gd name="T46" fmla="*/ 54 w 54"/>
                    <a:gd name="T47" fmla="*/ 0 h 309"/>
                    <a:gd name="T48" fmla="*/ 54 w 54"/>
                    <a:gd name="T49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4" h="309">
                      <a:moveTo>
                        <a:pt x="54" y="0"/>
                      </a:moveTo>
                      <a:lnTo>
                        <a:pt x="54" y="0"/>
                      </a:lnTo>
                      <a:lnTo>
                        <a:pt x="43" y="26"/>
                      </a:lnTo>
                      <a:lnTo>
                        <a:pt x="31" y="57"/>
                      </a:lnTo>
                      <a:lnTo>
                        <a:pt x="21" y="97"/>
                      </a:lnTo>
                      <a:lnTo>
                        <a:pt x="12" y="142"/>
                      </a:lnTo>
                      <a:lnTo>
                        <a:pt x="7" y="167"/>
                      </a:lnTo>
                      <a:lnTo>
                        <a:pt x="7" y="193"/>
                      </a:lnTo>
                      <a:lnTo>
                        <a:pt x="7" y="219"/>
                      </a:lnTo>
                      <a:lnTo>
                        <a:pt x="7" y="248"/>
                      </a:lnTo>
                      <a:lnTo>
                        <a:pt x="12" y="276"/>
                      </a:lnTo>
                      <a:lnTo>
                        <a:pt x="19" y="304"/>
                      </a:lnTo>
                      <a:lnTo>
                        <a:pt x="10" y="309"/>
                      </a:lnTo>
                      <a:lnTo>
                        <a:pt x="10" y="309"/>
                      </a:lnTo>
                      <a:lnTo>
                        <a:pt x="5" y="283"/>
                      </a:lnTo>
                      <a:lnTo>
                        <a:pt x="0" y="255"/>
                      </a:lnTo>
                      <a:lnTo>
                        <a:pt x="0" y="217"/>
                      </a:lnTo>
                      <a:lnTo>
                        <a:pt x="3" y="170"/>
                      </a:lnTo>
                      <a:lnTo>
                        <a:pt x="5" y="144"/>
                      </a:lnTo>
                      <a:lnTo>
                        <a:pt x="10" y="118"/>
                      </a:lnTo>
                      <a:lnTo>
                        <a:pt x="17" y="90"/>
                      </a:lnTo>
                      <a:lnTo>
                        <a:pt x="26" y="61"/>
                      </a:lnTo>
                      <a:lnTo>
                        <a:pt x="40" y="31"/>
                      </a:lnTo>
                      <a:lnTo>
                        <a:pt x="54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4" name="Freeform 1132"/>
                <p:cNvSpPr>
                  <a:spLocks/>
                </p:cNvSpPr>
                <p:nvPr/>
              </p:nvSpPr>
              <p:spPr bwMode="auto">
                <a:xfrm>
                  <a:off x="1089566" y="2430393"/>
                  <a:ext cx="78042" cy="431360"/>
                </a:xfrm>
                <a:custGeom>
                  <a:avLst/>
                  <a:gdLst>
                    <a:gd name="T0" fmla="*/ 0 w 55"/>
                    <a:gd name="T1" fmla="*/ 0 h 304"/>
                    <a:gd name="T2" fmla="*/ 0 w 55"/>
                    <a:gd name="T3" fmla="*/ 0 h 304"/>
                    <a:gd name="T4" fmla="*/ 12 w 55"/>
                    <a:gd name="T5" fmla="*/ 26 h 304"/>
                    <a:gd name="T6" fmla="*/ 22 w 55"/>
                    <a:gd name="T7" fmla="*/ 57 h 304"/>
                    <a:gd name="T8" fmla="*/ 33 w 55"/>
                    <a:gd name="T9" fmla="*/ 95 h 304"/>
                    <a:gd name="T10" fmla="*/ 43 w 55"/>
                    <a:gd name="T11" fmla="*/ 142 h 304"/>
                    <a:gd name="T12" fmla="*/ 45 w 55"/>
                    <a:gd name="T13" fmla="*/ 165 h 304"/>
                    <a:gd name="T14" fmla="*/ 47 w 55"/>
                    <a:gd name="T15" fmla="*/ 191 h 304"/>
                    <a:gd name="T16" fmla="*/ 47 w 55"/>
                    <a:gd name="T17" fmla="*/ 220 h 304"/>
                    <a:gd name="T18" fmla="*/ 45 w 55"/>
                    <a:gd name="T19" fmla="*/ 246 h 304"/>
                    <a:gd name="T20" fmla="*/ 40 w 55"/>
                    <a:gd name="T21" fmla="*/ 274 h 304"/>
                    <a:gd name="T22" fmla="*/ 33 w 55"/>
                    <a:gd name="T23" fmla="*/ 302 h 304"/>
                    <a:gd name="T24" fmla="*/ 45 w 55"/>
                    <a:gd name="T25" fmla="*/ 304 h 304"/>
                    <a:gd name="T26" fmla="*/ 45 w 55"/>
                    <a:gd name="T27" fmla="*/ 304 h 304"/>
                    <a:gd name="T28" fmla="*/ 50 w 55"/>
                    <a:gd name="T29" fmla="*/ 281 h 304"/>
                    <a:gd name="T30" fmla="*/ 55 w 55"/>
                    <a:gd name="T31" fmla="*/ 253 h 304"/>
                    <a:gd name="T32" fmla="*/ 55 w 55"/>
                    <a:gd name="T33" fmla="*/ 215 h 304"/>
                    <a:gd name="T34" fmla="*/ 52 w 55"/>
                    <a:gd name="T35" fmla="*/ 170 h 304"/>
                    <a:gd name="T36" fmla="*/ 50 w 55"/>
                    <a:gd name="T37" fmla="*/ 144 h 304"/>
                    <a:gd name="T38" fmla="*/ 45 w 55"/>
                    <a:gd name="T39" fmla="*/ 118 h 304"/>
                    <a:gd name="T40" fmla="*/ 38 w 55"/>
                    <a:gd name="T41" fmla="*/ 90 h 304"/>
                    <a:gd name="T42" fmla="*/ 29 w 55"/>
                    <a:gd name="T43" fmla="*/ 62 h 304"/>
                    <a:gd name="T44" fmla="*/ 14 w 55"/>
                    <a:gd name="T45" fmla="*/ 31 h 304"/>
                    <a:gd name="T46" fmla="*/ 0 w 55"/>
                    <a:gd name="T47" fmla="*/ 0 h 304"/>
                    <a:gd name="T48" fmla="*/ 0 w 55"/>
                    <a:gd name="T49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30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26"/>
                      </a:lnTo>
                      <a:lnTo>
                        <a:pt x="22" y="57"/>
                      </a:lnTo>
                      <a:lnTo>
                        <a:pt x="33" y="95"/>
                      </a:lnTo>
                      <a:lnTo>
                        <a:pt x="43" y="142"/>
                      </a:lnTo>
                      <a:lnTo>
                        <a:pt x="45" y="165"/>
                      </a:lnTo>
                      <a:lnTo>
                        <a:pt x="47" y="191"/>
                      </a:lnTo>
                      <a:lnTo>
                        <a:pt x="47" y="220"/>
                      </a:lnTo>
                      <a:lnTo>
                        <a:pt x="45" y="246"/>
                      </a:lnTo>
                      <a:lnTo>
                        <a:pt x="40" y="274"/>
                      </a:lnTo>
                      <a:lnTo>
                        <a:pt x="33" y="302"/>
                      </a:lnTo>
                      <a:lnTo>
                        <a:pt x="45" y="304"/>
                      </a:lnTo>
                      <a:lnTo>
                        <a:pt x="45" y="304"/>
                      </a:lnTo>
                      <a:lnTo>
                        <a:pt x="50" y="281"/>
                      </a:lnTo>
                      <a:lnTo>
                        <a:pt x="55" y="253"/>
                      </a:lnTo>
                      <a:lnTo>
                        <a:pt x="55" y="215"/>
                      </a:lnTo>
                      <a:lnTo>
                        <a:pt x="52" y="170"/>
                      </a:lnTo>
                      <a:lnTo>
                        <a:pt x="50" y="144"/>
                      </a:lnTo>
                      <a:lnTo>
                        <a:pt x="45" y="118"/>
                      </a:lnTo>
                      <a:lnTo>
                        <a:pt x="38" y="90"/>
                      </a:lnTo>
                      <a:lnTo>
                        <a:pt x="29" y="62"/>
                      </a:lnTo>
                      <a:lnTo>
                        <a:pt x="14" y="3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5" name="Freeform 1133"/>
                <p:cNvSpPr>
                  <a:spLocks/>
                </p:cNvSpPr>
                <p:nvPr/>
              </p:nvSpPr>
              <p:spPr bwMode="auto">
                <a:xfrm>
                  <a:off x="1631603" y="2102616"/>
                  <a:ext cx="14189" cy="56758"/>
                </a:xfrm>
                <a:custGeom>
                  <a:avLst/>
                  <a:gdLst>
                    <a:gd name="T0" fmla="*/ 7 w 10"/>
                    <a:gd name="T1" fmla="*/ 0 h 40"/>
                    <a:gd name="T2" fmla="*/ 7 w 10"/>
                    <a:gd name="T3" fmla="*/ 0 h 40"/>
                    <a:gd name="T4" fmla="*/ 10 w 10"/>
                    <a:gd name="T5" fmla="*/ 0 h 40"/>
                    <a:gd name="T6" fmla="*/ 10 w 10"/>
                    <a:gd name="T7" fmla="*/ 3 h 40"/>
                    <a:gd name="T8" fmla="*/ 10 w 10"/>
                    <a:gd name="T9" fmla="*/ 10 h 40"/>
                    <a:gd name="T10" fmla="*/ 5 w 10"/>
                    <a:gd name="T11" fmla="*/ 26 h 40"/>
                    <a:gd name="T12" fmla="*/ 0 w 10"/>
                    <a:gd name="T13" fmla="*/ 40 h 40"/>
                    <a:gd name="T14" fmla="*/ 7 w 10"/>
                    <a:gd name="T1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40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10" y="0"/>
                      </a:lnTo>
                      <a:lnTo>
                        <a:pt x="10" y="3"/>
                      </a:lnTo>
                      <a:lnTo>
                        <a:pt x="10" y="10"/>
                      </a:lnTo>
                      <a:lnTo>
                        <a:pt x="5" y="26"/>
                      </a:lnTo>
                      <a:lnTo>
                        <a:pt x="0" y="4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99A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6" name="Freeform 1134"/>
                <p:cNvSpPr>
                  <a:spLocks/>
                </p:cNvSpPr>
                <p:nvPr/>
              </p:nvSpPr>
              <p:spPr bwMode="auto">
                <a:xfrm>
                  <a:off x="1281123" y="1899708"/>
                  <a:ext cx="261086" cy="219937"/>
                </a:xfrm>
                <a:custGeom>
                  <a:avLst/>
                  <a:gdLst>
                    <a:gd name="T0" fmla="*/ 184 w 184"/>
                    <a:gd name="T1" fmla="*/ 4 h 155"/>
                    <a:gd name="T2" fmla="*/ 184 w 184"/>
                    <a:gd name="T3" fmla="*/ 4 h 155"/>
                    <a:gd name="T4" fmla="*/ 176 w 184"/>
                    <a:gd name="T5" fmla="*/ 2 h 155"/>
                    <a:gd name="T6" fmla="*/ 169 w 184"/>
                    <a:gd name="T7" fmla="*/ 0 h 155"/>
                    <a:gd name="T8" fmla="*/ 160 w 184"/>
                    <a:gd name="T9" fmla="*/ 0 h 155"/>
                    <a:gd name="T10" fmla="*/ 148 w 184"/>
                    <a:gd name="T11" fmla="*/ 0 h 155"/>
                    <a:gd name="T12" fmla="*/ 136 w 184"/>
                    <a:gd name="T13" fmla="*/ 4 h 155"/>
                    <a:gd name="T14" fmla="*/ 122 w 184"/>
                    <a:gd name="T15" fmla="*/ 11 h 155"/>
                    <a:gd name="T16" fmla="*/ 108 w 184"/>
                    <a:gd name="T17" fmla="*/ 25 h 155"/>
                    <a:gd name="T18" fmla="*/ 108 w 184"/>
                    <a:gd name="T19" fmla="*/ 25 h 155"/>
                    <a:gd name="T20" fmla="*/ 103 w 184"/>
                    <a:gd name="T21" fmla="*/ 35 h 155"/>
                    <a:gd name="T22" fmla="*/ 96 w 184"/>
                    <a:gd name="T23" fmla="*/ 44 h 155"/>
                    <a:gd name="T24" fmla="*/ 85 w 184"/>
                    <a:gd name="T25" fmla="*/ 51 h 155"/>
                    <a:gd name="T26" fmla="*/ 85 w 184"/>
                    <a:gd name="T27" fmla="*/ 51 h 155"/>
                    <a:gd name="T28" fmla="*/ 82 w 184"/>
                    <a:gd name="T29" fmla="*/ 54 h 155"/>
                    <a:gd name="T30" fmla="*/ 70 w 184"/>
                    <a:gd name="T31" fmla="*/ 56 h 155"/>
                    <a:gd name="T32" fmla="*/ 56 w 184"/>
                    <a:gd name="T33" fmla="*/ 56 h 155"/>
                    <a:gd name="T34" fmla="*/ 35 w 184"/>
                    <a:gd name="T35" fmla="*/ 54 h 155"/>
                    <a:gd name="T36" fmla="*/ 35 w 184"/>
                    <a:gd name="T37" fmla="*/ 54 h 155"/>
                    <a:gd name="T38" fmla="*/ 33 w 184"/>
                    <a:gd name="T39" fmla="*/ 54 h 155"/>
                    <a:gd name="T40" fmla="*/ 23 w 184"/>
                    <a:gd name="T41" fmla="*/ 54 h 155"/>
                    <a:gd name="T42" fmla="*/ 19 w 184"/>
                    <a:gd name="T43" fmla="*/ 58 h 155"/>
                    <a:gd name="T44" fmla="*/ 11 w 184"/>
                    <a:gd name="T45" fmla="*/ 63 h 155"/>
                    <a:gd name="T46" fmla="*/ 7 w 184"/>
                    <a:gd name="T47" fmla="*/ 70 h 155"/>
                    <a:gd name="T48" fmla="*/ 2 w 184"/>
                    <a:gd name="T49" fmla="*/ 80 h 155"/>
                    <a:gd name="T50" fmla="*/ 2 w 184"/>
                    <a:gd name="T51" fmla="*/ 80 h 155"/>
                    <a:gd name="T52" fmla="*/ 0 w 184"/>
                    <a:gd name="T53" fmla="*/ 101 h 155"/>
                    <a:gd name="T54" fmla="*/ 0 w 184"/>
                    <a:gd name="T55" fmla="*/ 117 h 155"/>
                    <a:gd name="T56" fmla="*/ 2 w 184"/>
                    <a:gd name="T57" fmla="*/ 136 h 155"/>
                    <a:gd name="T58" fmla="*/ 2 w 184"/>
                    <a:gd name="T59" fmla="*/ 136 h 155"/>
                    <a:gd name="T60" fmla="*/ 7 w 184"/>
                    <a:gd name="T61" fmla="*/ 155 h 155"/>
                    <a:gd name="T62" fmla="*/ 7 w 184"/>
                    <a:gd name="T63" fmla="*/ 155 h 155"/>
                    <a:gd name="T64" fmla="*/ 9 w 184"/>
                    <a:gd name="T65" fmla="*/ 146 h 155"/>
                    <a:gd name="T66" fmla="*/ 16 w 184"/>
                    <a:gd name="T67" fmla="*/ 122 h 155"/>
                    <a:gd name="T68" fmla="*/ 23 w 184"/>
                    <a:gd name="T69" fmla="*/ 110 h 155"/>
                    <a:gd name="T70" fmla="*/ 33 w 184"/>
                    <a:gd name="T71" fmla="*/ 99 h 155"/>
                    <a:gd name="T72" fmla="*/ 44 w 184"/>
                    <a:gd name="T73" fmla="*/ 89 h 155"/>
                    <a:gd name="T74" fmla="*/ 61 w 184"/>
                    <a:gd name="T75" fmla="*/ 80 h 155"/>
                    <a:gd name="T76" fmla="*/ 61 w 184"/>
                    <a:gd name="T77" fmla="*/ 80 h 155"/>
                    <a:gd name="T78" fmla="*/ 68 w 184"/>
                    <a:gd name="T79" fmla="*/ 77 h 155"/>
                    <a:gd name="T80" fmla="*/ 87 w 184"/>
                    <a:gd name="T81" fmla="*/ 70 h 155"/>
                    <a:gd name="T82" fmla="*/ 99 w 184"/>
                    <a:gd name="T83" fmla="*/ 66 h 155"/>
                    <a:gd name="T84" fmla="*/ 108 w 184"/>
                    <a:gd name="T85" fmla="*/ 58 h 155"/>
                    <a:gd name="T86" fmla="*/ 118 w 184"/>
                    <a:gd name="T87" fmla="*/ 49 h 155"/>
                    <a:gd name="T88" fmla="*/ 125 w 184"/>
                    <a:gd name="T89" fmla="*/ 40 h 155"/>
                    <a:gd name="T90" fmla="*/ 125 w 184"/>
                    <a:gd name="T91" fmla="*/ 40 h 155"/>
                    <a:gd name="T92" fmla="*/ 129 w 184"/>
                    <a:gd name="T93" fmla="*/ 35 h 155"/>
                    <a:gd name="T94" fmla="*/ 141 w 184"/>
                    <a:gd name="T95" fmla="*/ 21 h 155"/>
                    <a:gd name="T96" fmla="*/ 151 w 184"/>
                    <a:gd name="T97" fmla="*/ 14 h 155"/>
                    <a:gd name="T98" fmla="*/ 160 w 184"/>
                    <a:gd name="T99" fmla="*/ 9 h 155"/>
                    <a:gd name="T100" fmla="*/ 172 w 184"/>
                    <a:gd name="T101" fmla="*/ 4 h 155"/>
                    <a:gd name="T102" fmla="*/ 184 w 184"/>
                    <a:gd name="T103" fmla="*/ 4 h 155"/>
                    <a:gd name="T104" fmla="*/ 184 w 184"/>
                    <a:gd name="T105" fmla="*/ 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84" h="155">
                      <a:moveTo>
                        <a:pt x="184" y="4"/>
                      </a:moveTo>
                      <a:lnTo>
                        <a:pt x="184" y="4"/>
                      </a:lnTo>
                      <a:lnTo>
                        <a:pt x="176" y="2"/>
                      </a:lnTo>
                      <a:lnTo>
                        <a:pt x="169" y="0"/>
                      </a:lnTo>
                      <a:lnTo>
                        <a:pt x="160" y="0"/>
                      </a:lnTo>
                      <a:lnTo>
                        <a:pt x="148" y="0"/>
                      </a:lnTo>
                      <a:lnTo>
                        <a:pt x="136" y="4"/>
                      </a:lnTo>
                      <a:lnTo>
                        <a:pt x="122" y="11"/>
                      </a:lnTo>
                      <a:lnTo>
                        <a:pt x="108" y="25"/>
                      </a:lnTo>
                      <a:lnTo>
                        <a:pt x="108" y="25"/>
                      </a:lnTo>
                      <a:lnTo>
                        <a:pt x="103" y="35"/>
                      </a:lnTo>
                      <a:lnTo>
                        <a:pt x="96" y="44"/>
                      </a:lnTo>
                      <a:lnTo>
                        <a:pt x="85" y="51"/>
                      </a:lnTo>
                      <a:lnTo>
                        <a:pt x="85" y="51"/>
                      </a:lnTo>
                      <a:lnTo>
                        <a:pt x="82" y="54"/>
                      </a:lnTo>
                      <a:lnTo>
                        <a:pt x="70" y="56"/>
                      </a:lnTo>
                      <a:lnTo>
                        <a:pt x="56" y="56"/>
                      </a:lnTo>
                      <a:lnTo>
                        <a:pt x="35" y="54"/>
                      </a:lnTo>
                      <a:lnTo>
                        <a:pt x="35" y="54"/>
                      </a:lnTo>
                      <a:lnTo>
                        <a:pt x="33" y="54"/>
                      </a:lnTo>
                      <a:lnTo>
                        <a:pt x="23" y="54"/>
                      </a:lnTo>
                      <a:lnTo>
                        <a:pt x="19" y="58"/>
                      </a:lnTo>
                      <a:lnTo>
                        <a:pt x="11" y="63"/>
                      </a:lnTo>
                      <a:lnTo>
                        <a:pt x="7" y="70"/>
                      </a:lnTo>
                      <a:lnTo>
                        <a:pt x="2" y="80"/>
                      </a:lnTo>
                      <a:lnTo>
                        <a:pt x="2" y="80"/>
                      </a:lnTo>
                      <a:lnTo>
                        <a:pt x="0" y="101"/>
                      </a:lnTo>
                      <a:lnTo>
                        <a:pt x="0" y="117"/>
                      </a:lnTo>
                      <a:lnTo>
                        <a:pt x="2" y="136"/>
                      </a:lnTo>
                      <a:lnTo>
                        <a:pt x="2" y="136"/>
                      </a:lnTo>
                      <a:lnTo>
                        <a:pt x="7" y="155"/>
                      </a:lnTo>
                      <a:lnTo>
                        <a:pt x="7" y="155"/>
                      </a:lnTo>
                      <a:lnTo>
                        <a:pt x="9" y="146"/>
                      </a:lnTo>
                      <a:lnTo>
                        <a:pt x="16" y="122"/>
                      </a:lnTo>
                      <a:lnTo>
                        <a:pt x="23" y="110"/>
                      </a:lnTo>
                      <a:lnTo>
                        <a:pt x="33" y="99"/>
                      </a:lnTo>
                      <a:lnTo>
                        <a:pt x="44" y="89"/>
                      </a:lnTo>
                      <a:lnTo>
                        <a:pt x="61" y="80"/>
                      </a:lnTo>
                      <a:lnTo>
                        <a:pt x="61" y="80"/>
                      </a:lnTo>
                      <a:lnTo>
                        <a:pt x="68" y="77"/>
                      </a:lnTo>
                      <a:lnTo>
                        <a:pt x="87" y="70"/>
                      </a:lnTo>
                      <a:lnTo>
                        <a:pt x="99" y="66"/>
                      </a:lnTo>
                      <a:lnTo>
                        <a:pt x="108" y="58"/>
                      </a:lnTo>
                      <a:lnTo>
                        <a:pt x="118" y="49"/>
                      </a:lnTo>
                      <a:lnTo>
                        <a:pt x="125" y="40"/>
                      </a:lnTo>
                      <a:lnTo>
                        <a:pt x="125" y="40"/>
                      </a:lnTo>
                      <a:lnTo>
                        <a:pt x="129" y="35"/>
                      </a:lnTo>
                      <a:lnTo>
                        <a:pt x="141" y="21"/>
                      </a:lnTo>
                      <a:lnTo>
                        <a:pt x="151" y="14"/>
                      </a:lnTo>
                      <a:lnTo>
                        <a:pt x="160" y="9"/>
                      </a:lnTo>
                      <a:lnTo>
                        <a:pt x="172" y="4"/>
                      </a:lnTo>
                      <a:lnTo>
                        <a:pt x="184" y="4"/>
                      </a:lnTo>
                      <a:lnTo>
                        <a:pt x="184" y="4"/>
                      </a:lnTo>
                      <a:close/>
                    </a:path>
                  </a:pathLst>
                </a:custGeom>
                <a:solidFill>
                  <a:srgbClr val="DCA4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7" name="Freeform 1135"/>
                <p:cNvSpPr>
                  <a:spLocks/>
                </p:cNvSpPr>
                <p:nvPr/>
              </p:nvSpPr>
              <p:spPr bwMode="auto">
                <a:xfrm>
                  <a:off x="1572007" y="1986263"/>
                  <a:ext cx="59596" cy="227031"/>
                </a:xfrm>
                <a:custGeom>
                  <a:avLst/>
                  <a:gdLst>
                    <a:gd name="T0" fmla="*/ 40 w 42"/>
                    <a:gd name="T1" fmla="*/ 92 h 160"/>
                    <a:gd name="T2" fmla="*/ 40 w 42"/>
                    <a:gd name="T3" fmla="*/ 92 h 160"/>
                    <a:gd name="T4" fmla="*/ 40 w 42"/>
                    <a:gd name="T5" fmla="*/ 99 h 160"/>
                    <a:gd name="T6" fmla="*/ 35 w 42"/>
                    <a:gd name="T7" fmla="*/ 118 h 160"/>
                    <a:gd name="T8" fmla="*/ 30 w 42"/>
                    <a:gd name="T9" fmla="*/ 129 h 160"/>
                    <a:gd name="T10" fmla="*/ 23 w 42"/>
                    <a:gd name="T11" fmla="*/ 141 h 160"/>
                    <a:gd name="T12" fmla="*/ 12 w 42"/>
                    <a:gd name="T13" fmla="*/ 151 h 160"/>
                    <a:gd name="T14" fmla="*/ 0 w 42"/>
                    <a:gd name="T15" fmla="*/ 160 h 160"/>
                    <a:gd name="T16" fmla="*/ 0 w 42"/>
                    <a:gd name="T17" fmla="*/ 160 h 160"/>
                    <a:gd name="T18" fmla="*/ 7 w 42"/>
                    <a:gd name="T19" fmla="*/ 151 h 160"/>
                    <a:gd name="T20" fmla="*/ 14 w 42"/>
                    <a:gd name="T21" fmla="*/ 141 h 160"/>
                    <a:gd name="T22" fmla="*/ 21 w 42"/>
                    <a:gd name="T23" fmla="*/ 129 h 160"/>
                    <a:gd name="T24" fmla="*/ 26 w 42"/>
                    <a:gd name="T25" fmla="*/ 113 h 160"/>
                    <a:gd name="T26" fmla="*/ 30 w 42"/>
                    <a:gd name="T27" fmla="*/ 94 h 160"/>
                    <a:gd name="T28" fmla="*/ 30 w 42"/>
                    <a:gd name="T29" fmla="*/ 75 h 160"/>
                    <a:gd name="T30" fmla="*/ 26 w 42"/>
                    <a:gd name="T31" fmla="*/ 52 h 160"/>
                    <a:gd name="T32" fmla="*/ 26 w 42"/>
                    <a:gd name="T33" fmla="*/ 52 h 160"/>
                    <a:gd name="T34" fmla="*/ 23 w 42"/>
                    <a:gd name="T35" fmla="*/ 49 h 160"/>
                    <a:gd name="T36" fmla="*/ 19 w 42"/>
                    <a:gd name="T37" fmla="*/ 42 h 160"/>
                    <a:gd name="T38" fmla="*/ 19 w 42"/>
                    <a:gd name="T39" fmla="*/ 35 h 160"/>
                    <a:gd name="T40" fmla="*/ 16 w 42"/>
                    <a:gd name="T41" fmla="*/ 26 h 160"/>
                    <a:gd name="T42" fmla="*/ 16 w 42"/>
                    <a:gd name="T43" fmla="*/ 14 h 160"/>
                    <a:gd name="T44" fmla="*/ 19 w 42"/>
                    <a:gd name="T45" fmla="*/ 0 h 160"/>
                    <a:gd name="T46" fmla="*/ 19 w 42"/>
                    <a:gd name="T47" fmla="*/ 0 h 160"/>
                    <a:gd name="T48" fmla="*/ 19 w 42"/>
                    <a:gd name="T49" fmla="*/ 7 h 160"/>
                    <a:gd name="T50" fmla="*/ 21 w 42"/>
                    <a:gd name="T51" fmla="*/ 21 h 160"/>
                    <a:gd name="T52" fmla="*/ 26 w 42"/>
                    <a:gd name="T53" fmla="*/ 42 h 160"/>
                    <a:gd name="T54" fmla="*/ 30 w 42"/>
                    <a:gd name="T55" fmla="*/ 52 h 160"/>
                    <a:gd name="T56" fmla="*/ 37 w 42"/>
                    <a:gd name="T57" fmla="*/ 61 h 160"/>
                    <a:gd name="T58" fmla="*/ 37 w 42"/>
                    <a:gd name="T59" fmla="*/ 61 h 160"/>
                    <a:gd name="T60" fmla="*/ 40 w 42"/>
                    <a:gd name="T61" fmla="*/ 68 h 160"/>
                    <a:gd name="T62" fmla="*/ 42 w 42"/>
                    <a:gd name="T63" fmla="*/ 78 h 160"/>
                    <a:gd name="T64" fmla="*/ 40 w 42"/>
                    <a:gd name="T65" fmla="*/ 92 h 160"/>
                    <a:gd name="T66" fmla="*/ 40 w 42"/>
                    <a:gd name="T67" fmla="*/ 9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2" h="160">
                      <a:moveTo>
                        <a:pt x="40" y="92"/>
                      </a:moveTo>
                      <a:lnTo>
                        <a:pt x="40" y="92"/>
                      </a:lnTo>
                      <a:lnTo>
                        <a:pt x="40" y="99"/>
                      </a:lnTo>
                      <a:lnTo>
                        <a:pt x="35" y="118"/>
                      </a:lnTo>
                      <a:lnTo>
                        <a:pt x="30" y="129"/>
                      </a:lnTo>
                      <a:lnTo>
                        <a:pt x="23" y="141"/>
                      </a:lnTo>
                      <a:lnTo>
                        <a:pt x="12" y="151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7" y="151"/>
                      </a:lnTo>
                      <a:lnTo>
                        <a:pt x="14" y="141"/>
                      </a:lnTo>
                      <a:lnTo>
                        <a:pt x="21" y="129"/>
                      </a:lnTo>
                      <a:lnTo>
                        <a:pt x="26" y="113"/>
                      </a:lnTo>
                      <a:lnTo>
                        <a:pt x="30" y="94"/>
                      </a:lnTo>
                      <a:lnTo>
                        <a:pt x="30" y="75"/>
                      </a:lnTo>
                      <a:lnTo>
                        <a:pt x="26" y="52"/>
                      </a:lnTo>
                      <a:lnTo>
                        <a:pt x="26" y="52"/>
                      </a:lnTo>
                      <a:lnTo>
                        <a:pt x="23" y="49"/>
                      </a:lnTo>
                      <a:lnTo>
                        <a:pt x="19" y="42"/>
                      </a:lnTo>
                      <a:lnTo>
                        <a:pt x="19" y="35"/>
                      </a:lnTo>
                      <a:lnTo>
                        <a:pt x="16" y="26"/>
                      </a:lnTo>
                      <a:lnTo>
                        <a:pt x="16" y="14"/>
                      </a:ln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19" y="7"/>
                      </a:lnTo>
                      <a:lnTo>
                        <a:pt x="21" y="21"/>
                      </a:lnTo>
                      <a:lnTo>
                        <a:pt x="26" y="42"/>
                      </a:lnTo>
                      <a:lnTo>
                        <a:pt x="30" y="52"/>
                      </a:lnTo>
                      <a:lnTo>
                        <a:pt x="37" y="61"/>
                      </a:lnTo>
                      <a:lnTo>
                        <a:pt x="37" y="61"/>
                      </a:lnTo>
                      <a:lnTo>
                        <a:pt x="40" y="68"/>
                      </a:lnTo>
                      <a:lnTo>
                        <a:pt x="42" y="78"/>
                      </a:lnTo>
                      <a:lnTo>
                        <a:pt x="40" y="92"/>
                      </a:lnTo>
                      <a:lnTo>
                        <a:pt x="40" y="92"/>
                      </a:lnTo>
                      <a:close/>
                    </a:path>
                  </a:pathLst>
                </a:custGeom>
                <a:solidFill>
                  <a:srgbClr val="DCA4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8" name="Freeform 1136"/>
                <p:cNvSpPr>
                  <a:spLocks/>
                </p:cNvSpPr>
                <p:nvPr/>
              </p:nvSpPr>
              <p:spPr bwMode="auto">
                <a:xfrm>
                  <a:off x="1545047" y="1838692"/>
                  <a:ext cx="22703" cy="70947"/>
                </a:xfrm>
                <a:custGeom>
                  <a:avLst/>
                  <a:gdLst>
                    <a:gd name="T0" fmla="*/ 12 w 16"/>
                    <a:gd name="T1" fmla="*/ 0 h 50"/>
                    <a:gd name="T2" fmla="*/ 12 w 16"/>
                    <a:gd name="T3" fmla="*/ 0 h 50"/>
                    <a:gd name="T4" fmla="*/ 9 w 16"/>
                    <a:gd name="T5" fmla="*/ 17 h 50"/>
                    <a:gd name="T6" fmla="*/ 7 w 16"/>
                    <a:gd name="T7" fmla="*/ 33 h 50"/>
                    <a:gd name="T8" fmla="*/ 0 w 16"/>
                    <a:gd name="T9" fmla="*/ 50 h 50"/>
                    <a:gd name="T10" fmla="*/ 0 w 16"/>
                    <a:gd name="T11" fmla="*/ 50 h 50"/>
                    <a:gd name="T12" fmla="*/ 5 w 16"/>
                    <a:gd name="T13" fmla="*/ 38 h 50"/>
                    <a:gd name="T14" fmla="*/ 16 w 16"/>
                    <a:gd name="T15" fmla="*/ 0 h 50"/>
                    <a:gd name="T16" fmla="*/ 12 w 16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50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9" y="17"/>
                      </a:lnTo>
                      <a:lnTo>
                        <a:pt x="7" y="33"/>
                      </a:lnTo>
                      <a:lnTo>
                        <a:pt x="0" y="50"/>
                      </a:lnTo>
                      <a:lnTo>
                        <a:pt x="0" y="50"/>
                      </a:lnTo>
                      <a:lnTo>
                        <a:pt x="5" y="38"/>
                      </a:lnTo>
                      <a:lnTo>
                        <a:pt x="16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D33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79" name="Freeform 1137"/>
                <p:cNvSpPr>
                  <a:spLocks/>
                </p:cNvSpPr>
                <p:nvPr/>
              </p:nvSpPr>
              <p:spPr bwMode="auto">
                <a:xfrm>
                  <a:off x="1281123" y="1959303"/>
                  <a:ext cx="136219" cy="73785"/>
                </a:xfrm>
                <a:custGeom>
                  <a:avLst/>
                  <a:gdLst>
                    <a:gd name="T0" fmla="*/ 96 w 96"/>
                    <a:gd name="T1" fmla="*/ 0 h 52"/>
                    <a:gd name="T2" fmla="*/ 96 w 96"/>
                    <a:gd name="T3" fmla="*/ 0 h 52"/>
                    <a:gd name="T4" fmla="*/ 94 w 96"/>
                    <a:gd name="T5" fmla="*/ 5 h 52"/>
                    <a:gd name="T6" fmla="*/ 85 w 96"/>
                    <a:gd name="T7" fmla="*/ 12 h 52"/>
                    <a:gd name="T8" fmla="*/ 75 w 96"/>
                    <a:gd name="T9" fmla="*/ 14 h 52"/>
                    <a:gd name="T10" fmla="*/ 66 w 96"/>
                    <a:gd name="T11" fmla="*/ 14 h 52"/>
                    <a:gd name="T12" fmla="*/ 54 w 96"/>
                    <a:gd name="T13" fmla="*/ 14 h 52"/>
                    <a:gd name="T14" fmla="*/ 40 w 96"/>
                    <a:gd name="T15" fmla="*/ 12 h 52"/>
                    <a:gd name="T16" fmla="*/ 40 w 96"/>
                    <a:gd name="T17" fmla="*/ 12 h 52"/>
                    <a:gd name="T18" fmla="*/ 35 w 96"/>
                    <a:gd name="T19" fmla="*/ 12 h 52"/>
                    <a:gd name="T20" fmla="*/ 30 w 96"/>
                    <a:gd name="T21" fmla="*/ 12 h 52"/>
                    <a:gd name="T22" fmla="*/ 23 w 96"/>
                    <a:gd name="T23" fmla="*/ 12 h 52"/>
                    <a:gd name="T24" fmla="*/ 16 w 96"/>
                    <a:gd name="T25" fmla="*/ 16 h 52"/>
                    <a:gd name="T26" fmla="*/ 9 w 96"/>
                    <a:gd name="T27" fmla="*/ 24 h 52"/>
                    <a:gd name="T28" fmla="*/ 4 w 96"/>
                    <a:gd name="T29" fmla="*/ 35 h 52"/>
                    <a:gd name="T30" fmla="*/ 0 w 96"/>
                    <a:gd name="T31" fmla="*/ 52 h 52"/>
                    <a:gd name="T32" fmla="*/ 0 w 96"/>
                    <a:gd name="T33" fmla="*/ 52 h 52"/>
                    <a:gd name="T34" fmla="*/ 0 w 96"/>
                    <a:gd name="T35" fmla="*/ 45 h 52"/>
                    <a:gd name="T36" fmla="*/ 4 w 96"/>
                    <a:gd name="T37" fmla="*/ 33 h 52"/>
                    <a:gd name="T38" fmla="*/ 7 w 96"/>
                    <a:gd name="T39" fmla="*/ 24 h 52"/>
                    <a:gd name="T40" fmla="*/ 11 w 96"/>
                    <a:gd name="T41" fmla="*/ 16 h 52"/>
                    <a:gd name="T42" fmla="*/ 21 w 96"/>
                    <a:gd name="T43" fmla="*/ 12 h 52"/>
                    <a:gd name="T44" fmla="*/ 30 w 96"/>
                    <a:gd name="T45" fmla="*/ 7 h 52"/>
                    <a:gd name="T46" fmla="*/ 30 w 96"/>
                    <a:gd name="T47" fmla="*/ 7 h 52"/>
                    <a:gd name="T48" fmla="*/ 35 w 96"/>
                    <a:gd name="T49" fmla="*/ 7 h 52"/>
                    <a:gd name="T50" fmla="*/ 42 w 96"/>
                    <a:gd name="T51" fmla="*/ 7 h 52"/>
                    <a:gd name="T52" fmla="*/ 49 w 96"/>
                    <a:gd name="T53" fmla="*/ 9 h 52"/>
                    <a:gd name="T54" fmla="*/ 49 w 96"/>
                    <a:gd name="T55" fmla="*/ 9 h 52"/>
                    <a:gd name="T56" fmla="*/ 54 w 96"/>
                    <a:gd name="T57" fmla="*/ 12 h 52"/>
                    <a:gd name="T58" fmla="*/ 66 w 96"/>
                    <a:gd name="T59" fmla="*/ 12 h 52"/>
                    <a:gd name="T60" fmla="*/ 80 w 96"/>
                    <a:gd name="T61" fmla="*/ 9 h 52"/>
                    <a:gd name="T62" fmla="*/ 89 w 96"/>
                    <a:gd name="T63" fmla="*/ 7 h 52"/>
                    <a:gd name="T64" fmla="*/ 96 w 96"/>
                    <a:gd name="T65" fmla="*/ 0 h 52"/>
                    <a:gd name="T66" fmla="*/ 96 w 96"/>
                    <a:gd name="T6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6" h="52">
                      <a:moveTo>
                        <a:pt x="96" y="0"/>
                      </a:moveTo>
                      <a:lnTo>
                        <a:pt x="96" y="0"/>
                      </a:lnTo>
                      <a:lnTo>
                        <a:pt x="94" y="5"/>
                      </a:lnTo>
                      <a:lnTo>
                        <a:pt x="85" y="12"/>
                      </a:lnTo>
                      <a:lnTo>
                        <a:pt x="75" y="14"/>
                      </a:lnTo>
                      <a:lnTo>
                        <a:pt x="66" y="14"/>
                      </a:lnTo>
                      <a:lnTo>
                        <a:pt x="54" y="14"/>
                      </a:lnTo>
                      <a:lnTo>
                        <a:pt x="40" y="12"/>
                      </a:lnTo>
                      <a:lnTo>
                        <a:pt x="40" y="12"/>
                      </a:lnTo>
                      <a:lnTo>
                        <a:pt x="35" y="12"/>
                      </a:lnTo>
                      <a:lnTo>
                        <a:pt x="30" y="12"/>
                      </a:lnTo>
                      <a:lnTo>
                        <a:pt x="23" y="12"/>
                      </a:lnTo>
                      <a:lnTo>
                        <a:pt x="16" y="16"/>
                      </a:lnTo>
                      <a:lnTo>
                        <a:pt x="9" y="24"/>
                      </a:lnTo>
                      <a:lnTo>
                        <a:pt x="4" y="35"/>
                      </a:lnTo>
                      <a:lnTo>
                        <a:pt x="0" y="52"/>
                      </a:lnTo>
                      <a:lnTo>
                        <a:pt x="0" y="52"/>
                      </a:lnTo>
                      <a:lnTo>
                        <a:pt x="0" y="45"/>
                      </a:lnTo>
                      <a:lnTo>
                        <a:pt x="4" y="33"/>
                      </a:lnTo>
                      <a:lnTo>
                        <a:pt x="7" y="24"/>
                      </a:lnTo>
                      <a:lnTo>
                        <a:pt x="11" y="16"/>
                      </a:lnTo>
                      <a:lnTo>
                        <a:pt x="21" y="12"/>
                      </a:lnTo>
                      <a:lnTo>
                        <a:pt x="30" y="7"/>
                      </a:lnTo>
                      <a:lnTo>
                        <a:pt x="30" y="7"/>
                      </a:lnTo>
                      <a:lnTo>
                        <a:pt x="35" y="7"/>
                      </a:lnTo>
                      <a:lnTo>
                        <a:pt x="42" y="7"/>
                      </a:lnTo>
                      <a:lnTo>
                        <a:pt x="49" y="9"/>
                      </a:lnTo>
                      <a:lnTo>
                        <a:pt x="49" y="9"/>
                      </a:lnTo>
                      <a:lnTo>
                        <a:pt x="54" y="12"/>
                      </a:lnTo>
                      <a:lnTo>
                        <a:pt x="66" y="12"/>
                      </a:lnTo>
                      <a:lnTo>
                        <a:pt x="80" y="9"/>
                      </a:lnTo>
                      <a:lnTo>
                        <a:pt x="89" y="7"/>
                      </a:lnTo>
                      <a:lnTo>
                        <a:pt x="96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4D33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0" name="Freeform 1138"/>
                <p:cNvSpPr>
                  <a:spLocks/>
                </p:cNvSpPr>
                <p:nvPr/>
              </p:nvSpPr>
              <p:spPr bwMode="auto">
                <a:xfrm>
                  <a:off x="1257001" y="2079913"/>
                  <a:ext cx="26960" cy="93650"/>
                </a:xfrm>
                <a:custGeom>
                  <a:avLst/>
                  <a:gdLst>
                    <a:gd name="T0" fmla="*/ 14 w 19"/>
                    <a:gd name="T1" fmla="*/ 2 h 66"/>
                    <a:gd name="T2" fmla="*/ 14 w 19"/>
                    <a:gd name="T3" fmla="*/ 2 h 66"/>
                    <a:gd name="T4" fmla="*/ 17 w 19"/>
                    <a:gd name="T5" fmla="*/ 7 h 66"/>
                    <a:gd name="T6" fmla="*/ 19 w 19"/>
                    <a:gd name="T7" fmla="*/ 16 h 66"/>
                    <a:gd name="T8" fmla="*/ 19 w 19"/>
                    <a:gd name="T9" fmla="*/ 16 h 66"/>
                    <a:gd name="T10" fmla="*/ 17 w 19"/>
                    <a:gd name="T11" fmla="*/ 26 h 66"/>
                    <a:gd name="T12" fmla="*/ 17 w 19"/>
                    <a:gd name="T13" fmla="*/ 35 h 66"/>
                    <a:gd name="T14" fmla="*/ 17 w 19"/>
                    <a:gd name="T15" fmla="*/ 45 h 66"/>
                    <a:gd name="T16" fmla="*/ 19 w 19"/>
                    <a:gd name="T17" fmla="*/ 66 h 66"/>
                    <a:gd name="T18" fmla="*/ 19 w 19"/>
                    <a:gd name="T19" fmla="*/ 66 h 66"/>
                    <a:gd name="T20" fmla="*/ 14 w 19"/>
                    <a:gd name="T21" fmla="*/ 61 h 66"/>
                    <a:gd name="T22" fmla="*/ 10 w 19"/>
                    <a:gd name="T23" fmla="*/ 54 h 66"/>
                    <a:gd name="T24" fmla="*/ 5 w 19"/>
                    <a:gd name="T25" fmla="*/ 42 h 66"/>
                    <a:gd name="T26" fmla="*/ 5 w 19"/>
                    <a:gd name="T27" fmla="*/ 42 h 66"/>
                    <a:gd name="T28" fmla="*/ 5 w 19"/>
                    <a:gd name="T29" fmla="*/ 33 h 66"/>
                    <a:gd name="T30" fmla="*/ 3 w 19"/>
                    <a:gd name="T31" fmla="*/ 16 h 66"/>
                    <a:gd name="T32" fmla="*/ 0 w 19"/>
                    <a:gd name="T33" fmla="*/ 9 h 66"/>
                    <a:gd name="T34" fmla="*/ 3 w 19"/>
                    <a:gd name="T35" fmla="*/ 2 h 66"/>
                    <a:gd name="T36" fmla="*/ 7 w 19"/>
                    <a:gd name="T37" fmla="*/ 0 h 66"/>
                    <a:gd name="T38" fmla="*/ 14 w 19"/>
                    <a:gd name="T39" fmla="*/ 2 h 66"/>
                    <a:gd name="T40" fmla="*/ 14 w 19"/>
                    <a:gd name="T41" fmla="*/ 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" h="66">
                      <a:moveTo>
                        <a:pt x="14" y="2"/>
                      </a:moveTo>
                      <a:lnTo>
                        <a:pt x="14" y="2"/>
                      </a:lnTo>
                      <a:lnTo>
                        <a:pt x="17" y="7"/>
                      </a:lnTo>
                      <a:lnTo>
                        <a:pt x="19" y="16"/>
                      </a:lnTo>
                      <a:lnTo>
                        <a:pt x="19" y="16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17" y="45"/>
                      </a:lnTo>
                      <a:lnTo>
                        <a:pt x="19" y="66"/>
                      </a:lnTo>
                      <a:lnTo>
                        <a:pt x="19" y="66"/>
                      </a:lnTo>
                      <a:lnTo>
                        <a:pt x="14" y="61"/>
                      </a:lnTo>
                      <a:lnTo>
                        <a:pt x="10" y="54"/>
                      </a:lnTo>
                      <a:lnTo>
                        <a:pt x="5" y="42"/>
                      </a:lnTo>
                      <a:lnTo>
                        <a:pt x="5" y="42"/>
                      </a:lnTo>
                      <a:lnTo>
                        <a:pt x="5" y="33"/>
                      </a:lnTo>
                      <a:lnTo>
                        <a:pt x="3" y="16"/>
                      </a:lnTo>
                      <a:lnTo>
                        <a:pt x="0" y="9"/>
                      </a:lnTo>
                      <a:lnTo>
                        <a:pt x="3" y="2"/>
                      </a:lnTo>
                      <a:lnTo>
                        <a:pt x="7" y="0"/>
                      </a:lnTo>
                      <a:lnTo>
                        <a:pt x="14" y="2"/>
                      </a:lnTo>
                      <a:lnTo>
                        <a:pt x="14" y="2"/>
                      </a:lnTo>
                      <a:close/>
                    </a:path>
                  </a:pathLst>
                </a:custGeom>
                <a:solidFill>
                  <a:srgbClr val="E0B1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1" name="Freeform 1139"/>
                <p:cNvSpPr>
                  <a:spLocks/>
                </p:cNvSpPr>
                <p:nvPr/>
              </p:nvSpPr>
              <p:spPr bwMode="auto">
                <a:xfrm>
                  <a:off x="1271191" y="2102616"/>
                  <a:ext cx="12771" cy="56758"/>
                </a:xfrm>
                <a:custGeom>
                  <a:avLst/>
                  <a:gdLst>
                    <a:gd name="T0" fmla="*/ 2 w 9"/>
                    <a:gd name="T1" fmla="*/ 0 h 40"/>
                    <a:gd name="T2" fmla="*/ 2 w 9"/>
                    <a:gd name="T3" fmla="*/ 0 h 40"/>
                    <a:gd name="T4" fmla="*/ 2 w 9"/>
                    <a:gd name="T5" fmla="*/ 0 h 40"/>
                    <a:gd name="T6" fmla="*/ 0 w 9"/>
                    <a:gd name="T7" fmla="*/ 3 h 40"/>
                    <a:gd name="T8" fmla="*/ 0 w 9"/>
                    <a:gd name="T9" fmla="*/ 10 h 40"/>
                    <a:gd name="T10" fmla="*/ 4 w 9"/>
                    <a:gd name="T11" fmla="*/ 26 h 40"/>
                    <a:gd name="T12" fmla="*/ 9 w 9"/>
                    <a:gd name="T13" fmla="*/ 40 h 40"/>
                    <a:gd name="T14" fmla="*/ 2 w 9"/>
                    <a:gd name="T1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0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0" y="3"/>
                      </a:lnTo>
                      <a:lnTo>
                        <a:pt x="0" y="10"/>
                      </a:lnTo>
                      <a:lnTo>
                        <a:pt x="4" y="26"/>
                      </a:lnTo>
                      <a:lnTo>
                        <a:pt x="9" y="4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99A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2" name="Freeform 1140"/>
                <p:cNvSpPr>
                  <a:spLocks/>
                </p:cNvSpPr>
                <p:nvPr/>
              </p:nvSpPr>
              <p:spPr bwMode="auto">
                <a:xfrm>
                  <a:off x="1291056" y="2116806"/>
                  <a:ext cx="56758" cy="99326"/>
                </a:xfrm>
                <a:custGeom>
                  <a:avLst/>
                  <a:gdLst>
                    <a:gd name="T0" fmla="*/ 0 w 40"/>
                    <a:gd name="T1" fmla="*/ 16 h 70"/>
                    <a:gd name="T2" fmla="*/ 0 w 40"/>
                    <a:gd name="T3" fmla="*/ 16 h 70"/>
                    <a:gd name="T4" fmla="*/ 0 w 40"/>
                    <a:gd name="T5" fmla="*/ 23 h 70"/>
                    <a:gd name="T6" fmla="*/ 4 w 40"/>
                    <a:gd name="T7" fmla="*/ 37 h 70"/>
                    <a:gd name="T8" fmla="*/ 9 w 40"/>
                    <a:gd name="T9" fmla="*/ 47 h 70"/>
                    <a:gd name="T10" fmla="*/ 16 w 40"/>
                    <a:gd name="T11" fmla="*/ 56 h 70"/>
                    <a:gd name="T12" fmla="*/ 26 w 40"/>
                    <a:gd name="T13" fmla="*/ 63 h 70"/>
                    <a:gd name="T14" fmla="*/ 40 w 40"/>
                    <a:gd name="T15" fmla="*/ 70 h 70"/>
                    <a:gd name="T16" fmla="*/ 40 w 40"/>
                    <a:gd name="T17" fmla="*/ 70 h 70"/>
                    <a:gd name="T18" fmla="*/ 35 w 40"/>
                    <a:gd name="T19" fmla="*/ 68 h 70"/>
                    <a:gd name="T20" fmla="*/ 28 w 40"/>
                    <a:gd name="T21" fmla="*/ 63 h 70"/>
                    <a:gd name="T22" fmla="*/ 21 w 40"/>
                    <a:gd name="T23" fmla="*/ 56 h 70"/>
                    <a:gd name="T24" fmla="*/ 14 w 40"/>
                    <a:gd name="T25" fmla="*/ 47 h 70"/>
                    <a:gd name="T26" fmla="*/ 7 w 40"/>
                    <a:gd name="T27" fmla="*/ 35 h 70"/>
                    <a:gd name="T28" fmla="*/ 2 w 40"/>
                    <a:gd name="T29" fmla="*/ 19 h 70"/>
                    <a:gd name="T30" fmla="*/ 0 w 40"/>
                    <a:gd name="T31" fmla="*/ 0 h 70"/>
                    <a:gd name="T32" fmla="*/ 0 w 40"/>
                    <a:gd name="T3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70">
                      <a:moveTo>
                        <a:pt x="0" y="16"/>
                      </a:move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4" y="37"/>
                      </a:lnTo>
                      <a:lnTo>
                        <a:pt x="9" y="47"/>
                      </a:lnTo>
                      <a:lnTo>
                        <a:pt x="16" y="56"/>
                      </a:lnTo>
                      <a:lnTo>
                        <a:pt x="26" y="63"/>
                      </a:lnTo>
                      <a:lnTo>
                        <a:pt x="40" y="70"/>
                      </a:lnTo>
                      <a:lnTo>
                        <a:pt x="40" y="70"/>
                      </a:lnTo>
                      <a:lnTo>
                        <a:pt x="35" y="68"/>
                      </a:lnTo>
                      <a:lnTo>
                        <a:pt x="28" y="63"/>
                      </a:lnTo>
                      <a:lnTo>
                        <a:pt x="21" y="56"/>
                      </a:lnTo>
                      <a:lnTo>
                        <a:pt x="14" y="47"/>
                      </a:lnTo>
                      <a:lnTo>
                        <a:pt x="7" y="35"/>
                      </a:lnTo>
                      <a:lnTo>
                        <a:pt x="2" y="19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DCA4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3" name="Freeform 1142"/>
                <p:cNvSpPr>
                  <a:spLocks/>
                </p:cNvSpPr>
                <p:nvPr/>
              </p:nvSpPr>
              <p:spPr bwMode="auto">
                <a:xfrm>
                  <a:off x="1404572" y="2531138"/>
                  <a:ext cx="46826" cy="327777"/>
                </a:xfrm>
                <a:custGeom>
                  <a:avLst/>
                  <a:gdLst>
                    <a:gd name="T0" fmla="*/ 19 w 33"/>
                    <a:gd name="T1" fmla="*/ 0 h 231"/>
                    <a:gd name="T2" fmla="*/ 19 w 33"/>
                    <a:gd name="T3" fmla="*/ 0 h 231"/>
                    <a:gd name="T4" fmla="*/ 9 w 33"/>
                    <a:gd name="T5" fmla="*/ 52 h 231"/>
                    <a:gd name="T6" fmla="*/ 2 w 33"/>
                    <a:gd name="T7" fmla="*/ 99 h 231"/>
                    <a:gd name="T8" fmla="*/ 0 w 33"/>
                    <a:gd name="T9" fmla="*/ 149 h 231"/>
                    <a:gd name="T10" fmla="*/ 0 w 33"/>
                    <a:gd name="T11" fmla="*/ 149 h 231"/>
                    <a:gd name="T12" fmla="*/ 19 w 33"/>
                    <a:gd name="T13" fmla="*/ 203 h 231"/>
                    <a:gd name="T14" fmla="*/ 26 w 33"/>
                    <a:gd name="T15" fmla="*/ 217 h 231"/>
                    <a:gd name="T16" fmla="*/ 33 w 33"/>
                    <a:gd name="T17" fmla="*/ 231 h 231"/>
                    <a:gd name="T18" fmla="*/ 33 w 33"/>
                    <a:gd name="T19" fmla="*/ 231 h 231"/>
                    <a:gd name="T20" fmla="*/ 21 w 33"/>
                    <a:gd name="T21" fmla="*/ 200 h 231"/>
                    <a:gd name="T22" fmla="*/ 9 w 33"/>
                    <a:gd name="T23" fmla="*/ 175 h 231"/>
                    <a:gd name="T24" fmla="*/ 2 w 33"/>
                    <a:gd name="T25" fmla="*/ 149 h 231"/>
                    <a:gd name="T26" fmla="*/ 2 w 33"/>
                    <a:gd name="T27" fmla="*/ 149 h 231"/>
                    <a:gd name="T28" fmla="*/ 9 w 33"/>
                    <a:gd name="T29" fmla="*/ 80 h 231"/>
                    <a:gd name="T30" fmla="*/ 14 w 33"/>
                    <a:gd name="T31" fmla="*/ 31 h 231"/>
                    <a:gd name="T32" fmla="*/ 19 w 33"/>
                    <a:gd name="T33" fmla="*/ 0 h 231"/>
                    <a:gd name="T34" fmla="*/ 19 w 33"/>
                    <a:gd name="T35" fmla="*/ 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3" h="231">
                      <a:moveTo>
                        <a:pt x="19" y="0"/>
                      </a:moveTo>
                      <a:lnTo>
                        <a:pt x="19" y="0"/>
                      </a:lnTo>
                      <a:lnTo>
                        <a:pt x="9" y="52"/>
                      </a:lnTo>
                      <a:lnTo>
                        <a:pt x="2" y="99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19" y="203"/>
                      </a:lnTo>
                      <a:lnTo>
                        <a:pt x="26" y="217"/>
                      </a:lnTo>
                      <a:lnTo>
                        <a:pt x="33" y="231"/>
                      </a:lnTo>
                      <a:lnTo>
                        <a:pt x="33" y="231"/>
                      </a:lnTo>
                      <a:lnTo>
                        <a:pt x="21" y="200"/>
                      </a:lnTo>
                      <a:lnTo>
                        <a:pt x="9" y="175"/>
                      </a:lnTo>
                      <a:lnTo>
                        <a:pt x="2" y="149"/>
                      </a:lnTo>
                      <a:lnTo>
                        <a:pt x="2" y="149"/>
                      </a:lnTo>
                      <a:lnTo>
                        <a:pt x="9" y="80"/>
                      </a:lnTo>
                      <a:lnTo>
                        <a:pt x="14" y="31"/>
                      </a:lnTo>
                      <a:lnTo>
                        <a:pt x="19" y="0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4" name="Freeform 1143"/>
                <p:cNvSpPr>
                  <a:spLocks/>
                </p:cNvSpPr>
                <p:nvPr/>
              </p:nvSpPr>
              <p:spPr bwMode="auto">
                <a:xfrm>
                  <a:off x="1454234" y="2430393"/>
                  <a:ext cx="100746" cy="100746"/>
                </a:xfrm>
                <a:custGeom>
                  <a:avLst/>
                  <a:gdLst>
                    <a:gd name="T0" fmla="*/ 0 w 71"/>
                    <a:gd name="T1" fmla="*/ 0 h 71"/>
                    <a:gd name="T2" fmla="*/ 0 w 71"/>
                    <a:gd name="T3" fmla="*/ 0 h 71"/>
                    <a:gd name="T4" fmla="*/ 14 w 71"/>
                    <a:gd name="T5" fmla="*/ 10 h 71"/>
                    <a:gd name="T6" fmla="*/ 31 w 71"/>
                    <a:gd name="T7" fmla="*/ 19 h 71"/>
                    <a:gd name="T8" fmla="*/ 47 w 71"/>
                    <a:gd name="T9" fmla="*/ 38 h 71"/>
                    <a:gd name="T10" fmla="*/ 47 w 71"/>
                    <a:gd name="T11" fmla="*/ 38 h 71"/>
                    <a:gd name="T12" fmla="*/ 57 w 71"/>
                    <a:gd name="T13" fmla="*/ 50 h 71"/>
                    <a:gd name="T14" fmla="*/ 71 w 71"/>
                    <a:gd name="T15" fmla="*/ 71 h 71"/>
                    <a:gd name="T16" fmla="*/ 71 w 71"/>
                    <a:gd name="T17" fmla="*/ 71 h 71"/>
                    <a:gd name="T18" fmla="*/ 66 w 71"/>
                    <a:gd name="T19" fmla="*/ 62 h 71"/>
                    <a:gd name="T20" fmla="*/ 52 w 71"/>
                    <a:gd name="T21" fmla="*/ 40 h 71"/>
                    <a:gd name="T22" fmla="*/ 43 w 71"/>
                    <a:gd name="T23" fmla="*/ 29 h 71"/>
                    <a:gd name="T24" fmla="*/ 31 w 71"/>
                    <a:gd name="T25" fmla="*/ 17 h 71"/>
                    <a:gd name="T26" fmla="*/ 17 w 71"/>
                    <a:gd name="T27" fmla="*/ 7 h 71"/>
                    <a:gd name="T28" fmla="*/ 0 w 71"/>
                    <a:gd name="T29" fmla="*/ 0 h 71"/>
                    <a:gd name="T30" fmla="*/ 0 w 71"/>
                    <a:gd name="T31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1" h="7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" y="10"/>
                      </a:lnTo>
                      <a:lnTo>
                        <a:pt x="31" y="19"/>
                      </a:lnTo>
                      <a:lnTo>
                        <a:pt x="47" y="38"/>
                      </a:lnTo>
                      <a:lnTo>
                        <a:pt x="47" y="38"/>
                      </a:lnTo>
                      <a:lnTo>
                        <a:pt x="57" y="50"/>
                      </a:lnTo>
                      <a:lnTo>
                        <a:pt x="71" y="71"/>
                      </a:lnTo>
                      <a:lnTo>
                        <a:pt x="71" y="71"/>
                      </a:lnTo>
                      <a:lnTo>
                        <a:pt x="66" y="62"/>
                      </a:lnTo>
                      <a:lnTo>
                        <a:pt x="52" y="40"/>
                      </a:lnTo>
                      <a:lnTo>
                        <a:pt x="43" y="29"/>
                      </a:lnTo>
                      <a:lnTo>
                        <a:pt x="31" y="17"/>
                      </a:lnTo>
                      <a:lnTo>
                        <a:pt x="17" y="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5" name="Freeform 1144"/>
                <p:cNvSpPr>
                  <a:spLocks/>
                </p:cNvSpPr>
                <p:nvPr/>
              </p:nvSpPr>
              <p:spPr bwMode="auto">
                <a:xfrm>
                  <a:off x="1354908" y="2430393"/>
                  <a:ext cx="99326" cy="100746"/>
                </a:xfrm>
                <a:custGeom>
                  <a:avLst/>
                  <a:gdLst>
                    <a:gd name="T0" fmla="*/ 70 w 70"/>
                    <a:gd name="T1" fmla="*/ 0 h 71"/>
                    <a:gd name="T2" fmla="*/ 70 w 70"/>
                    <a:gd name="T3" fmla="*/ 0 h 71"/>
                    <a:gd name="T4" fmla="*/ 56 w 70"/>
                    <a:gd name="T5" fmla="*/ 7 h 71"/>
                    <a:gd name="T6" fmla="*/ 42 w 70"/>
                    <a:gd name="T7" fmla="*/ 19 h 71"/>
                    <a:gd name="T8" fmla="*/ 25 w 70"/>
                    <a:gd name="T9" fmla="*/ 36 h 71"/>
                    <a:gd name="T10" fmla="*/ 25 w 70"/>
                    <a:gd name="T11" fmla="*/ 36 h 71"/>
                    <a:gd name="T12" fmla="*/ 14 w 70"/>
                    <a:gd name="T13" fmla="*/ 50 h 71"/>
                    <a:gd name="T14" fmla="*/ 0 w 70"/>
                    <a:gd name="T15" fmla="*/ 71 h 71"/>
                    <a:gd name="T16" fmla="*/ 0 w 70"/>
                    <a:gd name="T17" fmla="*/ 71 h 71"/>
                    <a:gd name="T18" fmla="*/ 4 w 70"/>
                    <a:gd name="T19" fmla="*/ 62 h 71"/>
                    <a:gd name="T20" fmla="*/ 18 w 70"/>
                    <a:gd name="T21" fmla="*/ 40 h 71"/>
                    <a:gd name="T22" fmla="*/ 28 w 70"/>
                    <a:gd name="T23" fmla="*/ 29 h 71"/>
                    <a:gd name="T24" fmla="*/ 40 w 70"/>
                    <a:gd name="T25" fmla="*/ 17 h 71"/>
                    <a:gd name="T26" fmla="*/ 54 w 70"/>
                    <a:gd name="T27" fmla="*/ 7 h 71"/>
                    <a:gd name="T28" fmla="*/ 70 w 70"/>
                    <a:gd name="T29" fmla="*/ 0 h 71"/>
                    <a:gd name="T30" fmla="*/ 70 w 70"/>
                    <a:gd name="T31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0" h="71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56" y="7"/>
                      </a:lnTo>
                      <a:lnTo>
                        <a:pt x="42" y="19"/>
                      </a:lnTo>
                      <a:lnTo>
                        <a:pt x="25" y="36"/>
                      </a:lnTo>
                      <a:lnTo>
                        <a:pt x="25" y="36"/>
                      </a:lnTo>
                      <a:lnTo>
                        <a:pt x="14" y="50"/>
                      </a:lnTo>
                      <a:lnTo>
                        <a:pt x="0" y="71"/>
                      </a:lnTo>
                      <a:lnTo>
                        <a:pt x="0" y="71"/>
                      </a:lnTo>
                      <a:lnTo>
                        <a:pt x="4" y="62"/>
                      </a:lnTo>
                      <a:lnTo>
                        <a:pt x="18" y="40"/>
                      </a:lnTo>
                      <a:lnTo>
                        <a:pt x="28" y="29"/>
                      </a:lnTo>
                      <a:lnTo>
                        <a:pt x="40" y="17"/>
                      </a:lnTo>
                      <a:lnTo>
                        <a:pt x="54" y="7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6" name="Freeform 1145"/>
                <p:cNvSpPr>
                  <a:spLocks/>
                </p:cNvSpPr>
                <p:nvPr/>
              </p:nvSpPr>
              <p:spPr bwMode="auto">
                <a:xfrm>
                  <a:off x="1190310" y="2306945"/>
                  <a:ext cx="297979" cy="598795"/>
                </a:xfrm>
                <a:custGeom>
                  <a:avLst/>
                  <a:gdLst>
                    <a:gd name="T0" fmla="*/ 90 w 210"/>
                    <a:gd name="T1" fmla="*/ 0 h 422"/>
                    <a:gd name="T2" fmla="*/ 90 w 210"/>
                    <a:gd name="T3" fmla="*/ 0 h 422"/>
                    <a:gd name="T4" fmla="*/ 97 w 210"/>
                    <a:gd name="T5" fmla="*/ 54 h 422"/>
                    <a:gd name="T6" fmla="*/ 106 w 210"/>
                    <a:gd name="T7" fmla="*/ 111 h 422"/>
                    <a:gd name="T8" fmla="*/ 118 w 210"/>
                    <a:gd name="T9" fmla="*/ 179 h 422"/>
                    <a:gd name="T10" fmla="*/ 134 w 210"/>
                    <a:gd name="T11" fmla="*/ 252 h 422"/>
                    <a:gd name="T12" fmla="*/ 146 w 210"/>
                    <a:gd name="T13" fmla="*/ 288 h 422"/>
                    <a:gd name="T14" fmla="*/ 156 w 210"/>
                    <a:gd name="T15" fmla="*/ 321 h 422"/>
                    <a:gd name="T16" fmla="*/ 167 w 210"/>
                    <a:gd name="T17" fmla="*/ 351 h 422"/>
                    <a:gd name="T18" fmla="*/ 182 w 210"/>
                    <a:gd name="T19" fmla="*/ 380 h 422"/>
                    <a:gd name="T20" fmla="*/ 196 w 210"/>
                    <a:gd name="T21" fmla="*/ 403 h 422"/>
                    <a:gd name="T22" fmla="*/ 210 w 210"/>
                    <a:gd name="T23" fmla="*/ 422 h 422"/>
                    <a:gd name="T24" fmla="*/ 210 w 210"/>
                    <a:gd name="T25" fmla="*/ 422 h 422"/>
                    <a:gd name="T26" fmla="*/ 165 w 210"/>
                    <a:gd name="T27" fmla="*/ 420 h 422"/>
                    <a:gd name="T28" fmla="*/ 165 w 210"/>
                    <a:gd name="T29" fmla="*/ 420 h 422"/>
                    <a:gd name="T30" fmla="*/ 151 w 210"/>
                    <a:gd name="T31" fmla="*/ 403 h 422"/>
                    <a:gd name="T32" fmla="*/ 132 w 210"/>
                    <a:gd name="T33" fmla="*/ 380 h 422"/>
                    <a:gd name="T34" fmla="*/ 111 w 210"/>
                    <a:gd name="T35" fmla="*/ 347 h 422"/>
                    <a:gd name="T36" fmla="*/ 85 w 210"/>
                    <a:gd name="T37" fmla="*/ 304 h 422"/>
                    <a:gd name="T38" fmla="*/ 57 w 210"/>
                    <a:gd name="T39" fmla="*/ 252 h 422"/>
                    <a:gd name="T40" fmla="*/ 28 w 210"/>
                    <a:gd name="T41" fmla="*/ 191 h 422"/>
                    <a:gd name="T42" fmla="*/ 0 w 210"/>
                    <a:gd name="T43" fmla="*/ 120 h 422"/>
                    <a:gd name="T44" fmla="*/ 42 w 210"/>
                    <a:gd name="T45" fmla="*/ 87 h 422"/>
                    <a:gd name="T46" fmla="*/ 12 w 210"/>
                    <a:gd name="T47" fmla="*/ 59 h 422"/>
                    <a:gd name="T48" fmla="*/ 12 w 210"/>
                    <a:gd name="T49" fmla="*/ 59 h 422"/>
                    <a:gd name="T50" fmla="*/ 19 w 210"/>
                    <a:gd name="T51" fmla="*/ 57 h 422"/>
                    <a:gd name="T52" fmla="*/ 35 w 210"/>
                    <a:gd name="T53" fmla="*/ 50 h 422"/>
                    <a:gd name="T54" fmla="*/ 47 w 210"/>
                    <a:gd name="T55" fmla="*/ 43 h 422"/>
                    <a:gd name="T56" fmla="*/ 61 w 210"/>
                    <a:gd name="T57" fmla="*/ 31 h 422"/>
                    <a:gd name="T58" fmla="*/ 75 w 210"/>
                    <a:gd name="T59" fmla="*/ 19 h 422"/>
                    <a:gd name="T60" fmla="*/ 90 w 210"/>
                    <a:gd name="T61" fmla="*/ 0 h 422"/>
                    <a:gd name="T62" fmla="*/ 90 w 210"/>
                    <a:gd name="T63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0" h="422">
                      <a:moveTo>
                        <a:pt x="90" y="0"/>
                      </a:moveTo>
                      <a:lnTo>
                        <a:pt x="90" y="0"/>
                      </a:lnTo>
                      <a:lnTo>
                        <a:pt x="97" y="54"/>
                      </a:lnTo>
                      <a:lnTo>
                        <a:pt x="106" y="111"/>
                      </a:lnTo>
                      <a:lnTo>
                        <a:pt x="118" y="179"/>
                      </a:lnTo>
                      <a:lnTo>
                        <a:pt x="134" y="252"/>
                      </a:lnTo>
                      <a:lnTo>
                        <a:pt x="146" y="288"/>
                      </a:lnTo>
                      <a:lnTo>
                        <a:pt x="156" y="321"/>
                      </a:lnTo>
                      <a:lnTo>
                        <a:pt x="167" y="351"/>
                      </a:lnTo>
                      <a:lnTo>
                        <a:pt x="182" y="380"/>
                      </a:lnTo>
                      <a:lnTo>
                        <a:pt x="196" y="403"/>
                      </a:lnTo>
                      <a:lnTo>
                        <a:pt x="210" y="422"/>
                      </a:lnTo>
                      <a:lnTo>
                        <a:pt x="210" y="422"/>
                      </a:lnTo>
                      <a:lnTo>
                        <a:pt x="165" y="420"/>
                      </a:lnTo>
                      <a:lnTo>
                        <a:pt x="165" y="420"/>
                      </a:lnTo>
                      <a:lnTo>
                        <a:pt x="151" y="403"/>
                      </a:lnTo>
                      <a:lnTo>
                        <a:pt x="132" y="380"/>
                      </a:lnTo>
                      <a:lnTo>
                        <a:pt x="111" y="347"/>
                      </a:lnTo>
                      <a:lnTo>
                        <a:pt x="85" y="304"/>
                      </a:lnTo>
                      <a:lnTo>
                        <a:pt x="57" y="252"/>
                      </a:lnTo>
                      <a:lnTo>
                        <a:pt x="28" y="191"/>
                      </a:lnTo>
                      <a:lnTo>
                        <a:pt x="0" y="120"/>
                      </a:lnTo>
                      <a:lnTo>
                        <a:pt x="42" y="87"/>
                      </a:lnTo>
                      <a:lnTo>
                        <a:pt x="12" y="59"/>
                      </a:lnTo>
                      <a:lnTo>
                        <a:pt x="12" y="59"/>
                      </a:lnTo>
                      <a:lnTo>
                        <a:pt x="19" y="57"/>
                      </a:lnTo>
                      <a:lnTo>
                        <a:pt x="35" y="50"/>
                      </a:lnTo>
                      <a:lnTo>
                        <a:pt x="47" y="43"/>
                      </a:lnTo>
                      <a:lnTo>
                        <a:pt x="61" y="31"/>
                      </a:lnTo>
                      <a:lnTo>
                        <a:pt x="75" y="19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7" name="Freeform 1146"/>
                <p:cNvSpPr>
                  <a:spLocks/>
                </p:cNvSpPr>
                <p:nvPr/>
              </p:nvSpPr>
              <p:spPr bwMode="auto">
                <a:xfrm>
                  <a:off x="1193148" y="2474380"/>
                  <a:ext cx="224193" cy="421427"/>
                </a:xfrm>
                <a:custGeom>
                  <a:avLst/>
                  <a:gdLst>
                    <a:gd name="T0" fmla="*/ 0 w 158"/>
                    <a:gd name="T1" fmla="*/ 0 h 297"/>
                    <a:gd name="T2" fmla="*/ 0 w 158"/>
                    <a:gd name="T3" fmla="*/ 0 h 297"/>
                    <a:gd name="T4" fmla="*/ 12 w 158"/>
                    <a:gd name="T5" fmla="*/ 33 h 297"/>
                    <a:gd name="T6" fmla="*/ 26 w 158"/>
                    <a:gd name="T7" fmla="*/ 68 h 297"/>
                    <a:gd name="T8" fmla="*/ 45 w 158"/>
                    <a:gd name="T9" fmla="*/ 113 h 297"/>
                    <a:gd name="T10" fmla="*/ 69 w 158"/>
                    <a:gd name="T11" fmla="*/ 160 h 297"/>
                    <a:gd name="T12" fmla="*/ 97 w 158"/>
                    <a:gd name="T13" fmla="*/ 210 h 297"/>
                    <a:gd name="T14" fmla="*/ 125 w 158"/>
                    <a:gd name="T15" fmla="*/ 257 h 297"/>
                    <a:gd name="T16" fmla="*/ 142 w 158"/>
                    <a:gd name="T17" fmla="*/ 278 h 297"/>
                    <a:gd name="T18" fmla="*/ 158 w 158"/>
                    <a:gd name="T19" fmla="*/ 297 h 297"/>
                    <a:gd name="T20" fmla="*/ 158 w 158"/>
                    <a:gd name="T21" fmla="*/ 297 h 297"/>
                    <a:gd name="T22" fmla="*/ 142 w 158"/>
                    <a:gd name="T23" fmla="*/ 273 h 297"/>
                    <a:gd name="T24" fmla="*/ 102 w 158"/>
                    <a:gd name="T25" fmla="*/ 207 h 297"/>
                    <a:gd name="T26" fmla="*/ 76 w 158"/>
                    <a:gd name="T27" fmla="*/ 165 h 297"/>
                    <a:gd name="T28" fmla="*/ 50 w 158"/>
                    <a:gd name="T29" fmla="*/ 113 h 297"/>
                    <a:gd name="T30" fmla="*/ 24 w 158"/>
                    <a:gd name="T31" fmla="*/ 59 h 297"/>
                    <a:gd name="T32" fmla="*/ 3 w 158"/>
                    <a:gd name="T33" fmla="*/ 0 h 297"/>
                    <a:gd name="T34" fmla="*/ 0 w 158"/>
                    <a:gd name="T35" fmla="*/ 0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8" h="2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33"/>
                      </a:lnTo>
                      <a:lnTo>
                        <a:pt x="26" y="68"/>
                      </a:lnTo>
                      <a:lnTo>
                        <a:pt x="45" y="113"/>
                      </a:lnTo>
                      <a:lnTo>
                        <a:pt x="69" y="160"/>
                      </a:lnTo>
                      <a:lnTo>
                        <a:pt x="97" y="210"/>
                      </a:lnTo>
                      <a:lnTo>
                        <a:pt x="125" y="257"/>
                      </a:lnTo>
                      <a:lnTo>
                        <a:pt x="142" y="278"/>
                      </a:lnTo>
                      <a:lnTo>
                        <a:pt x="158" y="297"/>
                      </a:lnTo>
                      <a:lnTo>
                        <a:pt x="158" y="297"/>
                      </a:lnTo>
                      <a:lnTo>
                        <a:pt x="142" y="273"/>
                      </a:lnTo>
                      <a:lnTo>
                        <a:pt x="102" y="207"/>
                      </a:lnTo>
                      <a:lnTo>
                        <a:pt x="76" y="165"/>
                      </a:lnTo>
                      <a:lnTo>
                        <a:pt x="50" y="113"/>
                      </a:lnTo>
                      <a:lnTo>
                        <a:pt x="24" y="59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8" name="Freeform 1147"/>
                <p:cNvSpPr>
                  <a:spLocks/>
                </p:cNvSpPr>
                <p:nvPr/>
              </p:nvSpPr>
              <p:spPr bwMode="auto">
                <a:xfrm>
                  <a:off x="1193148" y="2430393"/>
                  <a:ext cx="68109" cy="43988"/>
                </a:xfrm>
                <a:custGeom>
                  <a:avLst/>
                  <a:gdLst>
                    <a:gd name="T0" fmla="*/ 40 w 48"/>
                    <a:gd name="T1" fmla="*/ 0 h 31"/>
                    <a:gd name="T2" fmla="*/ 0 w 48"/>
                    <a:gd name="T3" fmla="*/ 31 h 31"/>
                    <a:gd name="T4" fmla="*/ 48 w 48"/>
                    <a:gd name="T5" fmla="*/ 5 h 31"/>
                    <a:gd name="T6" fmla="*/ 40 w 48"/>
                    <a:gd name="T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1">
                      <a:moveTo>
                        <a:pt x="40" y="0"/>
                      </a:moveTo>
                      <a:lnTo>
                        <a:pt x="0" y="31"/>
                      </a:lnTo>
                      <a:lnTo>
                        <a:pt x="48" y="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89" name="Freeform 1148"/>
                <p:cNvSpPr>
                  <a:spLocks/>
                </p:cNvSpPr>
                <p:nvPr/>
              </p:nvSpPr>
              <p:spPr bwMode="auto">
                <a:xfrm>
                  <a:off x="1210176" y="2390663"/>
                  <a:ext cx="56758" cy="46826"/>
                </a:xfrm>
                <a:custGeom>
                  <a:avLst/>
                  <a:gdLst>
                    <a:gd name="T0" fmla="*/ 0 w 40"/>
                    <a:gd name="T1" fmla="*/ 0 h 33"/>
                    <a:gd name="T2" fmla="*/ 33 w 40"/>
                    <a:gd name="T3" fmla="*/ 33 h 33"/>
                    <a:gd name="T4" fmla="*/ 40 w 40"/>
                    <a:gd name="T5" fmla="*/ 28 h 33"/>
                    <a:gd name="T6" fmla="*/ 0 w 40"/>
                    <a:gd name="T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3">
                      <a:moveTo>
                        <a:pt x="0" y="0"/>
                      </a:moveTo>
                      <a:lnTo>
                        <a:pt x="33" y="33"/>
                      </a:lnTo>
                      <a:lnTo>
                        <a:pt x="40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2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90" name="Freeform 1149"/>
                <p:cNvSpPr>
                  <a:spLocks/>
                </p:cNvSpPr>
                <p:nvPr/>
              </p:nvSpPr>
              <p:spPr bwMode="auto">
                <a:xfrm>
                  <a:off x="1454234" y="2304107"/>
                  <a:ext cx="263924" cy="601633"/>
                </a:xfrm>
                <a:custGeom>
                  <a:avLst/>
                  <a:gdLst>
                    <a:gd name="T0" fmla="*/ 95 w 186"/>
                    <a:gd name="T1" fmla="*/ 0 h 424"/>
                    <a:gd name="T2" fmla="*/ 95 w 186"/>
                    <a:gd name="T3" fmla="*/ 0 h 424"/>
                    <a:gd name="T4" fmla="*/ 99 w 186"/>
                    <a:gd name="T5" fmla="*/ 9 h 424"/>
                    <a:gd name="T6" fmla="*/ 104 w 186"/>
                    <a:gd name="T7" fmla="*/ 16 h 424"/>
                    <a:gd name="T8" fmla="*/ 111 w 186"/>
                    <a:gd name="T9" fmla="*/ 28 h 424"/>
                    <a:gd name="T10" fmla="*/ 123 w 186"/>
                    <a:gd name="T11" fmla="*/ 40 h 424"/>
                    <a:gd name="T12" fmla="*/ 137 w 186"/>
                    <a:gd name="T13" fmla="*/ 49 h 424"/>
                    <a:gd name="T14" fmla="*/ 153 w 186"/>
                    <a:gd name="T15" fmla="*/ 56 h 424"/>
                    <a:gd name="T16" fmla="*/ 175 w 186"/>
                    <a:gd name="T17" fmla="*/ 63 h 424"/>
                    <a:gd name="T18" fmla="*/ 144 w 186"/>
                    <a:gd name="T19" fmla="*/ 94 h 424"/>
                    <a:gd name="T20" fmla="*/ 186 w 186"/>
                    <a:gd name="T21" fmla="*/ 125 h 424"/>
                    <a:gd name="T22" fmla="*/ 186 w 186"/>
                    <a:gd name="T23" fmla="*/ 125 h 424"/>
                    <a:gd name="T24" fmla="*/ 175 w 186"/>
                    <a:gd name="T25" fmla="*/ 158 h 424"/>
                    <a:gd name="T26" fmla="*/ 158 w 186"/>
                    <a:gd name="T27" fmla="*/ 193 h 424"/>
                    <a:gd name="T28" fmla="*/ 139 w 186"/>
                    <a:gd name="T29" fmla="*/ 238 h 424"/>
                    <a:gd name="T30" fmla="*/ 116 w 186"/>
                    <a:gd name="T31" fmla="*/ 287 h 424"/>
                    <a:gd name="T32" fmla="*/ 87 w 186"/>
                    <a:gd name="T33" fmla="*/ 337 h 424"/>
                    <a:gd name="T34" fmla="*/ 57 w 186"/>
                    <a:gd name="T35" fmla="*/ 384 h 424"/>
                    <a:gd name="T36" fmla="*/ 40 w 186"/>
                    <a:gd name="T37" fmla="*/ 405 h 424"/>
                    <a:gd name="T38" fmla="*/ 24 w 186"/>
                    <a:gd name="T39" fmla="*/ 424 h 424"/>
                    <a:gd name="T40" fmla="*/ 24 w 186"/>
                    <a:gd name="T41" fmla="*/ 424 h 424"/>
                    <a:gd name="T42" fmla="*/ 14 w 186"/>
                    <a:gd name="T43" fmla="*/ 415 h 424"/>
                    <a:gd name="T44" fmla="*/ 7 w 186"/>
                    <a:gd name="T45" fmla="*/ 405 h 424"/>
                    <a:gd name="T46" fmla="*/ 0 w 186"/>
                    <a:gd name="T47" fmla="*/ 391 h 424"/>
                    <a:gd name="T48" fmla="*/ 0 w 186"/>
                    <a:gd name="T49" fmla="*/ 391 h 424"/>
                    <a:gd name="T50" fmla="*/ 12 w 186"/>
                    <a:gd name="T51" fmla="*/ 368 h 424"/>
                    <a:gd name="T52" fmla="*/ 24 w 186"/>
                    <a:gd name="T53" fmla="*/ 335 h 424"/>
                    <a:gd name="T54" fmla="*/ 38 w 186"/>
                    <a:gd name="T55" fmla="*/ 292 h 424"/>
                    <a:gd name="T56" fmla="*/ 52 w 186"/>
                    <a:gd name="T57" fmla="*/ 236 h 424"/>
                    <a:gd name="T58" fmla="*/ 69 w 186"/>
                    <a:gd name="T59" fmla="*/ 170 h 424"/>
                    <a:gd name="T60" fmla="*/ 83 w 186"/>
                    <a:gd name="T61" fmla="*/ 89 h 424"/>
                    <a:gd name="T62" fmla="*/ 95 w 186"/>
                    <a:gd name="T63" fmla="*/ 0 h 424"/>
                    <a:gd name="T64" fmla="*/ 95 w 186"/>
                    <a:gd name="T65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86" h="424">
                      <a:moveTo>
                        <a:pt x="95" y="0"/>
                      </a:moveTo>
                      <a:lnTo>
                        <a:pt x="95" y="0"/>
                      </a:lnTo>
                      <a:lnTo>
                        <a:pt x="99" y="9"/>
                      </a:lnTo>
                      <a:lnTo>
                        <a:pt x="104" y="16"/>
                      </a:lnTo>
                      <a:lnTo>
                        <a:pt x="111" y="28"/>
                      </a:lnTo>
                      <a:lnTo>
                        <a:pt x="123" y="40"/>
                      </a:lnTo>
                      <a:lnTo>
                        <a:pt x="137" y="49"/>
                      </a:lnTo>
                      <a:lnTo>
                        <a:pt x="153" y="56"/>
                      </a:lnTo>
                      <a:lnTo>
                        <a:pt x="175" y="63"/>
                      </a:lnTo>
                      <a:lnTo>
                        <a:pt x="144" y="94"/>
                      </a:lnTo>
                      <a:lnTo>
                        <a:pt x="186" y="125"/>
                      </a:lnTo>
                      <a:lnTo>
                        <a:pt x="186" y="125"/>
                      </a:lnTo>
                      <a:lnTo>
                        <a:pt x="175" y="158"/>
                      </a:lnTo>
                      <a:lnTo>
                        <a:pt x="158" y="193"/>
                      </a:lnTo>
                      <a:lnTo>
                        <a:pt x="139" y="238"/>
                      </a:lnTo>
                      <a:lnTo>
                        <a:pt x="116" y="287"/>
                      </a:lnTo>
                      <a:lnTo>
                        <a:pt x="87" y="337"/>
                      </a:lnTo>
                      <a:lnTo>
                        <a:pt x="57" y="384"/>
                      </a:lnTo>
                      <a:lnTo>
                        <a:pt x="40" y="405"/>
                      </a:lnTo>
                      <a:lnTo>
                        <a:pt x="24" y="424"/>
                      </a:lnTo>
                      <a:lnTo>
                        <a:pt x="24" y="424"/>
                      </a:lnTo>
                      <a:lnTo>
                        <a:pt x="14" y="415"/>
                      </a:lnTo>
                      <a:lnTo>
                        <a:pt x="7" y="40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12" y="368"/>
                      </a:lnTo>
                      <a:lnTo>
                        <a:pt x="24" y="335"/>
                      </a:lnTo>
                      <a:lnTo>
                        <a:pt x="38" y="292"/>
                      </a:lnTo>
                      <a:lnTo>
                        <a:pt x="52" y="236"/>
                      </a:lnTo>
                      <a:lnTo>
                        <a:pt x="69" y="170"/>
                      </a:lnTo>
                      <a:lnTo>
                        <a:pt x="83" y="89"/>
                      </a:lnTo>
                      <a:lnTo>
                        <a:pt x="95" y="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414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91" name="Freeform 1150"/>
                <p:cNvSpPr>
                  <a:spLocks/>
                </p:cNvSpPr>
                <p:nvPr/>
              </p:nvSpPr>
              <p:spPr bwMode="auto">
                <a:xfrm>
                  <a:off x="1491127" y="2477218"/>
                  <a:ext cx="227031" cy="425684"/>
                </a:xfrm>
                <a:custGeom>
                  <a:avLst/>
                  <a:gdLst>
                    <a:gd name="T0" fmla="*/ 160 w 160"/>
                    <a:gd name="T1" fmla="*/ 0 h 300"/>
                    <a:gd name="T2" fmla="*/ 160 w 160"/>
                    <a:gd name="T3" fmla="*/ 0 h 300"/>
                    <a:gd name="T4" fmla="*/ 149 w 160"/>
                    <a:gd name="T5" fmla="*/ 33 h 300"/>
                    <a:gd name="T6" fmla="*/ 135 w 160"/>
                    <a:gd name="T7" fmla="*/ 71 h 300"/>
                    <a:gd name="T8" fmla="*/ 116 w 160"/>
                    <a:gd name="T9" fmla="*/ 114 h 300"/>
                    <a:gd name="T10" fmla="*/ 90 w 160"/>
                    <a:gd name="T11" fmla="*/ 163 h 300"/>
                    <a:gd name="T12" fmla="*/ 64 w 160"/>
                    <a:gd name="T13" fmla="*/ 213 h 300"/>
                    <a:gd name="T14" fmla="*/ 33 w 160"/>
                    <a:gd name="T15" fmla="*/ 260 h 300"/>
                    <a:gd name="T16" fmla="*/ 17 w 160"/>
                    <a:gd name="T17" fmla="*/ 281 h 300"/>
                    <a:gd name="T18" fmla="*/ 0 w 160"/>
                    <a:gd name="T19" fmla="*/ 300 h 300"/>
                    <a:gd name="T20" fmla="*/ 0 w 160"/>
                    <a:gd name="T21" fmla="*/ 300 h 300"/>
                    <a:gd name="T22" fmla="*/ 19 w 160"/>
                    <a:gd name="T23" fmla="*/ 276 h 300"/>
                    <a:gd name="T24" fmla="*/ 59 w 160"/>
                    <a:gd name="T25" fmla="*/ 210 h 300"/>
                    <a:gd name="T26" fmla="*/ 85 w 160"/>
                    <a:gd name="T27" fmla="*/ 165 h 300"/>
                    <a:gd name="T28" fmla="*/ 111 w 160"/>
                    <a:gd name="T29" fmla="*/ 114 h 300"/>
                    <a:gd name="T30" fmla="*/ 137 w 160"/>
                    <a:gd name="T31" fmla="*/ 59 h 300"/>
                    <a:gd name="T32" fmla="*/ 158 w 160"/>
                    <a:gd name="T33" fmla="*/ 0 h 300"/>
                    <a:gd name="T34" fmla="*/ 160 w 160"/>
                    <a:gd name="T35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0" h="300">
                      <a:moveTo>
                        <a:pt x="160" y="0"/>
                      </a:moveTo>
                      <a:lnTo>
                        <a:pt x="160" y="0"/>
                      </a:lnTo>
                      <a:lnTo>
                        <a:pt x="149" y="33"/>
                      </a:lnTo>
                      <a:lnTo>
                        <a:pt x="135" y="71"/>
                      </a:lnTo>
                      <a:lnTo>
                        <a:pt x="116" y="114"/>
                      </a:lnTo>
                      <a:lnTo>
                        <a:pt x="90" y="163"/>
                      </a:lnTo>
                      <a:lnTo>
                        <a:pt x="64" y="213"/>
                      </a:lnTo>
                      <a:lnTo>
                        <a:pt x="33" y="260"/>
                      </a:lnTo>
                      <a:lnTo>
                        <a:pt x="17" y="281"/>
                      </a:lnTo>
                      <a:lnTo>
                        <a:pt x="0" y="300"/>
                      </a:lnTo>
                      <a:lnTo>
                        <a:pt x="0" y="300"/>
                      </a:lnTo>
                      <a:lnTo>
                        <a:pt x="19" y="276"/>
                      </a:lnTo>
                      <a:lnTo>
                        <a:pt x="59" y="210"/>
                      </a:lnTo>
                      <a:lnTo>
                        <a:pt x="85" y="165"/>
                      </a:lnTo>
                      <a:lnTo>
                        <a:pt x="111" y="114"/>
                      </a:lnTo>
                      <a:lnTo>
                        <a:pt x="137" y="59"/>
                      </a:lnTo>
                      <a:lnTo>
                        <a:pt x="158" y="0"/>
                      </a:lnTo>
                      <a:lnTo>
                        <a:pt x="160" y="0"/>
                      </a:lnTo>
                      <a:close/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92" name="Freeform 1151"/>
                <p:cNvSpPr>
                  <a:spLocks/>
                </p:cNvSpPr>
                <p:nvPr/>
              </p:nvSpPr>
              <p:spPr bwMode="auto">
                <a:xfrm>
                  <a:off x="1651468" y="2434650"/>
                  <a:ext cx="66691" cy="42568"/>
                </a:xfrm>
                <a:custGeom>
                  <a:avLst/>
                  <a:gdLst>
                    <a:gd name="T0" fmla="*/ 5 w 47"/>
                    <a:gd name="T1" fmla="*/ 0 h 30"/>
                    <a:gd name="T2" fmla="*/ 47 w 47"/>
                    <a:gd name="T3" fmla="*/ 30 h 30"/>
                    <a:gd name="T4" fmla="*/ 0 w 47"/>
                    <a:gd name="T5" fmla="*/ 4 h 30"/>
                    <a:gd name="T6" fmla="*/ 5 w 47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" h="30">
                      <a:moveTo>
                        <a:pt x="5" y="0"/>
                      </a:moveTo>
                      <a:lnTo>
                        <a:pt x="47" y="30"/>
                      </a:lnTo>
                      <a:lnTo>
                        <a:pt x="0" y="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93" name="Freeform 1152"/>
                <p:cNvSpPr>
                  <a:spLocks/>
                </p:cNvSpPr>
                <p:nvPr/>
              </p:nvSpPr>
              <p:spPr bwMode="auto">
                <a:xfrm>
                  <a:off x="1645792" y="2397757"/>
                  <a:ext cx="52501" cy="42568"/>
                </a:xfrm>
                <a:custGeom>
                  <a:avLst/>
                  <a:gdLst>
                    <a:gd name="T0" fmla="*/ 37 w 37"/>
                    <a:gd name="T1" fmla="*/ 0 h 30"/>
                    <a:gd name="T2" fmla="*/ 7 w 37"/>
                    <a:gd name="T3" fmla="*/ 30 h 30"/>
                    <a:gd name="T4" fmla="*/ 0 w 37"/>
                    <a:gd name="T5" fmla="*/ 28 h 30"/>
                    <a:gd name="T6" fmla="*/ 37 w 37"/>
                    <a:gd name="T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" h="30">
                      <a:moveTo>
                        <a:pt x="37" y="0"/>
                      </a:moveTo>
                      <a:lnTo>
                        <a:pt x="7" y="30"/>
                      </a:lnTo>
                      <a:lnTo>
                        <a:pt x="0" y="2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93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grpSp>
              <p:nvGrpSpPr>
                <p:cNvPr id="294" name="Group 1722"/>
                <p:cNvGrpSpPr/>
                <p:nvPr/>
              </p:nvGrpSpPr>
              <p:grpSpPr>
                <a:xfrm>
                  <a:off x="1406669" y="2430022"/>
                  <a:ext cx="107840" cy="458320"/>
                  <a:chOff x="2649538" y="992188"/>
                  <a:chExt cx="120650" cy="512763"/>
                </a:xfrm>
                <a:solidFill>
                  <a:schemeClr val="tx1"/>
                </a:solidFill>
              </p:grpSpPr>
              <p:sp>
                <p:nvSpPr>
                  <p:cNvPr id="295" name="Freeform 1500"/>
                  <p:cNvSpPr>
                    <a:spLocks/>
                  </p:cNvSpPr>
                  <p:nvPr/>
                </p:nvSpPr>
                <p:spPr bwMode="auto">
                  <a:xfrm>
                    <a:off x="2649538" y="1101726"/>
                    <a:ext cx="120650" cy="403225"/>
                  </a:xfrm>
                  <a:custGeom>
                    <a:avLst/>
                    <a:gdLst>
                      <a:gd name="T0" fmla="*/ 0 w 76"/>
                      <a:gd name="T1" fmla="*/ 163 h 254"/>
                      <a:gd name="T2" fmla="*/ 0 w 76"/>
                      <a:gd name="T3" fmla="*/ 163 h 254"/>
                      <a:gd name="T4" fmla="*/ 14 w 76"/>
                      <a:gd name="T5" fmla="*/ 205 h 254"/>
                      <a:gd name="T6" fmla="*/ 28 w 76"/>
                      <a:gd name="T7" fmla="*/ 236 h 254"/>
                      <a:gd name="T8" fmla="*/ 35 w 76"/>
                      <a:gd name="T9" fmla="*/ 247 h 254"/>
                      <a:gd name="T10" fmla="*/ 40 w 76"/>
                      <a:gd name="T11" fmla="*/ 254 h 254"/>
                      <a:gd name="T12" fmla="*/ 40 w 76"/>
                      <a:gd name="T13" fmla="*/ 254 h 254"/>
                      <a:gd name="T14" fmla="*/ 57 w 76"/>
                      <a:gd name="T15" fmla="*/ 217 h 254"/>
                      <a:gd name="T16" fmla="*/ 68 w 76"/>
                      <a:gd name="T17" fmla="*/ 186 h 254"/>
                      <a:gd name="T18" fmla="*/ 76 w 76"/>
                      <a:gd name="T19" fmla="*/ 163 h 254"/>
                      <a:gd name="T20" fmla="*/ 76 w 76"/>
                      <a:gd name="T21" fmla="*/ 163 h 254"/>
                      <a:gd name="T22" fmla="*/ 71 w 76"/>
                      <a:gd name="T23" fmla="*/ 99 h 254"/>
                      <a:gd name="T24" fmla="*/ 64 w 76"/>
                      <a:gd name="T25" fmla="*/ 47 h 254"/>
                      <a:gd name="T26" fmla="*/ 59 w 76"/>
                      <a:gd name="T27" fmla="*/ 21 h 254"/>
                      <a:gd name="T28" fmla="*/ 54 w 76"/>
                      <a:gd name="T29" fmla="*/ 2 h 254"/>
                      <a:gd name="T30" fmla="*/ 54 w 76"/>
                      <a:gd name="T31" fmla="*/ 2 h 254"/>
                      <a:gd name="T32" fmla="*/ 52 w 76"/>
                      <a:gd name="T33" fmla="*/ 5 h 254"/>
                      <a:gd name="T34" fmla="*/ 45 w 76"/>
                      <a:gd name="T35" fmla="*/ 7 h 254"/>
                      <a:gd name="T36" fmla="*/ 40 w 76"/>
                      <a:gd name="T37" fmla="*/ 9 h 254"/>
                      <a:gd name="T38" fmla="*/ 33 w 76"/>
                      <a:gd name="T39" fmla="*/ 7 h 254"/>
                      <a:gd name="T40" fmla="*/ 28 w 76"/>
                      <a:gd name="T41" fmla="*/ 5 h 254"/>
                      <a:gd name="T42" fmla="*/ 21 w 76"/>
                      <a:gd name="T43" fmla="*/ 0 h 254"/>
                      <a:gd name="T44" fmla="*/ 21 w 76"/>
                      <a:gd name="T45" fmla="*/ 0 h 254"/>
                      <a:gd name="T46" fmla="*/ 12 w 76"/>
                      <a:gd name="T47" fmla="*/ 56 h 254"/>
                      <a:gd name="T48" fmla="*/ 5 w 76"/>
                      <a:gd name="T49" fmla="*/ 108 h 254"/>
                      <a:gd name="T50" fmla="*/ 0 w 76"/>
                      <a:gd name="T51" fmla="*/ 163 h 254"/>
                      <a:gd name="T52" fmla="*/ 0 w 76"/>
                      <a:gd name="T53" fmla="*/ 163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76" h="254">
                        <a:moveTo>
                          <a:pt x="0" y="163"/>
                        </a:moveTo>
                        <a:lnTo>
                          <a:pt x="0" y="163"/>
                        </a:lnTo>
                        <a:lnTo>
                          <a:pt x="14" y="205"/>
                        </a:lnTo>
                        <a:lnTo>
                          <a:pt x="28" y="236"/>
                        </a:lnTo>
                        <a:lnTo>
                          <a:pt x="35" y="247"/>
                        </a:lnTo>
                        <a:lnTo>
                          <a:pt x="40" y="254"/>
                        </a:lnTo>
                        <a:lnTo>
                          <a:pt x="40" y="254"/>
                        </a:lnTo>
                        <a:lnTo>
                          <a:pt x="57" y="217"/>
                        </a:lnTo>
                        <a:lnTo>
                          <a:pt x="68" y="186"/>
                        </a:lnTo>
                        <a:lnTo>
                          <a:pt x="76" y="163"/>
                        </a:lnTo>
                        <a:lnTo>
                          <a:pt x="76" y="163"/>
                        </a:lnTo>
                        <a:lnTo>
                          <a:pt x="71" y="99"/>
                        </a:lnTo>
                        <a:lnTo>
                          <a:pt x="64" y="47"/>
                        </a:lnTo>
                        <a:lnTo>
                          <a:pt x="59" y="21"/>
                        </a:lnTo>
                        <a:lnTo>
                          <a:pt x="54" y="2"/>
                        </a:lnTo>
                        <a:lnTo>
                          <a:pt x="54" y="2"/>
                        </a:lnTo>
                        <a:lnTo>
                          <a:pt x="52" y="5"/>
                        </a:lnTo>
                        <a:lnTo>
                          <a:pt x="45" y="7"/>
                        </a:lnTo>
                        <a:lnTo>
                          <a:pt x="40" y="9"/>
                        </a:lnTo>
                        <a:lnTo>
                          <a:pt x="33" y="7"/>
                        </a:lnTo>
                        <a:lnTo>
                          <a:pt x="28" y="5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12" y="56"/>
                        </a:lnTo>
                        <a:lnTo>
                          <a:pt x="5" y="108"/>
                        </a:lnTo>
                        <a:lnTo>
                          <a:pt x="0" y="163"/>
                        </a:lnTo>
                        <a:lnTo>
                          <a:pt x="0" y="16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b="1"/>
                  </a:p>
                </p:txBody>
              </p:sp>
              <p:sp>
                <p:nvSpPr>
                  <p:cNvPr id="296" name="Freeform 1520"/>
                  <p:cNvSpPr>
                    <a:spLocks/>
                  </p:cNvSpPr>
                  <p:nvPr/>
                </p:nvSpPr>
                <p:spPr bwMode="auto">
                  <a:xfrm>
                    <a:off x="2652713" y="992188"/>
                    <a:ext cx="117475" cy="123825"/>
                  </a:xfrm>
                  <a:custGeom>
                    <a:avLst/>
                    <a:gdLst>
                      <a:gd name="T0" fmla="*/ 0 w 74"/>
                      <a:gd name="T1" fmla="*/ 24 h 78"/>
                      <a:gd name="T2" fmla="*/ 0 w 74"/>
                      <a:gd name="T3" fmla="*/ 24 h 78"/>
                      <a:gd name="T4" fmla="*/ 5 w 74"/>
                      <a:gd name="T5" fmla="*/ 41 h 78"/>
                      <a:gd name="T6" fmla="*/ 12 w 74"/>
                      <a:gd name="T7" fmla="*/ 55 h 78"/>
                      <a:gd name="T8" fmla="*/ 19 w 74"/>
                      <a:gd name="T9" fmla="*/ 69 h 78"/>
                      <a:gd name="T10" fmla="*/ 19 w 74"/>
                      <a:gd name="T11" fmla="*/ 69 h 78"/>
                      <a:gd name="T12" fmla="*/ 26 w 74"/>
                      <a:gd name="T13" fmla="*/ 76 h 78"/>
                      <a:gd name="T14" fmla="*/ 36 w 74"/>
                      <a:gd name="T15" fmla="*/ 78 h 78"/>
                      <a:gd name="T16" fmla="*/ 36 w 74"/>
                      <a:gd name="T17" fmla="*/ 78 h 78"/>
                      <a:gd name="T18" fmla="*/ 41 w 74"/>
                      <a:gd name="T19" fmla="*/ 78 h 78"/>
                      <a:gd name="T20" fmla="*/ 43 w 74"/>
                      <a:gd name="T21" fmla="*/ 78 h 78"/>
                      <a:gd name="T22" fmla="*/ 50 w 74"/>
                      <a:gd name="T23" fmla="*/ 76 h 78"/>
                      <a:gd name="T24" fmla="*/ 55 w 74"/>
                      <a:gd name="T25" fmla="*/ 69 h 78"/>
                      <a:gd name="T26" fmla="*/ 62 w 74"/>
                      <a:gd name="T27" fmla="*/ 59 h 78"/>
                      <a:gd name="T28" fmla="*/ 66 w 74"/>
                      <a:gd name="T29" fmla="*/ 43 h 78"/>
                      <a:gd name="T30" fmla="*/ 74 w 74"/>
                      <a:gd name="T31" fmla="*/ 24 h 78"/>
                      <a:gd name="T32" fmla="*/ 74 w 74"/>
                      <a:gd name="T33" fmla="*/ 24 h 78"/>
                      <a:gd name="T34" fmla="*/ 71 w 74"/>
                      <a:gd name="T35" fmla="*/ 22 h 78"/>
                      <a:gd name="T36" fmla="*/ 66 w 74"/>
                      <a:gd name="T37" fmla="*/ 15 h 78"/>
                      <a:gd name="T38" fmla="*/ 55 w 74"/>
                      <a:gd name="T39" fmla="*/ 8 h 78"/>
                      <a:gd name="T40" fmla="*/ 36 w 74"/>
                      <a:gd name="T41" fmla="*/ 0 h 78"/>
                      <a:gd name="T42" fmla="*/ 36 w 74"/>
                      <a:gd name="T43" fmla="*/ 0 h 78"/>
                      <a:gd name="T44" fmla="*/ 22 w 74"/>
                      <a:gd name="T45" fmla="*/ 5 h 78"/>
                      <a:gd name="T46" fmla="*/ 10 w 74"/>
                      <a:gd name="T47" fmla="*/ 12 h 78"/>
                      <a:gd name="T48" fmla="*/ 5 w 74"/>
                      <a:gd name="T49" fmla="*/ 17 h 78"/>
                      <a:gd name="T50" fmla="*/ 0 w 74"/>
                      <a:gd name="T51" fmla="*/ 24 h 78"/>
                      <a:gd name="T52" fmla="*/ 0 w 74"/>
                      <a:gd name="T53" fmla="*/ 24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74" h="78">
                        <a:moveTo>
                          <a:pt x="0" y="24"/>
                        </a:moveTo>
                        <a:lnTo>
                          <a:pt x="0" y="24"/>
                        </a:lnTo>
                        <a:lnTo>
                          <a:pt x="5" y="41"/>
                        </a:lnTo>
                        <a:lnTo>
                          <a:pt x="12" y="55"/>
                        </a:lnTo>
                        <a:lnTo>
                          <a:pt x="19" y="69"/>
                        </a:lnTo>
                        <a:lnTo>
                          <a:pt x="19" y="69"/>
                        </a:lnTo>
                        <a:lnTo>
                          <a:pt x="26" y="76"/>
                        </a:lnTo>
                        <a:lnTo>
                          <a:pt x="36" y="78"/>
                        </a:lnTo>
                        <a:lnTo>
                          <a:pt x="36" y="78"/>
                        </a:lnTo>
                        <a:lnTo>
                          <a:pt x="41" y="78"/>
                        </a:lnTo>
                        <a:lnTo>
                          <a:pt x="43" y="78"/>
                        </a:lnTo>
                        <a:lnTo>
                          <a:pt x="50" y="76"/>
                        </a:lnTo>
                        <a:lnTo>
                          <a:pt x="55" y="69"/>
                        </a:lnTo>
                        <a:lnTo>
                          <a:pt x="62" y="59"/>
                        </a:lnTo>
                        <a:lnTo>
                          <a:pt x="66" y="43"/>
                        </a:lnTo>
                        <a:lnTo>
                          <a:pt x="74" y="24"/>
                        </a:lnTo>
                        <a:lnTo>
                          <a:pt x="74" y="24"/>
                        </a:lnTo>
                        <a:lnTo>
                          <a:pt x="71" y="22"/>
                        </a:lnTo>
                        <a:lnTo>
                          <a:pt x="66" y="15"/>
                        </a:lnTo>
                        <a:lnTo>
                          <a:pt x="55" y="8"/>
                        </a:lnTo>
                        <a:lnTo>
                          <a:pt x="36" y="0"/>
                        </a:lnTo>
                        <a:lnTo>
                          <a:pt x="36" y="0"/>
                        </a:lnTo>
                        <a:lnTo>
                          <a:pt x="22" y="5"/>
                        </a:lnTo>
                        <a:lnTo>
                          <a:pt x="10" y="12"/>
                        </a:lnTo>
                        <a:lnTo>
                          <a:pt x="5" y="17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200" b="1"/>
                  </a:p>
                </p:txBody>
              </p:sp>
            </p:grpSp>
          </p:grpSp>
        </p:grpSp>
      </p:grpSp>
      <p:grpSp>
        <p:nvGrpSpPr>
          <p:cNvPr id="109" name="Group 108"/>
          <p:cNvGrpSpPr/>
          <p:nvPr/>
        </p:nvGrpSpPr>
        <p:grpSpPr>
          <a:xfrm>
            <a:off x="3596203" y="3359181"/>
            <a:ext cx="1929643" cy="279885"/>
            <a:chOff x="3578746" y="3103370"/>
            <a:chExt cx="1785342" cy="286078"/>
          </a:xfrm>
        </p:grpSpPr>
        <p:cxnSp>
          <p:nvCxnSpPr>
            <p:cNvPr id="258" name="Straight Connector 257"/>
            <p:cNvCxnSpPr/>
            <p:nvPr/>
          </p:nvCxnSpPr>
          <p:spPr>
            <a:xfrm>
              <a:off x="3578746" y="3103370"/>
              <a:ext cx="0" cy="2823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5364088" y="3107060"/>
              <a:ext cx="0" cy="2823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92"/>
          <p:cNvGrpSpPr>
            <a:grpSpLocks noChangeAspect="1"/>
          </p:cNvGrpSpPr>
          <p:nvPr/>
        </p:nvGrpSpPr>
        <p:grpSpPr>
          <a:xfrm>
            <a:off x="991228" y="4188392"/>
            <a:ext cx="564924" cy="508316"/>
            <a:chOff x="757012" y="1811733"/>
            <a:chExt cx="1394285" cy="1254577"/>
          </a:xfrm>
        </p:grpSpPr>
        <p:sp>
          <p:nvSpPr>
            <p:cNvPr id="223" name="Oval 222"/>
            <p:cNvSpPr>
              <a:spLocks noChangeArrowheads="1"/>
            </p:cNvSpPr>
            <p:nvPr/>
          </p:nvSpPr>
          <p:spPr bwMode="auto">
            <a:xfrm flipH="1">
              <a:off x="757012" y="2758868"/>
              <a:ext cx="1394285" cy="307442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grpSp>
          <p:nvGrpSpPr>
            <p:cNvPr id="224" name="Group 9"/>
            <p:cNvGrpSpPr/>
            <p:nvPr/>
          </p:nvGrpSpPr>
          <p:grpSpPr>
            <a:xfrm>
              <a:off x="1005847" y="1811733"/>
              <a:ext cx="899612" cy="1094007"/>
              <a:chOff x="1005847" y="1811733"/>
              <a:chExt cx="899612" cy="1094007"/>
            </a:xfrm>
          </p:grpSpPr>
          <p:sp>
            <p:nvSpPr>
              <p:cNvPr id="225" name="Freeform 1121"/>
              <p:cNvSpPr>
                <a:spLocks/>
              </p:cNvSpPr>
              <p:nvPr/>
            </p:nvSpPr>
            <p:spPr bwMode="auto">
              <a:xfrm>
                <a:off x="1283961" y="2257282"/>
                <a:ext cx="347642" cy="200072"/>
              </a:xfrm>
              <a:custGeom>
                <a:avLst/>
                <a:gdLst>
                  <a:gd name="T0" fmla="*/ 28 w 245"/>
                  <a:gd name="T1" fmla="*/ 0 h 141"/>
                  <a:gd name="T2" fmla="*/ 28 w 245"/>
                  <a:gd name="T3" fmla="*/ 0 h 141"/>
                  <a:gd name="T4" fmla="*/ 28 w 245"/>
                  <a:gd name="T5" fmla="*/ 7 h 141"/>
                  <a:gd name="T6" fmla="*/ 28 w 245"/>
                  <a:gd name="T7" fmla="*/ 21 h 141"/>
                  <a:gd name="T8" fmla="*/ 26 w 245"/>
                  <a:gd name="T9" fmla="*/ 30 h 141"/>
                  <a:gd name="T10" fmla="*/ 19 w 245"/>
                  <a:gd name="T11" fmla="*/ 40 h 141"/>
                  <a:gd name="T12" fmla="*/ 12 w 245"/>
                  <a:gd name="T13" fmla="*/ 49 h 141"/>
                  <a:gd name="T14" fmla="*/ 0 w 245"/>
                  <a:gd name="T15" fmla="*/ 59 h 141"/>
                  <a:gd name="T16" fmla="*/ 0 w 245"/>
                  <a:gd name="T17" fmla="*/ 59 h 141"/>
                  <a:gd name="T18" fmla="*/ 5 w 245"/>
                  <a:gd name="T19" fmla="*/ 73 h 141"/>
                  <a:gd name="T20" fmla="*/ 12 w 245"/>
                  <a:gd name="T21" fmla="*/ 85 h 141"/>
                  <a:gd name="T22" fmla="*/ 24 w 245"/>
                  <a:gd name="T23" fmla="*/ 99 h 141"/>
                  <a:gd name="T24" fmla="*/ 38 w 245"/>
                  <a:gd name="T25" fmla="*/ 115 h 141"/>
                  <a:gd name="T26" fmla="*/ 59 w 245"/>
                  <a:gd name="T27" fmla="*/ 127 h 141"/>
                  <a:gd name="T28" fmla="*/ 73 w 245"/>
                  <a:gd name="T29" fmla="*/ 132 h 141"/>
                  <a:gd name="T30" fmla="*/ 87 w 245"/>
                  <a:gd name="T31" fmla="*/ 137 h 141"/>
                  <a:gd name="T32" fmla="*/ 101 w 245"/>
                  <a:gd name="T33" fmla="*/ 139 h 141"/>
                  <a:gd name="T34" fmla="*/ 120 w 245"/>
                  <a:gd name="T35" fmla="*/ 141 h 141"/>
                  <a:gd name="T36" fmla="*/ 120 w 245"/>
                  <a:gd name="T37" fmla="*/ 141 h 141"/>
                  <a:gd name="T38" fmla="*/ 132 w 245"/>
                  <a:gd name="T39" fmla="*/ 141 h 141"/>
                  <a:gd name="T40" fmla="*/ 146 w 245"/>
                  <a:gd name="T41" fmla="*/ 139 h 141"/>
                  <a:gd name="T42" fmla="*/ 165 w 245"/>
                  <a:gd name="T43" fmla="*/ 134 h 141"/>
                  <a:gd name="T44" fmla="*/ 184 w 245"/>
                  <a:gd name="T45" fmla="*/ 125 h 141"/>
                  <a:gd name="T46" fmla="*/ 205 w 245"/>
                  <a:gd name="T47" fmla="*/ 111 h 141"/>
                  <a:gd name="T48" fmla="*/ 215 w 245"/>
                  <a:gd name="T49" fmla="*/ 101 h 141"/>
                  <a:gd name="T50" fmla="*/ 226 w 245"/>
                  <a:gd name="T51" fmla="*/ 89 h 141"/>
                  <a:gd name="T52" fmla="*/ 236 w 245"/>
                  <a:gd name="T53" fmla="*/ 78 h 141"/>
                  <a:gd name="T54" fmla="*/ 245 w 245"/>
                  <a:gd name="T55" fmla="*/ 61 h 141"/>
                  <a:gd name="T56" fmla="*/ 245 w 245"/>
                  <a:gd name="T57" fmla="*/ 61 h 141"/>
                  <a:gd name="T58" fmla="*/ 238 w 245"/>
                  <a:gd name="T59" fmla="*/ 59 h 141"/>
                  <a:gd name="T60" fmla="*/ 226 w 245"/>
                  <a:gd name="T61" fmla="*/ 49 h 141"/>
                  <a:gd name="T62" fmla="*/ 219 w 245"/>
                  <a:gd name="T63" fmla="*/ 42 h 141"/>
                  <a:gd name="T64" fmla="*/ 215 w 245"/>
                  <a:gd name="T65" fmla="*/ 33 h 141"/>
                  <a:gd name="T66" fmla="*/ 210 w 245"/>
                  <a:gd name="T67" fmla="*/ 19 h 141"/>
                  <a:gd name="T68" fmla="*/ 210 w 245"/>
                  <a:gd name="T69" fmla="*/ 2 h 141"/>
                  <a:gd name="T70" fmla="*/ 210 w 245"/>
                  <a:gd name="T71" fmla="*/ 2 h 141"/>
                  <a:gd name="T72" fmla="*/ 196 w 245"/>
                  <a:gd name="T73" fmla="*/ 16 h 141"/>
                  <a:gd name="T74" fmla="*/ 177 w 245"/>
                  <a:gd name="T75" fmla="*/ 28 h 141"/>
                  <a:gd name="T76" fmla="*/ 156 w 245"/>
                  <a:gd name="T77" fmla="*/ 38 h 141"/>
                  <a:gd name="T78" fmla="*/ 141 w 245"/>
                  <a:gd name="T79" fmla="*/ 42 h 141"/>
                  <a:gd name="T80" fmla="*/ 127 w 245"/>
                  <a:gd name="T81" fmla="*/ 45 h 141"/>
                  <a:gd name="T82" fmla="*/ 113 w 245"/>
                  <a:gd name="T83" fmla="*/ 45 h 141"/>
                  <a:gd name="T84" fmla="*/ 97 w 245"/>
                  <a:gd name="T85" fmla="*/ 42 h 141"/>
                  <a:gd name="T86" fmla="*/ 80 w 245"/>
                  <a:gd name="T87" fmla="*/ 38 h 141"/>
                  <a:gd name="T88" fmla="*/ 64 w 245"/>
                  <a:gd name="T89" fmla="*/ 28 h 141"/>
                  <a:gd name="T90" fmla="*/ 47 w 245"/>
                  <a:gd name="T91" fmla="*/ 16 h 141"/>
                  <a:gd name="T92" fmla="*/ 28 w 245"/>
                  <a:gd name="T93" fmla="*/ 0 h 141"/>
                  <a:gd name="T94" fmla="*/ 28 w 245"/>
                  <a:gd name="T9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" h="141">
                    <a:moveTo>
                      <a:pt x="28" y="0"/>
                    </a:moveTo>
                    <a:lnTo>
                      <a:pt x="28" y="0"/>
                    </a:lnTo>
                    <a:lnTo>
                      <a:pt x="28" y="7"/>
                    </a:lnTo>
                    <a:lnTo>
                      <a:pt x="28" y="21"/>
                    </a:lnTo>
                    <a:lnTo>
                      <a:pt x="26" y="30"/>
                    </a:lnTo>
                    <a:lnTo>
                      <a:pt x="19" y="40"/>
                    </a:lnTo>
                    <a:lnTo>
                      <a:pt x="12" y="49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5" y="73"/>
                    </a:lnTo>
                    <a:lnTo>
                      <a:pt x="12" y="85"/>
                    </a:lnTo>
                    <a:lnTo>
                      <a:pt x="24" y="99"/>
                    </a:lnTo>
                    <a:lnTo>
                      <a:pt x="38" y="115"/>
                    </a:lnTo>
                    <a:lnTo>
                      <a:pt x="59" y="127"/>
                    </a:lnTo>
                    <a:lnTo>
                      <a:pt x="73" y="132"/>
                    </a:lnTo>
                    <a:lnTo>
                      <a:pt x="87" y="137"/>
                    </a:lnTo>
                    <a:lnTo>
                      <a:pt x="101" y="139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32" y="141"/>
                    </a:lnTo>
                    <a:lnTo>
                      <a:pt x="146" y="139"/>
                    </a:lnTo>
                    <a:lnTo>
                      <a:pt x="165" y="134"/>
                    </a:lnTo>
                    <a:lnTo>
                      <a:pt x="184" y="125"/>
                    </a:lnTo>
                    <a:lnTo>
                      <a:pt x="205" y="111"/>
                    </a:lnTo>
                    <a:lnTo>
                      <a:pt x="215" y="101"/>
                    </a:lnTo>
                    <a:lnTo>
                      <a:pt x="226" y="89"/>
                    </a:lnTo>
                    <a:lnTo>
                      <a:pt x="236" y="78"/>
                    </a:lnTo>
                    <a:lnTo>
                      <a:pt x="245" y="61"/>
                    </a:lnTo>
                    <a:lnTo>
                      <a:pt x="245" y="61"/>
                    </a:lnTo>
                    <a:lnTo>
                      <a:pt x="238" y="59"/>
                    </a:lnTo>
                    <a:lnTo>
                      <a:pt x="226" y="49"/>
                    </a:lnTo>
                    <a:lnTo>
                      <a:pt x="219" y="42"/>
                    </a:lnTo>
                    <a:lnTo>
                      <a:pt x="215" y="33"/>
                    </a:lnTo>
                    <a:lnTo>
                      <a:pt x="210" y="19"/>
                    </a:lnTo>
                    <a:lnTo>
                      <a:pt x="210" y="2"/>
                    </a:lnTo>
                    <a:lnTo>
                      <a:pt x="210" y="2"/>
                    </a:lnTo>
                    <a:lnTo>
                      <a:pt x="196" y="16"/>
                    </a:lnTo>
                    <a:lnTo>
                      <a:pt x="177" y="28"/>
                    </a:lnTo>
                    <a:lnTo>
                      <a:pt x="156" y="38"/>
                    </a:lnTo>
                    <a:lnTo>
                      <a:pt x="141" y="42"/>
                    </a:lnTo>
                    <a:lnTo>
                      <a:pt x="127" y="45"/>
                    </a:lnTo>
                    <a:lnTo>
                      <a:pt x="113" y="45"/>
                    </a:lnTo>
                    <a:lnTo>
                      <a:pt x="97" y="42"/>
                    </a:lnTo>
                    <a:lnTo>
                      <a:pt x="80" y="38"/>
                    </a:lnTo>
                    <a:lnTo>
                      <a:pt x="64" y="28"/>
                    </a:lnTo>
                    <a:lnTo>
                      <a:pt x="47" y="16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26" name="Freeform 1122"/>
              <p:cNvSpPr>
                <a:spLocks/>
              </p:cNvSpPr>
              <p:nvPr/>
            </p:nvSpPr>
            <p:spPr bwMode="auto">
              <a:xfrm>
                <a:off x="1005847" y="2304107"/>
                <a:ext cx="899612" cy="601633"/>
              </a:xfrm>
              <a:custGeom>
                <a:avLst/>
                <a:gdLst>
                  <a:gd name="T0" fmla="*/ 220 w 634"/>
                  <a:gd name="T1" fmla="*/ 0 h 424"/>
                  <a:gd name="T2" fmla="*/ 236 w 634"/>
                  <a:gd name="T3" fmla="*/ 30 h 424"/>
                  <a:gd name="T4" fmla="*/ 262 w 634"/>
                  <a:gd name="T5" fmla="*/ 71 h 424"/>
                  <a:gd name="T6" fmla="*/ 288 w 634"/>
                  <a:gd name="T7" fmla="*/ 89 h 424"/>
                  <a:gd name="T8" fmla="*/ 319 w 634"/>
                  <a:gd name="T9" fmla="*/ 94 h 424"/>
                  <a:gd name="T10" fmla="*/ 354 w 634"/>
                  <a:gd name="T11" fmla="*/ 80 h 424"/>
                  <a:gd name="T12" fmla="*/ 392 w 634"/>
                  <a:gd name="T13" fmla="*/ 35 h 424"/>
                  <a:gd name="T14" fmla="*/ 411 w 634"/>
                  <a:gd name="T15" fmla="*/ 0 h 424"/>
                  <a:gd name="T16" fmla="*/ 420 w 634"/>
                  <a:gd name="T17" fmla="*/ 12 h 424"/>
                  <a:gd name="T18" fmla="*/ 436 w 634"/>
                  <a:gd name="T19" fmla="*/ 26 h 424"/>
                  <a:gd name="T20" fmla="*/ 467 w 634"/>
                  <a:gd name="T21" fmla="*/ 40 h 424"/>
                  <a:gd name="T22" fmla="*/ 484 w 634"/>
                  <a:gd name="T23" fmla="*/ 45 h 424"/>
                  <a:gd name="T24" fmla="*/ 543 w 634"/>
                  <a:gd name="T25" fmla="*/ 71 h 424"/>
                  <a:gd name="T26" fmla="*/ 578 w 634"/>
                  <a:gd name="T27" fmla="*/ 96 h 424"/>
                  <a:gd name="T28" fmla="*/ 587 w 634"/>
                  <a:gd name="T29" fmla="*/ 108 h 424"/>
                  <a:gd name="T30" fmla="*/ 597 w 634"/>
                  <a:gd name="T31" fmla="*/ 132 h 424"/>
                  <a:gd name="T32" fmla="*/ 616 w 634"/>
                  <a:gd name="T33" fmla="*/ 188 h 424"/>
                  <a:gd name="T34" fmla="*/ 630 w 634"/>
                  <a:gd name="T35" fmla="*/ 266 h 424"/>
                  <a:gd name="T36" fmla="*/ 632 w 634"/>
                  <a:gd name="T37" fmla="*/ 330 h 424"/>
                  <a:gd name="T38" fmla="*/ 632 w 634"/>
                  <a:gd name="T39" fmla="*/ 353 h 424"/>
                  <a:gd name="T40" fmla="*/ 623 w 634"/>
                  <a:gd name="T41" fmla="*/ 365 h 424"/>
                  <a:gd name="T42" fmla="*/ 611 w 634"/>
                  <a:gd name="T43" fmla="*/ 375 h 424"/>
                  <a:gd name="T44" fmla="*/ 566 w 634"/>
                  <a:gd name="T45" fmla="*/ 391 h 424"/>
                  <a:gd name="T46" fmla="*/ 491 w 634"/>
                  <a:gd name="T47" fmla="*/ 410 h 424"/>
                  <a:gd name="T48" fmla="*/ 385 w 634"/>
                  <a:gd name="T49" fmla="*/ 424 h 424"/>
                  <a:gd name="T50" fmla="*/ 319 w 634"/>
                  <a:gd name="T51" fmla="*/ 424 h 424"/>
                  <a:gd name="T52" fmla="*/ 210 w 634"/>
                  <a:gd name="T53" fmla="*/ 415 h 424"/>
                  <a:gd name="T54" fmla="*/ 111 w 634"/>
                  <a:gd name="T55" fmla="*/ 396 h 424"/>
                  <a:gd name="T56" fmla="*/ 38 w 634"/>
                  <a:gd name="T57" fmla="*/ 375 h 424"/>
                  <a:gd name="T58" fmla="*/ 17 w 634"/>
                  <a:gd name="T59" fmla="*/ 368 h 424"/>
                  <a:gd name="T60" fmla="*/ 10 w 634"/>
                  <a:gd name="T61" fmla="*/ 360 h 424"/>
                  <a:gd name="T62" fmla="*/ 0 w 634"/>
                  <a:gd name="T63" fmla="*/ 339 h 424"/>
                  <a:gd name="T64" fmla="*/ 0 w 634"/>
                  <a:gd name="T65" fmla="*/ 325 h 424"/>
                  <a:gd name="T66" fmla="*/ 10 w 634"/>
                  <a:gd name="T67" fmla="*/ 238 h 424"/>
                  <a:gd name="T68" fmla="*/ 26 w 634"/>
                  <a:gd name="T69" fmla="*/ 160 h 424"/>
                  <a:gd name="T70" fmla="*/ 45 w 634"/>
                  <a:gd name="T71" fmla="*/ 108 h 424"/>
                  <a:gd name="T72" fmla="*/ 55 w 634"/>
                  <a:gd name="T73" fmla="*/ 94 h 424"/>
                  <a:gd name="T74" fmla="*/ 81 w 634"/>
                  <a:gd name="T75" fmla="*/ 73 h 424"/>
                  <a:gd name="T76" fmla="*/ 102 w 634"/>
                  <a:gd name="T77" fmla="*/ 63 h 424"/>
                  <a:gd name="T78" fmla="*/ 158 w 634"/>
                  <a:gd name="T79" fmla="*/ 42 h 424"/>
                  <a:gd name="T80" fmla="*/ 198 w 634"/>
                  <a:gd name="T81" fmla="*/ 23 h 424"/>
                  <a:gd name="T82" fmla="*/ 217 w 634"/>
                  <a:gd name="T83" fmla="*/ 7 h 424"/>
                  <a:gd name="T84" fmla="*/ 220 w 634"/>
                  <a:gd name="T8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424">
                    <a:moveTo>
                      <a:pt x="220" y="0"/>
                    </a:moveTo>
                    <a:lnTo>
                      <a:pt x="220" y="0"/>
                    </a:lnTo>
                    <a:lnTo>
                      <a:pt x="224" y="9"/>
                    </a:lnTo>
                    <a:lnTo>
                      <a:pt x="236" y="30"/>
                    </a:lnTo>
                    <a:lnTo>
                      <a:pt x="253" y="56"/>
                    </a:lnTo>
                    <a:lnTo>
                      <a:pt x="262" y="71"/>
                    </a:lnTo>
                    <a:lnTo>
                      <a:pt x="276" y="80"/>
                    </a:lnTo>
                    <a:lnTo>
                      <a:pt x="288" y="89"/>
                    </a:lnTo>
                    <a:lnTo>
                      <a:pt x="304" y="94"/>
                    </a:lnTo>
                    <a:lnTo>
                      <a:pt x="319" y="94"/>
                    </a:lnTo>
                    <a:lnTo>
                      <a:pt x="335" y="89"/>
                    </a:lnTo>
                    <a:lnTo>
                      <a:pt x="354" y="80"/>
                    </a:lnTo>
                    <a:lnTo>
                      <a:pt x="373" y="61"/>
                    </a:lnTo>
                    <a:lnTo>
                      <a:pt x="392" y="35"/>
                    </a:lnTo>
                    <a:lnTo>
                      <a:pt x="411" y="0"/>
                    </a:lnTo>
                    <a:lnTo>
                      <a:pt x="411" y="0"/>
                    </a:lnTo>
                    <a:lnTo>
                      <a:pt x="413" y="5"/>
                    </a:lnTo>
                    <a:lnTo>
                      <a:pt x="420" y="12"/>
                    </a:lnTo>
                    <a:lnTo>
                      <a:pt x="425" y="19"/>
                    </a:lnTo>
                    <a:lnTo>
                      <a:pt x="436" y="26"/>
                    </a:lnTo>
                    <a:lnTo>
                      <a:pt x="448" y="33"/>
                    </a:lnTo>
                    <a:lnTo>
                      <a:pt x="467" y="40"/>
                    </a:lnTo>
                    <a:lnTo>
                      <a:pt x="467" y="40"/>
                    </a:lnTo>
                    <a:lnTo>
                      <a:pt x="484" y="45"/>
                    </a:lnTo>
                    <a:lnTo>
                      <a:pt x="521" y="61"/>
                    </a:lnTo>
                    <a:lnTo>
                      <a:pt x="543" y="71"/>
                    </a:lnTo>
                    <a:lnTo>
                      <a:pt x="561" y="82"/>
                    </a:lnTo>
                    <a:lnTo>
                      <a:pt x="578" y="96"/>
                    </a:lnTo>
                    <a:lnTo>
                      <a:pt x="585" y="104"/>
                    </a:lnTo>
                    <a:lnTo>
                      <a:pt x="587" y="108"/>
                    </a:lnTo>
                    <a:lnTo>
                      <a:pt x="587" y="108"/>
                    </a:lnTo>
                    <a:lnTo>
                      <a:pt x="597" y="132"/>
                    </a:lnTo>
                    <a:lnTo>
                      <a:pt x="606" y="155"/>
                    </a:lnTo>
                    <a:lnTo>
                      <a:pt x="616" y="188"/>
                    </a:lnTo>
                    <a:lnTo>
                      <a:pt x="623" y="226"/>
                    </a:lnTo>
                    <a:lnTo>
                      <a:pt x="630" y="266"/>
                    </a:lnTo>
                    <a:lnTo>
                      <a:pt x="634" y="309"/>
                    </a:lnTo>
                    <a:lnTo>
                      <a:pt x="632" y="330"/>
                    </a:lnTo>
                    <a:lnTo>
                      <a:pt x="632" y="353"/>
                    </a:lnTo>
                    <a:lnTo>
                      <a:pt x="632" y="353"/>
                    </a:lnTo>
                    <a:lnTo>
                      <a:pt x="630" y="358"/>
                    </a:lnTo>
                    <a:lnTo>
                      <a:pt x="623" y="365"/>
                    </a:lnTo>
                    <a:lnTo>
                      <a:pt x="611" y="375"/>
                    </a:lnTo>
                    <a:lnTo>
                      <a:pt x="611" y="375"/>
                    </a:lnTo>
                    <a:lnTo>
                      <a:pt x="592" y="382"/>
                    </a:lnTo>
                    <a:lnTo>
                      <a:pt x="566" y="391"/>
                    </a:lnTo>
                    <a:lnTo>
                      <a:pt x="533" y="401"/>
                    </a:lnTo>
                    <a:lnTo>
                      <a:pt x="491" y="410"/>
                    </a:lnTo>
                    <a:lnTo>
                      <a:pt x="441" y="419"/>
                    </a:lnTo>
                    <a:lnTo>
                      <a:pt x="385" y="424"/>
                    </a:lnTo>
                    <a:lnTo>
                      <a:pt x="319" y="424"/>
                    </a:lnTo>
                    <a:lnTo>
                      <a:pt x="319" y="424"/>
                    </a:lnTo>
                    <a:lnTo>
                      <a:pt x="288" y="422"/>
                    </a:lnTo>
                    <a:lnTo>
                      <a:pt x="210" y="415"/>
                    </a:lnTo>
                    <a:lnTo>
                      <a:pt x="161" y="408"/>
                    </a:lnTo>
                    <a:lnTo>
                      <a:pt x="111" y="396"/>
                    </a:lnTo>
                    <a:lnTo>
                      <a:pt x="62" y="384"/>
                    </a:lnTo>
                    <a:lnTo>
                      <a:pt x="38" y="375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15" y="365"/>
                    </a:lnTo>
                    <a:lnTo>
                      <a:pt x="10" y="360"/>
                    </a:lnTo>
                    <a:lnTo>
                      <a:pt x="3" y="349"/>
                    </a:lnTo>
                    <a:lnTo>
                      <a:pt x="0" y="339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3" y="299"/>
                    </a:lnTo>
                    <a:lnTo>
                      <a:pt x="10" y="238"/>
                    </a:lnTo>
                    <a:lnTo>
                      <a:pt x="17" y="200"/>
                    </a:lnTo>
                    <a:lnTo>
                      <a:pt x="26" y="160"/>
                    </a:lnTo>
                    <a:lnTo>
                      <a:pt x="38" y="125"/>
                    </a:lnTo>
                    <a:lnTo>
                      <a:pt x="45" y="108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66" y="85"/>
                    </a:lnTo>
                    <a:lnTo>
                      <a:pt x="81" y="73"/>
                    </a:lnTo>
                    <a:lnTo>
                      <a:pt x="102" y="63"/>
                    </a:lnTo>
                    <a:lnTo>
                      <a:pt x="102" y="63"/>
                    </a:lnTo>
                    <a:lnTo>
                      <a:pt x="118" y="59"/>
                    </a:lnTo>
                    <a:lnTo>
                      <a:pt x="158" y="42"/>
                    </a:lnTo>
                    <a:lnTo>
                      <a:pt x="180" y="33"/>
                    </a:lnTo>
                    <a:lnTo>
                      <a:pt x="198" y="23"/>
                    </a:lnTo>
                    <a:lnTo>
                      <a:pt x="213" y="12"/>
                    </a:lnTo>
                    <a:lnTo>
                      <a:pt x="217" y="7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27" name="Freeform 1123"/>
              <p:cNvSpPr>
                <a:spLocks/>
              </p:cNvSpPr>
              <p:nvPr/>
            </p:nvSpPr>
            <p:spPr bwMode="auto">
              <a:xfrm>
                <a:off x="1354908" y="2434650"/>
                <a:ext cx="200072" cy="421427"/>
              </a:xfrm>
              <a:custGeom>
                <a:avLst/>
                <a:gdLst>
                  <a:gd name="T0" fmla="*/ 0 w 141"/>
                  <a:gd name="T1" fmla="*/ 68 h 297"/>
                  <a:gd name="T2" fmla="*/ 0 w 141"/>
                  <a:gd name="T3" fmla="*/ 68 h 297"/>
                  <a:gd name="T4" fmla="*/ 7 w 141"/>
                  <a:gd name="T5" fmla="*/ 101 h 297"/>
                  <a:gd name="T6" fmla="*/ 23 w 141"/>
                  <a:gd name="T7" fmla="*/ 172 h 297"/>
                  <a:gd name="T8" fmla="*/ 35 w 141"/>
                  <a:gd name="T9" fmla="*/ 214 h 297"/>
                  <a:gd name="T10" fmla="*/ 47 w 141"/>
                  <a:gd name="T11" fmla="*/ 250 h 297"/>
                  <a:gd name="T12" fmla="*/ 58 w 141"/>
                  <a:gd name="T13" fmla="*/ 280 h 297"/>
                  <a:gd name="T14" fmla="*/ 66 w 141"/>
                  <a:gd name="T15" fmla="*/ 290 h 297"/>
                  <a:gd name="T16" fmla="*/ 70 w 141"/>
                  <a:gd name="T17" fmla="*/ 297 h 297"/>
                  <a:gd name="T18" fmla="*/ 70 w 141"/>
                  <a:gd name="T19" fmla="*/ 297 h 297"/>
                  <a:gd name="T20" fmla="*/ 80 w 141"/>
                  <a:gd name="T21" fmla="*/ 276 h 297"/>
                  <a:gd name="T22" fmla="*/ 101 w 141"/>
                  <a:gd name="T23" fmla="*/ 219 h 297"/>
                  <a:gd name="T24" fmla="*/ 113 w 141"/>
                  <a:gd name="T25" fmla="*/ 184 h 297"/>
                  <a:gd name="T26" fmla="*/ 124 w 141"/>
                  <a:gd name="T27" fmla="*/ 146 h 297"/>
                  <a:gd name="T28" fmla="*/ 134 w 141"/>
                  <a:gd name="T29" fmla="*/ 106 h 297"/>
                  <a:gd name="T30" fmla="*/ 141 w 141"/>
                  <a:gd name="T31" fmla="*/ 68 h 297"/>
                  <a:gd name="T32" fmla="*/ 141 w 141"/>
                  <a:gd name="T33" fmla="*/ 68 h 297"/>
                  <a:gd name="T34" fmla="*/ 136 w 141"/>
                  <a:gd name="T35" fmla="*/ 59 h 297"/>
                  <a:gd name="T36" fmla="*/ 120 w 141"/>
                  <a:gd name="T37" fmla="*/ 35 h 297"/>
                  <a:gd name="T38" fmla="*/ 108 w 141"/>
                  <a:gd name="T39" fmla="*/ 21 h 297"/>
                  <a:gd name="T40" fmla="*/ 96 w 141"/>
                  <a:gd name="T41" fmla="*/ 12 h 297"/>
                  <a:gd name="T42" fmla="*/ 82 w 141"/>
                  <a:gd name="T43" fmla="*/ 2 h 297"/>
                  <a:gd name="T44" fmla="*/ 68 w 141"/>
                  <a:gd name="T45" fmla="*/ 0 h 297"/>
                  <a:gd name="T46" fmla="*/ 68 w 141"/>
                  <a:gd name="T47" fmla="*/ 0 h 297"/>
                  <a:gd name="T48" fmla="*/ 63 w 141"/>
                  <a:gd name="T49" fmla="*/ 0 h 297"/>
                  <a:gd name="T50" fmla="*/ 58 w 141"/>
                  <a:gd name="T51" fmla="*/ 2 h 297"/>
                  <a:gd name="T52" fmla="*/ 49 w 141"/>
                  <a:gd name="T53" fmla="*/ 7 h 297"/>
                  <a:gd name="T54" fmla="*/ 40 w 141"/>
                  <a:gd name="T55" fmla="*/ 16 h 297"/>
                  <a:gd name="T56" fmla="*/ 28 w 141"/>
                  <a:gd name="T57" fmla="*/ 28 h 297"/>
                  <a:gd name="T58" fmla="*/ 14 w 141"/>
                  <a:gd name="T59" fmla="*/ 45 h 297"/>
                  <a:gd name="T60" fmla="*/ 0 w 141"/>
                  <a:gd name="T61" fmla="*/ 68 h 297"/>
                  <a:gd name="T62" fmla="*/ 0 w 141"/>
                  <a:gd name="T63" fmla="*/ 6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297">
                    <a:moveTo>
                      <a:pt x="0" y="68"/>
                    </a:moveTo>
                    <a:lnTo>
                      <a:pt x="0" y="68"/>
                    </a:lnTo>
                    <a:lnTo>
                      <a:pt x="7" y="101"/>
                    </a:lnTo>
                    <a:lnTo>
                      <a:pt x="23" y="172"/>
                    </a:lnTo>
                    <a:lnTo>
                      <a:pt x="35" y="214"/>
                    </a:lnTo>
                    <a:lnTo>
                      <a:pt x="47" y="250"/>
                    </a:lnTo>
                    <a:lnTo>
                      <a:pt x="58" y="280"/>
                    </a:lnTo>
                    <a:lnTo>
                      <a:pt x="66" y="290"/>
                    </a:lnTo>
                    <a:lnTo>
                      <a:pt x="70" y="297"/>
                    </a:lnTo>
                    <a:lnTo>
                      <a:pt x="70" y="297"/>
                    </a:lnTo>
                    <a:lnTo>
                      <a:pt x="80" y="276"/>
                    </a:lnTo>
                    <a:lnTo>
                      <a:pt x="101" y="219"/>
                    </a:lnTo>
                    <a:lnTo>
                      <a:pt x="113" y="184"/>
                    </a:lnTo>
                    <a:lnTo>
                      <a:pt x="124" y="146"/>
                    </a:lnTo>
                    <a:lnTo>
                      <a:pt x="134" y="106"/>
                    </a:lnTo>
                    <a:lnTo>
                      <a:pt x="141" y="68"/>
                    </a:lnTo>
                    <a:lnTo>
                      <a:pt x="141" y="68"/>
                    </a:lnTo>
                    <a:lnTo>
                      <a:pt x="136" y="59"/>
                    </a:lnTo>
                    <a:lnTo>
                      <a:pt x="120" y="35"/>
                    </a:lnTo>
                    <a:lnTo>
                      <a:pt x="108" y="21"/>
                    </a:lnTo>
                    <a:lnTo>
                      <a:pt x="96" y="12"/>
                    </a:lnTo>
                    <a:lnTo>
                      <a:pt x="82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3" y="0"/>
                    </a:lnTo>
                    <a:lnTo>
                      <a:pt x="58" y="2"/>
                    </a:lnTo>
                    <a:lnTo>
                      <a:pt x="49" y="7"/>
                    </a:lnTo>
                    <a:lnTo>
                      <a:pt x="40" y="16"/>
                    </a:lnTo>
                    <a:lnTo>
                      <a:pt x="28" y="28"/>
                    </a:lnTo>
                    <a:lnTo>
                      <a:pt x="14" y="45"/>
                    </a:lnTo>
                    <a:lnTo>
                      <a:pt x="0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28" name="Freeform 1124"/>
              <p:cNvSpPr>
                <a:spLocks/>
              </p:cNvSpPr>
              <p:nvPr/>
            </p:nvSpPr>
            <p:spPr bwMode="auto">
              <a:xfrm>
                <a:off x="1318015" y="2277147"/>
                <a:ext cx="133381" cy="253992"/>
              </a:xfrm>
              <a:custGeom>
                <a:avLst/>
                <a:gdLst>
                  <a:gd name="T0" fmla="*/ 94 w 94"/>
                  <a:gd name="T1" fmla="*/ 108 h 179"/>
                  <a:gd name="T2" fmla="*/ 94 w 94"/>
                  <a:gd name="T3" fmla="*/ 108 h 179"/>
                  <a:gd name="T4" fmla="*/ 94 w 94"/>
                  <a:gd name="T5" fmla="*/ 108 h 179"/>
                  <a:gd name="T6" fmla="*/ 94 w 94"/>
                  <a:gd name="T7" fmla="*/ 108 h 179"/>
                  <a:gd name="T8" fmla="*/ 87 w 94"/>
                  <a:gd name="T9" fmla="*/ 113 h 179"/>
                  <a:gd name="T10" fmla="*/ 73 w 94"/>
                  <a:gd name="T11" fmla="*/ 123 h 179"/>
                  <a:gd name="T12" fmla="*/ 51 w 94"/>
                  <a:gd name="T13" fmla="*/ 141 h 179"/>
                  <a:gd name="T14" fmla="*/ 40 w 94"/>
                  <a:gd name="T15" fmla="*/ 158 h 179"/>
                  <a:gd name="T16" fmla="*/ 26 w 94"/>
                  <a:gd name="T17" fmla="*/ 179 h 179"/>
                  <a:gd name="T18" fmla="*/ 26 w 94"/>
                  <a:gd name="T19" fmla="*/ 179 h 179"/>
                  <a:gd name="T20" fmla="*/ 26 w 94"/>
                  <a:gd name="T21" fmla="*/ 179 h 179"/>
                  <a:gd name="T22" fmla="*/ 26 w 94"/>
                  <a:gd name="T23" fmla="*/ 179 h 179"/>
                  <a:gd name="T24" fmla="*/ 11 w 94"/>
                  <a:gd name="T25" fmla="*/ 113 h 179"/>
                  <a:gd name="T26" fmla="*/ 2 w 94"/>
                  <a:gd name="T27" fmla="*/ 61 h 179"/>
                  <a:gd name="T28" fmla="*/ 0 w 94"/>
                  <a:gd name="T29" fmla="*/ 38 h 179"/>
                  <a:gd name="T30" fmla="*/ 0 w 94"/>
                  <a:gd name="T31" fmla="*/ 21 h 179"/>
                  <a:gd name="T32" fmla="*/ 0 w 94"/>
                  <a:gd name="T33" fmla="*/ 21 h 179"/>
                  <a:gd name="T34" fmla="*/ 2 w 94"/>
                  <a:gd name="T35" fmla="*/ 12 h 179"/>
                  <a:gd name="T36" fmla="*/ 4 w 94"/>
                  <a:gd name="T37" fmla="*/ 0 h 179"/>
                  <a:gd name="T38" fmla="*/ 4 w 94"/>
                  <a:gd name="T39" fmla="*/ 0 h 179"/>
                  <a:gd name="T40" fmla="*/ 9 w 94"/>
                  <a:gd name="T41" fmla="*/ 14 h 179"/>
                  <a:gd name="T42" fmla="*/ 14 w 94"/>
                  <a:gd name="T43" fmla="*/ 31 h 179"/>
                  <a:gd name="T44" fmla="*/ 21 w 94"/>
                  <a:gd name="T45" fmla="*/ 47 h 179"/>
                  <a:gd name="T46" fmla="*/ 33 w 94"/>
                  <a:gd name="T47" fmla="*/ 66 h 179"/>
                  <a:gd name="T48" fmla="*/ 49 w 94"/>
                  <a:gd name="T49" fmla="*/ 85 h 179"/>
                  <a:gd name="T50" fmla="*/ 59 w 94"/>
                  <a:gd name="T51" fmla="*/ 92 h 179"/>
                  <a:gd name="T52" fmla="*/ 68 w 94"/>
                  <a:gd name="T53" fmla="*/ 99 h 179"/>
                  <a:gd name="T54" fmla="*/ 80 w 94"/>
                  <a:gd name="T55" fmla="*/ 106 h 179"/>
                  <a:gd name="T56" fmla="*/ 94 w 94"/>
                  <a:gd name="T57" fmla="*/ 108 h 179"/>
                  <a:gd name="T58" fmla="*/ 94 w 94"/>
                  <a:gd name="T59" fmla="*/ 10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79">
                    <a:moveTo>
                      <a:pt x="94" y="108"/>
                    </a:moveTo>
                    <a:lnTo>
                      <a:pt x="94" y="108"/>
                    </a:lnTo>
                    <a:lnTo>
                      <a:pt x="94" y="108"/>
                    </a:lnTo>
                    <a:lnTo>
                      <a:pt x="94" y="108"/>
                    </a:lnTo>
                    <a:lnTo>
                      <a:pt x="87" y="113"/>
                    </a:lnTo>
                    <a:lnTo>
                      <a:pt x="73" y="123"/>
                    </a:lnTo>
                    <a:lnTo>
                      <a:pt x="51" y="141"/>
                    </a:lnTo>
                    <a:lnTo>
                      <a:pt x="40" y="158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11" y="113"/>
                    </a:lnTo>
                    <a:lnTo>
                      <a:pt x="2" y="61"/>
                    </a:lnTo>
                    <a:lnTo>
                      <a:pt x="0" y="38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14"/>
                    </a:lnTo>
                    <a:lnTo>
                      <a:pt x="14" y="31"/>
                    </a:lnTo>
                    <a:lnTo>
                      <a:pt x="21" y="47"/>
                    </a:lnTo>
                    <a:lnTo>
                      <a:pt x="33" y="66"/>
                    </a:lnTo>
                    <a:lnTo>
                      <a:pt x="49" y="85"/>
                    </a:lnTo>
                    <a:lnTo>
                      <a:pt x="59" y="92"/>
                    </a:lnTo>
                    <a:lnTo>
                      <a:pt x="68" y="99"/>
                    </a:lnTo>
                    <a:lnTo>
                      <a:pt x="80" y="106"/>
                    </a:lnTo>
                    <a:lnTo>
                      <a:pt x="94" y="108"/>
                    </a:lnTo>
                    <a:lnTo>
                      <a:pt x="94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29" name="Freeform 1126"/>
              <p:cNvSpPr>
                <a:spLocks/>
              </p:cNvSpPr>
              <p:nvPr/>
            </p:nvSpPr>
            <p:spPr bwMode="auto">
              <a:xfrm>
                <a:off x="1276866" y="1858558"/>
                <a:ext cx="361832" cy="482442"/>
              </a:xfrm>
              <a:custGeom>
                <a:avLst/>
                <a:gdLst>
                  <a:gd name="T0" fmla="*/ 253 w 255"/>
                  <a:gd name="T1" fmla="*/ 182 h 340"/>
                  <a:gd name="T2" fmla="*/ 253 w 255"/>
                  <a:gd name="T3" fmla="*/ 182 h 340"/>
                  <a:gd name="T4" fmla="*/ 250 w 255"/>
                  <a:gd name="T5" fmla="*/ 208 h 340"/>
                  <a:gd name="T6" fmla="*/ 243 w 255"/>
                  <a:gd name="T7" fmla="*/ 236 h 340"/>
                  <a:gd name="T8" fmla="*/ 229 w 255"/>
                  <a:gd name="T9" fmla="*/ 262 h 340"/>
                  <a:gd name="T10" fmla="*/ 212 w 255"/>
                  <a:gd name="T11" fmla="*/ 285 h 340"/>
                  <a:gd name="T12" fmla="*/ 194 w 255"/>
                  <a:gd name="T13" fmla="*/ 307 h 340"/>
                  <a:gd name="T14" fmla="*/ 170 w 255"/>
                  <a:gd name="T15" fmla="*/ 323 h 340"/>
                  <a:gd name="T16" fmla="*/ 158 w 255"/>
                  <a:gd name="T17" fmla="*/ 330 h 340"/>
                  <a:gd name="T18" fmla="*/ 146 w 255"/>
                  <a:gd name="T19" fmla="*/ 335 h 340"/>
                  <a:gd name="T20" fmla="*/ 135 w 255"/>
                  <a:gd name="T21" fmla="*/ 337 h 340"/>
                  <a:gd name="T22" fmla="*/ 123 w 255"/>
                  <a:gd name="T23" fmla="*/ 340 h 340"/>
                  <a:gd name="T24" fmla="*/ 123 w 255"/>
                  <a:gd name="T25" fmla="*/ 340 h 340"/>
                  <a:gd name="T26" fmla="*/ 111 w 255"/>
                  <a:gd name="T27" fmla="*/ 337 h 340"/>
                  <a:gd name="T28" fmla="*/ 99 w 255"/>
                  <a:gd name="T29" fmla="*/ 335 h 340"/>
                  <a:gd name="T30" fmla="*/ 90 w 255"/>
                  <a:gd name="T31" fmla="*/ 330 h 340"/>
                  <a:gd name="T32" fmla="*/ 78 w 255"/>
                  <a:gd name="T33" fmla="*/ 326 h 340"/>
                  <a:gd name="T34" fmla="*/ 59 w 255"/>
                  <a:gd name="T35" fmla="*/ 309 h 340"/>
                  <a:gd name="T36" fmla="*/ 40 w 255"/>
                  <a:gd name="T37" fmla="*/ 288 h 340"/>
                  <a:gd name="T38" fmla="*/ 24 w 255"/>
                  <a:gd name="T39" fmla="*/ 264 h 340"/>
                  <a:gd name="T40" fmla="*/ 10 w 255"/>
                  <a:gd name="T41" fmla="*/ 238 h 340"/>
                  <a:gd name="T42" fmla="*/ 3 w 255"/>
                  <a:gd name="T43" fmla="*/ 210 h 340"/>
                  <a:gd name="T44" fmla="*/ 0 w 255"/>
                  <a:gd name="T45" fmla="*/ 196 h 340"/>
                  <a:gd name="T46" fmla="*/ 0 w 255"/>
                  <a:gd name="T47" fmla="*/ 182 h 340"/>
                  <a:gd name="T48" fmla="*/ 0 w 255"/>
                  <a:gd name="T49" fmla="*/ 182 h 340"/>
                  <a:gd name="T50" fmla="*/ 0 w 255"/>
                  <a:gd name="T51" fmla="*/ 149 h 340"/>
                  <a:gd name="T52" fmla="*/ 3 w 255"/>
                  <a:gd name="T53" fmla="*/ 116 h 340"/>
                  <a:gd name="T54" fmla="*/ 10 w 255"/>
                  <a:gd name="T55" fmla="*/ 85 h 340"/>
                  <a:gd name="T56" fmla="*/ 14 w 255"/>
                  <a:gd name="T57" fmla="*/ 71 h 340"/>
                  <a:gd name="T58" fmla="*/ 19 w 255"/>
                  <a:gd name="T59" fmla="*/ 57 h 340"/>
                  <a:gd name="T60" fmla="*/ 26 w 255"/>
                  <a:gd name="T61" fmla="*/ 45 h 340"/>
                  <a:gd name="T62" fmla="*/ 36 w 255"/>
                  <a:gd name="T63" fmla="*/ 33 h 340"/>
                  <a:gd name="T64" fmla="*/ 45 w 255"/>
                  <a:gd name="T65" fmla="*/ 24 h 340"/>
                  <a:gd name="T66" fmla="*/ 57 w 255"/>
                  <a:gd name="T67" fmla="*/ 14 h 340"/>
                  <a:gd name="T68" fmla="*/ 71 w 255"/>
                  <a:gd name="T69" fmla="*/ 10 h 340"/>
                  <a:gd name="T70" fmla="*/ 88 w 255"/>
                  <a:gd name="T71" fmla="*/ 3 h 340"/>
                  <a:gd name="T72" fmla="*/ 104 w 255"/>
                  <a:gd name="T73" fmla="*/ 0 h 340"/>
                  <a:gd name="T74" fmla="*/ 125 w 255"/>
                  <a:gd name="T75" fmla="*/ 0 h 340"/>
                  <a:gd name="T76" fmla="*/ 125 w 255"/>
                  <a:gd name="T77" fmla="*/ 0 h 340"/>
                  <a:gd name="T78" fmla="*/ 151 w 255"/>
                  <a:gd name="T79" fmla="*/ 0 h 340"/>
                  <a:gd name="T80" fmla="*/ 177 w 255"/>
                  <a:gd name="T81" fmla="*/ 7 h 340"/>
                  <a:gd name="T82" fmla="*/ 196 w 255"/>
                  <a:gd name="T83" fmla="*/ 14 h 340"/>
                  <a:gd name="T84" fmla="*/ 212 w 255"/>
                  <a:gd name="T85" fmla="*/ 26 h 340"/>
                  <a:gd name="T86" fmla="*/ 227 w 255"/>
                  <a:gd name="T87" fmla="*/ 40 h 340"/>
                  <a:gd name="T88" fmla="*/ 236 w 255"/>
                  <a:gd name="T89" fmla="*/ 54 h 340"/>
                  <a:gd name="T90" fmla="*/ 243 w 255"/>
                  <a:gd name="T91" fmla="*/ 71 h 340"/>
                  <a:gd name="T92" fmla="*/ 250 w 255"/>
                  <a:gd name="T93" fmla="*/ 87 h 340"/>
                  <a:gd name="T94" fmla="*/ 253 w 255"/>
                  <a:gd name="T95" fmla="*/ 104 h 340"/>
                  <a:gd name="T96" fmla="*/ 255 w 255"/>
                  <a:gd name="T97" fmla="*/ 120 h 340"/>
                  <a:gd name="T98" fmla="*/ 255 w 255"/>
                  <a:gd name="T99" fmla="*/ 149 h 340"/>
                  <a:gd name="T100" fmla="*/ 253 w 255"/>
                  <a:gd name="T101" fmla="*/ 182 h 340"/>
                  <a:gd name="T102" fmla="*/ 253 w 255"/>
                  <a:gd name="T103" fmla="*/ 18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5" h="340">
                    <a:moveTo>
                      <a:pt x="253" y="182"/>
                    </a:moveTo>
                    <a:lnTo>
                      <a:pt x="253" y="182"/>
                    </a:lnTo>
                    <a:lnTo>
                      <a:pt x="250" y="208"/>
                    </a:lnTo>
                    <a:lnTo>
                      <a:pt x="243" y="236"/>
                    </a:lnTo>
                    <a:lnTo>
                      <a:pt x="229" y="262"/>
                    </a:lnTo>
                    <a:lnTo>
                      <a:pt x="212" y="285"/>
                    </a:lnTo>
                    <a:lnTo>
                      <a:pt x="194" y="307"/>
                    </a:lnTo>
                    <a:lnTo>
                      <a:pt x="170" y="323"/>
                    </a:lnTo>
                    <a:lnTo>
                      <a:pt x="158" y="330"/>
                    </a:lnTo>
                    <a:lnTo>
                      <a:pt x="146" y="335"/>
                    </a:lnTo>
                    <a:lnTo>
                      <a:pt x="135" y="337"/>
                    </a:lnTo>
                    <a:lnTo>
                      <a:pt x="123" y="340"/>
                    </a:lnTo>
                    <a:lnTo>
                      <a:pt x="123" y="340"/>
                    </a:lnTo>
                    <a:lnTo>
                      <a:pt x="111" y="337"/>
                    </a:lnTo>
                    <a:lnTo>
                      <a:pt x="99" y="335"/>
                    </a:lnTo>
                    <a:lnTo>
                      <a:pt x="90" y="330"/>
                    </a:lnTo>
                    <a:lnTo>
                      <a:pt x="78" y="326"/>
                    </a:lnTo>
                    <a:lnTo>
                      <a:pt x="59" y="309"/>
                    </a:lnTo>
                    <a:lnTo>
                      <a:pt x="40" y="288"/>
                    </a:lnTo>
                    <a:lnTo>
                      <a:pt x="24" y="264"/>
                    </a:lnTo>
                    <a:lnTo>
                      <a:pt x="10" y="238"/>
                    </a:lnTo>
                    <a:lnTo>
                      <a:pt x="3" y="210"/>
                    </a:lnTo>
                    <a:lnTo>
                      <a:pt x="0" y="19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49"/>
                    </a:lnTo>
                    <a:lnTo>
                      <a:pt x="3" y="116"/>
                    </a:lnTo>
                    <a:lnTo>
                      <a:pt x="10" y="85"/>
                    </a:lnTo>
                    <a:lnTo>
                      <a:pt x="14" y="71"/>
                    </a:lnTo>
                    <a:lnTo>
                      <a:pt x="19" y="57"/>
                    </a:lnTo>
                    <a:lnTo>
                      <a:pt x="26" y="45"/>
                    </a:lnTo>
                    <a:lnTo>
                      <a:pt x="36" y="33"/>
                    </a:lnTo>
                    <a:lnTo>
                      <a:pt x="45" y="24"/>
                    </a:lnTo>
                    <a:lnTo>
                      <a:pt x="57" y="14"/>
                    </a:lnTo>
                    <a:lnTo>
                      <a:pt x="71" y="10"/>
                    </a:lnTo>
                    <a:lnTo>
                      <a:pt x="88" y="3"/>
                    </a:lnTo>
                    <a:lnTo>
                      <a:pt x="104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51" y="0"/>
                    </a:lnTo>
                    <a:lnTo>
                      <a:pt x="177" y="7"/>
                    </a:lnTo>
                    <a:lnTo>
                      <a:pt x="196" y="14"/>
                    </a:lnTo>
                    <a:lnTo>
                      <a:pt x="212" y="26"/>
                    </a:lnTo>
                    <a:lnTo>
                      <a:pt x="227" y="40"/>
                    </a:lnTo>
                    <a:lnTo>
                      <a:pt x="236" y="54"/>
                    </a:lnTo>
                    <a:lnTo>
                      <a:pt x="243" y="71"/>
                    </a:lnTo>
                    <a:lnTo>
                      <a:pt x="250" y="87"/>
                    </a:lnTo>
                    <a:lnTo>
                      <a:pt x="253" y="104"/>
                    </a:lnTo>
                    <a:lnTo>
                      <a:pt x="255" y="120"/>
                    </a:lnTo>
                    <a:lnTo>
                      <a:pt x="255" y="149"/>
                    </a:lnTo>
                    <a:lnTo>
                      <a:pt x="253" y="182"/>
                    </a:lnTo>
                    <a:lnTo>
                      <a:pt x="253" y="182"/>
                    </a:lnTo>
                    <a:close/>
                  </a:path>
                </a:pathLst>
              </a:custGeom>
              <a:solidFill>
                <a:srgbClr val="FDC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0" name="Freeform 1127"/>
              <p:cNvSpPr>
                <a:spLocks/>
              </p:cNvSpPr>
              <p:nvPr/>
            </p:nvSpPr>
            <p:spPr bwMode="auto">
              <a:xfrm>
                <a:off x="1621670" y="2065724"/>
                <a:ext cx="34055" cy="120611"/>
              </a:xfrm>
              <a:custGeom>
                <a:avLst/>
                <a:gdLst>
                  <a:gd name="T0" fmla="*/ 14 w 24"/>
                  <a:gd name="T1" fmla="*/ 0 h 85"/>
                  <a:gd name="T2" fmla="*/ 14 w 24"/>
                  <a:gd name="T3" fmla="*/ 0 h 85"/>
                  <a:gd name="T4" fmla="*/ 17 w 24"/>
                  <a:gd name="T5" fmla="*/ 0 h 85"/>
                  <a:gd name="T6" fmla="*/ 21 w 24"/>
                  <a:gd name="T7" fmla="*/ 7 h 85"/>
                  <a:gd name="T8" fmla="*/ 24 w 24"/>
                  <a:gd name="T9" fmla="*/ 12 h 85"/>
                  <a:gd name="T10" fmla="*/ 24 w 24"/>
                  <a:gd name="T11" fmla="*/ 19 h 85"/>
                  <a:gd name="T12" fmla="*/ 24 w 24"/>
                  <a:gd name="T13" fmla="*/ 31 h 85"/>
                  <a:gd name="T14" fmla="*/ 19 w 24"/>
                  <a:gd name="T15" fmla="*/ 43 h 85"/>
                  <a:gd name="T16" fmla="*/ 19 w 24"/>
                  <a:gd name="T17" fmla="*/ 43 h 85"/>
                  <a:gd name="T18" fmla="*/ 14 w 24"/>
                  <a:gd name="T19" fmla="*/ 59 h 85"/>
                  <a:gd name="T20" fmla="*/ 10 w 24"/>
                  <a:gd name="T21" fmla="*/ 73 h 85"/>
                  <a:gd name="T22" fmla="*/ 0 w 24"/>
                  <a:gd name="T23" fmla="*/ 85 h 85"/>
                  <a:gd name="T24" fmla="*/ 14 w 24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85">
                    <a:moveTo>
                      <a:pt x="14" y="0"/>
                    </a:moveTo>
                    <a:lnTo>
                      <a:pt x="14" y="0"/>
                    </a:lnTo>
                    <a:lnTo>
                      <a:pt x="17" y="0"/>
                    </a:lnTo>
                    <a:lnTo>
                      <a:pt x="21" y="7"/>
                    </a:lnTo>
                    <a:lnTo>
                      <a:pt x="24" y="12"/>
                    </a:lnTo>
                    <a:lnTo>
                      <a:pt x="24" y="19"/>
                    </a:lnTo>
                    <a:lnTo>
                      <a:pt x="24" y="31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4" y="59"/>
                    </a:lnTo>
                    <a:lnTo>
                      <a:pt x="10" y="73"/>
                    </a:lnTo>
                    <a:lnTo>
                      <a:pt x="0" y="8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1" name="Freeform 1128"/>
              <p:cNvSpPr>
                <a:spLocks/>
              </p:cNvSpPr>
              <p:nvPr/>
            </p:nvSpPr>
            <p:spPr bwMode="auto">
              <a:xfrm>
                <a:off x="1247068" y="1811733"/>
                <a:ext cx="310750" cy="297979"/>
              </a:xfrm>
              <a:custGeom>
                <a:avLst/>
                <a:gdLst>
                  <a:gd name="T0" fmla="*/ 219 w 219"/>
                  <a:gd name="T1" fmla="*/ 17 h 210"/>
                  <a:gd name="T2" fmla="*/ 203 w 219"/>
                  <a:gd name="T3" fmla="*/ 64 h 210"/>
                  <a:gd name="T4" fmla="*/ 203 w 219"/>
                  <a:gd name="T5" fmla="*/ 64 h 210"/>
                  <a:gd name="T6" fmla="*/ 196 w 219"/>
                  <a:gd name="T7" fmla="*/ 62 h 210"/>
                  <a:gd name="T8" fmla="*/ 189 w 219"/>
                  <a:gd name="T9" fmla="*/ 59 h 210"/>
                  <a:gd name="T10" fmla="*/ 177 w 219"/>
                  <a:gd name="T11" fmla="*/ 59 h 210"/>
                  <a:gd name="T12" fmla="*/ 165 w 219"/>
                  <a:gd name="T13" fmla="*/ 62 h 210"/>
                  <a:gd name="T14" fmla="*/ 153 w 219"/>
                  <a:gd name="T15" fmla="*/ 66 h 210"/>
                  <a:gd name="T16" fmla="*/ 142 w 219"/>
                  <a:gd name="T17" fmla="*/ 76 h 210"/>
                  <a:gd name="T18" fmla="*/ 132 w 219"/>
                  <a:gd name="T19" fmla="*/ 90 h 210"/>
                  <a:gd name="T20" fmla="*/ 132 w 219"/>
                  <a:gd name="T21" fmla="*/ 90 h 210"/>
                  <a:gd name="T22" fmla="*/ 130 w 219"/>
                  <a:gd name="T23" fmla="*/ 95 h 210"/>
                  <a:gd name="T24" fmla="*/ 125 w 219"/>
                  <a:gd name="T25" fmla="*/ 102 h 210"/>
                  <a:gd name="T26" fmla="*/ 118 w 219"/>
                  <a:gd name="T27" fmla="*/ 109 h 210"/>
                  <a:gd name="T28" fmla="*/ 109 w 219"/>
                  <a:gd name="T29" fmla="*/ 113 h 210"/>
                  <a:gd name="T30" fmla="*/ 97 w 219"/>
                  <a:gd name="T31" fmla="*/ 118 h 210"/>
                  <a:gd name="T32" fmla="*/ 78 w 219"/>
                  <a:gd name="T33" fmla="*/ 118 h 210"/>
                  <a:gd name="T34" fmla="*/ 57 w 219"/>
                  <a:gd name="T35" fmla="*/ 116 h 210"/>
                  <a:gd name="T36" fmla="*/ 57 w 219"/>
                  <a:gd name="T37" fmla="*/ 116 h 210"/>
                  <a:gd name="T38" fmla="*/ 52 w 219"/>
                  <a:gd name="T39" fmla="*/ 116 h 210"/>
                  <a:gd name="T40" fmla="*/ 43 w 219"/>
                  <a:gd name="T41" fmla="*/ 120 h 210"/>
                  <a:gd name="T42" fmla="*/ 38 w 219"/>
                  <a:gd name="T43" fmla="*/ 125 h 210"/>
                  <a:gd name="T44" fmla="*/ 31 w 219"/>
                  <a:gd name="T45" fmla="*/ 132 h 210"/>
                  <a:gd name="T46" fmla="*/ 28 w 219"/>
                  <a:gd name="T47" fmla="*/ 142 h 210"/>
                  <a:gd name="T48" fmla="*/ 24 w 219"/>
                  <a:gd name="T49" fmla="*/ 153 h 210"/>
                  <a:gd name="T50" fmla="*/ 26 w 219"/>
                  <a:gd name="T51" fmla="*/ 210 h 210"/>
                  <a:gd name="T52" fmla="*/ 26 w 219"/>
                  <a:gd name="T53" fmla="*/ 210 h 210"/>
                  <a:gd name="T54" fmla="*/ 24 w 219"/>
                  <a:gd name="T55" fmla="*/ 205 h 210"/>
                  <a:gd name="T56" fmla="*/ 10 w 219"/>
                  <a:gd name="T57" fmla="*/ 194 h 210"/>
                  <a:gd name="T58" fmla="*/ 10 w 219"/>
                  <a:gd name="T59" fmla="*/ 194 h 210"/>
                  <a:gd name="T60" fmla="*/ 7 w 219"/>
                  <a:gd name="T61" fmla="*/ 186 h 210"/>
                  <a:gd name="T62" fmla="*/ 5 w 219"/>
                  <a:gd name="T63" fmla="*/ 172 h 210"/>
                  <a:gd name="T64" fmla="*/ 0 w 219"/>
                  <a:gd name="T65" fmla="*/ 149 h 210"/>
                  <a:gd name="T66" fmla="*/ 2 w 219"/>
                  <a:gd name="T67" fmla="*/ 118 h 210"/>
                  <a:gd name="T68" fmla="*/ 2 w 219"/>
                  <a:gd name="T69" fmla="*/ 118 h 210"/>
                  <a:gd name="T70" fmla="*/ 7 w 219"/>
                  <a:gd name="T71" fmla="*/ 102 h 210"/>
                  <a:gd name="T72" fmla="*/ 12 w 219"/>
                  <a:gd name="T73" fmla="*/ 85 h 210"/>
                  <a:gd name="T74" fmla="*/ 21 w 219"/>
                  <a:gd name="T75" fmla="*/ 66 h 210"/>
                  <a:gd name="T76" fmla="*/ 35 w 219"/>
                  <a:gd name="T77" fmla="*/ 47 h 210"/>
                  <a:gd name="T78" fmla="*/ 52 w 219"/>
                  <a:gd name="T79" fmla="*/ 29 h 210"/>
                  <a:gd name="T80" fmla="*/ 64 w 219"/>
                  <a:gd name="T81" fmla="*/ 21 h 210"/>
                  <a:gd name="T82" fmla="*/ 76 w 219"/>
                  <a:gd name="T83" fmla="*/ 14 h 210"/>
                  <a:gd name="T84" fmla="*/ 90 w 219"/>
                  <a:gd name="T85" fmla="*/ 10 h 210"/>
                  <a:gd name="T86" fmla="*/ 104 w 219"/>
                  <a:gd name="T87" fmla="*/ 5 h 210"/>
                  <a:gd name="T88" fmla="*/ 104 w 219"/>
                  <a:gd name="T89" fmla="*/ 5 h 210"/>
                  <a:gd name="T90" fmla="*/ 116 w 219"/>
                  <a:gd name="T91" fmla="*/ 3 h 210"/>
                  <a:gd name="T92" fmla="*/ 144 w 219"/>
                  <a:gd name="T93" fmla="*/ 0 h 210"/>
                  <a:gd name="T94" fmla="*/ 163 w 219"/>
                  <a:gd name="T95" fmla="*/ 0 h 210"/>
                  <a:gd name="T96" fmla="*/ 182 w 219"/>
                  <a:gd name="T97" fmla="*/ 3 h 210"/>
                  <a:gd name="T98" fmla="*/ 200 w 219"/>
                  <a:gd name="T99" fmla="*/ 7 h 210"/>
                  <a:gd name="T100" fmla="*/ 219 w 219"/>
                  <a:gd name="T101" fmla="*/ 17 h 210"/>
                  <a:gd name="T102" fmla="*/ 219 w 219"/>
                  <a:gd name="T103" fmla="*/ 1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" h="210">
                    <a:moveTo>
                      <a:pt x="219" y="17"/>
                    </a:moveTo>
                    <a:lnTo>
                      <a:pt x="203" y="64"/>
                    </a:lnTo>
                    <a:lnTo>
                      <a:pt x="203" y="64"/>
                    </a:lnTo>
                    <a:lnTo>
                      <a:pt x="196" y="62"/>
                    </a:lnTo>
                    <a:lnTo>
                      <a:pt x="189" y="59"/>
                    </a:lnTo>
                    <a:lnTo>
                      <a:pt x="177" y="59"/>
                    </a:lnTo>
                    <a:lnTo>
                      <a:pt x="165" y="62"/>
                    </a:lnTo>
                    <a:lnTo>
                      <a:pt x="153" y="66"/>
                    </a:lnTo>
                    <a:lnTo>
                      <a:pt x="142" y="76"/>
                    </a:lnTo>
                    <a:lnTo>
                      <a:pt x="132" y="90"/>
                    </a:lnTo>
                    <a:lnTo>
                      <a:pt x="132" y="90"/>
                    </a:lnTo>
                    <a:lnTo>
                      <a:pt x="130" y="95"/>
                    </a:lnTo>
                    <a:lnTo>
                      <a:pt x="125" y="102"/>
                    </a:lnTo>
                    <a:lnTo>
                      <a:pt x="118" y="109"/>
                    </a:lnTo>
                    <a:lnTo>
                      <a:pt x="109" y="113"/>
                    </a:lnTo>
                    <a:lnTo>
                      <a:pt x="97" y="118"/>
                    </a:lnTo>
                    <a:lnTo>
                      <a:pt x="78" y="118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52" y="116"/>
                    </a:lnTo>
                    <a:lnTo>
                      <a:pt x="43" y="120"/>
                    </a:lnTo>
                    <a:lnTo>
                      <a:pt x="38" y="125"/>
                    </a:lnTo>
                    <a:lnTo>
                      <a:pt x="31" y="132"/>
                    </a:lnTo>
                    <a:lnTo>
                      <a:pt x="28" y="142"/>
                    </a:lnTo>
                    <a:lnTo>
                      <a:pt x="24" y="153"/>
                    </a:lnTo>
                    <a:lnTo>
                      <a:pt x="26" y="210"/>
                    </a:lnTo>
                    <a:lnTo>
                      <a:pt x="26" y="210"/>
                    </a:lnTo>
                    <a:lnTo>
                      <a:pt x="24" y="205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7" y="186"/>
                    </a:lnTo>
                    <a:lnTo>
                      <a:pt x="5" y="172"/>
                    </a:lnTo>
                    <a:lnTo>
                      <a:pt x="0" y="149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7" y="102"/>
                    </a:lnTo>
                    <a:lnTo>
                      <a:pt x="12" y="85"/>
                    </a:lnTo>
                    <a:lnTo>
                      <a:pt x="21" y="66"/>
                    </a:lnTo>
                    <a:lnTo>
                      <a:pt x="35" y="47"/>
                    </a:lnTo>
                    <a:lnTo>
                      <a:pt x="52" y="29"/>
                    </a:lnTo>
                    <a:lnTo>
                      <a:pt x="64" y="21"/>
                    </a:lnTo>
                    <a:lnTo>
                      <a:pt x="76" y="14"/>
                    </a:lnTo>
                    <a:lnTo>
                      <a:pt x="90" y="10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16" y="3"/>
                    </a:lnTo>
                    <a:lnTo>
                      <a:pt x="144" y="0"/>
                    </a:lnTo>
                    <a:lnTo>
                      <a:pt x="163" y="0"/>
                    </a:lnTo>
                    <a:lnTo>
                      <a:pt x="182" y="3"/>
                    </a:lnTo>
                    <a:lnTo>
                      <a:pt x="200" y="7"/>
                    </a:lnTo>
                    <a:lnTo>
                      <a:pt x="219" y="17"/>
                    </a:lnTo>
                    <a:lnTo>
                      <a:pt x="219" y="17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2" name="Freeform 1129"/>
              <p:cNvSpPr>
                <a:spLocks/>
              </p:cNvSpPr>
              <p:nvPr/>
            </p:nvSpPr>
            <p:spPr bwMode="auto">
              <a:xfrm>
                <a:off x="1535115" y="1835855"/>
                <a:ext cx="126287" cy="271019"/>
              </a:xfrm>
              <a:custGeom>
                <a:avLst/>
                <a:gdLst>
                  <a:gd name="T0" fmla="*/ 5 w 89"/>
                  <a:gd name="T1" fmla="*/ 49 h 191"/>
                  <a:gd name="T2" fmla="*/ 5 w 89"/>
                  <a:gd name="T3" fmla="*/ 49 h 191"/>
                  <a:gd name="T4" fmla="*/ 12 w 89"/>
                  <a:gd name="T5" fmla="*/ 52 h 191"/>
                  <a:gd name="T6" fmla="*/ 23 w 89"/>
                  <a:gd name="T7" fmla="*/ 61 h 191"/>
                  <a:gd name="T8" fmla="*/ 30 w 89"/>
                  <a:gd name="T9" fmla="*/ 68 h 191"/>
                  <a:gd name="T10" fmla="*/ 38 w 89"/>
                  <a:gd name="T11" fmla="*/ 80 h 191"/>
                  <a:gd name="T12" fmla="*/ 42 w 89"/>
                  <a:gd name="T13" fmla="*/ 92 h 191"/>
                  <a:gd name="T14" fmla="*/ 45 w 89"/>
                  <a:gd name="T15" fmla="*/ 106 h 191"/>
                  <a:gd name="T16" fmla="*/ 45 w 89"/>
                  <a:gd name="T17" fmla="*/ 106 h 191"/>
                  <a:gd name="T18" fmla="*/ 45 w 89"/>
                  <a:gd name="T19" fmla="*/ 113 h 191"/>
                  <a:gd name="T20" fmla="*/ 45 w 89"/>
                  <a:gd name="T21" fmla="*/ 129 h 191"/>
                  <a:gd name="T22" fmla="*/ 47 w 89"/>
                  <a:gd name="T23" fmla="*/ 139 h 191"/>
                  <a:gd name="T24" fmla="*/ 49 w 89"/>
                  <a:gd name="T25" fmla="*/ 148 h 191"/>
                  <a:gd name="T26" fmla="*/ 54 w 89"/>
                  <a:gd name="T27" fmla="*/ 158 h 191"/>
                  <a:gd name="T28" fmla="*/ 63 w 89"/>
                  <a:gd name="T29" fmla="*/ 167 h 191"/>
                  <a:gd name="T30" fmla="*/ 63 w 89"/>
                  <a:gd name="T31" fmla="*/ 167 h 191"/>
                  <a:gd name="T32" fmla="*/ 66 w 89"/>
                  <a:gd name="T33" fmla="*/ 167 h 191"/>
                  <a:gd name="T34" fmla="*/ 68 w 89"/>
                  <a:gd name="T35" fmla="*/ 191 h 191"/>
                  <a:gd name="T36" fmla="*/ 68 w 89"/>
                  <a:gd name="T37" fmla="*/ 191 h 191"/>
                  <a:gd name="T38" fmla="*/ 73 w 89"/>
                  <a:gd name="T39" fmla="*/ 179 h 191"/>
                  <a:gd name="T40" fmla="*/ 75 w 89"/>
                  <a:gd name="T41" fmla="*/ 172 h 191"/>
                  <a:gd name="T42" fmla="*/ 78 w 89"/>
                  <a:gd name="T43" fmla="*/ 167 h 191"/>
                  <a:gd name="T44" fmla="*/ 82 w 89"/>
                  <a:gd name="T45" fmla="*/ 167 h 191"/>
                  <a:gd name="T46" fmla="*/ 82 w 89"/>
                  <a:gd name="T47" fmla="*/ 167 h 191"/>
                  <a:gd name="T48" fmla="*/ 85 w 89"/>
                  <a:gd name="T49" fmla="*/ 158 h 191"/>
                  <a:gd name="T50" fmla="*/ 89 w 89"/>
                  <a:gd name="T51" fmla="*/ 132 h 191"/>
                  <a:gd name="T52" fmla="*/ 89 w 89"/>
                  <a:gd name="T53" fmla="*/ 115 h 191"/>
                  <a:gd name="T54" fmla="*/ 87 w 89"/>
                  <a:gd name="T55" fmla="*/ 96 h 191"/>
                  <a:gd name="T56" fmla="*/ 82 w 89"/>
                  <a:gd name="T57" fmla="*/ 78 h 191"/>
                  <a:gd name="T58" fmla="*/ 75 w 89"/>
                  <a:gd name="T59" fmla="*/ 61 h 191"/>
                  <a:gd name="T60" fmla="*/ 75 w 89"/>
                  <a:gd name="T61" fmla="*/ 61 h 191"/>
                  <a:gd name="T62" fmla="*/ 73 w 89"/>
                  <a:gd name="T63" fmla="*/ 54 h 191"/>
                  <a:gd name="T64" fmla="*/ 63 w 89"/>
                  <a:gd name="T65" fmla="*/ 37 h 191"/>
                  <a:gd name="T66" fmla="*/ 56 w 89"/>
                  <a:gd name="T67" fmla="*/ 28 h 191"/>
                  <a:gd name="T68" fmla="*/ 47 w 89"/>
                  <a:gd name="T69" fmla="*/ 16 h 191"/>
                  <a:gd name="T70" fmla="*/ 33 w 89"/>
                  <a:gd name="T71" fmla="*/ 7 h 191"/>
                  <a:gd name="T72" fmla="*/ 16 w 89"/>
                  <a:gd name="T73" fmla="*/ 0 h 191"/>
                  <a:gd name="T74" fmla="*/ 0 w 89"/>
                  <a:gd name="T75" fmla="*/ 47 h 191"/>
                  <a:gd name="T76" fmla="*/ 5 w 89"/>
                  <a:gd name="T77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9" h="191">
                    <a:moveTo>
                      <a:pt x="5" y="49"/>
                    </a:moveTo>
                    <a:lnTo>
                      <a:pt x="5" y="49"/>
                    </a:lnTo>
                    <a:lnTo>
                      <a:pt x="12" y="52"/>
                    </a:lnTo>
                    <a:lnTo>
                      <a:pt x="23" y="61"/>
                    </a:lnTo>
                    <a:lnTo>
                      <a:pt x="30" y="68"/>
                    </a:lnTo>
                    <a:lnTo>
                      <a:pt x="38" y="80"/>
                    </a:lnTo>
                    <a:lnTo>
                      <a:pt x="42" y="92"/>
                    </a:lnTo>
                    <a:lnTo>
                      <a:pt x="45" y="106"/>
                    </a:lnTo>
                    <a:lnTo>
                      <a:pt x="45" y="106"/>
                    </a:lnTo>
                    <a:lnTo>
                      <a:pt x="45" y="113"/>
                    </a:lnTo>
                    <a:lnTo>
                      <a:pt x="45" y="129"/>
                    </a:lnTo>
                    <a:lnTo>
                      <a:pt x="47" y="139"/>
                    </a:lnTo>
                    <a:lnTo>
                      <a:pt x="49" y="148"/>
                    </a:lnTo>
                    <a:lnTo>
                      <a:pt x="54" y="158"/>
                    </a:lnTo>
                    <a:lnTo>
                      <a:pt x="63" y="167"/>
                    </a:lnTo>
                    <a:lnTo>
                      <a:pt x="63" y="167"/>
                    </a:lnTo>
                    <a:lnTo>
                      <a:pt x="66" y="167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73" y="179"/>
                    </a:lnTo>
                    <a:lnTo>
                      <a:pt x="75" y="172"/>
                    </a:lnTo>
                    <a:lnTo>
                      <a:pt x="78" y="167"/>
                    </a:lnTo>
                    <a:lnTo>
                      <a:pt x="82" y="167"/>
                    </a:lnTo>
                    <a:lnTo>
                      <a:pt x="82" y="167"/>
                    </a:lnTo>
                    <a:lnTo>
                      <a:pt x="85" y="158"/>
                    </a:lnTo>
                    <a:lnTo>
                      <a:pt x="89" y="132"/>
                    </a:lnTo>
                    <a:lnTo>
                      <a:pt x="89" y="115"/>
                    </a:lnTo>
                    <a:lnTo>
                      <a:pt x="87" y="96"/>
                    </a:lnTo>
                    <a:lnTo>
                      <a:pt x="82" y="78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3" y="54"/>
                    </a:lnTo>
                    <a:lnTo>
                      <a:pt x="63" y="37"/>
                    </a:lnTo>
                    <a:lnTo>
                      <a:pt x="56" y="28"/>
                    </a:lnTo>
                    <a:lnTo>
                      <a:pt x="47" y="16"/>
                    </a:lnTo>
                    <a:lnTo>
                      <a:pt x="33" y="7"/>
                    </a:lnTo>
                    <a:lnTo>
                      <a:pt x="16" y="0"/>
                    </a:lnTo>
                    <a:lnTo>
                      <a:pt x="0" y="47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3" name="Freeform 1130"/>
              <p:cNvSpPr>
                <a:spLocks/>
              </p:cNvSpPr>
              <p:nvPr/>
            </p:nvSpPr>
            <p:spPr bwMode="auto">
              <a:xfrm>
                <a:off x="1451396" y="2274309"/>
                <a:ext cx="140476" cy="256830"/>
              </a:xfrm>
              <a:custGeom>
                <a:avLst/>
                <a:gdLst>
                  <a:gd name="T0" fmla="*/ 0 w 99"/>
                  <a:gd name="T1" fmla="*/ 110 h 181"/>
                  <a:gd name="T2" fmla="*/ 0 w 99"/>
                  <a:gd name="T3" fmla="*/ 110 h 181"/>
                  <a:gd name="T4" fmla="*/ 5 w 99"/>
                  <a:gd name="T5" fmla="*/ 113 h 181"/>
                  <a:gd name="T6" fmla="*/ 12 w 99"/>
                  <a:gd name="T7" fmla="*/ 115 h 181"/>
                  <a:gd name="T8" fmla="*/ 21 w 99"/>
                  <a:gd name="T9" fmla="*/ 120 h 181"/>
                  <a:gd name="T10" fmla="*/ 31 w 99"/>
                  <a:gd name="T11" fmla="*/ 127 h 181"/>
                  <a:gd name="T12" fmla="*/ 42 w 99"/>
                  <a:gd name="T13" fmla="*/ 141 h 181"/>
                  <a:gd name="T14" fmla="*/ 56 w 99"/>
                  <a:gd name="T15" fmla="*/ 158 h 181"/>
                  <a:gd name="T16" fmla="*/ 73 w 99"/>
                  <a:gd name="T17" fmla="*/ 181 h 181"/>
                  <a:gd name="T18" fmla="*/ 73 w 99"/>
                  <a:gd name="T19" fmla="*/ 181 h 181"/>
                  <a:gd name="T20" fmla="*/ 87 w 99"/>
                  <a:gd name="T21" fmla="*/ 115 h 181"/>
                  <a:gd name="T22" fmla="*/ 94 w 99"/>
                  <a:gd name="T23" fmla="*/ 63 h 181"/>
                  <a:gd name="T24" fmla="*/ 97 w 99"/>
                  <a:gd name="T25" fmla="*/ 40 h 181"/>
                  <a:gd name="T26" fmla="*/ 99 w 99"/>
                  <a:gd name="T27" fmla="*/ 23 h 181"/>
                  <a:gd name="T28" fmla="*/ 99 w 99"/>
                  <a:gd name="T29" fmla="*/ 23 h 181"/>
                  <a:gd name="T30" fmla="*/ 97 w 99"/>
                  <a:gd name="T31" fmla="*/ 11 h 181"/>
                  <a:gd name="T32" fmla="*/ 92 w 99"/>
                  <a:gd name="T33" fmla="*/ 0 h 181"/>
                  <a:gd name="T34" fmla="*/ 92 w 99"/>
                  <a:gd name="T35" fmla="*/ 0 h 181"/>
                  <a:gd name="T36" fmla="*/ 89 w 99"/>
                  <a:gd name="T37" fmla="*/ 14 h 181"/>
                  <a:gd name="T38" fmla="*/ 82 w 99"/>
                  <a:gd name="T39" fmla="*/ 28 h 181"/>
                  <a:gd name="T40" fmla="*/ 75 w 99"/>
                  <a:gd name="T41" fmla="*/ 47 h 181"/>
                  <a:gd name="T42" fmla="*/ 64 w 99"/>
                  <a:gd name="T43" fmla="*/ 66 h 181"/>
                  <a:gd name="T44" fmla="*/ 47 w 99"/>
                  <a:gd name="T45" fmla="*/ 84 h 181"/>
                  <a:gd name="T46" fmla="*/ 38 w 99"/>
                  <a:gd name="T47" fmla="*/ 94 h 181"/>
                  <a:gd name="T48" fmla="*/ 26 w 99"/>
                  <a:gd name="T49" fmla="*/ 101 h 181"/>
                  <a:gd name="T50" fmla="*/ 14 w 99"/>
                  <a:gd name="T51" fmla="*/ 106 h 181"/>
                  <a:gd name="T52" fmla="*/ 0 w 99"/>
                  <a:gd name="T53" fmla="*/ 110 h 181"/>
                  <a:gd name="T54" fmla="*/ 0 w 99"/>
                  <a:gd name="T55" fmla="*/ 11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81">
                    <a:moveTo>
                      <a:pt x="0" y="110"/>
                    </a:moveTo>
                    <a:lnTo>
                      <a:pt x="0" y="110"/>
                    </a:lnTo>
                    <a:lnTo>
                      <a:pt x="5" y="113"/>
                    </a:lnTo>
                    <a:lnTo>
                      <a:pt x="12" y="115"/>
                    </a:lnTo>
                    <a:lnTo>
                      <a:pt x="21" y="120"/>
                    </a:lnTo>
                    <a:lnTo>
                      <a:pt x="31" y="127"/>
                    </a:lnTo>
                    <a:lnTo>
                      <a:pt x="42" y="141"/>
                    </a:lnTo>
                    <a:lnTo>
                      <a:pt x="56" y="158"/>
                    </a:lnTo>
                    <a:lnTo>
                      <a:pt x="73" y="181"/>
                    </a:lnTo>
                    <a:lnTo>
                      <a:pt x="73" y="181"/>
                    </a:lnTo>
                    <a:lnTo>
                      <a:pt x="87" y="115"/>
                    </a:lnTo>
                    <a:lnTo>
                      <a:pt x="94" y="63"/>
                    </a:lnTo>
                    <a:lnTo>
                      <a:pt x="97" y="40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7" y="11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4"/>
                    </a:lnTo>
                    <a:lnTo>
                      <a:pt x="82" y="28"/>
                    </a:lnTo>
                    <a:lnTo>
                      <a:pt x="75" y="47"/>
                    </a:lnTo>
                    <a:lnTo>
                      <a:pt x="64" y="66"/>
                    </a:lnTo>
                    <a:lnTo>
                      <a:pt x="47" y="84"/>
                    </a:lnTo>
                    <a:lnTo>
                      <a:pt x="38" y="94"/>
                    </a:lnTo>
                    <a:lnTo>
                      <a:pt x="26" y="101"/>
                    </a:lnTo>
                    <a:lnTo>
                      <a:pt x="14" y="106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4" name="Freeform 1131"/>
              <p:cNvSpPr>
                <a:spLocks/>
              </p:cNvSpPr>
              <p:nvPr/>
            </p:nvSpPr>
            <p:spPr bwMode="auto">
              <a:xfrm>
                <a:off x="1735186" y="2437488"/>
                <a:ext cx="76623" cy="438455"/>
              </a:xfrm>
              <a:custGeom>
                <a:avLst/>
                <a:gdLst>
                  <a:gd name="T0" fmla="*/ 54 w 54"/>
                  <a:gd name="T1" fmla="*/ 0 h 309"/>
                  <a:gd name="T2" fmla="*/ 54 w 54"/>
                  <a:gd name="T3" fmla="*/ 0 h 309"/>
                  <a:gd name="T4" fmla="*/ 43 w 54"/>
                  <a:gd name="T5" fmla="*/ 26 h 309"/>
                  <a:gd name="T6" fmla="*/ 31 w 54"/>
                  <a:gd name="T7" fmla="*/ 57 h 309"/>
                  <a:gd name="T8" fmla="*/ 21 w 54"/>
                  <a:gd name="T9" fmla="*/ 97 h 309"/>
                  <a:gd name="T10" fmla="*/ 12 w 54"/>
                  <a:gd name="T11" fmla="*/ 142 h 309"/>
                  <a:gd name="T12" fmla="*/ 7 w 54"/>
                  <a:gd name="T13" fmla="*/ 167 h 309"/>
                  <a:gd name="T14" fmla="*/ 7 w 54"/>
                  <a:gd name="T15" fmla="*/ 193 h 309"/>
                  <a:gd name="T16" fmla="*/ 7 w 54"/>
                  <a:gd name="T17" fmla="*/ 219 h 309"/>
                  <a:gd name="T18" fmla="*/ 7 w 54"/>
                  <a:gd name="T19" fmla="*/ 248 h 309"/>
                  <a:gd name="T20" fmla="*/ 12 w 54"/>
                  <a:gd name="T21" fmla="*/ 276 h 309"/>
                  <a:gd name="T22" fmla="*/ 19 w 54"/>
                  <a:gd name="T23" fmla="*/ 304 h 309"/>
                  <a:gd name="T24" fmla="*/ 10 w 54"/>
                  <a:gd name="T25" fmla="*/ 309 h 309"/>
                  <a:gd name="T26" fmla="*/ 10 w 54"/>
                  <a:gd name="T27" fmla="*/ 309 h 309"/>
                  <a:gd name="T28" fmla="*/ 5 w 54"/>
                  <a:gd name="T29" fmla="*/ 283 h 309"/>
                  <a:gd name="T30" fmla="*/ 0 w 54"/>
                  <a:gd name="T31" fmla="*/ 255 h 309"/>
                  <a:gd name="T32" fmla="*/ 0 w 54"/>
                  <a:gd name="T33" fmla="*/ 217 h 309"/>
                  <a:gd name="T34" fmla="*/ 3 w 54"/>
                  <a:gd name="T35" fmla="*/ 170 h 309"/>
                  <a:gd name="T36" fmla="*/ 5 w 54"/>
                  <a:gd name="T37" fmla="*/ 144 h 309"/>
                  <a:gd name="T38" fmla="*/ 10 w 54"/>
                  <a:gd name="T39" fmla="*/ 118 h 309"/>
                  <a:gd name="T40" fmla="*/ 17 w 54"/>
                  <a:gd name="T41" fmla="*/ 90 h 309"/>
                  <a:gd name="T42" fmla="*/ 26 w 54"/>
                  <a:gd name="T43" fmla="*/ 61 h 309"/>
                  <a:gd name="T44" fmla="*/ 40 w 54"/>
                  <a:gd name="T45" fmla="*/ 31 h 309"/>
                  <a:gd name="T46" fmla="*/ 54 w 54"/>
                  <a:gd name="T47" fmla="*/ 0 h 309"/>
                  <a:gd name="T48" fmla="*/ 54 w 54"/>
                  <a:gd name="T4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309">
                    <a:moveTo>
                      <a:pt x="54" y="0"/>
                    </a:moveTo>
                    <a:lnTo>
                      <a:pt x="54" y="0"/>
                    </a:lnTo>
                    <a:lnTo>
                      <a:pt x="43" y="26"/>
                    </a:lnTo>
                    <a:lnTo>
                      <a:pt x="31" y="57"/>
                    </a:lnTo>
                    <a:lnTo>
                      <a:pt x="21" y="97"/>
                    </a:lnTo>
                    <a:lnTo>
                      <a:pt x="12" y="142"/>
                    </a:lnTo>
                    <a:lnTo>
                      <a:pt x="7" y="167"/>
                    </a:lnTo>
                    <a:lnTo>
                      <a:pt x="7" y="193"/>
                    </a:lnTo>
                    <a:lnTo>
                      <a:pt x="7" y="219"/>
                    </a:lnTo>
                    <a:lnTo>
                      <a:pt x="7" y="248"/>
                    </a:lnTo>
                    <a:lnTo>
                      <a:pt x="12" y="276"/>
                    </a:lnTo>
                    <a:lnTo>
                      <a:pt x="19" y="304"/>
                    </a:lnTo>
                    <a:lnTo>
                      <a:pt x="10" y="309"/>
                    </a:lnTo>
                    <a:lnTo>
                      <a:pt x="10" y="309"/>
                    </a:lnTo>
                    <a:lnTo>
                      <a:pt x="5" y="283"/>
                    </a:lnTo>
                    <a:lnTo>
                      <a:pt x="0" y="255"/>
                    </a:lnTo>
                    <a:lnTo>
                      <a:pt x="0" y="217"/>
                    </a:lnTo>
                    <a:lnTo>
                      <a:pt x="3" y="170"/>
                    </a:lnTo>
                    <a:lnTo>
                      <a:pt x="5" y="144"/>
                    </a:lnTo>
                    <a:lnTo>
                      <a:pt x="10" y="118"/>
                    </a:lnTo>
                    <a:lnTo>
                      <a:pt x="17" y="90"/>
                    </a:lnTo>
                    <a:lnTo>
                      <a:pt x="26" y="61"/>
                    </a:lnTo>
                    <a:lnTo>
                      <a:pt x="40" y="31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5" name="Freeform 1132"/>
              <p:cNvSpPr>
                <a:spLocks/>
              </p:cNvSpPr>
              <p:nvPr/>
            </p:nvSpPr>
            <p:spPr bwMode="auto">
              <a:xfrm>
                <a:off x="1089566" y="2430393"/>
                <a:ext cx="78042" cy="431360"/>
              </a:xfrm>
              <a:custGeom>
                <a:avLst/>
                <a:gdLst>
                  <a:gd name="T0" fmla="*/ 0 w 55"/>
                  <a:gd name="T1" fmla="*/ 0 h 304"/>
                  <a:gd name="T2" fmla="*/ 0 w 55"/>
                  <a:gd name="T3" fmla="*/ 0 h 304"/>
                  <a:gd name="T4" fmla="*/ 12 w 55"/>
                  <a:gd name="T5" fmla="*/ 26 h 304"/>
                  <a:gd name="T6" fmla="*/ 22 w 55"/>
                  <a:gd name="T7" fmla="*/ 57 h 304"/>
                  <a:gd name="T8" fmla="*/ 33 w 55"/>
                  <a:gd name="T9" fmla="*/ 95 h 304"/>
                  <a:gd name="T10" fmla="*/ 43 w 55"/>
                  <a:gd name="T11" fmla="*/ 142 h 304"/>
                  <a:gd name="T12" fmla="*/ 45 w 55"/>
                  <a:gd name="T13" fmla="*/ 165 h 304"/>
                  <a:gd name="T14" fmla="*/ 47 w 55"/>
                  <a:gd name="T15" fmla="*/ 191 h 304"/>
                  <a:gd name="T16" fmla="*/ 47 w 55"/>
                  <a:gd name="T17" fmla="*/ 220 h 304"/>
                  <a:gd name="T18" fmla="*/ 45 w 55"/>
                  <a:gd name="T19" fmla="*/ 246 h 304"/>
                  <a:gd name="T20" fmla="*/ 40 w 55"/>
                  <a:gd name="T21" fmla="*/ 274 h 304"/>
                  <a:gd name="T22" fmla="*/ 33 w 55"/>
                  <a:gd name="T23" fmla="*/ 302 h 304"/>
                  <a:gd name="T24" fmla="*/ 45 w 55"/>
                  <a:gd name="T25" fmla="*/ 304 h 304"/>
                  <a:gd name="T26" fmla="*/ 45 w 55"/>
                  <a:gd name="T27" fmla="*/ 304 h 304"/>
                  <a:gd name="T28" fmla="*/ 50 w 55"/>
                  <a:gd name="T29" fmla="*/ 281 h 304"/>
                  <a:gd name="T30" fmla="*/ 55 w 55"/>
                  <a:gd name="T31" fmla="*/ 253 h 304"/>
                  <a:gd name="T32" fmla="*/ 55 w 55"/>
                  <a:gd name="T33" fmla="*/ 215 h 304"/>
                  <a:gd name="T34" fmla="*/ 52 w 55"/>
                  <a:gd name="T35" fmla="*/ 170 h 304"/>
                  <a:gd name="T36" fmla="*/ 50 w 55"/>
                  <a:gd name="T37" fmla="*/ 144 h 304"/>
                  <a:gd name="T38" fmla="*/ 45 w 55"/>
                  <a:gd name="T39" fmla="*/ 118 h 304"/>
                  <a:gd name="T40" fmla="*/ 38 w 55"/>
                  <a:gd name="T41" fmla="*/ 90 h 304"/>
                  <a:gd name="T42" fmla="*/ 29 w 55"/>
                  <a:gd name="T43" fmla="*/ 62 h 304"/>
                  <a:gd name="T44" fmla="*/ 14 w 55"/>
                  <a:gd name="T45" fmla="*/ 31 h 304"/>
                  <a:gd name="T46" fmla="*/ 0 w 55"/>
                  <a:gd name="T47" fmla="*/ 0 h 304"/>
                  <a:gd name="T48" fmla="*/ 0 w 55"/>
                  <a:gd name="T4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304">
                    <a:moveTo>
                      <a:pt x="0" y="0"/>
                    </a:moveTo>
                    <a:lnTo>
                      <a:pt x="0" y="0"/>
                    </a:lnTo>
                    <a:lnTo>
                      <a:pt x="12" y="26"/>
                    </a:lnTo>
                    <a:lnTo>
                      <a:pt x="22" y="57"/>
                    </a:lnTo>
                    <a:lnTo>
                      <a:pt x="33" y="95"/>
                    </a:lnTo>
                    <a:lnTo>
                      <a:pt x="43" y="142"/>
                    </a:lnTo>
                    <a:lnTo>
                      <a:pt x="45" y="165"/>
                    </a:lnTo>
                    <a:lnTo>
                      <a:pt x="47" y="191"/>
                    </a:lnTo>
                    <a:lnTo>
                      <a:pt x="47" y="220"/>
                    </a:lnTo>
                    <a:lnTo>
                      <a:pt x="45" y="246"/>
                    </a:lnTo>
                    <a:lnTo>
                      <a:pt x="40" y="274"/>
                    </a:lnTo>
                    <a:lnTo>
                      <a:pt x="33" y="302"/>
                    </a:lnTo>
                    <a:lnTo>
                      <a:pt x="45" y="304"/>
                    </a:lnTo>
                    <a:lnTo>
                      <a:pt x="45" y="304"/>
                    </a:lnTo>
                    <a:lnTo>
                      <a:pt x="50" y="281"/>
                    </a:lnTo>
                    <a:lnTo>
                      <a:pt x="55" y="253"/>
                    </a:lnTo>
                    <a:lnTo>
                      <a:pt x="55" y="215"/>
                    </a:lnTo>
                    <a:lnTo>
                      <a:pt x="52" y="170"/>
                    </a:lnTo>
                    <a:lnTo>
                      <a:pt x="50" y="144"/>
                    </a:lnTo>
                    <a:lnTo>
                      <a:pt x="45" y="118"/>
                    </a:lnTo>
                    <a:lnTo>
                      <a:pt x="38" y="90"/>
                    </a:lnTo>
                    <a:lnTo>
                      <a:pt x="29" y="62"/>
                    </a:lnTo>
                    <a:lnTo>
                      <a:pt x="1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6" name="Freeform 1133"/>
              <p:cNvSpPr>
                <a:spLocks/>
              </p:cNvSpPr>
              <p:nvPr/>
            </p:nvSpPr>
            <p:spPr bwMode="auto">
              <a:xfrm>
                <a:off x="1631603" y="2102616"/>
                <a:ext cx="14189" cy="56758"/>
              </a:xfrm>
              <a:custGeom>
                <a:avLst/>
                <a:gdLst>
                  <a:gd name="T0" fmla="*/ 7 w 10"/>
                  <a:gd name="T1" fmla="*/ 0 h 40"/>
                  <a:gd name="T2" fmla="*/ 7 w 10"/>
                  <a:gd name="T3" fmla="*/ 0 h 40"/>
                  <a:gd name="T4" fmla="*/ 10 w 10"/>
                  <a:gd name="T5" fmla="*/ 0 h 40"/>
                  <a:gd name="T6" fmla="*/ 10 w 10"/>
                  <a:gd name="T7" fmla="*/ 3 h 40"/>
                  <a:gd name="T8" fmla="*/ 10 w 10"/>
                  <a:gd name="T9" fmla="*/ 10 h 40"/>
                  <a:gd name="T10" fmla="*/ 5 w 10"/>
                  <a:gd name="T11" fmla="*/ 26 h 40"/>
                  <a:gd name="T12" fmla="*/ 0 w 10"/>
                  <a:gd name="T13" fmla="*/ 40 h 40"/>
                  <a:gd name="T14" fmla="*/ 7 w 1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0">
                    <a:moveTo>
                      <a:pt x="7" y="0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5" y="26"/>
                    </a:lnTo>
                    <a:lnTo>
                      <a:pt x="0" y="4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7" name="Freeform 1134"/>
              <p:cNvSpPr>
                <a:spLocks/>
              </p:cNvSpPr>
              <p:nvPr/>
            </p:nvSpPr>
            <p:spPr bwMode="auto">
              <a:xfrm>
                <a:off x="1281123" y="1899708"/>
                <a:ext cx="261086" cy="219937"/>
              </a:xfrm>
              <a:custGeom>
                <a:avLst/>
                <a:gdLst>
                  <a:gd name="T0" fmla="*/ 184 w 184"/>
                  <a:gd name="T1" fmla="*/ 4 h 155"/>
                  <a:gd name="T2" fmla="*/ 184 w 184"/>
                  <a:gd name="T3" fmla="*/ 4 h 155"/>
                  <a:gd name="T4" fmla="*/ 176 w 184"/>
                  <a:gd name="T5" fmla="*/ 2 h 155"/>
                  <a:gd name="T6" fmla="*/ 169 w 184"/>
                  <a:gd name="T7" fmla="*/ 0 h 155"/>
                  <a:gd name="T8" fmla="*/ 160 w 184"/>
                  <a:gd name="T9" fmla="*/ 0 h 155"/>
                  <a:gd name="T10" fmla="*/ 148 w 184"/>
                  <a:gd name="T11" fmla="*/ 0 h 155"/>
                  <a:gd name="T12" fmla="*/ 136 w 184"/>
                  <a:gd name="T13" fmla="*/ 4 h 155"/>
                  <a:gd name="T14" fmla="*/ 122 w 184"/>
                  <a:gd name="T15" fmla="*/ 11 h 155"/>
                  <a:gd name="T16" fmla="*/ 108 w 184"/>
                  <a:gd name="T17" fmla="*/ 25 h 155"/>
                  <a:gd name="T18" fmla="*/ 108 w 184"/>
                  <a:gd name="T19" fmla="*/ 25 h 155"/>
                  <a:gd name="T20" fmla="*/ 103 w 184"/>
                  <a:gd name="T21" fmla="*/ 35 h 155"/>
                  <a:gd name="T22" fmla="*/ 96 w 184"/>
                  <a:gd name="T23" fmla="*/ 44 h 155"/>
                  <a:gd name="T24" fmla="*/ 85 w 184"/>
                  <a:gd name="T25" fmla="*/ 51 h 155"/>
                  <a:gd name="T26" fmla="*/ 85 w 184"/>
                  <a:gd name="T27" fmla="*/ 51 h 155"/>
                  <a:gd name="T28" fmla="*/ 82 w 184"/>
                  <a:gd name="T29" fmla="*/ 54 h 155"/>
                  <a:gd name="T30" fmla="*/ 70 w 184"/>
                  <a:gd name="T31" fmla="*/ 56 h 155"/>
                  <a:gd name="T32" fmla="*/ 56 w 184"/>
                  <a:gd name="T33" fmla="*/ 56 h 155"/>
                  <a:gd name="T34" fmla="*/ 35 w 184"/>
                  <a:gd name="T35" fmla="*/ 54 h 155"/>
                  <a:gd name="T36" fmla="*/ 35 w 184"/>
                  <a:gd name="T37" fmla="*/ 54 h 155"/>
                  <a:gd name="T38" fmla="*/ 33 w 184"/>
                  <a:gd name="T39" fmla="*/ 54 h 155"/>
                  <a:gd name="T40" fmla="*/ 23 w 184"/>
                  <a:gd name="T41" fmla="*/ 54 h 155"/>
                  <a:gd name="T42" fmla="*/ 19 w 184"/>
                  <a:gd name="T43" fmla="*/ 58 h 155"/>
                  <a:gd name="T44" fmla="*/ 11 w 184"/>
                  <a:gd name="T45" fmla="*/ 63 h 155"/>
                  <a:gd name="T46" fmla="*/ 7 w 184"/>
                  <a:gd name="T47" fmla="*/ 70 h 155"/>
                  <a:gd name="T48" fmla="*/ 2 w 184"/>
                  <a:gd name="T49" fmla="*/ 80 h 155"/>
                  <a:gd name="T50" fmla="*/ 2 w 184"/>
                  <a:gd name="T51" fmla="*/ 80 h 155"/>
                  <a:gd name="T52" fmla="*/ 0 w 184"/>
                  <a:gd name="T53" fmla="*/ 101 h 155"/>
                  <a:gd name="T54" fmla="*/ 0 w 184"/>
                  <a:gd name="T55" fmla="*/ 117 h 155"/>
                  <a:gd name="T56" fmla="*/ 2 w 184"/>
                  <a:gd name="T57" fmla="*/ 136 h 155"/>
                  <a:gd name="T58" fmla="*/ 2 w 184"/>
                  <a:gd name="T59" fmla="*/ 136 h 155"/>
                  <a:gd name="T60" fmla="*/ 7 w 184"/>
                  <a:gd name="T61" fmla="*/ 155 h 155"/>
                  <a:gd name="T62" fmla="*/ 7 w 184"/>
                  <a:gd name="T63" fmla="*/ 155 h 155"/>
                  <a:gd name="T64" fmla="*/ 9 w 184"/>
                  <a:gd name="T65" fmla="*/ 146 h 155"/>
                  <a:gd name="T66" fmla="*/ 16 w 184"/>
                  <a:gd name="T67" fmla="*/ 122 h 155"/>
                  <a:gd name="T68" fmla="*/ 23 w 184"/>
                  <a:gd name="T69" fmla="*/ 110 h 155"/>
                  <a:gd name="T70" fmla="*/ 33 w 184"/>
                  <a:gd name="T71" fmla="*/ 99 h 155"/>
                  <a:gd name="T72" fmla="*/ 44 w 184"/>
                  <a:gd name="T73" fmla="*/ 89 h 155"/>
                  <a:gd name="T74" fmla="*/ 61 w 184"/>
                  <a:gd name="T75" fmla="*/ 80 h 155"/>
                  <a:gd name="T76" fmla="*/ 61 w 184"/>
                  <a:gd name="T77" fmla="*/ 80 h 155"/>
                  <a:gd name="T78" fmla="*/ 68 w 184"/>
                  <a:gd name="T79" fmla="*/ 77 h 155"/>
                  <a:gd name="T80" fmla="*/ 87 w 184"/>
                  <a:gd name="T81" fmla="*/ 70 h 155"/>
                  <a:gd name="T82" fmla="*/ 99 w 184"/>
                  <a:gd name="T83" fmla="*/ 66 h 155"/>
                  <a:gd name="T84" fmla="*/ 108 w 184"/>
                  <a:gd name="T85" fmla="*/ 58 h 155"/>
                  <a:gd name="T86" fmla="*/ 118 w 184"/>
                  <a:gd name="T87" fmla="*/ 49 h 155"/>
                  <a:gd name="T88" fmla="*/ 125 w 184"/>
                  <a:gd name="T89" fmla="*/ 40 h 155"/>
                  <a:gd name="T90" fmla="*/ 125 w 184"/>
                  <a:gd name="T91" fmla="*/ 40 h 155"/>
                  <a:gd name="T92" fmla="*/ 129 w 184"/>
                  <a:gd name="T93" fmla="*/ 35 h 155"/>
                  <a:gd name="T94" fmla="*/ 141 w 184"/>
                  <a:gd name="T95" fmla="*/ 21 h 155"/>
                  <a:gd name="T96" fmla="*/ 151 w 184"/>
                  <a:gd name="T97" fmla="*/ 14 h 155"/>
                  <a:gd name="T98" fmla="*/ 160 w 184"/>
                  <a:gd name="T99" fmla="*/ 9 h 155"/>
                  <a:gd name="T100" fmla="*/ 172 w 184"/>
                  <a:gd name="T101" fmla="*/ 4 h 155"/>
                  <a:gd name="T102" fmla="*/ 184 w 184"/>
                  <a:gd name="T103" fmla="*/ 4 h 155"/>
                  <a:gd name="T104" fmla="*/ 184 w 184"/>
                  <a:gd name="T105" fmla="*/ 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55">
                    <a:moveTo>
                      <a:pt x="184" y="4"/>
                    </a:moveTo>
                    <a:lnTo>
                      <a:pt x="184" y="4"/>
                    </a:lnTo>
                    <a:lnTo>
                      <a:pt x="176" y="2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4"/>
                    </a:lnTo>
                    <a:lnTo>
                      <a:pt x="122" y="11"/>
                    </a:lnTo>
                    <a:lnTo>
                      <a:pt x="108" y="25"/>
                    </a:lnTo>
                    <a:lnTo>
                      <a:pt x="108" y="25"/>
                    </a:lnTo>
                    <a:lnTo>
                      <a:pt x="103" y="35"/>
                    </a:lnTo>
                    <a:lnTo>
                      <a:pt x="96" y="44"/>
                    </a:lnTo>
                    <a:lnTo>
                      <a:pt x="85" y="51"/>
                    </a:lnTo>
                    <a:lnTo>
                      <a:pt x="85" y="51"/>
                    </a:lnTo>
                    <a:lnTo>
                      <a:pt x="82" y="54"/>
                    </a:lnTo>
                    <a:lnTo>
                      <a:pt x="70" y="56"/>
                    </a:lnTo>
                    <a:lnTo>
                      <a:pt x="56" y="56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19" y="58"/>
                    </a:lnTo>
                    <a:lnTo>
                      <a:pt x="11" y="63"/>
                    </a:lnTo>
                    <a:lnTo>
                      <a:pt x="7" y="7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101"/>
                    </a:lnTo>
                    <a:lnTo>
                      <a:pt x="0" y="117"/>
                    </a:lnTo>
                    <a:lnTo>
                      <a:pt x="2" y="136"/>
                    </a:lnTo>
                    <a:lnTo>
                      <a:pt x="2" y="136"/>
                    </a:lnTo>
                    <a:lnTo>
                      <a:pt x="7" y="155"/>
                    </a:lnTo>
                    <a:lnTo>
                      <a:pt x="7" y="155"/>
                    </a:lnTo>
                    <a:lnTo>
                      <a:pt x="9" y="146"/>
                    </a:lnTo>
                    <a:lnTo>
                      <a:pt x="16" y="122"/>
                    </a:lnTo>
                    <a:lnTo>
                      <a:pt x="23" y="110"/>
                    </a:lnTo>
                    <a:lnTo>
                      <a:pt x="33" y="99"/>
                    </a:lnTo>
                    <a:lnTo>
                      <a:pt x="44" y="89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68" y="77"/>
                    </a:lnTo>
                    <a:lnTo>
                      <a:pt x="87" y="70"/>
                    </a:lnTo>
                    <a:lnTo>
                      <a:pt x="99" y="66"/>
                    </a:lnTo>
                    <a:lnTo>
                      <a:pt x="108" y="58"/>
                    </a:lnTo>
                    <a:lnTo>
                      <a:pt x="118" y="49"/>
                    </a:lnTo>
                    <a:lnTo>
                      <a:pt x="125" y="40"/>
                    </a:lnTo>
                    <a:lnTo>
                      <a:pt x="125" y="40"/>
                    </a:lnTo>
                    <a:lnTo>
                      <a:pt x="129" y="35"/>
                    </a:lnTo>
                    <a:lnTo>
                      <a:pt x="141" y="21"/>
                    </a:lnTo>
                    <a:lnTo>
                      <a:pt x="151" y="14"/>
                    </a:lnTo>
                    <a:lnTo>
                      <a:pt x="160" y="9"/>
                    </a:lnTo>
                    <a:lnTo>
                      <a:pt x="172" y="4"/>
                    </a:lnTo>
                    <a:lnTo>
                      <a:pt x="184" y="4"/>
                    </a:lnTo>
                    <a:lnTo>
                      <a:pt x="184" y="4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8" name="Freeform 1135"/>
              <p:cNvSpPr>
                <a:spLocks/>
              </p:cNvSpPr>
              <p:nvPr/>
            </p:nvSpPr>
            <p:spPr bwMode="auto">
              <a:xfrm>
                <a:off x="1572007" y="1986263"/>
                <a:ext cx="59596" cy="227031"/>
              </a:xfrm>
              <a:custGeom>
                <a:avLst/>
                <a:gdLst>
                  <a:gd name="T0" fmla="*/ 40 w 42"/>
                  <a:gd name="T1" fmla="*/ 92 h 160"/>
                  <a:gd name="T2" fmla="*/ 40 w 42"/>
                  <a:gd name="T3" fmla="*/ 92 h 160"/>
                  <a:gd name="T4" fmla="*/ 40 w 42"/>
                  <a:gd name="T5" fmla="*/ 99 h 160"/>
                  <a:gd name="T6" fmla="*/ 35 w 42"/>
                  <a:gd name="T7" fmla="*/ 118 h 160"/>
                  <a:gd name="T8" fmla="*/ 30 w 42"/>
                  <a:gd name="T9" fmla="*/ 129 h 160"/>
                  <a:gd name="T10" fmla="*/ 23 w 42"/>
                  <a:gd name="T11" fmla="*/ 141 h 160"/>
                  <a:gd name="T12" fmla="*/ 12 w 42"/>
                  <a:gd name="T13" fmla="*/ 151 h 160"/>
                  <a:gd name="T14" fmla="*/ 0 w 42"/>
                  <a:gd name="T15" fmla="*/ 160 h 160"/>
                  <a:gd name="T16" fmla="*/ 0 w 42"/>
                  <a:gd name="T17" fmla="*/ 160 h 160"/>
                  <a:gd name="T18" fmla="*/ 7 w 42"/>
                  <a:gd name="T19" fmla="*/ 151 h 160"/>
                  <a:gd name="T20" fmla="*/ 14 w 42"/>
                  <a:gd name="T21" fmla="*/ 141 h 160"/>
                  <a:gd name="T22" fmla="*/ 21 w 42"/>
                  <a:gd name="T23" fmla="*/ 129 h 160"/>
                  <a:gd name="T24" fmla="*/ 26 w 42"/>
                  <a:gd name="T25" fmla="*/ 113 h 160"/>
                  <a:gd name="T26" fmla="*/ 30 w 42"/>
                  <a:gd name="T27" fmla="*/ 94 h 160"/>
                  <a:gd name="T28" fmla="*/ 30 w 42"/>
                  <a:gd name="T29" fmla="*/ 75 h 160"/>
                  <a:gd name="T30" fmla="*/ 26 w 42"/>
                  <a:gd name="T31" fmla="*/ 52 h 160"/>
                  <a:gd name="T32" fmla="*/ 26 w 42"/>
                  <a:gd name="T33" fmla="*/ 52 h 160"/>
                  <a:gd name="T34" fmla="*/ 23 w 42"/>
                  <a:gd name="T35" fmla="*/ 49 h 160"/>
                  <a:gd name="T36" fmla="*/ 19 w 42"/>
                  <a:gd name="T37" fmla="*/ 42 h 160"/>
                  <a:gd name="T38" fmla="*/ 19 w 42"/>
                  <a:gd name="T39" fmla="*/ 35 h 160"/>
                  <a:gd name="T40" fmla="*/ 16 w 42"/>
                  <a:gd name="T41" fmla="*/ 26 h 160"/>
                  <a:gd name="T42" fmla="*/ 16 w 42"/>
                  <a:gd name="T43" fmla="*/ 14 h 160"/>
                  <a:gd name="T44" fmla="*/ 19 w 42"/>
                  <a:gd name="T45" fmla="*/ 0 h 160"/>
                  <a:gd name="T46" fmla="*/ 19 w 42"/>
                  <a:gd name="T47" fmla="*/ 0 h 160"/>
                  <a:gd name="T48" fmla="*/ 19 w 42"/>
                  <a:gd name="T49" fmla="*/ 7 h 160"/>
                  <a:gd name="T50" fmla="*/ 21 w 42"/>
                  <a:gd name="T51" fmla="*/ 21 h 160"/>
                  <a:gd name="T52" fmla="*/ 26 w 42"/>
                  <a:gd name="T53" fmla="*/ 42 h 160"/>
                  <a:gd name="T54" fmla="*/ 30 w 42"/>
                  <a:gd name="T55" fmla="*/ 52 h 160"/>
                  <a:gd name="T56" fmla="*/ 37 w 42"/>
                  <a:gd name="T57" fmla="*/ 61 h 160"/>
                  <a:gd name="T58" fmla="*/ 37 w 42"/>
                  <a:gd name="T59" fmla="*/ 61 h 160"/>
                  <a:gd name="T60" fmla="*/ 40 w 42"/>
                  <a:gd name="T61" fmla="*/ 68 h 160"/>
                  <a:gd name="T62" fmla="*/ 42 w 42"/>
                  <a:gd name="T63" fmla="*/ 78 h 160"/>
                  <a:gd name="T64" fmla="*/ 40 w 42"/>
                  <a:gd name="T65" fmla="*/ 92 h 160"/>
                  <a:gd name="T66" fmla="*/ 40 w 42"/>
                  <a:gd name="T67" fmla="*/ 9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60">
                    <a:moveTo>
                      <a:pt x="40" y="92"/>
                    </a:moveTo>
                    <a:lnTo>
                      <a:pt x="40" y="92"/>
                    </a:lnTo>
                    <a:lnTo>
                      <a:pt x="40" y="99"/>
                    </a:lnTo>
                    <a:lnTo>
                      <a:pt x="35" y="118"/>
                    </a:lnTo>
                    <a:lnTo>
                      <a:pt x="30" y="129"/>
                    </a:lnTo>
                    <a:lnTo>
                      <a:pt x="23" y="141"/>
                    </a:lnTo>
                    <a:lnTo>
                      <a:pt x="12" y="15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7" y="151"/>
                    </a:lnTo>
                    <a:lnTo>
                      <a:pt x="14" y="141"/>
                    </a:lnTo>
                    <a:lnTo>
                      <a:pt x="21" y="129"/>
                    </a:lnTo>
                    <a:lnTo>
                      <a:pt x="26" y="113"/>
                    </a:lnTo>
                    <a:lnTo>
                      <a:pt x="30" y="94"/>
                    </a:lnTo>
                    <a:lnTo>
                      <a:pt x="30" y="75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3" y="49"/>
                    </a:lnTo>
                    <a:lnTo>
                      <a:pt x="19" y="42"/>
                    </a:lnTo>
                    <a:lnTo>
                      <a:pt x="19" y="35"/>
                    </a:lnTo>
                    <a:lnTo>
                      <a:pt x="16" y="26"/>
                    </a:lnTo>
                    <a:lnTo>
                      <a:pt x="16" y="14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21" y="21"/>
                    </a:lnTo>
                    <a:lnTo>
                      <a:pt x="26" y="42"/>
                    </a:lnTo>
                    <a:lnTo>
                      <a:pt x="30" y="52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68"/>
                    </a:lnTo>
                    <a:lnTo>
                      <a:pt x="42" y="78"/>
                    </a:lnTo>
                    <a:lnTo>
                      <a:pt x="40" y="92"/>
                    </a:lnTo>
                    <a:lnTo>
                      <a:pt x="40" y="92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39" name="Freeform 1136"/>
              <p:cNvSpPr>
                <a:spLocks/>
              </p:cNvSpPr>
              <p:nvPr/>
            </p:nvSpPr>
            <p:spPr bwMode="auto">
              <a:xfrm>
                <a:off x="1545047" y="1838692"/>
                <a:ext cx="22703" cy="70947"/>
              </a:xfrm>
              <a:custGeom>
                <a:avLst/>
                <a:gdLst>
                  <a:gd name="T0" fmla="*/ 12 w 16"/>
                  <a:gd name="T1" fmla="*/ 0 h 50"/>
                  <a:gd name="T2" fmla="*/ 12 w 16"/>
                  <a:gd name="T3" fmla="*/ 0 h 50"/>
                  <a:gd name="T4" fmla="*/ 9 w 16"/>
                  <a:gd name="T5" fmla="*/ 17 h 50"/>
                  <a:gd name="T6" fmla="*/ 7 w 16"/>
                  <a:gd name="T7" fmla="*/ 33 h 50"/>
                  <a:gd name="T8" fmla="*/ 0 w 16"/>
                  <a:gd name="T9" fmla="*/ 50 h 50"/>
                  <a:gd name="T10" fmla="*/ 0 w 16"/>
                  <a:gd name="T11" fmla="*/ 50 h 50"/>
                  <a:gd name="T12" fmla="*/ 5 w 16"/>
                  <a:gd name="T13" fmla="*/ 38 h 50"/>
                  <a:gd name="T14" fmla="*/ 16 w 16"/>
                  <a:gd name="T15" fmla="*/ 0 h 50"/>
                  <a:gd name="T16" fmla="*/ 12 w 1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0">
                    <a:moveTo>
                      <a:pt x="12" y="0"/>
                    </a:moveTo>
                    <a:lnTo>
                      <a:pt x="12" y="0"/>
                    </a:lnTo>
                    <a:lnTo>
                      <a:pt x="9" y="17"/>
                    </a:lnTo>
                    <a:lnTo>
                      <a:pt x="7" y="33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5" y="38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0" name="Freeform 1137"/>
              <p:cNvSpPr>
                <a:spLocks/>
              </p:cNvSpPr>
              <p:nvPr/>
            </p:nvSpPr>
            <p:spPr bwMode="auto">
              <a:xfrm>
                <a:off x="1281123" y="1959303"/>
                <a:ext cx="136219" cy="73785"/>
              </a:xfrm>
              <a:custGeom>
                <a:avLst/>
                <a:gdLst>
                  <a:gd name="T0" fmla="*/ 96 w 96"/>
                  <a:gd name="T1" fmla="*/ 0 h 52"/>
                  <a:gd name="T2" fmla="*/ 96 w 96"/>
                  <a:gd name="T3" fmla="*/ 0 h 52"/>
                  <a:gd name="T4" fmla="*/ 94 w 96"/>
                  <a:gd name="T5" fmla="*/ 5 h 52"/>
                  <a:gd name="T6" fmla="*/ 85 w 96"/>
                  <a:gd name="T7" fmla="*/ 12 h 52"/>
                  <a:gd name="T8" fmla="*/ 75 w 96"/>
                  <a:gd name="T9" fmla="*/ 14 h 52"/>
                  <a:gd name="T10" fmla="*/ 66 w 96"/>
                  <a:gd name="T11" fmla="*/ 14 h 52"/>
                  <a:gd name="T12" fmla="*/ 54 w 96"/>
                  <a:gd name="T13" fmla="*/ 14 h 52"/>
                  <a:gd name="T14" fmla="*/ 40 w 96"/>
                  <a:gd name="T15" fmla="*/ 12 h 52"/>
                  <a:gd name="T16" fmla="*/ 40 w 96"/>
                  <a:gd name="T17" fmla="*/ 12 h 52"/>
                  <a:gd name="T18" fmla="*/ 35 w 96"/>
                  <a:gd name="T19" fmla="*/ 12 h 52"/>
                  <a:gd name="T20" fmla="*/ 30 w 96"/>
                  <a:gd name="T21" fmla="*/ 12 h 52"/>
                  <a:gd name="T22" fmla="*/ 23 w 96"/>
                  <a:gd name="T23" fmla="*/ 12 h 52"/>
                  <a:gd name="T24" fmla="*/ 16 w 96"/>
                  <a:gd name="T25" fmla="*/ 16 h 52"/>
                  <a:gd name="T26" fmla="*/ 9 w 96"/>
                  <a:gd name="T27" fmla="*/ 24 h 52"/>
                  <a:gd name="T28" fmla="*/ 4 w 96"/>
                  <a:gd name="T29" fmla="*/ 35 h 52"/>
                  <a:gd name="T30" fmla="*/ 0 w 96"/>
                  <a:gd name="T31" fmla="*/ 52 h 52"/>
                  <a:gd name="T32" fmla="*/ 0 w 96"/>
                  <a:gd name="T33" fmla="*/ 52 h 52"/>
                  <a:gd name="T34" fmla="*/ 0 w 96"/>
                  <a:gd name="T35" fmla="*/ 45 h 52"/>
                  <a:gd name="T36" fmla="*/ 4 w 96"/>
                  <a:gd name="T37" fmla="*/ 33 h 52"/>
                  <a:gd name="T38" fmla="*/ 7 w 96"/>
                  <a:gd name="T39" fmla="*/ 24 h 52"/>
                  <a:gd name="T40" fmla="*/ 11 w 96"/>
                  <a:gd name="T41" fmla="*/ 16 h 52"/>
                  <a:gd name="T42" fmla="*/ 21 w 96"/>
                  <a:gd name="T43" fmla="*/ 12 h 52"/>
                  <a:gd name="T44" fmla="*/ 30 w 96"/>
                  <a:gd name="T45" fmla="*/ 7 h 52"/>
                  <a:gd name="T46" fmla="*/ 30 w 96"/>
                  <a:gd name="T47" fmla="*/ 7 h 52"/>
                  <a:gd name="T48" fmla="*/ 35 w 96"/>
                  <a:gd name="T49" fmla="*/ 7 h 52"/>
                  <a:gd name="T50" fmla="*/ 42 w 96"/>
                  <a:gd name="T51" fmla="*/ 7 h 52"/>
                  <a:gd name="T52" fmla="*/ 49 w 96"/>
                  <a:gd name="T53" fmla="*/ 9 h 52"/>
                  <a:gd name="T54" fmla="*/ 49 w 96"/>
                  <a:gd name="T55" fmla="*/ 9 h 52"/>
                  <a:gd name="T56" fmla="*/ 54 w 96"/>
                  <a:gd name="T57" fmla="*/ 12 h 52"/>
                  <a:gd name="T58" fmla="*/ 66 w 96"/>
                  <a:gd name="T59" fmla="*/ 12 h 52"/>
                  <a:gd name="T60" fmla="*/ 80 w 96"/>
                  <a:gd name="T61" fmla="*/ 9 h 52"/>
                  <a:gd name="T62" fmla="*/ 89 w 96"/>
                  <a:gd name="T63" fmla="*/ 7 h 52"/>
                  <a:gd name="T64" fmla="*/ 96 w 96"/>
                  <a:gd name="T65" fmla="*/ 0 h 52"/>
                  <a:gd name="T66" fmla="*/ 96 w 96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52">
                    <a:moveTo>
                      <a:pt x="96" y="0"/>
                    </a:moveTo>
                    <a:lnTo>
                      <a:pt x="96" y="0"/>
                    </a:lnTo>
                    <a:lnTo>
                      <a:pt x="94" y="5"/>
                    </a:lnTo>
                    <a:lnTo>
                      <a:pt x="85" y="12"/>
                    </a:lnTo>
                    <a:lnTo>
                      <a:pt x="75" y="14"/>
                    </a:lnTo>
                    <a:lnTo>
                      <a:pt x="66" y="14"/>
                    </a:lnTo>
                    <a:lnTo>
                      <a:pt x="54" y="14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3" y="12"/>
                    </a:lnTo>
                    <a:lnTo>
                      <a:pt x="16" y="16"/>
                    </a:lnTo>
                    <a:lnTo>
                      <a:pt x="9" y="24"/>
                    </a:lnTo>
                    <a:lnTo>
                      <a:pt x="4" y="35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7" y="24"/>
                    </a:lnTo>
                    <a:lnTo>
                      <a:pt x="11" y="16"/>
                    </a:lnTo>
                    <a:lnTo>
                      <a:pt x="21" y="12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54" y="12"/>
                    </a:lnTo>
                    <a:lnTo>
                      <a:pt x="66" y="12"/>
                    </a:lnTo>
                    <a:lnTo>
                      <a:pt x="80" y="9"/>
                    </a:lnTo>
                    <a:lnTo>
                      <a:pt x="89" y="7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1" name="Freeform 1138"/>
              <p:cNvSpPr>
                <a:spLocks/>
              </p:cNvSpPr>
              <p:nvPr/>
            </p:nvSpPr>
            <p:spPr bwMode="auto">
              <a:xfrm>
                <a:off x="1257001" y="2079913"/>
                <a:ext cx="26960" cy="93650"/>
              </a:xfrm>
              <a:custGeom>
                <a:avLst/>
                <a:gdLst>
                  <a:gd name="T0" fmla="*/ 14 w 19"/>
                  <a:gd name="T1" fmla="*/ 2 h 66"/>
                  <a:gd name="T2" fmla="*/ 14 w 19"/>
                  <a:gd name="T3" fmla="*/ 2 h 66"/>
                  <a:gd name="T4" fmla="*/ 17 w 19"/>
                  <a:gd name="T5" fmla="*/ 7 h 66"/>
                  <a:gd name="T6" fmla="*/ 19 w 19"/>
                  <a:gd name="T7" fmla="*/ 16 h 66"/>
                  <a:gd name="T8" fmla="*/ 19 w 19"/>
                  <a:gd name="T9" fmla="*/ 16 h 66"/>
                  <a:gd name="T10" fmla="*/ 17 w 19"/>
                  <a:gd name="T11" fmla="*/ 26 h 66"/>
                  <a:gd name="T12" fmla="*/ 17 w 19"/>
                  <a:gd name="T13" fmla="*/ 35 h 66"/>
                  <a:gd name="T14" fmla="*/ 17 w 19"/>
                  <a:gd name="T15" fmla="*/ 45 h 66"/>
                  <a:gd name="T16" fmla="*/ 19 w 19"/>
                  <a:gd name="T17" fmla="*/ 66 h 66"/>
                  <a:gd name="T18" fmla="*/ 19 w 19"/>
                  <a:gd name="T19" fmla="*/ 66 h 66"/>
                  <a:gd name="T20" fmla="*/ 14 w 19"/>
                  <a:gd name="T21" fmla="*/ 61 h 66"/>
                  <a:gd name="T22" fmla="*/ 10 w 19"/>
                  <a:gd name="T23" fmla="*/ 54 h 66"/>
                  <a:gd name="T24" fmla="*/ 5 w 19"/>
                  <a:gd name="T25" fmla="*/ 42 h 66"/>
                  <a:gd name="T26" fmla="*/ 5 w 19"/>
                  <a:gd name="T27" fmla="*/ 42 h 66"/>
                  <a:gd name="T28" fmla="*/ 5 w 19"/>
                  <a:gd name="T29" fmla="*/ 33 h 66"/>
                  <a:gd name="T30" fmla="*/ 3 w 19"/>
                  <a:gd name="T31" fmla="*/ 16 h 66"/>
                  <a:gd name="T32" fmla="*/ 0 w 19"/>
                  <a:gd name="T33" fmla="*/ 9 h 66"/>
                  <a:gd name="T34" fmla="*/ 3 w 19"/>
                  <a:gd name="T35" fmla="*/ 2 h 66"/>
                  <a:gd name="T36" fmla="*/ 7 w 19"/>
                  <a:gd name="T37" fmla="*/ 0 h 66"/>
                  <a:gd name="T38" fmla="*/ 14 w 19"/>
                  <a:gd name="T39" fmla="*/ 2 h 66"/>
                  <a:gd name="T40" fmla="*/ 14 w 19"/>
                  <a:gd name="T41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66">
                    <a:moveTo>
                      <a:pt x="14" y="2"/>
                    </a:moveTo>
                    <a:lnTo>
                      <a:pt x="14" y="2"/>
                    </a:lnTo>
                    <a:lnTo>
                      <a:pt x="17" y="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7" y="26"/>
                    </a:lnTo>
                    <a:lnTo>
                      <a:pt x="17" y="35"/>
                    </a:lnTo>
                    <a:lnTo>
                      <a:pt x="17" y="45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14" y="61"/>
                    </a:lnTo>
                    <a:lnTo>
                      <a:pt x="10" y="54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33"/>
                    </a:lnTo>
                    <a:lnTo>
                      <a:pt x="3" y="16"/>
                    </a:lnTo>
                    <a:lnTo>
                      <a:pt x="0" y="9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2" name="Freeform 1139"/>
              <p:cNvSpPr>
                <a:spLocks/>
              </p:cNvSpPr>
              <p:nvPr/>
            </p:nvSpPr>
            <p:spPr bwMode="auto">
              <a:xfrm>
                <a:off x="1271191" y="2102616"/>
                <a:ext cx="12771" cy="56758"/>
              </a:xfrm>
              <a:custGeom>
                <a:avLst/>
                <a:gdLst>
                  <a:gd name="T0" fmla="*/ 2 w 9"/>
                  <a:gd name="T1" fmla="*/ 0 h 40"/>
                  <a:gd name="T2" fmla="*/ 2 w 9"/>
                  <a:gd name="T3" fmla="*/ 0 h 40"/>
                  <a:gd name="T4" fmla="*/ 2 w 9"/>
                  <a:gd name="T5" fmla="*/ 0 h 40"/>
                  <a:gd name="T6" fmla="*/ 0 w 9"/>
                  <a:gd name="T7" fmla="*/ 3 h 40"/>
                  <a:gd name="T8" fmla="*/ 0 w 9"/>
                  <a:gd name="T9" fmla="*/ 10 h 40"/>
                  <a:gd name="T10" fmla="*/ 4 w 9"/>
                  <a:gd name="T11" fmla="*/ 26 h 40"/>
                  <a:gd name="T12" fmla="*/ 9 w 9"/>
                  <a:gd name="T13" fmla="*/ 40 h 40"/>
                  <a:gd name="T14" fmla="*/ 2 w 9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26"/>
                    </a:lnTo>
                    <a:lnTo>
                      <a:pt x="9" y="4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3" name="Freeform 1140"/>
              <p:cNvSpPr>
                <a:spLocks/>
              </p:cNvSpPr>
              <p:nvPr/>
            </p:nvSpPr>
            <p:spPr bwMode="auto">
              <a:xfrm>
                <a:off x="1291056" y="2116806"/>
                <a:ext cx="56758" cy="99326"/>
              </a:xfrm>
              <a:custGeom>
                <a:avLst/>
                <a:gdLst>
                  <a:gd name="T0" fmla="*/ 0 w 40"/>
                  <a:gd name="T1" fmla="*/ 16 h 70"/>
                  <a:gd name="T2" fmla="*/ 0 w 40"/>
                  <a:gd name="T3" fmla="*/ 16 h 70"/>
                  <a:gd name="T4" fmla="*/ 0 w 40"/>
                  <a:gd name="T5" fmla="*/ 23 h 70"/>
                  <a:gd name="T6" fmla="*/ 4 w 40"/>
                  <a:gd name="T7" fmla="*/ 37 h 70"/>
                  <a:gd name="T8" fmla="*/ 9 w 40"/>
                  <a:gd name="T9" fmla="*/ 47 h 70"/>
                  <a:gd name="T10" fmla="*/ 16 w 40"/>
                  <a:gd name="T11" fmla="*/ 56 h 70"/>
                  <a:gd name="T12" fmla="*/ 26 w 40"/>
                  <a:gd name="T13" fmla="*/ 63 h 70"/>
                  <a:gd name="T14" fmla="*/ 40 w 40"/>
                  <a:gd name="T15" fmla="*/ 70 h 70"/>
                  <a:gd name="T16" fmla="*/ 40 w 40"/>
                  <a:gd name="T17" fmla="*/ 70 h 70"/>
                  <a:gd name="T18" fmla="*/ 35 w 40"/>
                  <a:gd name="T19" fmla="*/ 68 h 70"/>
                  <a:gd name="T20" fmla="*/ 28 w 40"/>
                  <a:gd name="T21" fmla="*/ 63 h 70"/>
                  <a:gd name="T22" fmla="*/ 21 w 40"/>
                  <a:gd name="T23" fmla="*/ 56 h 70"/>
                  <a:gd name="T24" fmla="*/ 14 w 40"/>
                  <a:gd name="T25" fmla="*/ 47 h 70"/>
                  <a:gd name="T26" fmla="*/ 7 w 40"/>
                  <a:gd name="T27" fmla="*/ 35 h 70"/>
                  <a:gd name="T28" fmla="*/ 2 w 40"/>
                  <a:gd name="T29" fmla="*/ 19 h 70"/>
                  <a:gd name="T30" fmla="*/ 0 w 40"/>
                  <a:gd name="T31" fmla="*/ 0 h 70"/>
                  <a:gd name="T32" fmla="*/ 0 w 40"/>
                  <a:gd name="T3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70">
                    <a:moveTo>
                      <a:pt x="0" y="16"/>
                    </a:moveTo>
                    <a:lnTo>
                      <a:pt x="0" y="16"/>
                    </a:lnTo>
                    <a:lnTo>
                      <a:pt x="0" y="23"/>
                    </a:lnTo>
                    <a:lnTo>
                      <a:pt x="4" y="37"/>
                    </a:lnTo>
                    <a:lnTo>
                      <a:pt x="9" y="47"/>
                    </a:lnTo>
                    <a:lnTo>
                      <a:pt x="16" y="56"/>
                    </a:lnTo>
                    <a:lnTo>
                      <a:pt x="26" y="63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5" y="68"/>
                    </a:lnTo>
                    <a:lnTo>
                      <a:pt x="28" y="63"/>
                    </a:lnTo>
                    <a:lnTo>
                      <a:pt x="21" y="56"/>
                    </a:lnTo>
                    <a:lnTo>
                      <a:pt x="14" y="47"/>
                    </a:lnTo>
                    <a:lnTo>
                      <a:pt x="7" y="35"/>
                    </a:lnTo>
                    <a:lnTo>
                      <a:pt x="2" y="19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4" name="Freeform 1142"/>
              <p:cNvSpPr>
                <a:spLocks/>
              </p:cNvSpPr>
              <p:nvPr/>
            </p:nvSpPr>
            <p:spPr bwMode="auto">
              <a:xfrm>
                <a:off x="1404572" y="2531138"/>
                <a:ext cx="46826" cy="327777"/>
              </a:xfrm>
              <a:custGeom>
                <a:avLst/>
                <a:gdLst>
                  <a:gd name="T0" fmla="*/ 19 w 33"/>
                  <a:gd name="T1" fmla="*/ 0 h 231"/>
                  <a:gd name="T2" fmla="*/ 19 w 33"/>
                  <a:gd name="T3" fmla="*/ 0 h 231"/>
                  <a:gd name="T4" fmla="*/ 9 w 33"/>
                  <a:gd name="T5" fmla="*/ 52 h 231"/>
                  <a:gd name="T6" fmla="*/ 2 w 33"/>
                  <a:gd name="T7" fmla="*/ 99 h 231"/>
                  <a:gd name="T8" fmla="*/ 0 w 33"/>
                  <a:gd name="T9" fmla="*/ 149 h 231"/>
                  <a:gd name="T10" fmla="*/ 0 w 33"/>
                  <a:gd name="T11" fmla="*/ 149 h 231"/>
                  <a:gd name="T12" fmla="*/ 19 w 33"/>
                  <a:gd name="T13" fmla="*/ 203 h 231"/>
                  <a:gd name="T14" fmla="*/ 26 w 33"/>
                  <a:gd name="T15" fmla="*/ 217 h 231"/>
                  <a:gd name="T16" fmla="*/ 33 w 33"/>
                  <a:gd name="T17" fmla="*/ 231 h 231"/>
                  <a:gd name="T18" fmla="*/ 33 w 33"/>
                  <a:gd name="T19" fmla="*/ 231 h 231"/>
                  <a:gd name="T20" fmla="*/ 21 w 33"/>
                  <a:gd name="T21" fmla="*/ 200 h 231"/>
                  <a:gd name="T22" fmla="*/ 9 w 33"/>
                  <a:gd name="T23" fmla="*/ 175 h 231"/>
                  <a:gd name="T24" fmla="*/ 2 w 33"/>
                  <a:gd name="T25" fmla="*/ 149 h 231"/>
                  <a:gd name="T26" fmla="*/ 2 w 33"/>
                  <a:gd name="T27" fmla="*/ 149 h 231"/>
                  <a:gd name="T28" fmla="*/ 9 w 33"/>
                  <a:gd name="T29" fmla="*/ 80 h 231"/>
                  <a:gd name="T30" fmla="*/ 14 w 33"/>
                  <a:gd name="T31" fmla="*/ 31 h 231"/>
                  <a:gd name="T32" fmla="*/ 19 w 33"/>
                  <a:gd name="T33" fmla="*/ 0 h 231"/>
                  <a:gd name="T34" fmla="*/ 19 w 33"/>
                  <a:gd name="T35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231">
                    <a:moveTo>
                      <a:pt x="19" y="0"/>
                    </a:moveTo>
                    <a:lnTo>
                      <a:pt x="19" y="0"/>
                    </a:lnTo>
                    <a:lnTo>
                      <a:pt x="9" y="52"/>
                    </a:lnTo>
                    <a:lnTo>
                      <a:pt x="2" y="99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9" y="203"/>
                    </a:lnTo>
                    <a:lnTo>
                      <a:pt x="26" y="217"/>
                    </a:lnTo>
                    <a:lnTo>
                      <a:pt x="33" y="231"/>
                    </a:lnTo>
                    <a:lnTo>
                      <a:pt x="33" y="231"/>
                    </a:lnTo>
                    <a:lnTo>
                      <a:pt x="21" y="200"/>
                    </a:lnTo>
                    <a:lnTo>
                      <a:pt x="9" y="175"/>
                    </a:lnTo>
                    <a:lnTo>
                      <a:pt x="2" y="149"/>
                    </a:lnTo>
                    <a:lnTo>
                      <a:pt x="2" y="149"/>
                    </a:lnTo>
                    <a:lnTo>
                      <a:pt x="9" y="80"/>
                    </a:lnTo>
                    <a:lnTo>
                      <a:pt x="14" y="31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5" name="Freeform 1143"/>
              <p:cNvSpPr>
                <a:spLocks/>
              </p:cNvSpPr>
              <p:nvPr/>
            </p:nvSpPr>
            <p:spPr bwMode="auto">
              <a:xfrm>
                <a:off x="1454234" y="2430393"/>
                <a:ext cx="100746" cy="100746"/>
              </a:xfrm>
              <a:custGeom>
                <a:avLst/>
                <a:gdLst>
                  <a:gd name="T0" fmla="*/ 0 w 71"/>
                  <a:gd name="T1" fmla="*/ 0 h 71"/>
                  <a:gd name="T2" fmla="*/ 0 w 71"/>
                  <a:gd name="T3" fmla="*/ 0 h 71"/>
                  <a:gd name="T4" fmla="*/ 14 w 71"/>
                  <a:gd name="T5" fmla="*/ 10 h 71"/>
                  <a:gd name="T6" fmla="*/ 31 w 71"/>
                  <a:gd name="T7" fmla="*/ 19 h 71"/>
                  <a:gd name="T8" fmla="*/ 47 w 71"/>
                  <a:gd name="T9" fmla="*/ 38 h 71"/>
                  <a:gd name="T10" fmla="*/ 47 w 71"/>
                  <a:gd name="T11" fmla="*/ 38 h 71"/>
                  <a:gd name="T12" fmla="*/ 57 w 71"/>
                  <a:gd name="T13" fmla="*/ 50 h 71"/>
                  <a:gd name="T14" fmla="*/ 71 w 71"/>
                  <a:gd name="T15" fmla="*/ 71 h 71"/>
                  <a:gd name="T16" fmla="*/ 71 w 71"/>
                  <a:gd name="T17" fmla="*/ 71 h 71"/>
                  <a:gd name="T18" fmla="*/ 66 w 71"/>
                  <a:gd name="T19" fmla="*/ 62 h 71"/>
                  <a:gd name="T20" fmla="*/ 52 w 71"/>
                  <a:gd name="T21" fmla="*/ 40 h 71"/>
                  <a:gd name="T22" fmla="*/ 43 w 71"/>
                  <a:gd name="T23" fmla="*/ 29 h 71"/>
                  <a:gd name="T24" fmla="*/ 31 w 71"/>
                  <a:gd name="T25" fmla="*/ 17 h 71"/>
                  <a:gd name="T26" fmla="*/ 17 w 71"/>
                  <a:gd name="T27" fmla="*/ 7 h 71"/>
                  <a:gd name="T28" fmla="*/ 0 w 71"/>
                  <a:gd name="T29" fmla="*/ 0 h 71"/>
                  <a:gd name="T30" fmla="*/ 0 w 71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lnTo>
                      <a:pt x="0" y="0"/>
                    </a:lnTo>
                    <a:lnTo>
                      <a:pt x="14" y="10"/>
                    </a:lnTo>
                    <a:lnTo>
                      <a:pt x="31" y="19"/>
                    </a:lnTo>
                    <a:lnTo>
                      <a:pt x="47" y="38"/>
                    </a:lnTo>
                    <a:lnTo>
                      <a:pt x="47" y="38"/>
                    </a:lnTo>
                    <a:lnTo>
                      <a:pt x="57" y="50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66" y="62"/>
                    </a:lnTo>
                    <a:lnTo>
                      <a:pt x="52" y="40"/>
                    </a:lnTo>
                    <a:lnTo>
                      <a:pt x="43" y="29"/>
                    </a:lnTo>
                    <a:lnTo>
                      <a:pt x="31" y="17"/>
                    </a:lnTo>
                    <a:lnTo>
                      <a:pt x="17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6" name="Freeform 1144"/>
              <p:cNvSpPr>
                <a:spLocks/>
              </p:cNvSpPr>
              <p:nvPr/>
            </p:nvSpPr>
            <p:spPr bwMode="auto">
              <a:xfrm>
                <a:off x="1354908" y="2430393"/>
                <a:ext cx="99326" cy="100746"/>
              </a:xfrm>
              <a:custGeom>
                <a:avLst/>
                <a:gdLst>
                  <a:gd name="T0" fmla="*/ 70 w 70"/>
                  <a:gd name="T1" fmla="*/ 0 h 71"/>
                  <a:gd name="T2" fmla="*/ 70 w 70"/>
                  <a:gd name="T3" fmla="*/ 0 h 71"/>
                  <a:gd name="T4" fmla="*/ 56 w 70"/>
                  <a:gd name="T5" fmla="*/ 7 h 71"/>
                  <a:gd name="T6" fmla="*/ 42 w 70"/>
                  <a:gd name="T7" fmla="*/ 19 h 71"/>
                  <a:gd name="T8" fmla="*/ 25 w 70"/>
                  <a:gd name="T9" fmla="*/ 36 h 71"/>
                  <a:gd name="T10" fmla="*/ 25 w 70"/>
                  <a:gd name="T11" fmla="*/ 36 h 71"/>
                  <a:gd name="T12" fmla="*/ 14 w 70"/>
                  <a:gd name="T13" fmla="*/ 50 h 71"/>
                  <a:gd name="T14" fmla="*/ 0 w 70"/>
                  <a:gd name="T15" fmla="*/ 71 h 71"/>
                  <a:gd name="T16" fmla="*/ 0 w 70"/>
                  <a:gd name="T17" fmla="*/ 71 h 71"/>
                  <a:gd name="T18" fmla="*/ 4 w 70"/>
                  <a:gd name="T19" fmla="*/ 62 h 71"/>
                  <a:gd name="T20" fmla="*/ 18 w 70"/>
                  <a:gd name="T21" fmla="*/ 40 h 71"/>
                  <a:gd name="T22" fmla="*/ 28 w 70"/>
                  <a:gd name="T23" fmla="*/ 29 h 71"/>
                  <a:gd name="T24" fmla="*/ 40 w 70"/>
                  <a:gd name="T25" fmla="*/ 17 h 71"/>
                  <a:gd name="T26" fmla="*/ 54 w 70"/>
                  <a:gd name="T27" fmla="*/ 7 h 71"/>
                  <a:gd name="T28" fmla="*/ 70 w 70"/>
                  <a:gd name="T29" fmla="*/ 0 h 71"/>
                  <a:gd name="T30" fmla="*/ 70 w 70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" h="71">
                    <a:moveTo>
                      <a:pt x="70" y="0"/>
                    </a:moveTo>
                    <a:lnTo>
                      <a:pt x="70" y="0"/>
                    </a:lnTo>
                    <a:lnTo>
                      <a:pt x="56" y="7"/>
                    </a:lnTo>
                    <a:lnTo>
                      <a:pt x="42" y="19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14" y="5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4" y="62"/>
                    </a:lnTo>
                    <a:lnTo>
                      <a:pt x="18" y="40"/>
                    </a:lnTo>
                    <a:lnTo>
                      <a:pt x="28" y="29"/>
                    </a:lnTo>
                    <a:lnTo>
                      <a:pt x="40" y="17"/>
                    </a:lnTo>
                    <a:lnTo>
                      <a:pt x="54" y="7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7" name="Freeform 1145"/>
              <p:cNvSpPr>
                <a:spLocks/>
              </p:cNvSpPr>
              <p:nvPr/>
            </p:nvSpPr>
            <p:spPr bwMode="auto">
              <a:xfrm>
                <a:off x="1190310" y="2306945"/>
                <a:ext cx="297979" cy="598795"/>
              </a:xfrm>
              <a:custGeom>
                <a:avLst/>
                <a:gdLst>
                  <a:gd name="T0" fmla="*/ 90 w 210"/>
                  <a:gd name="T1" fmla="*/ 0 h 422"/>
                  <a:gd name="T2" fmla="*/ 90 w 210"/>
                  <a:gd name="T3" fmla="*/ 0 h 422"/>
                  <a:gd name="T4" fmla="*/ 97 w 210"/>
                  <a:gd name="T5" fmla="*/ 54 h 422"/>
                  <a:gd name="T6" fmla="*/ 106 w 210"/>
                  <a:gd name="T7" fmla="*/ 111 h 422"/>
                  <a:gd name="T8" fmla="*/ 118 w 210"/>
                  <a:gd name="T9" fmla="*/ 179 h 422"/>
                  <a:gd name="T10" fmla="*/ 134 w 210"/>
                  <a:gd name="T11" fmla="*/ 252 h 422"/>
                  <a:gd name="T12" fmla="*/ 146 w 210"/>
                  <a:gd name="T13" fmla="*/ 288 h 422"/>
                  <a:gd name="T14" fmla="*/ 156 w 210"/>
                  <a:gd name="T15" fmla="*/ 321 h 422"/>
                  <a:gd name="T16" fmla="*/ 167 w 210"/>
                  <a:gd name="T17" fmla="*/ 351 h 422"/>
                  <a:gd name="T18" fmla="*/ 182 w 210"/>
                  <a:gd name="T19" fmla="*/ 380 h 422"/>
                  <a:gd name="T20" fmla="*/ 196 w 210"/>
                  <a:gd name="T21" fmla="*/ 403 h 422"/>
                  <a:gd name="T22" fmla="*/ 210 w 210"/>
                  <a:gd name="T23" fmla="*/ 422 h 422"/>
                  <a:gd name="T24" fmla="*/ 210 w 210"/>
                  <a:gd name="T25" fmla="*/ 422 h 422"/>
                  <a:gd name="T26" fmla="*/ 165 w 210"/>
                  <a:gd name="T27" fmla="*/ 420 h 422"/>
                  <a:gd name="T28" fmla="*/ 165 w 210"/>
                  <a:gd name="T29" fmla="*/ 420 h 422"/>
                  <a:gd name="T30" fmla="*/ 151 w 210"/>
                  <a:gd name="T31" fmla="*/ 403 h 422"/>
                  <a:gd name="T32" fmla="*/ 132 w 210"/>
                  <a:gd name="T33" fmla="*/ 380 h 422"/>
                  <a:gd name="T34" fmla="*/ 111 w 210"/>
                  <a:gd name="T35" fmla="*/ 347 h 422"/>
                  <a:gd name="T36" fmla="*/ 85 w 210"/>
                  <a:gd name="T37" fmla="*/ 304 h 422"/>
                  <a:gd name="T38" fmla="*/ 57 w 210"/>
                  <a:gd name="T39" fmla="*/ 252 h 422"/>
                  <a:gd name="T40" fmla="*/ 28 w 210"/>
                  <a:gd name="T41" fmla="*/ 191 h 422"/>
                  <a:gd name="T42" fmla="*/ 0 w 210"/>
                  <a:gd name="T43" fmla="*/ 120 h 422"/>
                  <a:gd name="T44" fmla="*/ 42 w 210"/>
                  <a:gd name="T45" fmla="*/ 87 h 422"/>
                  <a:gd name="T46" fmla="*/ 12 w 210"/>
                  <a:gd name="T47" fmla="*/ 59 h 422"/>
                  <a:gd name="T48" fmla="*/ 12 w 210"/>
                  <a:gd name="T49" fmla="*/ 59 h 422"/>
                  <a:gd name="T50" fmla="*/ 19 w 210"/>
                  <a:gd name="T51" fmla="*/ 57 h 422"/>
                  <a:gd name="T52" fmla="*/ 35 w 210"/>
                  <a:gd name="T53" fmla="*/ 50 h 422"/>
                  <a:gd name="T54" fmla="*/ 47 w 210"/>
                  <a:gd name="T55" fmla="*/ 43 h 422"/>
                  <a:gd name="T56" fmla="*/ 61 w 210"/>
                  <a:gd name="T57" fmla="*/ 31 h 422"/>
                  <a:gd name="T58" fmla="*/ 75 w 210"/>
                  <a:gd name="T59" fmla="*/ 19 h 422"/>
                  <a:gd name="T60" fmla="*/ 90 w 210"/>
                  <a:gd name="T61" fmla="*/ 0 h 422"/>
                  <a:gd name="T62" fmla="*/ 90 w 210"/>
                  <a:gd name="T63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22">
                    <a:moveTo>
                      <a:pt x="90" y="0"/>
                    </a:moveTo>
                    <a:lnTo>
                      <a:pt x="90" y="0"/>
                    </a:lnTo>
                    <a:lnTo>
                      <a:pt x="97" y="54"/>
                    </a:lnTo>
                    <a:lnTo>
                      <a:pt x="106" y="111"/>
                    </a:lnTo>
                    <a:lnTo>
                      <a:pt x="118" y="179"/>
                    </a:lnTo>
                    <a:lnTo>
                      <a:pt x="134" y="252"/>
                    </a:lnTo>
                    <a:lnTo>
                      <a:pt x="146" y="288"/>
                    </a:lnTo>
                    <a:lnTo>
                      <a:pt x="156" y="321"/>
                    </a:lnTo>
                    <a:lnTo>
                      <a:pt x="167" y="351"/>
                    </a:lnTo>
                    <a:lnTo>
                      <a:pt x="182" y="380"/>
                    </a:lnTo>
                    <a:lnTo>
                      <a:pt x="196" y="403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165" y="420"/>
                    </a:lnTo>
                    <a:lnTo>
                      <a:pt x="165" y="420"/>
                    </a:lnTo>
                    <a:lnTo>
                      <a:pt x="151" y="403"/>
                    </a:lnTo>
                    <a:lnTo>
                      <a:pt x="132" y="380"/>
                    </a:lnTo>
                    <a:lnTo>
                      <a:pt x="111" y="347"/>
                    </a:lnTo>
                    <a:lnTo>
                      <a:pt x="85" y="304"/>
                    </a:lnTo>
                    <a:lnTo>
                      <a:pt x="57" y="252"/>
                    </a:lnTo>
                    <a:lnTo>
                      <a:pt x="28" y="191"/>
                    </a:lnTo>
                    <a:lnTo>
                      <a:pt x="0" y="120"/>
                    </a:lnTo>
                    <a:lnTo>
                      <a:pt x="42" y="87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19" y="57"/>
                    </a:lnTo>
                    <a:lnTo>
                      <a:pt x="35" y="50"/>
                    </a:lnTo>
                    <a:lnTo>
                      <a:pt x="47" y="43"/>
                    </a:lnTo>
                    <a:lnTo>
                      <a:pt x="61" y="31"/>
                    </a:lnTo>
                    <a:lnTo>
                      <a:pt x="75" y="19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8" name="Freeform 1146"/>
              <p:cNvSpPr>
                <a:spLocks/>
              </p:cNvSpPr>
              <p:nvPr/>
            </p:nvSpPr>
            <p:spPr bwMode="auto">
              <a:xfrm>
                <a:off x="1193148" y="2474380"/>
                <a:ext cx="224193" cy="421427"/>
              </a:xfrm>
              <a:custGeom>
                <a:avLst/>
                <a:gdLst>
                  <a:gd name="T0" fmla="*/ 0 w 158"/>
                  <a:gd name="T1" fmla="*/ 0 h 297"/>
                  <a:gd name="T2" fmla="*/ 0 w 158"/>
                  <a:gd name="T3" fmla="*/ 0 h 297"/>
                  <a:gd name="T4" fmla="*/ 12 w 158"/>
                  <a:gd name="T5" fmla="*/ 33 h 297"/>
                  <a:gd name="T6" fmla="*/ 26 w 158"/>
                  <a:gd name="T7" fmla="*/ 68 h 297"/>
                  <a:gd name="T8" fmla="*/ 45 w 158"/>
                  <a:gd name="T9" fmla="*/ 113 h 297"/>
                  <a:gd name="T10" fmla="*/ 69 w 158"/>
                  <a:gd name="T11" fmla="*/ 160 h 297"/>
                  <a:gd name="T12" fmla="*/ 97 w 158"/>
                  <a:gd name="T13" fmla="*/ 210 h 297"/>
                  <a:gd name="T14" fmla="*/ 125 w 158"/>
                  <a:gd name="T15" fmla="*/ 257 h 297"/>
                  <a:gd name="T16" fmla="*/ 142 w 158"/>
                  <a:gd name="T17" fmla="*/ 278 h 297"/>
                  <a:gd name="T18" fmla="*/ 158 w 158"/>
                  <a:gd name="T19" fmla="*/ 297 h 297"/>
                  <a:gd name="T20" fmla="*/ 158 w 158"/>
                  <a:gd name="T21" fmla="*/ 297 h 297"/>
                  <a:gd name="T22" fmla="*/ 142 w 158"/>
                  <a:gd name="T23" fmla="*/ 273 h 297"/>
                  <a:gd name="T24" fmla="*/ 102 w 158"/>
                  <a:gd name="T25" fmla="*/ 207 h 297"/>
                  <a:gd name="T26" fmla="*/ 76 w 158"/>
                  <a:gd name="T27" fmla="*/ 165 h 297"/>
                  <a:gd name="T28" fmla="*/ 50 w 158"/>
                  <a:gd name="T29" fmla="*/ 113 h 297"/>
                  <a:gd name="T30" fmla="*/ 24 w 158"/>
                  <a:gd name="T31" fmla="*/ 59 h 297"/>
                  <a:gd name="T32" fmla="*/ 3 w 158"/>
                  <a:gd name="T33" fmla="*/ 0 h 297"/>
                  <a:gd name="T34" fmla="*/ 0 w 158"/>
                  <a:gd name="T3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297">
                    <a:moveTo>
                      <a:pt x="0" y="0"/>
                    </a:moveTo>
                    <a:lnTo>
                      <a:pt x="0" y="0"/>
                    </a:lnTo>
                    <a:lnTo>
                      <a:pt x="12" y="33"/>
                    </a:lnTo>
                    <a:lnTo>
                      <a:pt x="26" y="68"/>
                    </a:lnTo>
                    <a:lnTo>
                      <a:pt x="45" y="113"/>
                    </a:lnTo>
                    <a:lnTo>
                      <a:pt x="69" y="160"/>
                    </a:lnTo>
                    <a:lnTo>
                      <a:pt x="97" y="210"/>
                    </a:lnTo>
                    <a:lnTo>
                      <a:pt x="125" y="257"/>
                    </a:lnTo>
                    <a:lnTo>
                      <a:pt x="142" y="278"/>
                    </a:lnTo>
                    <a:lnTo>
                      <a:pt x="158" y="297"/>
                    </a:lnTo>
                    <a:lnTo>
                      <a:pt x="158" y="297"/>
                    </a:lnTo>
                    <a:lnTo>
                      <a:pt x="142" y="273"/>
                    </a:lnTo>
                    <a:lnTo>
                      <a:pt x="102" y="207"/>
                    </a:lnTo>
                    <a:lnTo>
                      <a:pt x="76" y="165"/>
                    </a:lnTo>
                    <a:lnTo>
                      <a:pt x="50" y="113"/>
                    </a:lnTo>
                    <a:lnTo>
                      <a:pt x="24" y="59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49" name="Freeform 1147"/>
              <p:cNvSpPr>
                <a:spLocks/>
              </p:cNvSpPr>
              <p:nvPr/>
            </p:nvSpPr>
            <p:spPr bwMode="auto">
              <a:xfrm>
                <a:off x="1193148" y="2430393"/>
                <a:ext cx="68109" cy="43988"/>
              </a:xfrm>
              <a:custGeom>
                <a:avLst/>
                <a:gdLst>
                  <a:gd name="T0" fmla="*/ 40 w 48"/>
                  <a:gd name="T1" fmla="*/ 0 h 31"/>
                  <a:gd name="T2" fmla="*/ 0 w 48"/>
                  <a:gd name="T3" fmla="*/ 31 h 31"/>
                  <a:gd name="T4" fmla="*/ 48 w 48"/>
                  <a:gd name="T5" fmla="*/ 5 h 31"/>
                  <a:gd name="T6" fmla="*/ 40 w 4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1">
                    <a:moveTo>
                      <a:pt x="40" y="0"/>
                    </a:moveTo>
                    <a:lnTo>
                      <a:pt x="0" y="31"/>
                    </a:lnTo>
                    <a:lnTo>
                      <a:pt x="48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50" name="Freeform 1148"/>
              <p:cNvSpPr>
                <a:spLocks/>
              </p:cNvSpPr>
              <p:nvPr/>
            </p:nvSpPr>
            <p:spPr bwMode="auto">
              <a:xfrm>
                <a:off x="1210176" y="2390663"/>
                <a:ext cx="56758" cy="46826"/>
              </a:xfrm>
              <a:custGeom>
                <a:avLst/>
                <a:gdLst>
                  <a:gd name="T0" fmla="*/ 0 w 40"/>
                  <a:gd name="T1" fmla="*/ 0 h 33"/>
                  <a:gd name="T2" fmla="*/ 33 w 40"/>
                  <a:gd name="T3" fmla="*/ 33 h 33"/>
                  <a:gd name="T4" fmla="*/ 40 w 40"/>
                  <a:gd name="T5" fmla="*/ 28 h 33"/>
                  <a:gd name="T6" fmla="*/ 0 w 40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3">
                    <a:moveTo>
                      <a:pt x="0" y="0"/>
                    </a:moveTo>
                    <a:lnTo>
                      <a:pt x="33" y="33"/>
                    </a:lnTo>
                    <a:lnTo>
                      <a:pt x="4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51" name="Freeform 1149"/>
              <p:cNvSpPr>
                <a:spLocks/>
              </p:cNvSpPr>
              <p:nvPr/>
            </p:nvSpPr>
            <p:spPr bwMode="auto">
              <a:xfrm>
                <a:off x="1454234" y="2304107"/>
                <a:ext cx="263924" cy="601633"/>
              </a:xfrm>
              <a:custGeom>
                <a:avLst/>
                <a:gdLst>
                  <a:gd name="T0" fmla="*/ 95 w 186"/>
                  <a:gd name="T1" fmla="*/ 0 h 424"/>
                  <a:gd name="T2" fmla="*/ 95 w 186"/>
                  <a:gd name="T3" fmla="*/ 0 h 424"/>
                  <a:gd name="T4" fmla="*/ 99 w 186"/>
                  <a:gd name="T5" fmla="*/ 9 h 424"/>
                  <a:gd name="T6" fmla="*/ 104 w 186"/>
                  <a:gd name="T7" fmla="*/ 16 h 424"/>
                  <a:gd name="T8" fmla="*/ 111 w 186"/>
                  <a:gd name="T9" fmla="*/ 28 h 424"/>
                  <a:gd name="T10" fmla="*/ 123 w 186"/>
                  <a:gd name="T11" fmla="*/ 40 h 424"/>
                  <a:gd name="T12" fmla="*/ 137 w 186"/>
                  <a:gd name="T13" fmla="*/ 49 h 424"/>
                  <a:gd name="T14" fmla="*/ 153 w 186"/>
                  <a:gd name="T15" fmla="*/ 56 h 424"/>
                  <a:gd name="T16" fmla="*/ 175 w 186"/>
                  <a:gd name="T17" fmla="*/ 63 h 424"/>
                  <a:gd name="T18" fmla="*/ 144 w 186"/>
                  <a:gd name="T19" fmla="*/ 94 h 424"/>
                  <a:gd name="T20" fmla="*/ 186 w 186"/>
                  <a:gd name="T21" fmla="*/ 125 h 424"/>
                  <a:gd name="T22" fmla="*/ 186 w 186"/>
                  <a:gd name="T23" fmla="*/ 125 h 424"/>
                  <a:gd name="T24" fmla="*/ 175 w 186"/>
                  <a:gd name="T25" fmla="*/ 158 h 424"/>
                  <a:gd name="T26" fmla="*/ 158 w 186"/>
                  <a:gd name="T27" fmla="*/ 193 h 424"/>
                  <a:gd name="T28" fmla="*/ 139 w 186"/>
                  <a:gd name="T29" fmla="*/ 238 h 424"/>
                  <a:gd name="T30" fmla="*/ 116 w 186"/>
                  <a:gd name="T31" fmla="*/ 287 h 424"/>
                  <a:gd name="T32" fmla="*/ 87 w 186"/>
                  <a:gd name="T33" fmla="*/ 337 h 424"/>
                  <a:gd name="T34" fmla="*/ 57 w 186"/>
                  <a:gd name="T35" fmla="*/ 384 h 424"/>
                  <a:gd name="T36" fmla="*/ 40 w 186"/>
                  <a:gd name="T37" fmla="*/ 405 h 424"/>
                  <a:gd name="T38" fmla="*/ 24 w 186"/>
                  <a:gd name="T39" fmla="*/ 424 h 424"/>
                  <a:gd name="T40" fmla="*/ 24 w 186"/>
                  <a:gd name="T41" fmla="*/ 424 h 424"/>
                  <a:gd name="T42" fmla="*/ 14 w 186"/>
                  <a:gd name="T43" fmla="*/ 415 h 424"/>
                  <a:gd name="T44" fmla="*/ 7 w 186"/>
                  <a:gd name="T45" fmla="*/ 405 h 424"/>
                  <a:gd name="T46" fmla="*/ 0 w 186"/>
                  <a:gd name="T47" fmla="*/ 391 h 424"/>
                  <a:gd name="T48" fmla="*/ 0 w 186"/>
                  <a:gd name="T49" fmla="*/ 391 h 424"/>
                  <a:gd name="T50" fmla="*/ 12 w 186"/>
                  <a:gd name="T51" fmla="*/ 368 h 424"/>
                  <a:gd name="T52" fmla="*/ 24 w 186"/>
                  <a:gd name="T53" fmla="*/ 335 h 424"/>
                  <a:gd name="T54" fmla="*/ 38 w 186"/>
                  <a:gd name="T55" fmla="*/ 292 h 424"/>
                  <a:gd name="T56" fmla="*/ 52 w 186"/>
                  <a:gd name="T57" fmla="*/ 236 h 424"/>
                  <a:gd name="T58" fmla="*/ 69 w 186"/>
                  <a:gd name="T59" fmla="*/ 170 h 424"/>
                  <a:gd name="T60" fmla="*/ 83 w 186"/>
                  <a:gd name="T61" fmla="*/ 89 h 424"/>
                  <a:gd name="T62" fmla="*/ 95 w 186"/>
                  <a:gd name="T63" fmla="*/ 0 h 424"/>
                  <a:gd name="T64" fmla="*/ 95 w 186"/>
                  <a:gd name="T6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424">
                    <a:moveTo>
                      <a:pt x="95" y="0"/>
                    </a:moveTo>
                    <a:lnTo>
                      <a:pt x="95" y="0"/>
                    </a:lnTo>
                    <a:lnTo>
                      <a:pt x="99" y="9"/>
                    </a:lnTo>
                    <a:lnTo>
                      <a:pt x="104" y="16"/>
                    </a:lnTo>
                    <a:lnTo>
                      <a:pt x="111" y="28"/>
                    </a:lnTo>
                    <a:lnTo>
                      <a:pt x="123" y="40"/>
                    </a:lnTo>
                    <a:lnTo>
                      <a:pt x="137" y="49"/>
                    </a:lnTo>
                    <a:lnTo>
                      <a:pt x="153" y="56"/>
                    </a:lnTo>
                    <a:lnTo>
                      <a:pt x="175" y="63"/>
                    </a:lnTo>
                    <a:lnTo>
                      <a:pt x="144" y="94"/>
                    </a:lnTo>
                    <a:lnTo>
                      <a:pt x="186" y="125"/>
                    </a:lnTo>
                    <a:lnTo>
                      <a:pt x="186" y="125"/>
                    </a:lnTo>
                    <a:lnTo>
                      <a:pt x="175" y="158"/>
                    </a:lnTo>
                    <a:lnTo>
                      <a:pt x="158" y="193"/>
                    </a:lnTo>
                    <a:lnTo>
                      <a:pt x="139" y="238"/>
                    </a:lnTo>
                    <a:lnTo>
                      <a:pt x="116" y="287"/>
                    </a:lnTo>
                    <a:lnTo>
                      <a:pt x="87" y="337"/>
                    </a:lnTo>
                    <a:lnTo>
                      <a:pt x="57" y="384"/>
                    </a:lnTo>
                    <a:lnTo>
                      <a:pt x="40" y="405"/>
                    </a:lnTo>
                    <a:lnTo>
                      <a:pt x="24" y="424"/>
                    </a:lnTo>
                    <a:lnTo>
                      <a:pt x="24" y="424"/>
                    </a:lnTo>
                    <a:lnTo>
                      <a:pt x="14" y="415"/>
                    </a:lnTo>
                    <a:lnTo>
                      <a:pt x="7" y="405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12" y="368"/>
                    </a:lnTo>
                    <a:lnTo>
                      <a:pt x="24" y="335"/>
                    </a:lnTo>
                    <a:lnTo>
                      <a:pt x="38" y="292"/>
                    </a:lnTo>
                    <a:lnTo>
                      <a:pt x="52" y="236"/>
                    </a:lnTo>
                    <a:lnTo>
                      <a:pt x="69" y="170"/>
                    </a:lnTo>
                    <a:lnTo>
                      <a:pt x="83" y="89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52" name="Freeform 1150"/>
              <p:cNvSpPr>
                <a:spLocks/>
              </p:cNvSpPr>
              <p:nvPr/>
            </p:nvSpPr>
            <p:spPr bwMode="auto">
              <a:xfrm>
                <a:off x="1491127" y="2477218"/>
                <a:ext cx="227031" cy="425684"/>
              </a:xfrm>
              <a:custGeom>
                <a:avLst/>
                <a:gdLst>
                  <a:gd name="T0" fmla="*/ 160 w 160"/>
                  <a:gd name="T1" fmla="*/ 0 h 300"/>
                  <a:gd name="T2" fmla="*/ 160 w 160"/>
                  <a:gd name="T3" fmla="*/ 0 h 300"/>
                  <a:gd name="T4" fmla="*/ 149 w 160"/>
                  <a:gd name="T5" fmla="*/ 33 h 300"/>
                  <a:gd name="T6" fmla="*/ 135 w 160"/>
                  <a:gd name="T7" fmla="*/ 71 h 300"/>
                  <a:gd name="T8" fmla="*/ 116 w 160"/>
                  <a:gd name="T9" fmla="*/ 114 h 300"/>
                  <a:gd name="T10" fmla="*/ 90 w 160"/>
                  <a:gd name="T11" fmla="*/ 163 h 300"/>
                  <a:gd name="T12" fmla="*/ 64 w 160"/>
                  <a:gd name="T13" fmla="*/ 213 h 300"/>
                  <a:gd name="T14" fmla="*/ 33 w 160"/>
                  <a:gd name="T15" fmla="*/ 260 h 300"/>
                  <a:gd name="T16" fmla="*/ 17 w 160"/>
                  <a:gd name="T17" fmla="*/ 281 h 300"/>
                  <a:gd name="T18" fmla="*/ 0 w 160"/>
                  <a:gd name="T19" fmla="*/ 300 h 300"/>
                  <a:gd name="T20" fmla="*/ 0 w 160"/>
                  <a:gd name="T21" fmla="*/ 300 h 300"/>
                  <a:gd name="T22" fmla="*/ 19 w 160"/>
                  <a:gd name="T23" fmla="*/ 276 h 300"/>
                  <a:gd name="T24" fmla="*/ 59 w 160"/>
                  <a:gd name="T25" fmla="*/ 210 h 300"/>
                  <a:gd name="T26" fmla="*/ 85 w 160"/>
                  <a:gd name="T27" fmla="*/ 165 h 300"/>
                  <a:gd name="T28" fmla="*/ 111 w 160"/>
                  <a:gd name="T29" fmla="*/ 114 h 300"/>
                  <a:gd name="T30" fmla="*/ 137 w 160"/>
                  <a:gd name="T31" fmla="*/ 59 h 300"/>
                  <a:gd name="T32" fmla="*/ 158 w 160"/>
                  <a:gd name="T33" fmla="*/ 0 h 300"/>
                  <a:gd name="T34" fmla="*/ 160 w 160"/>
                  <a:gd name="T3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00">
                    <a:moveTo>
                      <a:pt x="160" y="0"/>
                    </a:moveTo>
                    <a:lnTo>
                      <a:pt x="160" y="0"/>
                    </a:lnTo>
                    <a:lnTo>
                      <a:pt x="149" y="33"/>
                    </a:lnTo>
                    <a:lnTo>
                      <a:pt x="135" y="71"/>
                    </a:lnTo>
                    <a:lnTo>
                      <a:pt x="116" y="114"/>
                    </a:lnTo>
                    <a:lnTo>
                      <a:pt x="90" y="163"/>
                    </a:lnTo>
                    <a:lnTo>
                      <a:pt x="64" y="213"/>
                    </a:lnTo>
                    <a:lnTo>
                      <a:pt x="33" y="260"/>
                    </a:lnTo>
                    <a:lnTo>
                      <a:pt x="17" y="281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19" y="276"/>
                    </a:lnTo>
                    <a:lnTo>
                      <a:pt x="59" y="210"/>
                    </a:lnTo>
                    <a:lnTo>
                      <a:pt x="85" y="165"/>
                    </a:lnTo>
                    <a:lnTo>
                      <a:pt x="111" y="114"/>
                    </a:lnTo>
                    <a:lnTo>
                      <a:pt x="137" y="59"/>
                    </a:lnTo>
                    <a:lnTo>
                      <a:pt x="158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53" name="Freeform 1151"/>
              <p:cNvSpPr>
                <a:spLocks/>
              </p:cNvSpPr>
              <p:nvPr/>
            </p:nvSpPr>
            <p:spPr bwMode="auto">
              <a:xfrm>
                <a:off x="1651468" y="2434650"/>
                <a:ext cx="66691" cy="42568"/>
              </a:xfrm>
              <a:custGeom>
                <a:avLst/>
                <a:gdLst>
                  <a:gd name="T0" fmla="*/ 5 w 47"/>
                  <a:gd name="T1" fmla="*/ 0 h 30"/>
                  <a:gd name="T2" fmla="*/ 47 w 47"/>
                  <a:gd name="T3" fmla="*/ 30 h 30"/>
                  <a:gd name="T4" fmla="*/ 0 w 47"/>
                  <a:gd name="T5" fmla="*/ 4 h 30"/>
                  <a:gd name="T6" fmla="*/ 5 w 4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0">
                    <a:moveTo>
                      <a:pt x="5" y="0"/>
                    </a:moveTo>
                    <a:lnTo>
                      <a:pt x="47" y="3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54" name="Freeform 1152"/>
              <p:cNvSpPr>
                <a:spLocks/>
              </p:cNvSpPr>
              <p:nvPr/>
            </p:nvSpPr>
            <p:spPr bwMode="auto">
              <a:xfrm>
                <a:off x="1645792" y="2397757"/>
                <a:ext cx="52501" cy="42568"/>
              </a:xfrm>
              <a:custGeom>
                <a:avLst/>
                <a:gdLst>
                  <a:gd name="T0" fmla="*/ 37 w 37"/>
                  <a:gd name="T1" fmla="*/ 0 h 30"/>
                  <a:gd name="T2" fmla="*/ 7 w 37"/>
                  <a:gd name="T3" fmla="*/ 30 h 30"/>
                  <a:gd name="T4" fmla="*/ 0 w 37"/>
                  <a:gd name="T5" fmla="*/ 28 h 30"/>
                  <a:gd name="T6" fmla="*/ 37 w 3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0">
                    <a:moveTo>
                      <a:pt x="37" y="0"/>
                    </a:moveTo>
                    <a:lnTo>
                      <a:pt x="7" y="30"/>
                    </a:lnTo>
                    <a:lnTo>
                      <a:pt x="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grpSp>
            <p:nvGrpSpPr>
              <p:cNvPr id="255" name="Group 1722"/>
              <p:cNvGrpSpPr/>
              <p:nvPr/>
            </p:nvGrpSpPr>
            <p:grpSpPr>
              <a:xfrm>
                <a:off x="1406669" y="2430022"/>
                <a:ext cx="107840" cy="458320"/>
                <a:chOff x="2649538" y="992188"/>
                <a:chExt cx="120650" cy="512763"/>
              </a:xfrm>
              <a:solidFill>
                <a:schemeClr val="tx1"/>
              </a:solidFill>
            </p:grpSpPr>
            <p:sp>
              <p:nvSpPr>
                <p:cNvPr id="256" name="Freeform 1500"/>
                <p:cNvSpPr>
                  <a:spLocks/>
                </p:cNvSpPr>
                <p:nvPr/>
              </p:nvSpPr>
              <p:spPr bwMode="auto">
                <a:xfrm>
                  <a:off x="2649538" y="1101726"/>
                  <a:ext cx="120650" cy="403225"/>
                </a:xfrm>
                <a:custGeom>
                  <a:avLst/>
                  <a:gdLst>
                    <a:gd name="T0" fmla="*/ 0 w 76"/>
                    <a:gd name="T1" fmla="*/ 163 h 254"/>
                    <a:gd name="T2" fmla="*/ 0 w 76"/>
                    <a:gd name="T3" fmla="*/ 163 h 254"/>
                    <a:gd name="T4" fmla="*/ 14 w 76"/>
                    <a:gd name="T5" fmla="*/ 205 h 254"/>
                    <a:gd name="T6" fmla="*/ 28 w 76"/>
                    <a:gd name="T7" fmla="*/ 236 h 254"/>
                    <a:gd name="T8" fmla="*/ 35 w 76"/>
                    <a:gd name="T9" fmla="*/ 247 h 254"/>
                    <a:gd name="T10" fmla="*/ 40 w 76"/>
                    <a:gd name="T11" fmla="*/ 254 h 254"/>
                    <a:gd name="T12" fmla="*/ 40 w 76"/>
                    <a:gd name="T13" fmla="*/ 254 h 254"/>
                    <a:gd name="T14" fmla="*/ 57 w 76"/>
                    <a:gd name="T15" fmla="*/ 217 h 254"/>
                    <a:gd name="T16" fmla="*/ 68 w 76"/>
                    <a:gd name="T17" fmla="*/ 186 h 254"/>
                    <a:gd name="T18" fmla="*/ 76 w 76"/>
                    <a:gd name="T19" fmla="*/ 163 h 254"/>
                    <a:gd name="T20" fmla="*/ 76 w 76"/>
                    <a:gd name="T21" fmla="*/ 163 h 254"/>
                    <a:gd name="T22" fmla="*/ 71 w 76"/>
                    <a:gd name="T23" fmla="*/ 99 h 254"/>
                    <a:gd name="T24" fmla="*/ 64 w 76"/>
                    <a:gd name="T25" fmla="*/ 47 h 254"/>
                    <a:gd name="T26" fmla="*/ 59 w 76"/>
                    <a:gd name="T27" fmla="*/ 21 h 254"/>
                    <a:gd name="T28" fmla="*/ 54 w 76"/>
                    <a:gd name="T29" fmla="*/ 2 h 254"/>
                    <a:gd name="T30" fmla="*/ 54 w 76"/>
                    <a:gd name="T31" fmla="*/ 2 h 254"/>
                    <a:gd name="T32" fmla="*/ 52 w 76"/>
                    <a:gd name="T33" fmla="*/ 5 h 254"/>
                    <a:gd name="T34" fmla="*/ 45 w 76"/>
                    <a:gd name="T35" fmla="*/ 7 h 254"/>
                    <a:gd name="T36" fmla="*/ 40 w 76"/>
                    <a:gd name="T37" fmla="*/ 9 h 254"/>
                    <a:gd name="T38" fmla="*/ 33 w 76"/>
                    <a:gd name="T39" fmla="*/ 7 h 254"/>
                    <a:gd name="T40" fmla="*/ 28 w 76"/>
                    <a:gd name="T41" fmla="*/ 5 h 254"/>
                    <a:gd name="T42" fmla="*/ 21 w 76"/>
                    <a:gd name="T43" fmla="*/ 0 h 254"/>
                    <a:gd name="T44" fmla="*/ 21 w 76"/>
                    <a:gd name="T45" fmla="*/ 0 h 254"/>
                    <a:gd name="T46" fmla="*/ 12 w 76"/>
                    <a:gd name="T47" fmla="*/ 56 h 254"/>
                    <a:gd name="T48" fmla="*/ 5 w 76"/>
                    <a:gd name="T49" fmla="*/ 108 h 254"/>
                    <a:gd name="T50" fmla="*/ 0 w 76"/>
                    <a:gd name="T51" fmla="*/ 163 h 254"/>
                    <a:gd name="T52" fmla="*/ 0 w 76"/>
                    <a:gd name="T53" fmla="*/ 16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254">
                      <a:moveTo>
                        <a:pt x="0" y="163"/>
                      </a:moveTo>
                      <a:lnTo>
                        <a:pt x="0" y="163"/>
                      </a:lnTo>
                      <a:lnTo>
                        <a:pt x="14" y="205"/>
                      </a:lnTo>
                      <a:lnTo>
                        <a:pt x="28" y="236"/>
                      </a:lnTo>
                      <a:lnTo>
                        <a:pt x="35" y="247"/>
                      </a:lnTo>
                      <a:lnTo>
                        <a:pt x="40" y="254"/>
                      </a:lnTo>
                      <a:lnTo>
                        <a:pt x="40" y="254"/>
                      </a:lnTo>
                      <a:lnTo>
                        <a:pt x="57" y="217"/>
                      </a:lnTo>
                      <a:lnTo>
                        <a:pt x="68" y="186"/>
                      </a:lnTo>
                      <a:lnTo>
                        <a:pt x="76" y="163"/>
                      </a:lnTo>
                      <a:lnTo>
                        <a:pt x="76" y="163"/>
                      </a:lnTo>
                      <a:lnTo>
                        <a:pt x="71" y="99"/>
                      </a:lnTo>
                      <a:lnTo>
                        <a:pt x="64" y="47"/>
                      </a:lnTo>
                      <a:lnTo>
                        <a:pt x="59" y="21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2" y="5"/>
                      </a:lnTo>
                      <a:lnTo>
                        <a:pt x="45" y="7"/>
                      </a:lnTo>
                      <a:lnTo>
                        <a:pt x="40" y="9"/>
                      </a:lnTo>
                      <a:lnTo>
                        <a:pt x="33" y="7"/>
                      </a:lnTo>
                      <a:lnTo>
                        <a:pt x="28" y="5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2" y="56"/>
                      </a:lnTo>
                      <a:lnTo>
                        <a:pt x="5" y="10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57" name="Freeform 1520"/>
                <p:cNvSpPr>
                  <a:spLocks/>
                </p:cNvSpPr>
                <p:nvPr/>
              </p:nvSpPr>
              <p:spPr bwMode="auto">
                <a:xfrm>
                  <a:off x="2652713" y="992188"/>
                  <a:ext cx="117475" cy="123825"/>
                </a:xfrm>
                <a:custGeom>
                  <a:avLst/>
                  <a:gdLst>
                    <a:gd name="T0" fmla="*/ 0 w 74"/>
                    <a:gd name="T1" fmla="*/ 24 h 78"/>
                    <a:gd name="T2" fmla="*/ 0 w 74"/>
                    <a:gd name="T3" fmla="*/ 24 h 78"/>
                    <a:gd name="T4" fmla="*/ 5 w 74"/>
                    <a:gd name="T5" fmla="*/ 41 h 78"/>
                    <a:gd name="T6" fmla="*/ 12 w 74"/>
                    <a:gd name="T7" fmla="*/ 55 h 78"/>
                    <a:gd name="T8" fmla="*/ 19 w 74"/>
                    <a:gd name="T9" fmla="*/ 69 h 78"/>
                    <a:gd name="T10" fmla="*/ 19 w 74"/>
                    <a:gd name="T11" fmla="*/ 69 h 78"/>
                    <a:gd name="T12" fmla="*/ 26 w 74"/>
                    <a:gd name="T13" fmla="*/ 76 h 78"/>
                    <a:gd name="T14" fmla="*/ 36 w 74"/>
                    <a:gd name="T15" fmla="*/ 78 h 78"/>
                    <a:gd name="T16" fmla="*/ 36 w 74"/>
                    <a:gd name="T17" fmla="*/ 78 h 78"/>
                    <a:gd name="T18" fmla="*/ 41 w 74"/>
                    <a:gd name="T19" fmla="*/ 78 h 78"/>
                    <a:gd name="T20" fmla="*/ 43 w 74"/>
                    <a:gd name="T21" fmla="*/ 78 h 78"/>
                    <a:gd name="T22" fmla="*/ 50 w 74"/>
                    <a:gd name="T23" fmla="*/ 76 h 78"/>
                    <a:gd name="T24" fmla="*/ 55 w 74"/>
                    <a:gd name="T25" fmla="*/ 69 h 78"/>
                    <a:gd name="T26" fmla="*/ 62 w 74"/>
                    <a:gd name="T27" fmla="*/ 59 h 78"/>
                    <a:gd name="T28" fmla="*/ 66 w 74"/>
                    <a:gd name="T29" fmla="*/ 43 h 78"/>
                    <a:gd name="T30" fmla="*/ 74 w 74"/>
                    <a:gd name="T31" fmla="*/ 24 h 78"/>
                    <a:gd name="T32" fmla="*/ 74 w 74"/>
                    <a:gd name="T33" fmla="*/ 24 h 78"/>
                    <a:gd name="T34" fmla="*/ 71 w 74"/>
                    <a:gd name="T35" fmla="*/ 22 h 78"/>
                    <a:gd name="T36" fmla="*/ 66 w 74"/>
                    <a:gd name="T37" fmla="*/ 15 h 78"/>
                    <a:gd name="T38" fmla="*/ 55 w 74"/>
                    <a:gd name="T39" fmla="*/ 8 h 78"/>
                    <a:gd name="T40" fmla="*/ 36 w 74"/>
                    <a:gd name="T41" fmla="*/ 0 h 78"/>
                    <a:gd name="T42" fmla="*/ 36 w 74"/>
                    <a:gd name="T43" fmla="*/ 0 h 78"/>
                    <a:gd name="T44" fmla="*/ 22 w 74"/>
                    <a:gd name="T45" fmla="*/ 5 h 78"/>
                    <a:gd name="T46" fmla="*/ 10 w 74"/>
                    <a:gd name="T47" fmla="*/ 12 h 78"/>
                    <a:gd name="T48" fmla="*/ 5 w 74"/>
                    <a:gd name="T49" fmla="*/ 17 h 78"/>
                    <a:gd name="T50" fmla="*/ 0 w 74"/>
                    <a:gd name="T51" fmla="*/ 24 h 78"/>
                    <a:gd name="T52" fmla="*/ 0 w 74"/>
                    <a:gd name="T5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78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5" y="41"/>
                      </a:lnTo>
                      <a:lnTo>
                        <a:pt x="12" y="55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6" y="76"/>
                      </a:lnTo>
                      <a:lnTo>
                        <a:pt x="36" y="78"/>
                      </a:lnTo>
                      <a:lnTo>
                        <a:pt x="36" y="78"/>
                      </a:lnTo>
                      <a:lnTo>
                        <a:pt x="41" y="78"/>
                      </a:lnTo>
                      <a:lnTo>
                        <a:pt x="43" y="78"/>
                      </a:lnTo>
                      <a:lnTo>
                        <a:pt x="50" y="76"/>
                      </a:lnTo>
                      <a:lnTo>
                        <a:pt x="55" y="69"/>
                      </a:lnTo>
                      <a:lnTo>
                        <a:pt x="62" y="59"/>
                      </a:lnTo>
                      <a:lnTo>
                        <a:pt x="66" y="43"/>
                      </a:lnTo>
                      <a:lnTo>
                        <a:pt x="74" y="24"/>
                      </a:lnTo>
                      <a:lnTo>
                        <a:pt x="74" y="24"/>
                      </a:lnTo>
                      <a:lnTo>
                        <a:pt x="71" y="22"/>
                      </a:lnTo>
                      <a:lnTo>
                        <a:pt x="66" y="15"/>
                      </a:lnTo>
                      <a:lnTo>
                        <a:pt x="55" y="8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2" y="5"/>
                      </a:lnTo>
                      <a:lnTo>
                        <a:pt x="10" y="12"/>
                      </a:lnTo>
                      <a:lnTo>
                        <a:pt x="5" y="17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</p:grpSp>
        </p:grpSp>
      </p:grpSp>
      <p:grpSp>
        <p:nvGrpSpPr>
          <p:cNvPr id="111" name="Group 92"/>
          <p:cNvGrpSpPr>
            <a:grpSpLocks noChangeAspect="1"/>
          </p:cNvGrpSpPr>
          <p:nvPr/>
        </p:nvGrpSpPr>
        <p:grpSpPr>
          <a:xfrm>
            <a:off x="2898771" y="4188392"/>
            <a:ext cx="564924" cy="508316"/>
            <a:chOff x="757012" y="1811733"/>
            <a:chExt cx="1394285" cy="1254577"/>
          </a:xfrm>
        </p:grpSpPr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 flipH="1">
              <a:off x="757012" y="2758868"/>
              <a:ext cx="1394285" cy="307442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grpSp>
          <p:nvGrpSpPr>
            <p:cNvPr id="189" name="Group 9"/>
            <p:cNvGrpSpPr/>
            <p:nvPr/>
          </p:nvGrpSpPr>
          <p:grpSpPr>
            <a:xfrm>
              <a:off x="1005847" y="1811733"/>
              <a:ext cx="899612" cy="1094007"/>
              <a:chOff x="1005847" y="1811733"/>
              <a:chExt cx="899612" cy="1094007"/>
            </a:xfrm>
          </p:grpSpPr>
          <p:sp>
            <p:nvSpPr>
              <p:cNvPr id="190" name="Freeform 1121"/>
              <p:cNvSpPr>
                <a:spLocks/>
              </p:cNvSpPr>
              <p:nvPr/>
            </p:nvSpPr>
            <p:spPr bwMode="auto">
              <a:xfrm>
                <a:off x="1283961" y="2257282"/>
                <a:ext cx="347642" cy="200072"/>
              </a:xfrm>
              <a:custGeom>
                <a:avLst/>
                <a:gdLst>
                  <a:gd name="T0" fmla="*/ 28 w 245"/>
                  <a:gd name="T1" fmla="*/ 0 h 141"/>
                  <a:gd name="T2" fmla="*/ 28 w 245"/>
                  <a:gd name="T3" fmla="*/ 0 h 141"/>
                  <a:gd name="T4" fmla="*/ 28 w 245"/>
                  <a:gd name="T5" fmla="*/ 7 h 141"/>
                  <a:gd name="T6" fmla="*/ 28 w 245"/>
                  <a:gd name="T7" fmla="*/ 21 h 141"/>
                  <a:gd name="T8" fmla="*/ 26 w 245"/>
                  <a:gd name="T9" fmla="*/ 30 h 141"/>
                  <a:gd name="T10" fmla="*/ 19 w 245"/>
                  <a:gd name="T11" fmla="*/ 40 h 141"/>
                  <a:gd name="T12" fmla="*/ 12 w 245"/>
                  <a:gd name="T13" fmla="*/ 49 h 141"/>
                  <a:gd name="T14" fmla="*/ 0 w 245"/>
                  <a:gd name="T15" fmla="*/ 59 h 141"/>
                  <a:gd name="T16" fmla="*/ 0 w 245"/>
                  <a:gd name="T17" fmla="*/ 59 h 141"/>
                  <a:gd name="T18" fmla="*/ 5 w 245"/>
                  <a:gd name="T19" fmla="*/ 73 h 141"/>
                  <a:gd name="T20" fmla="*/ 12 w 245"/>
                  <a:gd name="T21" fmla="*/ 85 h 141"/>
                  <a:gd name="T22" fmla="*/ 24 w 245"/>
                  <a:gd name="T23" fmla="*/ 99 h 141"/>
                  <a:gd name="T24" fmla="*/ 38 w 245"/>
                  <a:gd name="T25" fmla="*/ 115 h 141"/>
                  <a:gd name="T26" fmla="*/ 59 w 245"/>
                  <a:gd name="T27" fmla="*/ 127 h 141"/>
                  <a:gd name="T28" fmla="*/ 73 w 245"/>
                  <a:gd name="T29" fmla="*/ 132 h 141"/>
                  <a:gd name="T30" fmla="*/ 87 w 245"/>
                  <a:gd name="T31" fmla="*/ 137 h 141"/>
                  <a:gd name="T32" fmla="*/ 101 w 245"/>
                  <a:gd name="T33" fmla="*/ 139 h 141"/>
                  <a:gd name="T34" fmla="*/ 120 w 245"/>
                  <a:gd name="T35" fmla="*/ 141 h 141"/>
                  <a:gd name="T36" fmla="*/ 120 w 245"/>
                  <a:gd name="T37" fmla="*/ 141 h 141"/>
                  <a:gd name="T38" fmla="*/ 132 w 245"/>
                  <a:gd name="T39" fmla="*/ 141 h 141"/>
                  <a:gd name="T40" fmla="*/ 146 w 245"/>
                  <a:gd name="T41" fmla="*/ 139 h 141"/>
                  <a:gd name="T42" fmla="*/ 165 w 245"/>
                  <a:gd name="T43" fmla="*/ 134 h 141"/>
                  <a:gd name="T44" fmla="*/ 184 w 245"/>
                  <a:gd name="T45" fmla="*/ 125 h 141"/>
                  <a:gd name="T46" fmla="*/ 205 w 245"/>
                  <a:gd name="T47" fmla="*/ 111 h 141"/>
                  <a:gd name="T48" fmla="*/ 215 w 245"/>
                  <a:gd name="T49" fmla="*/ 101 h 141"/>
                  <a:gd name="T50" fmla="*/ 226 w 245"/>
                  <a:gd name="T51" fmla="*/ 89 h 141"/>
                  <a:gd name="T52" fmla="*/ 236 w 245"/>
                  <a:gd name="T53" fmla="*/ 78 h 141"/>
                  <a:gd name="T54" fmla="*/ 245 w 245"/>
                  <a:gd name="T55" fmla="*/ 61 h 141"/>
                  <a:gd name="T56" fmla="*/ 245 w 245"/>
                  <a:gd name="T57" fmla="*/ 61 h 141"/>
                  <a:gd name="T58" fmla="*/ 238 w 245"/>
                  <a:gd name="T59" fmla="*/ 59 h 141"/>
                  <a:gd name="T60" fmla="*/ 226 w 245"/>
                  <a:gd name="T61" fmla="*/ 49 h 141"/>
                  <a:gd name="T62" fmla="*/ 219 w 245"/>
                  <a:gd name="T63" fmla="*/ 42 h 141"/>
                  <a:gd name="T64" fmla="*/ 215 w 245"/>
                  <a:gd name="T65" fmla="*/ 33 h 141"/>
                  <a:gd name="T66" fmla="*/ 210 w 245"/>
                  <a:gd name="T67" fmla="*/ 19 h 141"/>
                  <a:gd name="T68" fmla="*/ 210 w 245"/>
                  <a:gd name="T69" fmla="*/ 2 h 141"/>
                  <a:gd name="T70" fmla="*/ 210 w 245"/>
                  <a:gd name="T71" fmla="*/ 2 h 141"/>
                  <a:gd name="T72" fmla="*/ 196 w 245"/>
                  <a:gd name="T73" fmla="*/ 16 h 141"/>
                  <a:gd name="T74" fmla="*/ 177 w 245"/>
                  <a:gd name="T75" fmla="*/ 28 h 141"/>
                  <a:gd name="T76" fmla="*/ 156 w 245"/>
                  <a:gd name="T77" fmla="*/ 38 h 141"/>
                  <a:gd name="T78" fmla="*/ 141 w 245"/>
                  <a:gd name="T79" fmla="*/ 42 h 141"/>
                  <a:gd name="T80" fmla="*/ 127 w 245"/>
                  <a:gd name="T81" fmla="*/ 45 h 141"/>
                  <a:gd name="T82" fmla="*/ 113 w 245"/>
                  <a:gd name="T83" fmla="*/ 45 h 141"/>
                  <a:gd name="T84" fmla="*/ 97 w 245"/>
                  <a:gd name="T85" fmla="*/ 42 h 141"/>
                  <a:gd name="T86" fmla="*/ 80 w 245"/>
                  <a:gd name="T87" fmla="*/ 38 h 141"/>
                  <a:gd name="T88" fmla="*/ 64 w 245"/>
                  <a:gd name="T89" fmla="*/ 28 h 141"/>
                  <a:gd name="T90" fmla="*/ 47 w 245"/>
                  <a:gd name="T91" fmla="*/ 16 h 141"/>
                  <a:gd name="T92" fmla="*/ 28 w 245"/>
                  <a:gd name="T93" fmla="*/ 0 h 141"/>
                  <a:gd name="T94" fmla="*/ 28 w 245"/>
                  <a:gd name="T9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" h="141">
                    <a:moveTo>
                      <a:pt x="28" y="0"/>
                    </a:moveTo>
                    <a:lnTo>
                      <a:pt x="28" y="0"/>
                    </a:lnTo>
                    <a:lnTo>
                      <a:pt x="28" y="7"/>
                    </a:lnTo>
                    <a:lnTo>
                      <a:pt x="28" y="21"/>
                    </a:lnTo>
                    <a:lnTo>
                      <a:pt x="26" y="30"/>
                    </a:lnTo>
                    <a:lnTo>
                      <a:pt x="19" y="40"/>
                    </a:lnTo>
                    <a:lnTo>
                      <a:pt x="12" y="49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5" y="73"/>
                    </a:lnTo>
                    <a:lnTo>
                      <a:pt x="12" y="85"/>
                    </a:lnTo>
                    <a:lnTo>
                      <a:pt x="24" y="99"/>
                    </a:lnTo>
                    <a:lnTo>
                      <a:pt x="38" y="115"/>
                    </a:lnTo>
                    <a:lnTo>
                      <a:pt x="59" y="127"/>
                    </a:lnTo>
                    <a:lnTo>
                      <a:pt x="73" y="132"/>
                    </a:lnTo>
                    <a:lnTo>
                      <a:pt x="87" y="137"/>
                    </a:lnTo>
                    <a:lnTo>
                      <a:pt x="101" y="139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32" y="141"/>
                    </a:lnTo>
                    <a:lnTo>
                      <a:pt x="146" y="139"/>
                    </a:lnTo>
                    <a:lnTo>
                      <a:pt x="165" y="134"/>
                    </a:lnTo>
                    <a:lnTo>
                      <a:pt x="184" y="125"/>
                    </a:lnTo>
                    <a:lnTo>
                      <a:pt x="205" y="111"/>
                    </a:lnTo>
                    <a:lnTo>
                      <a:pt x="215" y="101"/>
                    </a:lnTo>
                    <a:lnTo>
                      <a:pt x="226" y="89"/>
                    </a:lnTo>
                    <a:lnTo>
                      <a:pt x="236" y="78"/>
                    </a:lnTo>
                    <a:lnTo>
                      <a:pt x="245" y="61"/>
                    </a:lnTo>
                    <a:lnTo>
                      <a:pt x="245" y="61"/>
                    </a:lnTo>
                    <a:lnTo>
                      <a:pt x="238" y="59"/>
                    </a:lnTo>
                    <a:lnTo>
                      <a:pt x="226" y="49"/>
                    </a:lnTo>
                    <a:lnTo>
                      <a:pt x="219" y="42"/>
                    </a:lnTo>
                    <a:lnTo>
                      <a:pt x="215" y="33"/>
                    </a:lnTo>
                    <a:lnTo>
                      <a:pt x="210" y="19"/>
                    </a:lnTo>
                    <a:lnTo>
                      <a:pt x="210" y="2"/>
                    </a:lnTo>
                    <a:lnTo>
                      <a:pt x="210" y="2"/>
                    </a:lnTo>
                    <a:lnTo>
                      <a:pt x="196" y="16"/>
                    </a:lnTo>
                    <a:lnTo>
                      <a:pt x="177" y="28"/>
                    </a:lnTo>
                    <a:lnTo>
                      <a:pt x="156" y="38"/>
                    </a:lnTo>
                    <a:lnTo>
                      <a:pt x="141" y="42"/>
                    </a:lnTo>
                    <a:lnTo>
                      <a:pt x="127" y="45"/>
                    </a:lnTo>
                    <a:lnTo>
                      <a:pt x="113" y="45"/>
                    </a:lnTo>
                    <a:lnTo>
                      <a:pt x="97" y="42"/>
                    </a:lnTo>
                    <a:lnTo>
                      <a:pt x="80" y="38"/>
                    </a:lnTo>
                    <a:lnTo>
                      <a:pt x="64" y="28"/>
                    </a:lnTo>
                    <a:lnTo>
                      <a:pt x="47" y="16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1" name="Freeform 1122"/>
              <p:cNvSpPr>
                <a:spLocks/>
              </p:cNvSpPr>
              <p:nvPr/>
            </p:nvSpPr>
            <p:spPr bwMode="auto">
              <a:xfrm>
                <a:off x="1005847" y="2304107"/>
                <a:ext cx="899612" cy="601633"/>
              </a:xfrm>
              <a:custGeom>
                <a:avLst/>
                <a:gdLst>
                  <a:gd name="T0" fmla="*/ 220 w 634"/>
                  <a:gd name="T1" fmla="*/ 0 h 424"/>
                  <a:gd name="T2" fmla="*/ 236 w 634"/>
                  <a:gd name="T3" fmla="*/ 30 h 424"/>
                  <a:gd name="T4" fmla="*/ 262 w 634"/>
                  <a:gd name="T5" fmla="*/ 71 h 424"/>
                  <a:gd name="T6" fmla="*/ 288 w 634"/>
                  <a:gd name="T7" fmla="*/ 89 h 424"/>
                  <a:gd name="T8" fmla="*/ 319 w 634"/>
                  <a:gd name="T9" fmla="*/ 94 h 424"/>
                  <a:gd name="T10" fmla="*/ 354 w 634"/>
                  <a:gd name="T11" fmla="*/ 80 h 424"/>
                  <a:gd name="T12" fmla="*/ 392 w 634"/>
                  <a:gd name="T13" fmla="*/ 35 h 424"/>
                  <a:gd name="T14" fmla="*/ 411 w 634"/>
                  <a:gd name="T15" fmla="*/ 0 h 424"/>
                  <a:gd name="T16" fmla="*/ 420 w 634"/>
                  <a:gd name="T17" fmla="*/ 12 h 424"/>
                  <a:gd name="T18" fmla="*/ 436 w 634"/>
                  <a:gd name="T19" fmla="*/ 26 h 424"/>
                  <a:gd name="T20" fmla="*/ 467 w 634"/>
                  <a:gd name="T21" fmla="*/ 40 h 424"/>
                  <a:gd name="T22" fmla="*/ 484 w 634"/>
                  <a:gd name="T23" fmla="*/ 45 h 424"/>
                  <a:gd name="T24" fmla="*/ 543 w 634"/>
                  <a:gd name="T25" fmla="*/ 71 h 424"/>
                  <a:gd name="T26" fmla="*/ 578 w 634"/>
                  <a:gd name="T27" fmla="*/ 96 h 424"/>
                  <a:gd name="T28" fmla="*/ 587 w 634"/>
                  <a:gd name="T29" fmla="*/ 108 h 424"/>
                  <a:gd name="T30" fmla="*/ 597 w 634"/>
                  <a:gd name="T31" fmla="*/ 132 h 424"/>
                  <a:gd name="T32" fmla="*/ 616 w 634"/>
                  <a:gd name="T33" fmla="*/ 188 h 424"/>
                  <a:gd name="T34" fmla="*/ 630 w 634"/>
                  <a:gd name="T35" fmla="*/ 266 h 424"/>
                  <a:gd name="T36" fmla="*/ 632 w 634"/>
                  <a:gd name="T37" fmla="*/ 330 h 424"/>
                  <a:gd name="T38" fmla="*/ 632 w 634"/>
                  <a:gd name="T39" fmla="*/ 353 h 424"/>
                  <a:gd name="T40" fmla="*/ 623 w 634"/>
                  <a:gd name="T41" fmla="*/ 365 h 424"/>
                  <a:gd name="T42" fmla="*/ 611 w 634"/>
                  <a:gd name="T43" fmla="*/ 375 h 424"/>
                  <a:gd name="T44" fmla="*/ 566 w 634"/>
                  <a:gd name="T45" fmla="*/ 391 h 424"/>
                  <a:gd name="T46" fmla="*/ 491 w 634"/>
                  <a:gd name="T47" fmla="*/ 410 h 424"/>
                  <a:gd name="T48" fmla="*/ 385 w 634"/>
                  <a:gd name="T49" fmla="*/ 424 h 424"/>
                  <a:gd name="T50" fmla="*/ 319 w 634"/>
                  <a:gd name="T51" fmla="*/ 424 h 424"/>
                  <a:gd name="T52" fmla="*/ 210 w 634"/>
                  <a:gd name="T53" fmla="*/ 415 h 424"/>
                  <a:gd name="T54" fmla="*/ 111 w 634"/>
                  <a:gd name="T55" fmla="*/ 396 h 424"/>
                  <a:gd name="T56" fmla="*/ 38 w 634"/>
                  <a:gd name="T57" fmla="*/ 375 h 424"/>
                  <a:gd name="T58" fmla="*/ 17 w 634"/>
                  <a:gd name="T59" fmla="*/ 368 h 424"/>
                  <a:gd name="T60" fmla="*/ 10 w 634"/>
                  <a:gd name="T61" fmla="*/ 360 h 424"/>
                  <a:gd name="T62" fmla="*/ 0 w 634"/>
                  <a:gd name="T63" fmla="*/ 339 h 424"/>
                  <a:gd name="T64" fmla="*/ 0 w 634"/>
                  <a:gd name="T65" fmla="*/ 325 h 424"/>
                  <a:gd name="T66" fmla="*/ 10 w 634"/>
                  <a:gd name="T67" fmla="*/ 238 h 424"/>
                  <a:gd name="T68" fmla="*/ 26 w 634"/>
                  <a:gd name="T69" fmla="*/ 160 h 424"/>
                  <a:gd name="T70" fmla="*/ 45 w 634"/>
                  <a:gd name="T71" fmla="*/ 108 h 424"/>
                  <a:gd name="T72" fmla="*/ 55 w 634"/>
                  <a:gd name="T73" fmla="*/ 94 h 424"/>
                  <a:gd name="T74" fmla="*/ 81 w 634"/>
                  <a:gd name="T75" fmla="*/ 73 h 424"/>
                  <a:gd name="T76" fmla="*/ 102 w 634"/>
                  <a:gd name="T77" fmla="*/ 63 h 424"/>
                  <a:gd name="T78" fmla="*/ 158 w 634"/>
                  <a:gd name="T79" fmla="*/ 42 h 424"/>
                  <a:gd name="T80" fmla="*/ 198 w 634"/>
                  <a:gd name="T81" fmla="*/ 23 h 424"/>
                  <a:gd name="T82" fmla="*/ 217 w 634"/>
                  <a:gd name="T83" fmla="*/ 7 h 424"/>
                  <a:gd name="T84" fmla="*/ 220 w 634"/>
                  <a:gd name="T8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424">
                    <a:moveTo>
                      <a:pt x="220" y="0"/>
                    </a:moveTo>
                    <a:lnTo>
                      <a:pt x="220" y="0"/>
                    </a:lnTo>
                    <a:lnTo>
                      <a:pt x="224" y="9"/>
                    </a:lnTo>
                    <a:lnTo>
                      <a:pt x="236" y="30"/>
                    </a:lnTo>
                    <a:lnTo>
                      <a:pt x="253" y="56"/>
                    </a:lnTo>
                    <a:lnTo>
                      <a:pt x="262" y="71"/>
                    </a:lnTo>
                    <a:lnTo>
                      <a:pt x="276" y="80"/>
                    </a:lnTo>
                    <a:lnTo>
                      <a:pt x="288" y="89"/>
                    </a:lnTo>
                    <a:lnTo>
                      <a:pt x="304" y="94"/>
                    </a:lnTo>
                    <a:lnTo>
                      <a:pt x="319" y="94"/>
                    </a:lnTo>
                    <a:lnTo>
                      <a:pt x="335" y="89"/>
                    </a:lnTo>
                    <a:lnTo>
                      <a:pt x="354" y="80"/>
                    </a:lnTo>
                    <a:lnTo>
                      <a:pt x="373" y="61"/>
                    </a:lnTo>
                    <a:lnTo>
                      <a:pt x="392" y="35"/>
                    </a:lnTo>
                    <a:lnTo>
                      <a:pt x="411" y="0"/>
                    </a:lnTo>
                    <a:lnTo>
                      <a:pt x="411" y="0"/>
                    </a:lnTo>
                    <a:lnTo>
                      <a:pt x="413" y="5"/>
                    </a:lnTo>
                    <a:lnTo>
                      <a:pt x="420" y="12"/>
                    </a:lnTo>
                    <a:lnTo>
                      <a:pt x="425" y="19"/>
                    </a:lnTo>
                    <a:lnTo>
                      <a:pt x="436" y="26"/>
                    </a:lnTo>
                    <a:lnTo>
                      <a:pt x="448" y="33"/>
                    </a:lnTo>
                    <a:lnTo>
                      <a:pt x="467" y="40"/>
                    </a:lnTo>
                    <a:lnTo>
                      <a:pt x="467" y="40"/>
                    </a:lnTo>
                    <a:lnTo>
                      <a:pt x="484" y="45"/>
                    </a:lnTo>
                    <a:lnTo>
                      <a:pt x="521" y="61"/>
                    </a:lnTo>
                    <a:lnTo>
                      <a:pt x="543" y="71"/>
                    </a:lnTo>
                    <a:lnTo>
                      <a:pt x="561" y="82"/>
                    </a:lnTo>
                    <a:lnTo>
                      <a:pt x="578" y="96"/>
                    </a:lnTo>
                    <a:lnTo>
                      <a:pt x="585" y="104"/>
                    </a:lnTo>
                    <a:lnTo>
                      <a:pt x="587" y="108"/>
                    </a:lnTo>
                    <a:lnTo>
                      <a:pt x="587" y="108"/>
                    </a:lnTo>
                    <a:lnTo>
                      <a:pt x="597" y="132"/>
                    </a:lnTo>
                    <a:lnTo>
                      <a:pt x="606" y="155"/>
                    </a:lnTo>
                    <a:lnTo>
                      <a:pt x="616" y="188"/>
                    </a:lnTo>
                    <a:lnTo>
                      <a:pt x="623" y="226"/>
                    </a:lnTo>
                    <a:lnTo>
                      <a:pt x="630" y="266"/>
                    </a:lnTo>
                    <a:lnTo>
                      <a:pt x="634" y="309"/>
                    </a:lnTo>
                    <a:lnTo>
                      <a:pt x="632" y="330"/>
                    </a:lnTo>
                    <a:lnTo>
                      <a:pt x="632" y="353"/>
                    </a:lnTo>
                    <a:lnTo>
                      <a:pt x="632" y="353"/>
                    </a:lnTo>
                    <a:lnTo>
                      <a:pt x="630" y="358"/>
                    </a:lnTo>
                    <a:lnTo>
                      <a:pt x="623" y="365"/>
                    </a:lnTo>
                    <a:lnTo>
                      <a:pt x="611" y="375"/>
                    </a:lnTo>
                    <a:lnTo>
                      <a:pt x="611" y="375"/>
                    </a:lnTo>
                    <a:lnTo>
                      <a:pt x="592" y="382"/>
                    </a:lnTo>
                    <a:lnTo>
                      <a:pt x="566" y="391"/>
                    </a:lnTo>
                    <a:lnTo>
                      <a:pt x="533" y="401"/>
                    </a:lnTo>
                    <a:lnTo>
                      <a:pt x="491" y="410"/>
                    </a:lnTo>
                    <a:lnTo>
                      <a:pt x="441" y="419"/>
                    </a:lnTo>
                    <a:lnTo>
                      <a:pt x="385" y="424"/>
                    </a:lnTo>
                    <a:lnTo>
                      <a:pt x="319" y="424"/>
                    </a:lnTo>
                    <a:lnTo>
                      <a:pt x="319" y="424"/>
                    </a:lnTo>
                    <a:lnTo>
                      <a:pt x="288" y="422"/>
                    </a:lnTo>
                    <a:lnTo>
                      <a:pt x="210" y="415"/>
                    </a:lnTo>
                    <a:lnTo>
                      <a:pt x="161" y="408"/>
                    </a:lnTo>
                    <a:lnTo>
                      <a:pt x="111" y="396"/>
                    </a:lnTo>
                    <a:lnTo>
                      <a:pt x="62" y="384"/>
                    </a:lnTo>
                    <a:lnTo>
                      <a:pt x="38" y="375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15" y="365"/>
                    </a:lnTo>
                    <a:lnTo>
                      <a:pt x="10" y="360"/>
                    </a:lnTo>
                    <a:lnTo>
                      <a:pt x="3" y="349"/>
                    </a:lnTo>
                    <a:lnTo>
                      <a:pt x="0" y="339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3" y="299"/>
                    </a:lnTo>
                    <a:lnTo>
                      <a:pt x="10" y="238"/>
                    </a:lnTo>
                    <a:lnTo>
                      <a:pt x="17" y="200"/>
                    </a:lnTo>
                    <a:lnTo>
                      <a:pt x="26" y="160"/>
                    </a:lnTo>
                    <a:lnTo>
                      <a:pt x="38" y="125"/>
                    </a:lnTo>
                    <a:lnTo>
                      <a:pt x="45" y="108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66" y="85"/>
                    </a:lnTo>
                    <a:lnTo>
                      <a:pt x="81" y="73"/>
                    </a:lnTo>
                    <a:lnTo>
                      <a:pt x="102" y="63"/>
                    </a:lnTo>
                    <a:lnTo>
                      <a:pt x="102" y="63"/>
                    </a:lnTo>
                    <a:lnTo>
                      <a:pt x="118" y="59"/>
                    </a:lnTo>
                    <a:lnTo>
                      <a:pt x="158" y="42"/>
                    </a:lnTo>
                    <a:lnTo>
                      <a:pt x="180" y="33"/>
                    </a:lnTo>
                    <a:lnTo>
                      <a:pt x="198" y="23"/>
                    </a:lnTo>
                    <a:lnTo>
                      <a:pt x="213" y="12"/>
                    </a:lnTo>
                    <a:lnTo>
                      <a:pt x="217" y="7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2" name="Freeform 1123"/>
              <p:cNvSpPr>
                <a:spLocks/>
              </p:cNvSpPr>
              <p:nvPr/>
            </p:nvSpPr>
            <p:spPr bwMode="auto">
              <a:xfrm>
                <a:off x="1354908" y="2434650"/>
                <a:ext cx="200072" cy="421427"/>
              </a:xfrm>
              <a:custGeom>
                <a:avLst/>
                <a:gdLst>
                  <a:gd name="T0" fmla="*/ 0 w 141"/>
                  <a:gd name="T1" fmla="*/ 68 h 297"/>
                  <a:gd name="T2" fmla="*/ 0 w 141"/>
                  <a:gd name="T3" fmla="*/ 68 h 297"/>
                  <a:gd name="T4" fmla="*/ 7 w 141"/>
                  <a:gd name="T5" fmla="*/ 101 h 297"/>
                  <a:gd name="T6" fmla="*/ 23 w 141"/>
                  <a:gd name="T7" fmla="*/ 172 h 297"/>
                  <a:gd name="T8" fmla="*/ 35 w 141"/>
                  <a:gd name="T9" fmla="*/ 214 h 297"/>
                  <a:gd name="T10" fmla="*/ 47 w 141"/>
                  <a:gd name="T11" fmla="*/ 250 h 297"/>
                  <a:gd name="T12" fmla="*/ 58 w 141"/>
                  <a:gd name="T13" fmla="*/ 280 h 297"/>
                  <a:gd name="T14" fmla="*/ 66 w 141"/>
                  <a:gd name="T15" fmla="*/ 290 h 297"/>
                  <a:gd name="T16" fmla="*/ 70 w 141"/>
                  <a:gd name="T17" fmla="*/ 297 h 297"/>
                  <a:gd name="T18" fmla="*/ 70 w 141"/>
                  <a:gd name="T19" fmla="*/ 297 h 297"/>
                  <a:gd name="T20" fmla="*/ 80 w 141"/>
                  <a:gd name="T21" fmla="*/ 276 h 297"/>
                  <a:gd name="T22" fmla="*/ 101 w 141"/>
                  <a:gd name="T23" fmla="*/ 219 h 297"/>
                  <a:gd name="T24" fmla="*/ 113 w 141"/>
                  <a:gd name="T25" fmla="*/ 184 h 297"/>
                  <a:gd name="T26" fmla="*/ 124 w 141"/>
                  <a:gd name="T27" fmla="*/ 146 h 297"/>
                  <a:gd name="T28" fmla="*/ 134 w 141"/>
                  <a:gd name="T29" fmla="*/ 106 h 297"/>
                  <a:gd name="T30" fmla="*/ 141 w 141"/>
                  <a:gd name="T31" fmla="*/ 68 h 297"/>
                  <a:gd name="T32" fmla="*/ 141 w 141"/>
                  <a:gd name="T33" fmla="*/ 68 h 297"/>
                  <a:gd name="T34" fmla="*/ 136 w 141"/>
                  <a:gd name="T35" fmla="*/ 59 h 297"/>
                  <a:gd name="T36" fmla="*/ 120 w 141"/>
                  <a:gd name="T37" fmla="*/ 35 h 297"/>
                  <a:gd name="T38" fmla="*/ 108 w 141"/>
                  <a:gd name="T39" fmla="*/ 21 h 297"/>
                  <a:gd name="T40" fmla="*/ 96 w 141"/>
                  <a:gd name="T41" fmla="*/ 12 h 297"/>
                  <a:gd name="T42" fmla="*/ 82 w 141"/>
                  <a:gd name="T43" fmla="*/ 2 h 297"/>
                  <a:gd name="T44" fmla="*/ 68 w 141"/>
                  <a:gd name="T45" fmla="*/ 0 h 297"/>
                  <a:gd name="T46" fmla="*/ 68 w 141"/>
                  <a:gd name="T47" fmla="*/ 0 h 297"/>
                  <a:gd name="T48" fmla="*/ 63 w 141"/>
                  <a:gd name="T49" fmla="*/ 0 h 297"/>
                  <a:gd name="T50" fmla="*/ 58 w 141"/>
                  <a:gd name="T51" fmla="*/ 2 h 297"/>
                  <a:gd name="T52" fmla="*/ 49 w 141"/>
                  <a:gd name="T53" fmla="*/ 7 h 297"/>
                  <a:gd name="T54" fmla="*/ 40 w 141"/>
                  <a:gd name="T55" fmla="*/ 16 h 297"/>
                  <a:gd name="T56" fmla="*/ 28 w 141"/>
                  <a:gd name="T57" fmla="*/ 28 h 297"/>
                  <a:gd name="T58" fmla="*/ 14 w 141"/>
                  <a:gd name="T59" fmla="*/ 45 h 297"/>
                  <a:gd name="T60" fmla="*/ 0 w 141"/>
                  <a:gd name="T61" fmla="*/ 68 h 297"/>
                  <a:gd name="T62" fmla="*/ 0 w 141"/>
                  <a:gd name="T63" fmla="*/ 6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297">
                    <a:moveTo>
                      <a:pt x="0" y="68"/>
                    </a:moveTo>
                    <a:lnTo>
                      <a:pt x="0" y="68"/>
                    </a:lnTo>
                    <a:lnTo>
                      <a:pt x="7" y="101"/>
                    </a:lnTo>
                    <a:lnTo>
                      <a:pt x="23" y="172"/>
                    </a:lnTo>
                    <a:lnTo>
                      <a:pt x="35" y="214"/>
                    </a:lnTo>
                    <a:lnTo>
                      <a:pt x="47" y="250"/>
                    </a:lnTo>
                    <a:lnTo>
                      <a:pt x="58" y="280"/>
                    </a:lnTo>
                    <a:lnTo>
                      <a:pt x="66" y="290"/>
                    </a:lnTo>
                    <a:lnTo>
                      <a:pt x="70" y="297"/>
                    </a:lnTo>
                    <a:lnTo>
                      <a:pt x="70" y="297"/>
                    </a:lnTo>
                    <a:lnTo>
                      <a:pt x="80" y="276"/>
                    </a:lnTo>
                    <a:lnTo>
                      <a:pt x="101" y="219"/>
                    </a:lnTo>
                    <a:lnTo>
                      <a:pt x="113" y="184"/>
                    </a:lnTo>
                    <a:lnTo>
                      <a:pt x="124" y="146"/>
                    </a:lnTo>
                    <a:lnTo>
                      <a:pt x="134" y="106"/>
                    </a:lnTo>
                    <a:lnTo>
                      <a:pt x="141" y="68"/>
                    </a:lnTo>
                    <a:lnTo>
                      <a:pt x="141" y="68"/>
                    </a:lnTo>
                    <a:lnTo>
                      <a:pt x="136" y="59"/>
                    </a:lnTo>
                    <a:lnTo>
                      <a:pt x="120" y="35"/>
                    </a:lnTo>
                    <a:lnTo>
                      <a:pt x="108" y="21"/>
                    </a:lnTo>
                    <a:lnTo>
                      <a:pt x="96" y="12"/>
                    </a:lnTo>
                    <a:lnTo>
                      <a:pt x="82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3" y="0"/>
                    </a:lnTo>
                    <a:lnTo>
                      <a:pt x="58" y="2"/>
                    </a:lnTo>
                    <a:lnTo>
                      <a:pt x="49" y="7"/>
                    </a:lnTo>
                    <a:lnTo>
                      <a:pt x="40" y="16"/>
                    </a:lnTo>
                    <a:lnTo>
                      <a:pt x="28" y="28"/>
                    </a:lnTo>
                    <a:lnTo>
                      <a:pt x="14" y="45"/>
                    </a:lnTo>
                    <a:lnTo>
                      <a:pt x="0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3" name="Freeform 1124"/>
              <p:cNvSpPr>
                <a:spLocks/>
              </p:cNvSpPr>
              <p:nvPr/>
            </p:nvSpPr>
            <p:spPr bwMode="auto">
              <a:xfrm>
                <a:off x="1318015" y="2277147"/>
                <a:ext cx="133381" cy="253992"/>
              </a:xfrm>
              <a:custGeom>
                <a:avLst/>
                <a:gdLst>
                  <a:gd name="T0" fmla="*/ 94 w 94"/>
                  <a:gd name="T1" fmla="*/ 108 h 179"/>
                  <a:gd name="T2" fmla="*/ 94 w 94"/>
                  <a:gd name="T3" fmla="*/ 108 h 179"/>
                  <a:gd name="T4" fmla="*/ 94 w 94"/>
                  <a:gd name="T5" fmla="*/ 108 h 179"/>
                  <a:gd name="T6" fmla="*/ 94 w 94"/>
                  <a:gd name="T7" fmla="*/ 108 h 179"/>
                  <a:gd name="T8" fmla="*/ 87 w 94"/>
                  <a:gd name="T9" fmla="*/ 113 h 179"/>
                  <a:gd name="T10" fmla="*/ 73 w 94"/>
                  <a:gd name="T11" fmla="*/ 123 h 179"/>
                  <a:gd name="T12" fmla="*/ 51 w 94"/>
                  <a:gd name="T13" fmla="*/ 141 h 179"/>
                  <a:gd name="T14" fmla="*/ 40 w 94"/>
                  <a:gd name="T15" fmla="*/ 158 h 179"/>
                  <a:gd name="T16" fmla="*/ 26 w 94"/>
                  <a:gd name="T17" fmla="*/ 179 h 179"/>
                  <a:gd name="T18" fmla="*/ 26 w 94"/>
                  <a:gd name="T19" fmla="*/ 179 h 179"/>
                  <a:gd name="T20" fmla="*/ 26 w 94"/>
                  <a:gd name="T21" fmla="*/ 179 h 179"/>
                  <a:gd name="T22" fmla="*/ 26 w 94"/>
                  <a:gd name="T23" fmla="*/ 179 h 179"/>
                  <a:gd name="T24" fmla="*/ 11 w 94"/>
                  <a:gd name="T25" fmla="*/ 113 h 179"/>
                  <a:gd name="T26" fmla="*/ 2 w 94"/>
                  <a:gd name="T27" fmla="*/ 61 h 179"/>
                  <a:gd name="T28" fmla="*/ 0 w 94"/>
                  <a:gd name="T29" fmla="*/ 38 h 179"/>
                  <a:gd name="T30" fmla="*/ 0 w 94"/>
                  <a:gd name="T31" fmla="*/ 21 h 179"/>
                  <a:gd name="T32" fmla="*/ 0 w 94"/>
                  <a:gd name="T33" fmla="*/ 21 h 179"/>
                  <a:gd name="T34" fmla="*/ 2 w 94"/>
                  <a:gd name="T35" fmla="*/ 12 h 179"/>
                  <a:gd name="T36" fmla="*/ 4 w 94"/>
                  <a:gd name="T37" fmla="*/ 0 h 179"/>
                  <a:gd name="T38" fmla="*/ 4 w 94"/>
                  <a:gd name="T39" fmla="*/ 0 h 179"/>
                  <a:gd name="T40" fmla="*/ 9 w 94"/>
                  <a:gd name="T41" fmla="*/ 14 h 179"/>
                  <a:gd name="T42" fmla="*/ 14 w 94"/>
                  <a:gd name="T43" fmla="*/ 31 h 179"/>
                  <a:gd name="T44" fmla="*/ 21 w 94"/>
                  <a:gd name="T45" fmla="*/ 47 h 179"/>
                  <a:gd name="T46" fmla="*/ 33 w 94"/>
                  <a:gd name="T47" fmla="*/ 66 h 179"/>
                  <a:gd name="T48" fmla="*/ 49 w 94"/>
                  <a:gd name="T49" fmla="*/ 85 h 179"/>
                  <a:gd name="T50" fmla="*/ 59 w 94"/>
                  <a:gd name="T51" fmla="*/ 92 h 179"/>
                  <a:gd name="T52" fmla="*/ 68 w 94"/>
                  <a:gd name="T53" fmla="*/ 99 h 179"/>
                  <a:gd name="T54" fmla="*/ 80 w 94"/>
                  <a:gd name="T55" fmla="*/ 106 h 179"/>
                  <a:gd name="T56" fmla="*/ 94 w 94"/>
                  <a:gd name="T57" fmla="*/ 108 h 179"/>
                  <a:gd name="T58" fmla="*/ 94 w 94"/>
                  <a:gd name="T59" fmla="*/ 10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79">
                    <a:moveTo>
                      <a:pt x="94" y="108"/>
                    </a:moveTo>
                    <a:lnTo>
                      <a:pt x="94" y="108"/>
                    </a:lnTo>
                    <a:lnTo>
                      <a:pt x="94" y="108"/>
                    </a:lnTo>
                    <a:lnTo>
                      <a:pt x="94" y="108"/>
                    </a:lnTo>
                    <a:lnTo>
                      <a:pt x="87" y="113"/>
                    </a:lnTo>
                    <a:lnTo>
                      <a:pt x="73" y="123"/>
                    </a:lnTo>
                    <a:lnTo>
                      <a:pt x="51" y="141"/>
                    </a:lnTo>
                    <a:lnTo>
                      <a:pt x="40" y="158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11" y="113"/>
                    </a:lnTo>
                    <a:lnTo>
                      <a:pt x="2" y="61"/>
                    </a:lnTo>
                    <a:lnTo>
                      <a:pt x="0" y="38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14"/>
                    </a:lnTo>
                    <a:lnTo>
                      <a:pt x="14" y="31"/>
                    </a:lnTo>
                    <a:lnTo>
                      <a:pt x="21" y="47"/>
                    </a:lnTo>
                    <a:lnTo>
                      <a:pt x="33" y="66"/>
                    </a:lnTo>
                    <a:lnTo>
                      <a:pt x="49" y="85"/>
                    </a:lnTo>
                    <a:lnTo>
                      <a:pt x="59" y="92"/>
                    </a:lnTo>
                    <a:lnTo>
                      <a:pt x="68" y="99"/>
                    </a:lnTo>
                    <a:lnTo>
                      <a:pt x="80" y="106"/>
                    </a:lnTo>
                    <a:lnTo>
                      <a:pt x="94" y="108"/>
                    </a:lnTo>
                    <a:lnTo>
                      <a:pt x="94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4" name="Freeform 1126"/>
              <p:cNvSpPr>
                <a:spLocks/>
              </p:cNvSpPr>
              <p:nvPr/>
            </p:nvSpPr>
            <p:spPr bwMode="auto">
              <a:xfrm>
                <a:off x="1276866" y="1858558"/>
                <a:ext cx="361832" cy="482442"/>
              </a:xfrm>
              <a:custGeom>
                <a:avLst/>
                <a:gdLst>
                  <a:gd name="T0" fmla="*/ 253 w 255"/>
                  <a:gd name="T1" fmla="*/ 182 h 340"/>
                  <a:gd name="T2" fmla="*/ 253 w 255"/>
                  <a:gd name="T3" fmla="*/ 182 h 340"/>
                  <a:gd name="T4" fmla="*/ 250 w 255"/>
                  <a:gd name="T5" fmla="*/ 208 h 340"/>
                  <a:gd name="T6" fmla="*/ 243 w 255"/>
                  <a:gd name="T7" fmla="*/ 236 h 340"/>
                  <a:gd name="T8" fmla="*/ 229 w 255"/>
                  <a:gd name="T9" fmla="*/ 262 h 340"/>
                  <a:gd name="T10" fmla="*/ 212 w 255"/>
                  <a:gd name="T11" fmla="*/ 285 h 340"/>
                  <a:gd name="T12" fmla="*/ 194 w 255"/>
                  <a:gd name="T13" fmla="*/ 307 h 340"/>
                  <a:gd name="T14" fmla="*/ 170 w 255"/>
                  <a:gd name="T15" fmla="*/ 323 h 340"/>
                  <a:gd name="T16" fmla="*/ 158 w 255"/>
                  <a:gd name="T17" fmla="*/ 330 h 340"/>
                  <a:gd name="T18" fmla="*/ 146 w 255"/>
                  <a:gd name="T19" fmla="*/ 335 h 340"/>
                  <a:gd name="T20" fmla="*/ 135 w 255"/>
                  <a:gd name="T21" fmla="*/ 337 h 340"/>
                  <a:gd name="T22" fmla="*/ 123 w 255"/>
                  <a:gd name="T23" fmla="*/ 340 h 340"/>
                  <a:gd name="T24" fmla="*/ 123 w 255"/>
                  <a:gd name="T25" fmla="*/ 340 h 340"/>
                  <a:gd name="T26" fmla="*/ 111 w 255"/>
                  <a:gd name="T27" fmla="*/ 337 h 340"/>
                  <a:gd name="T28" fmla="*/ 99 w 255"/>
                  <a:gd name="T29" fmla="*/ 335 h 340"/>
                  <a:gd name="T30" fmla="*/ 90 w 255"/>
                  <a:gd name="T31" fmla="*/ 330 h 340"/>
                  <a:gd name="T32" fmla="*/ 78 w 255"/>
                  <a:gd name="T33" fmla="*/ 326 h 340"/>
                  <a:gd name="T34" fmla="*/ 59 w 255"/>
                  <a:gd name="T35" fmla="*/ 309 h 340"/>
                  <a:gd name="T36" fmla="*/ 40 w 255"/>
                  <a:gd name="T37" fmla="*/ 288 h 340"/>
                  <a:gd name="T38" fmla="*/ 24 w 255"/>
                  <a:gd name="T39" fmla="*/ 264 h 340"/>
                  <a:gd name="T40" fmla="*/ 10 w 255"/>
                  <a:gd name="T41" fmla="*/ 238 h 340"/>
                  <a:gd name="T42" fmla="*/ 3 w 255"/>
                  <a:gd name="T43" fmla="*/ 210 h 340"/>
                  <a:gd name="T44" fmla="*/ 0 w 255"/>
                  <a:gd name="T45" fmla="*/ 196 h 340"/>
                  <a:gd name="T46" fmla="*/ 0 w 255"/>
                  <a:gd name="T47" fmla="*/ 182 h 340"/>
                  <a:gd name="T48" fmla="*/ 0 w 255"/>
                  <a:gd name="T49" fmla="*/ 182 h 340"/>
                  <a:gd name="T50" fmla="*/ 0 w 255"/>
                  <a:gd name="T51" fmla="*/ 149 h 340"/>
                  <a:gd name="T52" fmla="*/ 3 w 255"/>
                  <a:gd name="T53" fmla="*/ 116 h 340"/>
                  <a:gd name="T54" fmla="*/ 10 w 255"/>
                  <a:gd name="T55" fmla="*/ 85 h 340"/>
                  <a:gd name="T56" fmla="*/ 14 w 255"/>
                  <a:gd name="T57" fmla="*/ 71 h 340"/>
                  <a:gd name="T58" fmla="*/ 19 w 255"/>
                  <a:gd name="T59" fmla="*/ 57 h 340"/>
                  <a:gd name="T60" fmla="*/ 26 w 255"/>
                  <a:gd name="T61" fmla="*/ 45 h 340"/>
                  <a:gd name="T62" fmla="*/ 36 w 255"/>
                  <a:gd name="T63" fmla="*/ 33 h 340"/>
                  <a:gd name="T64" fmla="*/ 45 w 255"/>
                  <a:gd name="T65" fmla="*/ 24 h 340"/>
                  <a:gd name="T66" fmla="*/ 57 w 255"/>
                  <a:gd name="T67" fmla="*/ 14 h 340"/>
                  <a:gd name="T68" fmla="*/ 71 w 255"/>
                  <a:gd name="T69" fmla="*/ 10 h 340"/>
                  <a:gd name="T70" fmla="*/ 88 w 255"/>
                  <a:gd name="T71" fmla="*/ 3 h 340"/>
                  <a:gd name="T72" fmla="*/ 104 w 255"/>
                  <a:gd name="T73" fmla="*/ 0 h 340"/>
                  <a:gd name="T74" fmla="*/ 125 w 255"/>
                  <a:gd name="T75" fmla="*/ 0 h 340"/>
                  <a:gd name="T76" fmla="*/ 125 w 255"/>
                  <a:gd name="T77" fmla="*/ 0 h 340"/>
                  <a:gd name="T78" fmla="*/ 151 w 255"/>
                  <a:gd name="T79" fmla="*/ 0 h 340"/>
                  <a:gd name="T80" fmla="*/ 177 w 255"/>
                  <a:gd name="T81" fmla="*/ 7 h 340"/>
                  <a:gd name="T82" fmla="*/ 196 w 255"/>
                  <a:gd name="T83" fmla="*/ 14 h 340"/>
                  <a:gd name="T84" fmla="*/ 212 w 255"/>
                  <a:gd name="T85" fmla="*/ 26 h 340"/>
                  <a:gd name="T86" fmla="*/ 227 w 255"/>
                  <a:gd name="T87" fmla="*/ 40 h 340"/>
                  <a:gd name="T88" fmla="*/ 236 w 255"/>
                  <a:gd name="T89" fmla="*/ 54 h 340"/>
                  <a:gd name="T90" fmla="*/ 243 w 255"/>
                  <a:gd name="T91" fmla="*/ 71 h 340"/>
                  <a:gd name="T92" fmla="*/ 250 w 255"/>
                  <a:gd name="T93" fmla="*/ 87 h 340"/>
                  <a:gd name="T94" fmla="*/ 253 w 255"/>
                  <a:gd name="T95" fmla="*/ 104 h 340"/>
                  <a:gd name="T96" fmla="*/ 255 w 255"/>
                  <a:gd name="T97" fmla="*/ 120 h 340"/>
                  <a:gd name="T98" fmla="*/ 255 w 255"/>
                  <a:gd name="T99" fmla="*/ 149 h 340"/>
                  <a:gd name="T100" fmla="*/ 253 w 255"/>
                  <a:gd name="T101" fmla="*/ 182 h 340"/>
                  <a:gd name="T102" fmla="*/ 253 w 255"/>
                  <a:gd name="T103" fmla="*/ 18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5" h="340">
                    <a:moveTo>
                      <a:pt x="253" y="182"/>
                    </a:moveTo>
                    <a:lnTo>
                      <a:pt x="253" y="182"/>
                    </a:lnTo>
                    <a:lnTo>
                      <a:pt x="250" y="208"/>
                    </a:lnTo>
                    <a:lnTo>
                      <a:pt x="243" y="236"/>
                    </a:lnTo>
                    <a:lnTo>
                      <a:pt x="229" y="262"/>
                    </a:lnTo>
                    <a:lnTo>
                      <a:pt x="212" y="285"/>
                    </a:lnTo>
                    <a:lnTo>
                      <a:pt x="194" y="307"/>
                    </a:lnTo>
                    <a:lnTo>
                      <a:pt x="170" y="323"/>
                    </a:lnTo>
                    <a:lnTo>
                      <a:pt x="158" y="330"/>
                    </a:lnTo>
                    <a:lnTo>
                      <a:pt x="146" y="335"/>
                    </a:lnTo>
                    <a:lnTo>
                      <a:pt x="135" y="337"/>
                    </a:lnTo>
                    <a:lnTo>
                      <a:pt x="123" y="340"/>
                    </a:lnTo>
                    <a:lnTo>
                      <a:pt x="123" y="340"/>
                    </a:lnTo>
                    <a:lnTo>
                      <a:pt x="111" y="337"/>
                    </a:lnTo>
                    <a:lnTo>
                      <a:pt x="99" y="335"/>
                    </a:lnTo>
                    <a:lnTo>
                      <a:pt x="90" y="330"/>
                    </a:lnTo>
                    <a:lnTo>
                      <a:pt x="78" y="326"/>
                    </a:lnTo>
                    <a:lnTo>
                      <a:pt x="59" y="309"/>
                    </a:lnTo>
                    <a:lnTo>
                      <a:pt x="40" y="288"/>
                    </a:lnTo>
                    <a:lnTo>
                      <a:pt x="24" y="264"/>
                    </a:lnTo>
                    <a:lnTo>
                      <a:pt x="10" y="238"/>
                    </a:lnTo>
                    <a:lnTo>
                      <a:pt x="3" y="210"/>
                    </a:lnTo>
                    <a:lnTo>
                      <a:pt x="0" y="19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49"/>
                    </a:lnTo>
                    <a:lnTo>
                      <a:pt x="3" y="116"/>
                    </a:lnTo>
                    <a:lnTo>
                      <a:pt x="10" y="85"/>
                    </a:lnTo>
                    <a:lnTo>
                      <a:pt x="14" y="71"/>
                    </a:lnTo>
                    <a:lnTo>
                      <a:pt x="19" y="57"/>
                    </a:lnTo>
                    <a:lnTo>
                      <a:pt x="26" y="45"/>
                    </a:lnTo>
                    <a:lnTo>
                      <a:pt x="36" y="33"/>
                    </a:lnTo>
                    <a:lnTo>
                      <a:pt x="45" y="24"/>
                    </a:lnTo>
                    <a:lnTo>
                      <a:pt x="57" y="14"/>
                    </a:lnTo>
                    <a:lnTo>
                      <a:pt x="71" y="10"/>
                    </a:lnTo>
                    <a:lnTo>
                      <a:pt x="88" y="3"/>
                    </a:lnTo>
                    <a:lnTo>
                      <a:pt x="104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51" y="0"/>
                    </a:lnTo>
                    <a:lnTo>
                      <a:pt x="177" y="7"/>
                    </a:lnTo>
                    <a:lnTo>
                      <a:pt x="196" y="14"/>
                    </a:lnTo>
                    <a:lnTo>
                      <a:pt x="212" y="26"/>
                    </a:lnTo>
                    <a:lnTo>
                      <a:pt x="227" y="40"/>
                    </a:lnTo>
                    <a:lnTo>
                      <a:pt x="236" y="54"/>
                    </a:lnTo>
                    <a:lnTo>
                      <a:pt x="243" y="71"/>
                    </a:lnTo>
                    <a:lnTo>
                      <a:pt x="250" y="87"/>
                    </a:lnTo>
                    <a:lnTo>
                      <a:pt x="253" y="104"/>
                    </a:lnTo>
                    <a:lnTo>
                      <a:pt x="255" y="120"/>
                    </a:lnTo>
                    <a:lnTo>
                      <a:pt x="255" y="149"/>
                    </a:lnTo>
                    <a:lnTo>
                      <a:pt x="253" y="182"/>
                    </a:lnTo>
                    <a:lnTo>
                      <a:pt x="253" y="182"/>
                    </a:lnTo>
                    <a:close/>
                  </a:path>
                </a:pathLst>
              </a:custGeom>
              <a:solidFill>
                <a:srgbClr val="FDC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5" name="Freeform 1127"/>
              <p:cNvSpPr>
                <a:spLocks/>
              </p:cNvSpPr>
              <p:nvPr/>
            </p:nvSpPr>
            <p:spPr bwMode="auto">
              <a:xfrm>
                <a:off x="1621670" y="2065724"/>
                <a:ext cx="34055" cy="120611"/>
              </a:xfrm>
              <a:custGeom>
                <a:avLst/>
                <a:gdLst>
                  <a:gd name="T0" fmla="*/ 14 w 24"/>
                  <a:gd name="T1" fmla="*/ 0 h 85"/>
                  <a:gd name="T2" fmla="*/ 14 w 24"/>
                  <a:gd name="T3" fmla="*/ 0 h 85"/>
                  <a:gd name="T4" fmla="*/ 17 w 24"/>
                  <a:gd name="T5" fmla="*/ 0 h 85"/>
                  <a:gd name="T6" fmla="*/ 21 w 24"/>
                  <a:gd name="T7" fmla="*/ 7 h 85"/>
                  <a:gd name="T8" fmla="*/ 24 w 24"/>
                  <a:gd name="T9" fmla="*/ 12 h 85"/>
                  <a:gd name="T10" fmla="*/ 24 w 24"/>
                  <a:gd name="T11" fmla="*/ 19 h 85"/>
                  <a:gd name="T12" fmla="*/ 24 w 24"/>
                  <a:gd name="T13" fmla="*/ 31 h 85"/>
                  <a:gd name="T14" fmla="*/ 19 w 24"/>
                  <a:gd name="T15" fmla="*/ 43 h 85"/>
                  <a:gd name="T16" fmla="*/ 19 w 24"/>
                  <a:gd name="T17" fmla="*/ 43 h 85"/>
                  <a:gd name="T18" fmla="*/ 14 w 24"/>
                  <a:gd name="T19" fmla="*/ 59 h 85"/>
                  <a:gd name="T20" fmla="*/ 10 w 24"/>
                  <a:gd name="T21" fmla="*/ 73 h 85"/>
                  <a:gd name="T22" fmla="*/ 0 w 24"/>
                  <a:gd name="T23" fmla="*/ 85 h 85"/>
                  <a:gd name="T24" fmla="*/ 14 w 24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85">
                    <a:moveTo>
                      <a:pt x="14" y="0"/>
                    </a:moveTo>
                    <a:lnTo>
                      <a:pt x="14" y="0"/>
                    </a:lnTo>
                    <a:lnTo>
                      <a:pt x="17" y="0"/>
                    </a:lnTo>
                    <a:lnTo>
                      <a:pt x="21" y="7"/>
                    </a:lnTo>
                    <a:lnTo>
                      <a:pt x="24" y="12"/>
                    </a:lnTo>
                    <a:lnTo>
                      <a:pt x="24" y="19"/>
                    </a:lnTo>
                    <a:lnTo>
                      <a:pt x="24" y="31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4" y="59"/>
                    </a:lnTo>
                    <a:lnTo>
                      <a:pt x="10" y="73"/>
                    </a:lnTo>
                    <a:lnTo>
                      <a:pt x="0" y="8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6" name="Freeform 1128"/>
              <p:cNvSpPr>
                <a:spLocks/>
              </p:cNvSpPr>
              <p:nvPr/>
            </p:nvSpPr>
            <p:spPr bwMode="auto">
              <a:xfrm>
                <a:off x="1247068" y="1811733"/>
                <a:ext cx="310750" cy="297979"/>
              </a:xfrm>
              <a:custGeom>
                <a:avLst/>
                <a:gdLst>
                  <a:gd name="T0" fmla="*/ 219 w 219"/>
                  <a:gd name="T1" fmla="*/ 17 h 210"/>
                  <a:gd name="T2" fmla="*/ 203 w 219"/>
                  <a:gd name="T3" fmla="*/ 64 h 210"/>
                  <a:gd name="T4" fmla="*/ 203 w 219"/>
                  <a:gd name="T5" fmla="*/ 64 h 210"/>
                  <a:gd name="T6" fmla="*/ 196 w 219"/>
                  <a:gd name="T7" fmla="*/ 62 h 210"/>
                  <a:gd name="T8" fmla="*/ 189 w 219"/>
                  <a:gd name="T9" fmla="*/ 59 h 210"/>
                  <a:gd name="T10" fmla="*/ 177 w 219"/>
                  <a:gd name="T11" fmla="*/ 59 h 210"/>
                  <a:gd name="T12" fmla="*/ 165 w 219"/>
                  <a:gd name="T13" fmla="*/ 62 h 210"/>
                  <a:gd name="T14" fmla="*/ 153 w 219"/>
                  <a:gd name="T15" fmla="*/ 66 h 210"/>
                  <a:gd name="T16" fmla="*/ 142 w 219"/>
                  <a:gd name="T17" fmla="*/ 76 h 210"/>
                  <a:gd name="T18" fmla="*/ 132 w 219"/>
                  <a:gd name="T19" fmla="*/ 90 h 210"/>
                  <a:gd name="T20" fmla="*/ 132 w 219"/>
                  <a:gd name="T21" fmla="*/ 90 h 210"/>
                  <a:gd name="T22" fmla="*/ 130 w 219"/>
                  <a:gd name="T23" fmla="*/ 95 h 210"/>
                  <a:gd name="T24" fmla="*/ 125 w 219"/>
                  <a:gd name="T25" fmla="*/ 102 h 210"/>
                  <a:gd name="T26" fmla="*/ 118 w 219"/>
                  <a:gd name="T27" fmla="*/ 109 h 210"/>
                  <a:gd name="T28" fmla="*/ 109 w 219"/>
                  <a:gd name="T29" fmla="*/ 113 h 210"/>
                  <a:gd name="T30" fmla="*/ 97 w 219"/>
                  <a:gd name="T31" fmla="*/ 118 h 210"/>
                  <a:gd name="T32" fmla="*/ 78 w 219"/>
                  <a:gd name="T33" fmla="*/ 118 h 210"/>
                  <a:gd name="T34" fmla="*/ 57 w 219"/>
                  <a:gd name="T35" fmla="*/ 116 h 210"/>
                  <a:gd name="T36" fmla="*/ 57 w 219"/>
                  <a:gd name="T37" fmla="*/ 116 h 210"/>
                  <a:gd name="T38" fmla="*/ 52 w 219"/>
                  <a:gd name="T39" fmla="*/ 116 h 210"/>
                  <a:gd name="T40" fmla="*/ 43 w 219"/>
                  <a:gd name="T41" fmla="*/ 120 h 210"/>
                  <a:gd name="T42" fmla="*/ 38 w 219"/>
                  <a:gd name="T43" fmla="*/ 125 h 210"/>
                  <a:gd name="T44" fmla="*/ 31 w 219"/>
                  <a:gd name="T45" fmla="*/ 132 h 210"/>
                  <a:gd name="T46" fmla="*/ 28 w 219"/>
                  <a:gd name="T47" fmla="*/ 142 h 210"/>
                  <a:gd name="T48" fmla="*/ 24 w 219"/>
                  <a:gd name="T49" fmla="*/ 153 h 210"/>
                  <a:gd name="T50" fmla="*/ 26 w 219"/>
                  <a:gd name="T51" fmla="*/ 210 h 210"/>
                  <a:gd name="T52" fmla="*/ 26 w 219"/>
                  <a:gd name="T53" fmla="*/ 210 h 210"/>
                  <a:gd name="T54" fmla="*/ 24 w 219"/>
                  <a:gd name="T55" fmla="*/ 205 h 210"/>
                  <a:gd name="T56" fmla="*/ 10 w 219"/>
                  <a:gd name="T57" fmla="*/ 194 h 210"/>
                  <a:gd name="T58" fmla="*/ 10 w 219"/>
                  <a:gd name="T59" fmla="*/ 194 h 210"/>
                  <a:gd name="T60" fmla="*/ 7 w 219"/>
                  <a:gd name="T61" fmla="*/ 186 h 210"/>
                  <a:gd name="T62" fmla="*/ 5 w 219"/>
                  <a:gd name="T63" fmla="*/ 172 h 210"/>
                  <a:gd name="T64" fmla="*/ 0 w 219"/>
                  <a:gd name="T65" fmla="*/ 149 h 210"/>
                  <a:gd name="T66" fmla="*/ 2 w 219"/>
                  <a:gd name="T67" fmla="*/ 118 h 210"/>
                  <a:gd name="T68" fmla="*/ 2 w 219"/>
                  <a:gd name="T69" fmla="*/ 118 h 210"/>
                  <a:gd name="T70" fmla="*/ 7 w 219"/>
                  <a:gd name="T71" fmla="*/ 102 h 210"/>
                  <a:gd name="T72" fmla="*/ 12 w 219"/>
                  <a:gd name="T73" fmla="*/ 85 h 210"/>
                  <a:gd name="T74" fmla="*/ 21 w 219"/>
                  <a:gd name="T75" fmla="*/ 66 h 210"/>
                  <a:gd name="T76" fmla="*/ 35 w 219"/>
                  <a:gd name="T77" fmla="*/ 47 h 210"/>
                  <a:gd name="T78" fmla="*/ 52 w 219"/>
                  <a:gd name="T79" fmla="*/ 29 h 210"/>
                  <a:gd name="T80" fmla="*/ 64 w 219"/>
                  <a:gd name="T81" fmla="*/ 21 h 210"/>
                  <a:gd name="T82" fmla="*/ 76 w 219"/>
                  <a:gd name="T83" fmla="*/ 14 h 210"/>
                  <a:gd name="T84" fmla="*/ 90 w 219"/>
                  <a:gd name="T85" fmla="*/ 10 h 210"/>
                  <a:gd name="T86" fmla="*/ 104 w 219"/>
                  <a:gd name="T87" fmla="*/ 5 h 210"/>
                  <a:gd name="T88" fmla="*/ 104 w 219"/>
                  <a:gd name="T89" fmla="*/ 5 h 210"/>
                  <a:gd name="T90" fmla="*/ 116 w 219"/>
                  <a:gd name="T91" fmla="*/ 3 h 210"/>
                  <a:gd name="T92" fmla="*/ 144 w 219"/>
                  <a:gd name="T93" fmla="*/ 0 h 210"/>
                  <a:gd name="T94" fmla="*/ 163 w 219"/>
                  <a:gd name="T95" fmla="*/ 0 h 210"/>
                  <a:gd name="T96" fmla="*/ 182 w 219"/>
                  <a:gd name="T97" fmla="*/ 3 h 210"/>
                  <a:gd name="T98" fmla="*/ 200 w 219"/>
                  <a:gd name="T99" fmla="*/ 7 h 210"/>
                  <a:gd name="T100" fmla="*/ 219 w 219"/>
                  <a:gd name="T101" fmla="*/ 17 h 210"/>
                  <a:gd name="T102" fmla="*/ 219 w 219"/>
                  <a:gd name="T103" fmla="*/ 1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" h="210">
                    <a:moveTo>
                      <a:pt x="219" y="17"/>
                    </a:moveTo>
                    <a:lnTo>
                      <a:pt x="203" y="64"/>
                    </a:lnTo>
                    <a:lnTo>
                      <a:pt x="203" y="64"/>
                    </a:lnTo>
                    <a:lnTo>
                      <a:pt x="196" y="62"/>
                    </a:lnTo>
                    <a:lnTo>
                      <a:pt x="189" y="59"/>
                    </a:lnTo>
                    <a:lnTo>
                      <a:pt x="177" y="59"/>
                    </a:lnTo>
                    <a:lnTo>
                      <a:pt x="165" y="62"/>
                    </a:lnTo>
                    <a:lnTo>
                      <a:pt x="153" y="66"/>
                    </a:lnTo>
                    <a:lnTo>
                      <a:pt x="142" y="76"/>
                    </a:lnTo>
                    <a:lnTo>
                      <a:pt x="132" y="90"/>
                    </a:lnTo>
                    <a:lnTo>
                      <a:pt x="132" y="90"/>
                    </a:lnTo>
                    <a:lnTo>
                      <a:pt x="130" y="95"/>
                    </a:lnTo>
                    <a:lnTo>
                      <a:pt x="125" y="102"/>
                    </a:lnTo>
                    <a:lnTo>
                      <a:pt x="118" y="109"/>
                    </a:lnTo>
                    <a:lnTo>
                      <a:pt x="109" y="113"/>
                    </a:lnTo>
                    <a:lnTo>
                      <a:pt x="97" y="118"/>
                    </a:lnTo>
                    <a:lnTo>
                      <a:pt x="78" y="118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52" y="116"/>
                    </a:lnTo>
                    <a:lnTo>
                      <a:pt x="43" y="120"/>
                    </a:lnTo>
                    <a:lnTo>
                      <a:pt x="38" y="125"/>
                    </a:lnTo>
                    <a:lnTo>
                      <a:pt x="31" y="132"/>
                    </a:lnTo>
                    <a:lnTo>
                      <a:pt x="28" y="142"/>
                    </a:lnTo>
                    <a:lnTo>
                      <a:pt x="24" y="153"/>
                    </a:lnTo>
                    <a:lnTo>
                      <a:pt x="26" y="210"/>
                    </a:lnTo>
                    <a:lnTo>
                      <a:pt x="26" y="210"/>
                    </a:lnTo>
                    <a:lnTo>
                      <a:pt x="24" y="205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7" y="186"/>
                    </a:lnTo>
                    <a:lnTo>
                      <a:pt x="5" y="172"/>
                    </a:lnTo>
                    <a:lnTo>
                      <a:pt x="0" y="149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7" y="102"/>
                    </a:lnTo>
                    <a:lnTo>
                      <a:pt x="12" y="85"/>
                    </a:lnTo>
                    <a:lnTo>
                      <a:pt x="21" y="66"/>
                    </a:lnTo>
                    <a:lnTo>
                      <a:pt x="35" y="47"/>
                    </a:lnTo>
                    <a:lnTo>
                      <a:pt x="52" y="29"/>
                    </a:lnTo>
                    <a:lnTo>
                      <a:pt x="64" y="21"/>
                    </a:lnTo>
                    <a:lnTo>
                      <a:pt x="76" y="14"/>
                    </a:lnTo>
                    <a:lnTo>
                      <a:pt x="90" y="10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16" y="3"/>
                    </a:lnTo>
                    <a:lnTo>
                      <a:pt x="144" y="0"/>
                    </a:lnTo>
                    <a:lnTo>
                      <a:pt x="163" y="0"/>
                    </a:lnTo>
                    <a:lnTo>
                      <a:pt x="182" y="3"/>
                    </a:lnTo>
                    <a:lnTo>
                      <a:pt x="200" y="7"/>
                    </a:lnTo>
                    <a:lnTo>
                      <a:pt x="219" y="17"/>
                    </a:lnTo>
                    <a:lnTo>
                      <a:pt x="219" y="17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7" name="Freeform 1129"/>
              <p:cNvSpPr>
                <a:spLocks/>
              </p:cNvSpPr>
              <p:nvPr/>
            </p:nvSpPr>
            <p:spPr bwMode="auto">
              <a:xfrm>
                <a:off x="1535115" y="1835855"/>
                <a:ext cx="126287" cy="271019"/>
              </a:xfrm>
              <a:custGeom>
                <a:avLst/>
                <a:gdLst>
                  <a:gd name="T0" fmla="*/ 5 w 89"/>
                  <a:gd name="T1" fmla="*/ 49 h 191"/>
                  <a:gd name="T2" fmla="*/ 5 w 89"/>
                  <a:gd name="T3" fmla="*/ 49 h 191"/>
                  <a:gd name="T4" fmla="*/ 12 w 89"/>
                  <a:gd name="T5" fmla="*/ 52 h 191"/>
                  <a:gd name="T6" fmla="*/ 23 w 89"/>
                  <a:gd name="T7" fmla="*/ 61 h 191"/>
                  <a:gd name="T8" fmla="*/ 30 w 89"/>
                  <a:gd name="T9" fmla="*/ 68 h 191"/>
                  <a:gd name="T10" fmla="*/ 38 w 89"/>
                  <a:gd name="T11" fmla="*/ 80 h 191"/>
                  <a:gd name="T12" fmla="*/ 42 w 89"/>
                  <a:gd name="T13" fmla="*/ 92 h 191"/>
                  <a:gd name="T14" fmla="*/ 45 w 89"/>
                  <a:gd name="T15" fmla="*/ 106 h 191"/>
                  <a:gd name="T16" fmla="*/ 45 w 89"/>
                  <a:gd name="T17" fmla="*/ 106 h 191"/>
                  <a:gd name="T18" fmla="*/ 45 w 89"/>
                  <a:gd name="T19" fmla="*/ 113 h 191"/>
                  <a:gd name="T20" fmla="*/ 45 w 89"/>
                  <a:gd name="T21" fmla="*/ 129 h 191"/>
                  <a:gd name="T22" fmla="*/ 47 w 89"/>
                  <a:gd name="T23" fmla="*/ 139 h 191"/>
                  <a:gd name="T24" fmla="*/ 49 w 89"/>
                  <a:gd name="T25" fmla="*/ 148 h 191"/>
                  <a:gd name="T26" fmla="*/ 54 w 89"/>
                  <a:gd name="T27" fmla="*/ 158 h 191"/>
                  <a:gd name="T28" fmla="*/ 63 w 89"/>
                  <a:gd name="T29" fmla="*/ 167 h 191"/>
                  <a:gd name="T30" fmla="*/ 63 w 89"/>
                  <a:gd name="T31" fmla="*/ 167 h 191"/>
                  <a:gd name="T32" fmla="*/ 66 w 89"/>
                  <a:gd name="T33" fmla="*/ 167 h 191"/>
                  <a:gd name="T34" fmla="*/ 68 w 89"/>
                  <a:gd name="T35" fmla="*/ 191 h 191"/>
                  <a:gd name="T36" fmla="*/ 68 w 89"/>
                  <a:gd name="T37" fmla="*/ 191 h 191"/>
                  <a:gd name="T38" fmla="*/ 73 w 89"/>
                  <a:gd name="T39" fmla="*/ 179 h 191"/>
                  <a:gd name="T40" fmla="*/ 75 w 89"/>
                  <a:gd name="T41" fmla="*/ 172 h 191"/>
                  <a:gd name="T42" fmla="*/ 78 w 89"/>
                  <a:gd name="T43" fmla="*/ 167 h 191"/>
                  <a:gd name="T44" fmla="*/ 82 w 89"/>
                  <a:gd name="T45" fmla="*/ 167 h 191"/>
                  <a:gd name="T46" fmla="*/ 82 w 89"/>
                  <a:gd name="T47" fmla="*/ 167 h 191"/>
                  <a:gd name="T48" fmla="*/ 85 w 89"/>
                  <a:gd name="T49" fmla="*/ 158 h 191"/>
                  <a:gd name="T50" fmla="*/ 89 w 89"/>
                  <a:gd name="T51" fmla="*/ 132 h 191"/>
                  <a:gd name="T52" fmla="*/ 89 w 89"/>
                  <a:gd name="T53" fmla="*/ 115 h 191"/>
                  <a:gd name="T54" fmla="*/ 87 w 89"/>
                  <a:gd name="T55" fmla="*/ 96 h 191"/>
                  <a:gd name="T56" fmla="*/ 82 w 89"/>
                  <a:gd name="T57" fmla="*/ 78 h 191"/>
                  <a:gd name="T58" fmla="*/ 75 w 89"/>
                  <a:gd name="T59" fmla="*/ 61 h 191"/>
                  <a:gd name="T60" fmla="*/ 75 w 89"/>
                  <a:gd name="T61" fmla="*/ 61 h 191"/>
                  <a:gd name="T62" fmla="*/ 73 w 89"/>
                  <a:gd name="T63" fmla="*/ 54 h 191"/>
                  <a:gd name="T64" fmla="*/ 63 w 89"/>
                  <a:gd name="T65" fmla="*/ 37 h 191"/>
                  <a:gd name="T66" fmla="*/ 56 w 89"/>
                  <a:gd name="T67" fmla="*/ 28 h 191"/>
                  <a:gd name="T68" fmla="*/ 47 w 89"/>
                  <a:gd name="T69" fmla="*/ 16 h 191"/>
                  <a:gd name="T70" fmla="*/ 33 w 89"/>
                  <a:gd name="T71" fmla="*/ 7 h 191"/>
                  <a:gd name="T72" fmla="*/ 16 w 89"/>
                  <a:gd name="T73" fmla="*/ 0 h 191"/>
                  <a:gd name="T74" fmla="*/ 0 w 89"/>
                  <a:gd name="T75" fmla="*/ 47 h 191"/>
                  <a:gd name="T76" fmla="*/ 5 w 89"/>
                  <a:gd name="T77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9" h="191">
                    <a:moveTo>
                      <a:pt x="5" y="49"/>
                    </a:moveTo>
                    <a:lnTo>
                      <a:pt x="5" y="49"/>
                    </a:lnTo>
                    <a:lnTo>
                      <a:pt x="12" y="52"/>
                    </a:lnTo>
                    <a:lnTo>
                      <a:pt x="23" y="61"/>
                    </a:lnTo>
                    <a:lnTo>
                      <a:pt x="30" y="68"/>
                    </a:lnTo>
                    <a:lnTo>
                      <a:pt x="38" y="80"/>
                    </a:lnTo>
                    <a:lnTo>
                      <a:pt x="42" y="92"/>
                    </a:lnTo>
                    <a:lnTo>
                      <a:pt x="45" y="106"/>
                    </a:lnTo>
                    <a:lnTo>
                      <a:pt x="45" y="106"/>
                    </a:lnTo>
                    <a:lnTo>
                      <a:pt x="45" y="113"/>
                    </a:lnTo>
                    <a:lnTo>
                      <a:pt x="45" y="129"/>
                    </a:lnTo>
                    <a:lnTo>
                      <a:pt x="47" y="139"/>
                    </a:lnTo>
                    <a:lnTo>
                      <a:pt x="49" y="148"/>
                    </a:lnTo>
                    <a:lnTo>
                      <a:pt x="54" y="158"/>
                    </a:lnTo>
                    <a:lnTo>
                      <a:pt x="63" y="167"/>
                    </a:lnTo>
                    <a:lnTo>
                      <a:pt x="63" y="167"/>
                    </a:lnTo>
                    <a:lnTo>
                      <a:pt x="66" y="167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73" y="179"/>
                    </a:lnTo>
                    <a:lnTo>
                      <a:pt x="75" y="172"/>
                    </a:lnTo>
                    <a:lnTo>
                      <a:pt x="78" y="167"/>
                    </a:lnTo>
                    <a:lnTo>
                      <a:pt x="82" y="167"/>
                    </a:lnTo>
                    <a:lnTo>
                      <a:pt x="82" y="167"/>
                    </a:lnTo>
                    <a:lnTo>
                      <a:pt x="85" y="158"/>
                    </a:lnTo>
                    <a:lnTo>
                      <a:pt x="89" y="132"/>
                    </a:lnTo>
                    <a:lnTo>
                      <a:pt x="89" y="115"/>
                    </a:lnTo>
                    <a:lnTo>
                      <a:pt x="87" y="96"/>
                    </a:lnTo>
                    <a:lnTo>
                      <a:pt x="82" y="78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3" y="54"/>
                    </a:lnTo>
                    <a:lnTo>
                      <a:pt x="63" y="37"/>
                    </a:lnTo>
                    <a:lnTo>
                      <a:pt x="56" y="28"/>
                    </a:lnTo>
                    <a:lnTo>
                      <a:pt x="47" y="16"/>
                    </a:lnTo>
                    <a:lnTo>
                      <a:pt x="33" y="7"/>
                    </a:lnTo>
                    <a:lnTo>
                      <a:pt x="16" y="0"/>
                    </a:lnTo>
                    <a:lnTo>
                      <a:pt x="0" y="47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8" name="Freeform 1130"/>
              <p:cNvSpPr>
                <a:spLocks/>
              </p:cNvSpPr>
              <p:nvPr/>
            </p:nvSpPr>
            <p:spPr bwMode="auto">
              <a:xfrm>
                <a:off x="1451396" y="2274309"/>
                <a:ext cx="140476" cy="256830"/>
              </a:xfrm>
              <a:custGeom>
                <a:avLst/>
                <a:gdLst>
                  <a:gd name="T0" fmla="*/ 0 w 99"/>
                  <a:gd name="T1" fmla="*/ 110 h 181"/>
                  <a:gd name="T2" fmla="*/ 0 w 99"/>
                  <a:gd name="T3" fmla="*/ 110 h 181"/>
                  <a:gd name="T4" fmla="*/ 5 w 99"/>
                  <a:gd name="T5" fmla="*/ 113 h 181"/>
                  <a:gd name="T6" fmla="*/ 12 w 99"/>
                  <a:gd name="T7" fmla="*/ 115 h 181"/>
                  <a:gd name="T8" fmla="*/ 21 w 99"/>
                  <a:gd name="T9" fmla="*/ 120 h 181"/>
                  <a:gd name="T10" fmla="*/ 31 w 99"/>
                  <a:gd name="T11" fmla="*/ 127 h 181"/>
                  <a:gd name="T12" fmla="*/ 42 w 99"/>
                  <a:gd name="T13" fmla="*/ 141 h 181"/>
                  <a:gd name="T14" fmla="*/ 56 w 99"/>
                  <a:gd name="T15" fmla="*/ 158 h 181"/>
                  <a:gd name="T16" fmla="*/ 73 w 99"/>
                  <a:gd name="T17" fmla="*/ 181 h 181"/>
                  <a:gd name="T18" fmla="*/ 73 w 99"/>
                  <a:gd name="T19" fmla="*/ 181 h 181"/>
                  <a:gd name="T20" fmla="*/ 87 w 99"/>
                  <a:gd name="T21" fmla="*/ 115 h 181"/>
                  <a:gd name="T22" fmla="*/ 94 w 99"/>
                  <a:gd name="T23" fmla="*/ 63 h 181"/>
                  <a:gd name="T24" fmla="*/ 97 w 99"/>
                  <a:gd name="T25" fmla="*/ 40 h 181"/>
                  <a:gd name="T26" fmla="*/ 99 w 99"/>
                  <a:gd name="T27" fmla="*/ 23 h 181"/>
                  <a:gd name="T28" fmla="*/ 99 w 99"/>
                  <a:gd name="T29" fmla="*/ 23 h 181"/>
                  <a:gd name="T30" fmla="*/ 97 w 99"/>
                  <a:gd name="T31" fmla="*/ 11 h 181"/>
                  <a:gd name="T32" fmla="*/ 92 w 99"/>
                  <a:gd name="T33" fmla="*/ 0 h 181"/>
                  <a:gd name="T34" fmla="*/ 92 w 99"/>
                  <a:gd name="T35" fmla="*/ 0 h 181"/>
                  <a:gd name="T36" fmla="*/ 89 w 99"/>
                  <a:gd name="T37" fmla="*/ 14 h 181"/>
                  <a:gd name="T38" fmla="*/ 82 w 99"/>
                  <a:gd name="T39" fmla="*/ 28 h 181"/>
                  <a:gd name="T40" fmla="*/ 75 w 99"/>
                  <a:gd name="T41" fmla="*/ 47 h 181"/>
                  <a:gd name="T42" fmla="*/ 64 w 99"/>
                  <a:gd name="T43" fmla="*/ 66 h 181"/>
                  <a:gd name="T44" fmla="*/ 47 w 99"/>
                  <a:gd name="T45" fmla="*/ 84 h 181"/>
                  <a:gd name="T46" fmla="*/ 38 w 99"/>
                  <a:gd name="T47" fmla="*/ 94 h 181"/>
                  <a:gd name="T48" fmla="*/ 26 w 99"/>
                  <a:gd name="T49" fmla="*/ 101 h 181"/>
                  <a:gd name="T50" fmla="*/ 14 w 99"/>
                  <a:gd name="T51" fmla="*/ 106 h 181"/>
                  <a:gd name="T52" fmla="*/ 0 w 99"/>
                  <a:gd name="T53" fmla="*/ 110 h 181"/>
                  <a:gd name="T54" fmla="*/ 0 w 99"/>
                  <a:gd name="T55" fmla="*/ 11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81">
                    <a:moveTo>
                      <a:pt x="0" y="110"/>
                    </a:moveTo>
                    <a:lnTo>
                      <a:pt x="0" y="110"/>
                    </a:lnTo>
                    <a:lnTo>
                      <a:pt x="5" y="113"/>
                    </a:lnTo>
                    <a:lnTo>
                      <a:pt x="12" y="115"/>
                    </a:lnTo>
                    <a:lnTo>
                      <a:pt x="21" y="120"/>
                    </a:lnTo>
                    <a:lnTo>
                      <a:pt x="31" y="127"/>
                    </a:lnTo>
                    <a:lnTo>
                      <a:pt x="42" y="141"/>
                    </a:lnTo>
                    <a:lnTo>
                      <a:pt x="56" y="158"/>
                    </a:lnTo>
                    <a:lnTo>
                      <a:pt x="73" y="181"/>
                    </a:lnTo>
                    <a:lnTo>
                      <a:pt x="73" y="181"/>
                    </a:lnTo>
                    <a:lnTo>
                      <a:pt x="87" y="115"/>
                    </a:lnTo>
                    <a:lnTo>
                      <a:pt x="94" y="63"/>
                    </a:lnTo>
                    <a:lnTo>
                      <a:pt x="97" y="40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7" y="11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4"/>
                    </a:lnTo>
                    <a:lnTo>
                      <a:pt x="82" y="28"/>
                    </a:lnTo>
                    <a:lnTo>
                      <a:pt x="75" y="47"/>
                    </a:lnTo>
                    <a:lnTo>
                      <a:pt x="64" y="66"/>
                    </a:lnTo>
                    <a:lnTo>
                      <a:pt x="47" y="84"/>
                    </a:lnTo>
                    <a:lnTo>
                      <a:pt x="38" y="94"/>
                    </a:lnTo>
                    <a:lnTo>
                      <a:pt x="26" y="101"/>
                    </a:lnTo>
                    <a:lnTo>
                      <a:pt x="14" y="106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99" name="Freeform 1131"/>
              <p:cNvSpPr>
                <a:spLocks/>
              </p:cNvSpPr>
              <p:nvPr/>
            </p:nvSpPr>
            <p:spPr bwMode="auto">
              <a:xfrm>
                <a:off x="1735186" y="2437488"/>
                <a:ext cx="76623" cy="438455"/>
              </a:xfrm>
              <a:custGeom>
                <a:avLst/>
                <a:gdLst>
                  <a:gd name="T0" fmla="*/ 54 w 54"/>
                  <a:gd name="T1" fmla="*/ 0 h 309"/>
                  <a:gd name="T2" fmla="*/ 54 w 54"/>
                  <a:gd name="T3" fmla="*/ 0 h 309"/>
                  <a:gd name="T4" fmla="*/ 43 w 54"/>
                  <a:gd name="T5" fmla="*/ 26 h 309"/>
                  <a:gd name="T6" fmla="*/ 31 w 54"/>
                  <a:gd name="T7" fmla="*/ 57 h 309"/>
                  <a:gd name="T8" fmla="*/ 21 w 54"/>
                  <a:gd name="T9" fmla="*/ 97 h 309"/>
                  <a:gd name="T10" fmla="*/ 12 w 54"/>
                  <a:gd name="T11" fmla="*/ 142 h 309"/>
                  <a:gd name="T12" fmla="*/ 7 w 54"/>
                  <a:gd name="T13" fmla="*/ 167 h 309"/>
                  <a:gd name="T14" fmla="*/ 7 w 54"/>
                  <a:gd name="T15" fmla="*/ 193 h 309"/>
                  <a:gd name="T16" fmla="*/ 7 w 54"/>
                  <a:gd name="T17" fmla="*/ 219 h 309"/>
                  <a:gd name="T18" fmla="*/ 7 w 54"/>
                  <a:gd name="T19" fmla="*/ 248 h 309"/>
                  <a:gd name="T20" fmla="*/ 12 w 54"/>
                  <a:gd name="T21" fmla="*/ 276 h 309"/>
                  <a:gd name="T22" fmla="*/ 19 w 54"/>
                  <a:gd name="T23" fmla="*/ 304 h 309"/>
                  <a:gd name="T24" fmla="*/ 10 w 54"/>
                  <a:gd name="T25" fmla="*/ 309 h 309"/>
                  <a:gd name="T26" fmla="*/ 10 w 54"/>
                  <a:gd name="T27" fmla="*/ 309 h 309"/>
                  <a:gd name="T28" fmla="*/ 5 w 54"/>
                  <a:gd name="T29" fmla="*/ 283 h 309"/>
                  <a:gd name="T30" fmla="*/ 0 w 54"/>
                  <a:gd name="T31" fmla="*/ 255 h 309"/>
                  <a:gd name="T32" fmla="*/ 0 w 54"/>
                  <a:gd name="T33" fmla="*/ 217 h 309"/>
                  <a:gd name="T34" fmla="*/ 3 w 54"/>
                  <a:gd name="T35" fmla="*/ 170 h 309"/>
                  <a:gd name="T36" fmla="*/ 5 w 54"/>
                  <a:gd name="T37" fmla="*/ 144 h 309"/>
                  <a:gd name="T38" fmla="*/ 10 w 54"/>
                  <a:gd name="T39" fmla="*/ 118 h 309"/>
                  <a:gd name="T40" fmla="*/ 17 w 54"/>
                  <a:gd name="T41" fmla="*/ 90 h 309"/>
                  <a:gd name="T42" fmla="*/ 26 w 54"/>
                  <a:gd name="T43" fmla="*/ 61 h 309"/>
                  <a:gd name="T44" fmla="*/ 40 w 54"/>
                  <a:gd name="T45" fmla="*/ 31 h 309"/>
                  <a:gd name="T46" fmla="*/ 54 w 54"/>
                  <a:gd name="T47" fmla="*/ 0 h 309"/>
                  <a:gd name="T48" fmla="*/ 54 w 54"/>
                  <a:gd name="T4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309">
                    <a:moveTo>
                      <a:pt x="54" y="0"/>
                    </a:moveTo>
                    <a:lnTo>
                      <a:pt x="54" y="0"/>
                    </a:lnTo>
                    <a:lnTo>
                      <a:pt x="43" y="26"/>
                    </a:lnTo>
                    <a:lnTo>
                      <a:pt x="31" y="57"/>
                    </a:lnTo>
                    <a:lnTo>
                      <a:pt x="21" y="97"/>
                    </a:lnTo>
                    <a:lnTo>
                      <a:pt x="12" y="142"/>
                    </a:lnTo>
                    <a:lnTo>
                      <a:pt x="7" y="167"/>
                    </a:lnTo>
                    <a:lnTo>
                      <a:pt x="7" y="193"/>
                    </a:lnTo>
                    <a:lnTo>
                      <a:pt x="7" y="219"/>
                    </a:lnTo>
                    <a:lnTo>
                      <a:pt x="7" y="248"/>
                    </a:lnTo>
                    <a:lnTo>
                      <a:pt x="12" y="276"/>
                    </a:lnTo>
                    <a:lnTo>
                      <a:pt x="19" y="304"/>
                    </a:lnTo>
                    <a:lnTo>
                      <a:pt x="10" y="309"/>
                    </a:lnTo>
                    <a:lnTo>
                      <a:pt x="10" y="309"/>
                    </a:lnTo>
                    <a:lnTo>
                      <a:pt x="5" y="283"/>
                    </a:lnTo>
                    <a:lnTo>
                      <a:pt x="0" y="255"/>
                    </a:lnTo>
                    <a:lnTo>
                      <a:pt x="0" y="217"/>
                    </a:lnTo>
                    <a:lnTo>
                      <a:pt x="3" y="170"/>
                    </a:lnTo>
                    <a:lnTo>
                      <a:pt x="5" y="144"/>
                    </a:lnTo>
                    <a:lnTo>
                      <a:pt x="10" y="118"/>
                    </a:lnTo>
                    <a:lnTo>
                      <a:pt x="17" y="90"/>
                    </a:lnTo>
                    <a:lnTo>
                      <a:pt x="26" y="61"/>
                    </a:lnTo>
                    <a:lnTo>
                      <a:pt x="40" y="31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0" name="Freeform 1132"/>
              <p:cNvSpPr>
                <a:spLocks/>
              </p:cNvSpPr>
              <p:nvPr/>
            </p:nvSpPr>
            <p:spPr bwMode="auto">
              <a:xfrm>
                <a:off x="1089566" y="2430393"/>
                <a:ext cx="78042" cy="431360"/>
              </a:xfrm>
              <a:custGeom>
                <a:avLst/>
                <a:gdLst>
                  <a:gd name="T0" fmla="*/ 0 w 55"/>
                  <a:gd name="T1" fmla="*/ 0 h 304"/>
                  <a:gd name="T2" fmla="*/ 0 w 55"/>
                  <a:gd name="T3" fmla="*/ 0 h 304"/>
                  <a:gd name="T4" fmla="*/ 12 w 55"/>
                  <a:gd name="T5" fmla="*/ 26 h 304"/>
                  <a:gd name="T6" fmla="*/ 22 w 55"/>
                  <a:gd name="T7" fmla="*/ 57 h 304"/>
                  <a:gd name="T8" fmla="*/ 33 w 55"/>
                  <a:gd name="T9" fmla="*/ 95 h 304"/>
                  <a:gd name="T10" fmla="*/ 43 w 55"/>
                  <a:gd name="T11" fmla="*/ 142 h 304"/>
                  <a:gd name="T12" fmla="*/ 45 w 55"/>
                  <a:gd name="T13" fmla="*/ 165 h 304"/>
                  <a:gd name="T14" fmla="*/ 47 w 55"/>
                  <a:gd name="T15" fmla="*/ 191 h 304"/>
                  <a:gd name="T16" fmla="*/ 47 w 55"/>
                  <a:gd name="T17" fmla="*/ 220 h 304"/>
                  <a:gd name="T18" fmla="*/ 45 w 55"/>
                  <a:gd name="T19" fmla="*/ 246 h 304"/>
                  <a:gd name="T20" fmla="*/ 40 w 55"/>
                  <a:gd name="T21" fmla="*/ 274 h 304"/>
                  <a:gd name="T22" fmla="*/ 33 w 55"/>
                  <a:gd name="T23" fmla="*/ 302 h 304"/>
                  <a:gd name="T24" fmla="*/ 45 w 55"/>
                  <a:gd name="T25" fmla="*/ 304 h 304"/>
                  <a:gd name="T26" fmla="*/ 45 w 55"/>
                  <a:gd name="T27" fmla="*/ 304 h 304"/>
                  <a:gd name="T28" fmla="*/ 50 w 55"/>
                  <a:gd name="T29" fmla="*/ 281 h 304"/>
                  <a:gd name="T30" fmla="*/ 55 w 55"/>
                  <a:gd name="T31" fmla="*/ 253 h 304"/>
                  <a:gd name="T32" fmla="*/ 55 w 55"/>
                  <a:gd name="T33" fmla="*/ 215 h 304"/>
                  <a:gd name="T34" fmla="*/ 52 w 55"/>
                  <a:gd name="T35" fmla="*/ 170 h 304"/>
                  <a:gd name="T36" fmla="*/ 50 w 55"/>
                  <a:gd name="T37" fmla="*/ 144 h 304"/>
                  <a:gd name="T38" fmla="*/ 45 w 55"/>
                  <a:gd name="T39" fmla="*/ 118 h 304"/>
                  <a:gd name="T40" fmla="*/ 38 w 55"/>
                  <a:gd name="T41" fmla="*/ 90 h 304"/>
                  <a:gd name="T42" fmla="*/ 29 w 55"/>
                  <a:gd name="T43" fmla="*/ 62 h 304"/>
                  <a:gd name="T44" fmla="*/ 14 w 55"/>
                  <a:gd name="T45" fmla="*/ 31 h 304"/>
                  <a:gd name="T46" fmla="*/ 0 w 55"/>
                  <a:gd name="T47" fmla="*/ 0 h 304"/>
                  <a:gd name="T48" fmla="*/ 0 w 55"/>
                  <a:gd name="T4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304">
                    <a:moveTo>
                      <a:pt x="0" y="0"/>
                    </a:moveTo>
                    <a:lnTo>
                      <a:pt x="0" y="0"/>
                    </a:lnTo>
                    <a:lnTo>
                      <a:pt x="12" y="26"/>
                    </a:lnTo>
                    <a:lnTo>
                      <a:pt x="22" y="57"/>
                    </a:lnTo>
                    <a:lnTo>
                      <a:pt x="33" y="95"/>
                    </a:lnTo>
                    <a:lnTo>
                      <a:pt x="43" y="142"/>
                    </a:lnTo>
                    <a:lnTo>
                      <a:pt x="45" y="165"/>
                    </a:lnTo>
                    <a:lnTo>
                      <a:pt x="47" y="191"/>
                    </a:lnTo>
                    <a:lnTo>
                      <a:pt x="47" y="220"/>
                    </a:lnTo>
                    <a:lnTo>
                      <a:pt x="45" y="246"/>
                    </a:lnTo>
                    <a:lnTo>
                      <a:pt x="40" y="274"/>
                    </a:lnTo>
                    <a:lnTo>
                      <a:pt x="33" y="302"/>
                    </a:lnTo>
                    <a:lnTo>
                      <a:pt x="45" y="304"/>
                    </a:lnTo>
                    <a:lnTo>
                      <a:pt x="45" y="304"/>
                    </a:lnTo>
                    <a:lnTo>
                      <a:pt x="50" y="281"/>
                    </a:lnTo>
                    <a:lnTo>
                      <a:pt x="55" y="253"/>
                    </a:lnTo>
                    <a:lnTo>
                      <a:pt x="55" y="215"/>
                    </a:lnTo>
                    <a:lnTo>
                      <a:pt x="52" y="170"/>
                    </a:lnTo>
                    <a:lnTo>
                      <a:pt x="50" y="144"/>
                    </a:lnTo>
                    <a:lnTo>
                      <a:pt x="45" y="118"/>
                    </a:lnTo>
                    <a:lnTo>
                      <a:pt x="38" y="90"/>
                    </a:lnTo>
                    <a:lnTo>
                      <a:pt x="29" y="62"/>
                    </a:lnTo>
                    <a:lnTo>
                      <a:pt x="1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1" name="Freeform 1133"/>
              <p:cNvSpPr>
                <a:spLocks/>
              </p:cNvSpPr>
              <p:nvPr/>
            </p:nvSpPr>
            <p:spPr bwMode="auto">
              <a:xfrm>
                <a:off x="1631603" y="2102616"/>
                <a:ext cx="14189" cy="56758"/>
              </a:xfrm>
              <a:custGeom>
                <a:avLst/>
                <a:gdLst>
                  <a:gd name="T0" fmla="*/ 7 w 10"/>
                  <a:gd name="T1" fmla="*/ 0 h 40"/>
                  <a:gd name="T2" fmla="*/ 7 w 10"/>
                  <a:gd name="T3" fmla="*/ 0 h 40"/>
                  <a:gd name="T4" fmla="*/ 10 w 10"/>
                  <a:gd name="T5" fmla="*/ 0 h 40"/>
                  <a:gd name="T6" fmla="*/ 10 w 10"/>
                  <a:gd name="T7" fmla="*/ 3 h 40"/>
                  <a:gd name="T8" fmla="*/ 10 w 10"/>
                  <a:gd name="T9" fmla="*/ 10 h 40"/>
                  <a:gd name="T10" fmla="*/ 5 w 10"/>
                  <a:gd name="T11" fmla="*/ 26 h 40"/>
                  <a:gd name="T12" fmla="*/ 0 w 10"/>
                  <a:gd name="T13" fmla="*/ 40 h 40"/>
                  <a:gd name="T14" fmla="*/ 7 w 1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0">
                    <a:moveTo>
                      <a:pt x="7" y="0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5" y="26"/>
                    </a:lnTo>
                    <a:lnTo>
                      <a:pt x="0" y="4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2" name="Freeform 1134"/>
              <p:cNvSpPr>
                <a:spLocks/>
              </p:cNvSpPr>
              <p:nvPr/>
            </p:nvSpPr>
            <p:spPr bwMode="auto">
              <a:xfrm>
                <a:off x="1281123" y="1899708"/>
                <a:ext cx="261086" cy="219937"/>
              </a:xfrm>
              <a:custGeom>
                <a:avLst/>
                <a:gdLst>
                  <a:gd name="T0" fmla="*/ 184 w 184"/>
                  <a:gd name="T1" fmla="*/ 4 h 155"/>
                  <a:gd name="T2" fmla="*/ 184 w 184"/>
                  <a:gd name="T3" fmla="*/ 4 h 155"/>
                  <a:gd name="T4" fmla="*/ 176 w 184"/>
                  <a:gd name="T5" fmla="*/ 2 h 155"/>
                  <a:gd name="T6" fmla="*/ 169 w 184"/>
                  <a:gd name="T7" fmla="*/ 0 h 155"/>
                  <a:gd name="T8" fmla="*/ 160 w 184"/>
                  <a:gd name="T9" fmla="*/ 0 h 155"/>
                  <a:gd name="T10" fmla="*/ 148 w 184"/>
                  <a:gd name="T11" fmla="*/ 0 h 155"/>
                  <a:gd name="T12" fmla="*/ 136 w 184"/>
                  <a:gd name="T13" fmla="*/ 4 h 155"/>
                  <a:gd name="T14" fmla="*/ 122 w 184"/>
                  <a:gd name="T15" fmla="*/ 11 h 155"/>
                  <a:gd name="T16" fmla="*/ 108 w 184"/>
                  <a:gd name="T17" fmla="*/ 25 h 155"/>
                  <a:gd name="T18" fmla="*/ 108 w 184"/>
                  <a:gd name="T19" fmla="*/ 25 h 155"/>
                  <a:gd name="T20" fmla="*/ 103 w 184"/>
                  <a:gd name="T21" fmla="*/ 35 h 155"/>
                  <a:gd name="T22" fmla="*/ 96 w 184"/>
                  <a:gd name="T23" fmla="*/ 44 h 155"/>
                  <a:gd name="T24" fmla="*/ 85 w 184"/>
                  <a:gd name="T25" fmla="*/ 51 h 155"/>
                  <a:gd name="T26" fmla="*/ 85 w 184"/>
                  <a:gd name="T27" fmla="*/ 51 h 155"/>
                  <a:gd name="T28" fmla="*/ 82 w 184"/>
                  <a:gd name="T29" fmla="*/ 54 h 155"/>
                  <a:gd name="T30" fmla="*/ 70 w 184"/>
                  <a:gd name="T31" fmla="*/ 56 h 155"/>
                  <a:gd name="T32" fmla="*/ 56 w 184"/>
                  <a:gd name="T33" fmla="*/ 56 h 155"/>
                  <a:gd name="T34" fmla="*/ 35 w 184"/>
                  <a:gd name="T35" fmla="*/ 54 h 155"/>
                  <a:gd name="T36" fmla="*/ 35 w 184"/>
                  <a:gd name="T37" fmla="*/ 54 h 155"/>
                  <a:gd name="T38" fmla="*/ 33 w 184"/>
                  <a:gd name="T39" fmla="*/ 54 h 155"/>
                  <a:gd name="T40" fmla="*/ 23 w 184"/>
                  <a:gd name="T41" fmla="*/ 54 h 155"/>
                  <a:gd name="T42" fmla="*/ 19 w 184"/>
                  <a:gd name="T43" fmla="*/ 58 h 155"/>
                  <a:gd name="T44" fmla="*/ 11 w 184"/>
                  <a:gd name="T45" fmla="*/ 63 h 155"/>
                  <a:gd name="T46" fmla="*/ 7 w 184"/>
                  <a:gd name="T47" fmla="*/ 70 h 155"/>
                  <a:gd name="T48" fmla="*/ 2 w 184"/>
                  <a:gd name="T49" fmla="*/ 80 h 155"/>
                  <a:gd name="T50" fmla="*/ 2 w 184"/>
                  <a:gd name="T51" fmla="*/ 80 h 155"/>
                  <a:gd name="T52" fmla="*/ 0 w 184"/>
                  <a:gd name="T53" fmla="*/ 101 h 155"/>
                  <a:gd name="T54" fmla="*/ 0 w 184"/>
                  <a:gd name="T55" fmla="*/ 117 h 155"/>
                  <a:gd name="T56" fmla="*/ 2 w 184"/>
                  <a:gd name="T57" fmla="*/ 136 h 155"/>
                  <a:gd name="T58" fmla="*/ 2 w 184"/>
                  <a:gd name="T59" fmla="*/ 136 h 155"/>
                  <a:gd name="T60" fmla="*/ 7 w 184"/>
                  <a:gd name="T61" fmla="*/ 155 h 155"/>
                  <a:gd name="T62" fmla="*/ 7 w 184"/>
                  <a:gd name="T63" fmla="*/ 155 h 155"/>
                  <a:gd name="T64" fmla="*/ 9 w 184"/>
                  <a:gd name="T65" fmla="*/ 146 h 155"/>
                  <a:gd name="T66" fmla="*/ 16 w 184"/>
                  <a:gd name="T67" fmla="*/ 122 h 155"/>
                  <a:gd name="T68" fmla="*/ 23 w 184"/>
                  <a:gd name="T69" fmla="*/ 110 h 155"/>
                  <a:gd name="T70" fmla="*/ 33 w 184"/>
                  <a:gd name="T71" fmla="*/ 99 h 155"/>
                  <a:gd name="T72" fmla="*/ 44 w 184"/>
                  <a:gd name="T73" fmla="*/ 89 h 155"/>
                  <a:gd name="T74" fmla="*/ 61 w 184"/>
                  <a:gd name="T75" fmla="*/ 80 h 155"/>
                  <a:gd name="T76" fmla="*/ 61 w 184"/>
                  <a:gd name="T77" fmla="*/ 80 h 155"/>
                  <a:gd name="T78" fmla="*/ 68 w 184"/>
                  <a:gd name="T79" fmla="*/ 77 h 155"/>
                  <a:gd name="T80" fmla="*/ 87 w 184"/>
                  <a:gd name="T81" fmla="*/ 70 h 155"/>
                  <a:gd name="T82" fmla="*/ 99 w 184"/>
                  <a:gd name="T83" fmla="*/ 66 h 155"/>
                  <a:gd name="T84" fmla="*/ 108 w 184"/>
                  <a:gd name="T85" fmla="*/ 58 h 155"/>
                  <a:gd name="T86" fmla="*/ 118 w 184"/>
                  <a:gd name="T87" fmla="*/ 49 h 155"/>
                  <a:gd name="T88" fmla="*/ 125 w 184"/>
                  <a:gd name="T89" fmla="*/ 40 h 155"/>
                  <a:gd name="T90" fmla="*/ 125 w 184"/>
                  <a:gd name="T91" fmla="*/ 40 h 155"/>
                  <a:gd name="T92" fmla="*/ 129 w 184"/>
                  <a:gd name="T93" fmla="*/ 35 h 155"/>
                  <a:gd name="T94" fmla="*/ 141 w 184"/>
                  <a:gd name="T95" fmla="*/ 21 h 155"/>
                  <a:gd name="T96" fmla="*/ 151 w 184"/>
                  <a:gd name="T97" fmla="*/ 14 h 155"/>
                  <a:gd name="T98" fmla="*/ 160 w 184"/>
                  <a:gd name="T99" fmla="*/ 9 h 155"/>
                  <a:gd name="T100" fmla="*/ 172 w 184"/>
                  <a:gd name="T101" fmla="*/ 4 h 155"/>
                  <a:gd name="T102" fmla="*/ 184 w 184"/>
                  <a:gd name="T103" fmla="*/ 4 h 155"/>
                  <a:gd name="T104" fmla="*/ 184 w 184"/>
                  <a:gd name="T105" fmla="*/ 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55">
                    <a:moveTo>
                      <a:pt x="184" y="4"/>
                    </a:moveTo>
                    <a:lnTo>
                      <a:pt x="184" y="4"/>
                    </a:lnTo>
                    <a:lnTo>
                      <a:pt x="176" y="2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4"/>
                    </a:lnTo>
                    <a:lnTo>
                      <a:pt x="122" y="11"/>
                    </a:lnTo>
                    <a:lnTo>
                      <a:pt x="108" y="25"/>
                    </a:lnTo>
                    <a:lnTo>
                      <a:pt x="108" y="25"/>
                    </a:lnTo>
                    <a:lnTo>
                      <a:pt x="103" y="35"/>
                    </a:lnTo>
                    <a:lnTo>
                      <a:pt x="96" y="44"/>
                    </a:lnTo>
                    <a:lnTo>
                      <a:pt x="85" y="51"/>
                    </a:lnTo>
                    <a:lnTo>
                      <a:pt x="85" y="51"/>
                    </a:lnTo>
                    <a:lnTo>
                      <a:pt x="82" y="54"/>
                    </a:lnTo>
                    <a:lnTo>
                      <a:pt x="70" y="56"/>
                    </a:lnTo>
                    <a:lnTo>
                      <a:pt x="56" y="56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19" y="58"/>
                    </a:lnTo>
                    <a:lnTo>
                      <a:pt x="11" y="63"/>
                    </a:lnTo>
                    <a:lnTo>
                      <a:pt x="7" y="7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101"/>
                    </a:lnTo>
                    <a:lnTo>
                      <a:pt x="0" y="117"/>
                    </a:lnTo>
                    <a:lnTo>
                      <a:pt x="2" y="136"/>
                    </a:lnTo>
                    <a:lnTo>
                      <a:pt x="2" y="136"/>
                    </a:lnTo>
                    <a:lnTo>
                      <a:pt x="7" y="155"/>
                    </a:lnTo>
                    <a:lnTo>
                      <a:pt x="7" y="155"/>
                    </a:lnTo>
                    <a:lnTo>
                      <a:pt x="9" y="146"/>
                    </a:lnTo>
                    <a:lnTo>
                      <a:pt x="16" y="122"/>
                    </a:lnTo>
                    <a:lnTo>
                      <a:pt x="23" y="110"/>
                    </a:lnTo>
                    <a:lnTo>
                      <a:pt x="33" y="99"/>
                    </a:lnTo>
                    <a:lnTo>
                      <a:pt x="44" y="89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68" y="77"/>
                    </a:lnTo>
                    <a:lnTo>
                      <a:pt x="87" y="70"/>
                    </a:lnTo>
                    <a:lnTo>
                      <a:pt x="99" y="66"/>
                    </a:lnTo>
                    <a:lnTo>
                      <a:pt x="108" y="58"/>
                    </a:lnTo>
                    <a:lnTo>
                      <a:pt x="118" y="49"/>
                    </a:lnTo>
                    <a:lnTo>
                      <a:pt x="125" y="40"/>
                    </a:lnTo>
                    <a:lnTo>
                      <a:pt x="125" y="40"/>
                    </a:lnTo>
                    <a:lnTo>
                      <a:pt x="129" y="35"/>
                    </a:lnTo>
                    <a:lnTo>
                      <a:pt x="141" y="21"/>
                    </a:lnTo>
                    <a:lnTo>
                      <a:pt x="151" y="14"/>
                    </a:lnTo>
                    <a:lnTo>
                      <a:pt x="160" y="9"/>
                    </a:lnTo>
                    <a:lnTo>
                      <a:pt x="172" y="4"/>
                    </a:lnTo>
                    <a:lnTo>
                      <a:pt x="184" y="4"/>
                    </a:lnTo>
                    <a:lnTo>
                      <a:pt x="184" y="4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3" name="Freeform 1135"/>
              <p:cNvSpPr>
                <a:spLocks/>
              </p:cNvSpPr>
              <p:nvPr/>
            </p:nvSpPr>
            <p:spPr bwMode="auto">
              <a:xfrm>
                <a:off x="1572007" y="1986263"/>
                <a:ext cx="59596" cy="227031"/>
              </a:xfrm>
              <a:custGeom>
                <a:avLst/>
                <a:gdLst>
                  <a:gd name="T0" fmla="*/ 40 w 42"/>
                  <a:gd name="T1" fmla="*/ 92 h 160"/>
                  <a:gd name="T2" fmla="*/ 40 w 42"/>
                  <a:gd name="T3" fmla="*/ 92 h 160"/>
                  <a:gd name="T4" fmla="*/ 40 w 42"/>
                  <a:gd name="T5" fmla="*/ 99 h 160"/>
                  <a:gd name="T6" fmla="*/ 35 w 42"/>
                  <a:gd name="T7" fmla="*/ 118 h 160"/>
                  <a:gd name="T8" fmla="*/ 30 w 42"/>
                  <a:gd name="T9" fmla="*/ 129 h 160"/>
                  <a:gd name="T10" fmla="*/ 23 w 42"/>
                  <a:gd name="T11" fmla="*/ 141 h 160"/>
                  <a:gd name="T12" fmla="*/ 12 w 42"/>
                  <a:gd name="T13" fmla="*/ 151 h 160"/>
                  <a:gd name="T14" fmla="*/ 0 w 42"/>
                  <a:gd name="T15" fmla="*/ 160 h 160"/>
                  <a:gd name="T16" fmla="*/ 0 w 42"/>
                  <a:gd name="T17" fmla="*/ 160 h 160"/>
                  <a:gd name="T18" fmla="*/ 7 w 42"/>
                  <a:gd name="T19" fmla="*/ 151 h 160"/>
                  <a:gd name="T20" fmla="*/ 14 w 42"/>
                  <a:gd name="T21" fmla="*/ 141 h 160"/>
                  <a:gd name="T22" fmla="*/ 21 w 42"/>
                  <a:gd name="T23" fmla="*/ 129 h 160"/>
                  <a:gd name="T24" fmla="*/ 26 w 42"/>
                  <a:gd name="T25" fmla="*/ 113 h 160"/>
                  <a:gd name="T26" fmla="*/ 30 w 42"/>
                  <a:gd name="T27" fmla="*/ 94 h 160"/>
                  <a:gd name="T28" fmla="*/ 30 w 42"/>
                  <a:gd name="T29" fmla="*/ 75 h 160"/>
                  <a:gd name="T30" fmla="*/ 26 w 42"/>
                  <a:gd name="T31" fmla="*/ 52 h 160"/>
                  <a:gd name="T32" fmla="*/ 26 w 42"/>
                  <a:gd name="T33" fmla="*/ 52 h 160"/>
                  <a:gd name="T34" fmla="*/ 23 w 42"/>
                  <a:gd name="T35" fmla="*/ 49 h 160"/>
                  <a:gd name="T36" fmla="*/ 19 w 42"/>
                  <a:gd name="T37" fmla="*/ 42 h 160"/>
                  <a:gd name="T38" fmla="*/ 19 w 42"/>
                  <a:gd name="T39" fmla="*/ 35 h 160"/>
                  <a:gd name="T40" fmla="*/ 16 w 42"/>
                  <a:gd name="T41" fmla="*/ 26 h 160"/>
                  <a:gd name="T42" fmla="*/ 16 w 42"/>
                  <a:gd name="T43" fmla="*/ 14 h 160"/>
                  <a:gd name="T44" fmla="*/ 19 w 42"/>
                  <a:gd name="T45" fmla="*/ 0 h 160"/>
                  <a:gd name="T46" fmla="*/ 19 w 42"/>
                  <a:gd name="T47" fmla="*/ 0 h 160"/>
                  <a:gd name="T48" fmla="*/ 19 w 42"/>
                  <a:gd name="T49" fmla="*/ 7 h 160"/>
                  <a:gd name="T50" fmla="*/ 21 w 42"/>
                  <a:gd name="T51" fmla="*/ 21 h 160"/>
                  <a:gd name="T52" fmla="*/ 26 w 42"/>
                  <a:gd name="T53" fmla="*/ 42 h 160"/>
                  <a:gd name="T54" fmla="*/ 30 w 42"/>
                  <a:gd name="T55" fmla="*/ 52 h 160"/>
                  <a:gd name="T56" fmla="*/ 37 w 42"/>
                  <a:gd name="T57" fmla="*/ 61 h 160"/>
                  <a:gd name="T58" fmla="*/ 37 w 42"/>
                  <a:gd name="T59" fmla="*/ 61 h 160"/>
                  <a:gd name="T60" fmla="*/ 40 w 42"/>
                  <a:gd name="T61" fmla="*/ 68 h 160"/>
                  <a:gd name="T62" fmla="*/ 42 w 42"/>
                  <a:gd name="T63" fmla="*/ 78 h 160"/>
                  <a:gd name="T64" fmla="*/ 40 w 42"/>
                  <a:gd name="T65" fmla="*/ 92 h 160"/>
                  <a:gd name="T66" fmla="*/ 40 w 42"/>
                  <a:gd name="T67" fmla="*/ 9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60">
                    <a:moveTo>
                      <a:pt x="40" y="92"/>
                    </a:moveTo>
                    <a:lnTo>
                      <a:pt x="40" y="92"/>
                    </a:lnTo>
                    <a:lnTo>
                      <a:pt x="40" y="99"/>
                    </a:lnTo>
                    <a:lnTo>
                      <a:pt x="35" y="118"/>
                    </a:lnTo>
                    <a:lnTo>
                      <a:pt x="30" y="129"/>
                    </a:lnTo>
                    <a:lnTo>
                      <a:pt x="23" y="141"/>
                    </a:lnTo>
                    <a:lnTo>
                      <a:pt x="12" y="15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7" y="151"/>
                    </a:lnTo>
                    <a:lnTo>
                      <a:pt x="14" y="141"/>
                    </a:lnTo>
                    <a:lnTo>
                      <a:pt x="21" y="129"/>
                    </a:lnTo>
                    <a:lnTo>
                      <a:pt x="26" y="113"/>
                    </a:lnTo>
                    <a:lnTo>
                      <a:pt x="30" y="94"/>
                    </a:lnTo>
                    <a:lnTo>
                      <a:pt x="30" y="75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3" y="49"/>
                    </a:lnTo>
                    <a:lnTo>
                      <a:pt x="19" y="42"/>
                    </a:lnTo>
                    <a:lnTo>
                      <a:pt x="19" y="35"/>
                    </a:lnTo>
                    <a:lnTo>
                      <a:pt x="16" y="26"/>
                    </a:lnTo>
                    <a:lnTo>
                      <a:pt x="16" y="14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21" y="21"/>
                    </a:lnTo>
                    <a:lnTo>
                      <a:pt x="26" y="42"/>
                    </a:lnTo>
                    <a:lnTo>
                      <a:pt x="30" y="52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68"/>
                    </a:lnTo>
                    <a:lnTo>
                      <a:pt x="42" y="78"/>
                    </a:lnTo>
                    <a:lnTo>
                      <a:pt x="40" y="92"/>
                    </a:lnTo>
                    <a:lnTo>
                      <a:pt x="40" y="92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4" name="Freeform 1136"/>
              <p:cNvSpPr>
                <a:spLocks/>
              </p:cNvSpPr>
              <p:nvPr/>
            </p:nvSpPr>
            <p:spPr bwMode="auto">
              <a:xfrm>
                <a:off x="1545047" y="1838692"/>
                <a:ext cx="22703" cy="70947"/>
              </a:xfrm>
              <a:custGeom>
                <a:avLst/>
                <a:gdLst>
                  <a:gd name="T0" fmla="*/ 12 w 16"/>
                  <a:gd name="T1" fmla="*/ 0 h 50"/>
                  <a:gd name="T2" fmla="*/ 12 w 16"/>
                  <a:gd name="T3" fmla="*/ 0 h 50"/>
                  <a:gd name="T4" fmla="*/ 9 w 16"/>
                  <a:gd name="T5" fmla="*/ 17 h 50"/>
                  <a:gd name="T6" fmla="*/ 7 w 16"/>
                  <a:gd name="T7" fmla="*/ 33 h 50"/>
                  <a:gd name="T8" fmla="*/ 0 w 16"/>
                  <a:gd name="T9" fmla="*/ 50 h 50"/>
                  <a:gd name="T10" fmla="*/ 0 w 16"/>
                  <a:gd name="T11" fmla="*/ 50 h 50"/>
                  <a:gd name="T12" fmla="*/ 5 w 16"/>
                  <a:gd name="T13" fmla="*/ 38 h 50"/>
                  <a:gd name="T14" fmla="*/ 16 w 16"/>
                  <a:gd name="T15" fmla="*/ 0 h 50"/>
                  <a:gd name="T16" fmla="*/ 12 w 1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0">
                    <a:moveTo>
                      <a:pt x="12" y="0"/>
                    </a:moveTo>
                    <a:lnTo>
                      <a:pt x="12" y="0"/>
                    </a:lnTo>
                    <a:lnTo>
                      <a:pt x="9" y="17"/>
                    </a:lnTo>
                    <a:lnTo>
                      <a:pt x="7" y="33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5" y="38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5" name="Freeform 1137"/>
              <p:cNvSpPr>
                <a:spLocks/>
              </p:cNvSpPr>
              <p:nvPr/>
            </p:nvSpPr>
            <p:spPr bwMode="auto">
              <a:xfrm>
                <a:off x="1281123" y="1959303"/>
                <a:ext cx="136219" cy="73785"/>
              </a:xfrm>
              <a:custGeom>
                <a:avLst/>
                <a:gdLst>
                  <a:gd name="T0" fmla="*/ 96 w 96"/>
                  <a:gd name="T1" fmla="*/ 0 h 52"/>
                  <a:gd name="T2" fmla="*/ 96 w 96"/>
                  <a:gd name="T3" fmla="*/ 0 h 52"/>
                  <a:gd name="T4" fmla="*/ 94 w 96"/>
                  <a:gd name="T5" fmla="*/ 5 h 52"/>
                  <a:gd name="T6" fmla="*/ 85 w 96"/>
                  <a:gd name="T7" fmla="*/ 12 h 52"/>
                  <a:gd name="T8" fmla="*/ 75 w 96"/>
                  <a:gd name="T9" fmla="*/ 14 h 52"/>
                  <a:gd name="T10" fmla="*/ 66 w 96"/>
                  <a:gd name="T11" fmla="*/ 14 h 52"/>
                  <a:gd name="T12" fmla="*/ 54 w 96"/>
                  <a:gd name="T13" fmla="*/ 14 h 52"/>
                  <a:gd name="T14" fmla="*/ 40 w 96"/>
                  <a:gd name="T15" fmla="*/ 12 h 52"/>
                  <a:gd name="T16" fmla="*/ 40 w 96"/>
                  <a:gd name="T17" fmla="*/ 12 h 52"/>
                  <a:gd name="T18" fmla="*/ 35 w 96"/>
                  <a:gd name="T19" fmla="*/ 12 h 52"/>
                  <a:gd name="T20" fmla="*/ 30 w 96"/>
                  <a:gd name="T21" fmla="*/ 12 h 52"/>
                  <a:gd name="T22" fmla="*/ 23 w 96"/>
                  <a:gd name="T23" fmla="*/ 12 h 52"/>
                  <a:gd name="T24" fmla="*/ 16 w 96"/>
                  <a:gd name="T25" fmla="*/ 16 h 52"/>
                  <a:gd name="T26" fmla="*/ 9 w 96"/>
                  <a:gd name="T27" fmla="*/ 24 h 52"/>
                  <a:gd name="T28" fmla="*/ 4 w 96"/>
                  <a:gd name="T29" fmla="*/ 35 h 52"/>
                  <a:gd name="T30" fmla="*/ 0 w 96"/>
                  <a:gd name="T31" fmla="*/ 52 h 52"/>
                  <a:gd name="T32" fmla="*/ 0 w 96"/>
                  <a:gd name="T33" fmla="*/ 52 h 52"/>
                  <a:gd name="T34" fmla="*/ 0 w 96"/>
                  <a:gd name="T35" fmla="*/ 45 h 52"/>
                  <a:gd name="T36" fmla="*/ 4 w 96"/>
                  <a:gd name="T37" fmla="*/ 33 h 52"/>
                  <a:gd name="T38" fmla="*/ 7 w 96"/>
                  <a:gd name="T39" fmla="*/ 24 h 52"/>
                  <a:gd name="T40" fmla="*/ 11 w 96"/>
                  <a:gd name="T41" fmla="*/ 16 h 52"/>
                  <a:gd name="T42" fmla="*/ 21 w 96"/>
                  <a:gd name="T43" fmla="*/ 12 h 52"/>
                  <a:gd name="T44" fmla="*/ 30 w 96"/>
                  <a:gd name="T45" fmla="*/ 7 h 52"/>
                  <a:gd name="T46" fmla="*/ 30 w 96"/>
                  <a:gd name="T47" fmla="*/ 7 h 52"/>
                  <a:gd name="T48" fmla="*/ 35 w 96"/>
                  <a:gd name="T49" fmla="*/ 7 h 52"/>
                  <a:gd name="T50" fmla="*/ 42 w 96"/>
                  <a:gd name="T51" fmla="*/ 7 h 52"/>
                  <a:gd name="T52" fmla="*/ 49 w 96"/>
                  <a:gd name="T53" fmla="*/ 9 h 52"/>
                  <a:gd name="T54" fmla="*/ 49 w 96"/>
                  <a:gd name="T55" fmla="*/ 9 h 52"/>
                  <a:gd name="T56" fmla="*/ 54 w 96"/>
                  <a:gd name="T57" fmla="*/ 12 h 52"/>
                  <a:gd name="T58" fmla="*/ 66 w 96"/>
                  <a:gd name="T59" fmla="*/ 12 h 52"/>
                  <a:gd name="T60" fmla="*/ 80 w 96"/>
                  <a:gd name="T61" fmla="*/ 9 h 52"/>
                  <a:gd name="T62" fmla="*/ 89 w 96"/>
                  <a:gd name="T63" fmla="*/ 7 h 52"/>
                  <a:gd name="T64" fmla="*/ 96 w 96"/>
                  <a:gd name="T65" fmla="*/ 0 h 52"/>
                  <a:gd name="T66" fmla="*/ 96 w 96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52">
                    <a:moveTo>
                      <a:pt x="96" y="0"/>
                    </a:moveTo>
                    <a:lnTo>
                      <a:pt x="96" y="0"/>
                    </a:lnTo>
                    <a:lnTo>
                      <a:pt x="94" y="5"/>
                    </a:lnTo>
                    <a:lnTo>
                      <a:pt x="85" y="12"/>
                    </a:lnTo>
                    <a:lnTo>
                      <a:pt x="75" y="14"/>
                    </a:lnTo>
                    <a:lnTo>
                      <a:pt x="66" y="14"/>
                    </a:lnTo>
                    <a:lnTo>
                      <a:pt x="54" y="14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3" y="12"/>
                    </a:lnTo>
                    <a:lnTo>
                      <a:pt x="16" y="16"/>
                    </a:lnTo>
                    <a:lnTo>
                      <a:pt x="9" y="24"/>
                    </a:lnTo>
                    <a:lnTo>
                      <a:pt x="4" y="35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7" y="24"/>
                    </a:lnTo>
                    <a:lnTo>
                      <a:pt x="11" y="16"/>
                    </a:lnTo>
                    <a:lnTo>
                      <a:pt x="21" y="12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54" y="12"/>
                    </a:lnTo>
                    <a:lnTo>
                      <a:pt x="66" y="12"/>
                    </a:lnTo>
                    <a:lnTo>
                      <a:pt x="80" y="9"/>
                    </a:lnTo>
                    <a:lnTo>
                      <a:pt x="89" y="7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6" name="Freeform 1138"/>
              <p:cNvSpPr>
                <a:spLocks/>
              </p:cNvSpPr>
              <p:nvPr/>
            </p:nvSpPr>
            <p:spPr bwMode="auto">
              <a:xfrm>
                <a:off x="1257001" y="2079913"/>
                <a:ext cx="26960" cy="93650"/>
              </a:xfrm>
              <a:custGeom>
                <a:avLst/>
                <a:gdLst>
                  <a:gd name="T0" fmla="*/ 14 w 19"/>
                  <a:gd name="T1" fmla="*/ 2 h 66"/>
                  <a:gd name="T2" fmla="*/ 14 w 19"/>
                  <a:gd name="T3" fmla="*/ 2 h 66"/>
                  <a:gd name="T4" fmla="*/ 17 w 19"/>
                  <a:gd name="T5" fmla="*/ 7 h 66"/>
                  <a:gd name="T6" fmla="*/ 19 w 19"/>
                  <a:gd name="T7" fmla="*/ 16 h 66"/>
                  <a:gd name="T8" fmla="*/ 19 w 19"/>
                  <a:gd name="T9" fmla="*/ 16 h 66"/>
                  <a:gd name="T10" fmla="*/ 17 w 19"/>
                  <a:gd name="T11" fmla="*/ 26 h 66"/>
                  <a:gd name="T12" fmla="*/ 17 w 19"/>
                  <a:gd name="T13" fmla="*/ 35 h 66"/>
                  <a:gd name="T14" fmla="*/ 17 w 19"/>
                  <a:gd name="T15" fmla="*/ 45 h 66"/>
                  <a:gd name="T16" fmla="*/ 19 w 19"/>
                  <a:gd name="T17" fmla="*/ 66 h 66"/>
                  <a:gd name="T18" fmla="*/ 19 w 19"/>
                  <a:gd name="T19" fmla="*/ 66 h 66"/>
                  <a:gd name="T20" fmla="*/ 14 w 19"/>
                  <a:gd name="T21" fmla="*/ 61 h 66"/>
                  <a:gd name="T22" fmla="*/ 10 w 19"/>
                  <a:gd name="T23" fmla="*/ 54 h 66"/>
                  <a:gd name="T24" fmla="*/ 5 w 19"/>
                  <a:gd name="T25" fmla="*/ 42 h 66"/>
                  <a:gd name="T26" fmla="*/ 5 w 19"/>
                  <a:gd name="T27" fmla="*/ 42 h 66"/>
                  <a:gd name="T28" fmla="*/ 5 w 19"/>
                  <a:gd name="T29" fmla="*/ 33 h 66"/>
                  <a:gd name="T30" fmla="*/ 3 w 19"/>
                  <a:gd name="T31" fmla="*/ 16 h 66"/>
                  <a:gd name="T32" fmla="*/ 0 w 19"/>
                  <a:gd name="T33" fmla="*/ 9 h 66"/>
                  <a:gd name="T34" fmla="*/ 3 w 19"/>
                  <a:gd name="T35" fmla="*/ 2 h 66"/>
                  <a:gd name="T36" fmla="*/ 7 w 19"/>
                  <a:gd name="T37" fmla="*/ 0 h 66"/>
                  <a:gd name="T38" fmla="*/ 14 w 19"/>
                  <a:gd name="T39" fmla="*/ 2 h 66"/>
                  <a:gd name="T40" fmla="*/ 14 w 19"/>
                  <a:gd name="T41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66">
                    <a:moveTo>
                      <a:pt x="14" y="2"/>
                    </a:moveTo>
                    <a:lnTo>
                      <a:pt x="14" y="2"/>
                    </a:lnTo>
                    <a:lnTo>
                      <a:pt x="17" y="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7" y="26"/>
                    </a:lnTo>
                    <a:lnTo>
                      <a:pt x="17" y="35"/>
                    </a:lnTo>
                    <a:lnTo>
                      <a:pt x="17" y="45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14" y="61"/>
                    </a:lnTo>
                    <a:lnTo>
                      <a:pt x="10" y="54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33"/>
                    </a:lnTo>
                    <a:lnTo>
                      <a:pt x="3" y="16"/>
                    </a:lnTo>
                    <a:lnTo>
                      <a:pt x="0" y="9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7" name="Freeform 1139"/>
              <p:cNvSpPr>
                <a:spLocks/>
              </p:cNvSpPr>
              <p:nvPr/>
            </p:nvSpPr>
            <p:spPr bwMode="auto">
              <a:xfrm>
                <a:off x="1271191" y="2102616"/>
                <a:ext cx="12771" cy="56758"/>
              </a:xfrm>
              <a:custGeom>
                <a:avLst/>
                <a:gdLst>
                  <a:gd name="T0" fmla="*/ 2 w 9"/>
                  <a:gd name="T1" fmla="*/ 0 h 40"/>
                  <a:gd name="T2" fmla="*/ 2 w 9"/>
                  <a:gd name="T3" fmla="*/ 0 h 40"/>
                  <a:gd name="T4" fmla="*/ 2 w 9"/>
                  <a:gd name="T5" fmla="*/ 0 h 40"/>
                  <a:gd name="T6" fmla="*/ 0 w 9"/>
                  <a:gd name="T7" fmla="*/ 3 h 40"/>
                  <a:gd name="T8" fmla="*/ 0 w 9"/>
                  <a:gd name="T9" fmla="*/ 10 h 40"/>
                  <a:gd name="T10" fmla="*/ 4 w 9"/>
                  <a:gd name="T11" fmla="*/ 26 h 40"/>
                  <a:gd name="T12" fmla="*/ 9 w 9"/>
                  <a:gd name="T13" fmla="*/ 40 h 40"/>
                  <a:gd name="T14" fmla="*/ 2 w 9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26"/>
                    </a:lnTo>
                    <a:lnTo>
                      <a:pt x="9" y="4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8" name="Freeform 1140"/>
              <p:cNvSpPr>
                <a:spLocks/>
              </p:cNvSpPr>
              <p:nvPr/>
            </p:nvSpPr>
            <p:spPr bwMode="auto">
              <a:xfrm>
                <a:off x="1291056" y="2116806"/>
                <a:ext cx="56758" cy="99326"/>
              </a:xfrm>
              <a:custGeom>
                <a:avLst/>
                <a:gdLst>
                  <a:gd name="T0" fmla="*/ 0 w 40"/>
                  <a:gd name="T1" fmla="*/ 16 h 70"/>
                  <a:gd name="T2" fmla="*/ 0 w 40"/>
                  <a:gd name="T3" fmla="*/ 16 h 70"/>
                  <a:gd name="T4" fmla="*/ 0 w 40"/>
                  <a:gd name="T5" fmla="*/ 23 h 70"/>
                  <a:gd name="T6" fmla="*/ 4 w 40"/>
                  <a:gd name="T7" fmla="*/ 37 h 70"/>
                  <a:gd name="T8" fmla="*/ 9 w 40"/>
                  <a:gd name="T9" fmla="*/ 47 h 70"/>
                  <a:gd name="T10" fmla="*/ 16 w 40"/>
                  <a:gd name="T11" fmla="*/ 56 h 70"/>
                  <a:gd name="T12" fmla="*/ 26 w 40"/>
                  <a:gd name="T13" fmla="*/ 63 h 70"/>
                  <a:gd name="T14" fmla="*/ 40 w 40"/>
                  <a:gd name="T15" fmla="*/ 70 h 70"/>
                  <a:gd name="T16" fmla="*/ 40 w 40"/>
                  <a:gd name="T17" fmla="*/ 70 h 70"/>
                  <a:gd name="T18" fmla="*/ 35 w 40"/>
                  <a:gd name="T19" fmla="*/ 68 h 70"/>
                  <a:gd name="T20" fmla="*/ 28 w 40"/>
                  <a:gd name="T21" fmla="*/ 63 h 70"/>
                  <a:gd name="T22" fmla="*/ 21 w 40"/>
                  <a:gd name="T23" fmla="*/ 56 h 70"/>
                  <a:gd name="T24" fmla="*/ 14 w 40"/>
                  <a:gd name="T25" fmla="*/ 47 h 70"/>
                  <a:gd name="T26" fmla="*/ 7 w 40"/>
                  <a:gd name="T27" fmla="*/ 35 h 70"/>
                  <a:gd name="T28" fmla="*/ 2 w 40"/>
                  <a:gd name="T29" fmla="*/ 19 h 70"/>
                  <a:gd name="T30" fmla="*/ 0 w 40"/>
                  <a:gd name="T31" fmla="*/ 0 h 70"/>
                  <a:gd name="T32" fmla="*/ 0 w 40"/>
                  <a:gd name="T3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70">
                    <a:moveTo>
                      <a:pt x="0" y="16"/>
                    </a:moveTo>
                    <a:lnTo>
                      <a:pt x="0" y="16"/>
                    </a:lnTo>
                    <a:lnTo>
                      <a:pt x="0" y="23"/>
                    </a:lnTo>
                    <a:lnTo>
                      <a:pt x="4" y="37"/>
                    </a:lnTo>
                    <a:lnTo>
                      <a:pt x="9" y="47"/>
                    </a:lnTo>
                    <a:lnTo>
                      <a:pt x="16" y="56"/>
                    </a:lnTo>
                    <a:lnTo>
                      <a:pt x="26" y="63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5" y="68"/>
                    </a:lnTo>
                    <a:lnTo>
                      <a:pt x="28" y="63"/>
                    </a:lnTo>
                    <a:lnTo>
                      <a:pt x="21" y="56"/>
                    </a:lnTo>
                    <a:lnTo>
                      <a:pt x="14" y="47"/>
                    </a:lnTo>
                    <a:lnTo>
                      <a:pt x="7" y="35"/>
                    </a:lnTo>
                    <a:lnTo>
                      <a:pt x="2" y="19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09" name="Freeform 1142"/>
              <p:cNvSpPr>
                <a:spLocks/>
              </p:cNvSpPr>
              <p:nvPr/>
            </p:nvSpPr>
            <p:spPr bwMode="auto">
              <a:xfrm>
                <a:off x="1404572" y="2531138"/>
                <a:ext cx="46826" cy="327777"/>
              </a:xfrm>
              <a:custGeom>
                <a:avLst/>
                <a:gdLst>
                  <a:gd name="T0" fmla="*/ 19 w 33"/>
                  <a:gd name="T1" fmla="*/ 0 h 231"/>
                  <a:gd name="T2" fmla="*/ 19 w 33"/>
                  <a:gd name="T3" fmla="*/ 0 h 231"/>
                  <a:gd name="T4" fmla="*/ 9 w 33"/>
                  <a:gd name="T5" fmla="*/ 52 h 231"/>
                  <a:gd name="T6" fmla="*/ 2 w 33"/>
                  <a:gd name="T7" fmla="*/ 99 h 231"/>
                  <a:gd name="T8" fmla="*/ 0 w 33"/>
                  <a:gd name="T9" fmla="*/ 149 h 231"/>
                  <a:gd name="T10" fmla="*/ 0 w 33"/>
                  <a:gd name="T11" fmla="*/ 149 h 231"/>
                  <a:gd name="T12" fmla="*/ 19 w 33"/>
                  <a:gd name="T13" fmla="*/ 203 h 231"/>
                  <a:gd name="T14" fmla="*/ 26 w 33"/>
                  <a:gd name="T15" fmla="*/ 217 h 231"/>
                  <a:gd name="T16" fmla="*/ 33 w 33"/>
                  <a:gd name="T17" fmla="*/ 231 h 231"/>
                  <a:gd name="T18" fmla="*/ 33 w 33"/>
                  <a:gd name="T19" fmla="*/ 231 h 231"/>
                  <a:gd name="T20" fmla="*/ 21 w 33"/>
                  <a:gd name="T21" fmla="*/ 200 h 231"/>
                  <a:gd name="T22" fmla="*/ 9 w 33"/>
                  <a:gd name="T23" fmla="*/ 175 h 231"/>
                  <a:gd name="T24" fmla="*/ 2 w 33"/>
                  <a:gd name="T25" fmla="*/ 149 h 231"/>
                  <a:gd name="T26" fmla="*/ 2 w 33"/>
                  <a:gd name="T27" fmla="*/ 149 h 231"/>
                  <a:gd name="T28" fmla="*/ 9 w 33"/>
                  <a:gd name="T29" fmla="*/ 80 h 231"/>
                  <a:gd name="T30" fmla="*/ 14 w 33"/>
                  <a:gd name="T31" fmla="*/ 31 h 231"/>
                  <a:gd name="T32" fmla="*/ 19 w 33"/>
                  <a:gd name="T33" fmla="*/ 0 h 231"/>
                  <a:gd name="T34" fmla="*/ 19 w 33"/>
                  <a:gd name="T35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231">
                    <a:moveTo>
                      <a:pt x="19" y="0"/>
                    </a:moveTo>
                    <a:lnTo>
                      <a:pt x="19" y="0"/>
                    </a:lnTo>
                    <a:lnTo>
                      <a:pt x="9" y="52"/>
                    </a:lnTo>
                    <a:lnTo>
                      <a:pt x="2" y="99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9" y="203"/>
                    </a:lnTo>
                    <a:lnTo>
                      <a:pt x="26" y="217"/>
                    </a:lnTo>
                    <a:lnTo>
                      <a:pt x="33" y="231"/>
                    </a:lnTo>
                    <a:lnTo>
                      <a:pt x="33" y="231"/>
                    </a:lnTo>
                    <a:lnTo>
                      <a:pt x="21" y="200"/>
                    </a:lnTo>
                    <a:lnTo>
                      <a:pt x="9" y="175"/>
                    </a:lnTo>
                    <a:lnTo>
                      <a:pt x="2" y="149"/>
                    </a:lnTo>
                    <a:lnTo>
                      <a:pt x="2" y="149"/>
                    </a:lnTo>
                    <a:lnTo>
                      <a:pt x="9" y="80"/>
                    </a:lnTo>
                    <a:lnTo>
                      <a:pt x="14" y="31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0" name="Freeform 1143"/>
              <p:cNvSpPr>
                <a:spLocks/>
              </p:cNvSpPr>
              <p:nvPr/>
            </p:nvSpPr>
            <p:spPr bwMode="auto">
              <a:xfrm>
                <a:off x="1454234" y="2430393"/>
                <a:ext cx="100746" cy="100746"/>
              </a:xfrm>
              <a:custGeom>
                <a:avLst/>
                <a:gdLst>
                  <a:gd name="T0" fmla="*/ 0 w 71"/>
                  <a:gd name="T1" fmla="*/ 0 h 71"/>
                  <a:gd name="T2" fmla="*/ 0 w 71"/>
                  <a:gd name="T3" fmla="*/ 0 h 71"/>
                  <a:gd name="T4" fmla="*/ 14 w 71"/>
                  <a:gd name="T5" fmla="*/ 10 h 71"/>
                  <a:gd name="T6" fmla="*/ 31 w 71"/>
                  <a:gd name="T7" fmla="*/ 19 h 71"/>
                  <a:gd name="T8" fmla="*/ 47 w 71"/>
                  <a:gd name="T9" fmla="*/ 38 h 71"/>
                  <a:gd name="T10" fmla="*/ 47 w 71"/>
                  <a:gd name="T11" fmla="*/ 38 h 71"/>
                  <a:gd name="T12" fmla="*/ 57 w 71"/>
                  <a:gd name="T13" fmla="*/ 50 h 71"/>
                  <a:gd name="T14" fmla="*/ 71 w 71"/>
                  <a:gd name="T15" fmla="*/ 71 h 71"/>
                  <a:gd name="T16" fmla="*/ 71 w 71"/>
                  <a:gd name="T17" fmla="*/ 71 h 71"/>
                  <a:gd name="T18" fmla="*/ 66 w 71"/>
                  <a:gd name="T19" fmla="*/ 62 h 71"/>
                  <a:gd name="T20" fmla="*/ 52 w 71"/>
                  <a:gd name="T21" fmla="*/ 40 h 71"/>
                  <a:gd name="T22" fmla="*/ 43 w 71"/>
                  <a:gd name="T23" fmla="*/ 29 h 71"/>
                  <a:gd name="T24" fmla="*/ 31 w 71"/>
                  <a:gd name="T25" fmla="*/ 17 h 71"/>
                  <a:gd name="T26" fmla="*/ 17 w 71"/>
                  <a:gd name="T27" fmla="*/ 7 h 71"/>
                  <a:gd name="T28" fmla="*/ 0 w 71"/>
                  <a:gd name="T29" fmla="*/ 0 h 71"/>
                  <a:gd name="T30" fmla="*/ 0 w 71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lnTo>
                      <a:pt x="0" y="0"/>
                    </a:lnTo>
                    <a:lnTo>
                      <a:pt x="14" y="10"/>
                    </a:lnTo>
                    <a:lnTo>
                      <a:pt x="31" y="19"/>
                    </a:lnTo>
                    <a:lnTo>
                      <a:pt x="47" y="38"/>
                    </a:lnTo>
                    <a:lnTo>
                      <a:pt x="47" y="38"/>
                    </a:lnTo>
                    <a:lnTo>
                      <a:pt x="57" y="50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66" y="62"/>
                    </a:lnTo>
                    <a:lnTo>
                      <a:pt x="52" y="40"/>
                    </a:lnTo>
                    <a:lnTo>
                      <a:pt x="43" y="29"/>
                    </a:lnTo>
                    <a:lnTo>
                      <a:pt x="31" y="17"/>
                    </a:lnTo>
                    <a:lnTo>
                      <a:pt x="17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1" name="Freeform 1144"/>
              <p:cNvSpPr>
                <a:spLocks/>
              </p:cNvSpPr>
              <p:nvPr/>
            </p:nvSpPr>
            <p:spPr bwMode="auto">
              <a:xfrm>
                <a:off x="1354908" y="2430393"/>
                <a:ext cx="99326" cy="100746"/>
              </a:xfrm>
              <a:custGeom>
                <a:avLst/>
                <a:gdLst>
                  <a:gd name="T0" fmla="*/ 70 w 70"/>
                  <a:gd name="T1" fmla="*/ 0 h 71"/>
                  <a:gd name="T2" fmla="*/ 70 w 70"/>
                  <a:gd name="T3" fmla="*/ 0 h 71"/>
                  <a:gd name="T4" fmla="*/ 56 w 70"/>
                  <a:gd name="T5" fmla="*/ 7 h 71"/>
                  <a:gd name="T6" fmla="*/ 42 w 70"/>
                  <a:gd name="T7" fmla="*/ 19 h 71"/>
                  <a:gd name="T8" fmla="*/ 25 w 70"/>
                  <a:gd name="T9" fmla="*/ 36 h 71"/>
                  <a:gd name="T10" fmla="*/ 25 w 70"/>
                  <a:gd name="T11" fmla="*/ 36 h 71"/>
                  <a:gd name="T12" fmla="*/ 14 w 70"/>
                  <a:gd name="T13" fmla="*/ 50 h 71"/>
                  <a:gd name="T14" fmla="*/ 0 w 70"/>
                  <a:gd name="T15" fmla="*/ 71 h 71"/>
                  <a:gd name="T16" fmla="*/ 0 w 70"/>
                  <a:gd name="T17" fmla="*/ 71 h 71"/>
                  <a:gd name="T18" fmla="*/ 4 w 70"/>
                  <a:gd name="T19" fmla="*/ 62 h 71"/>
                  <a:gd name="T20" fmla="*/ 18 w 70"/>
                  <a:gd name="T21" fmla="*/ 40 h 71"/>
                  <a:gd name="T22" fmla="*/ 28 w 70"/>
                  <a:gd name="T23" fmla="*/ 29 h 71"/>
                  <a:gd name="T24" fmla="*/ 40 w 70"/>
                  <a:gd name="T25" fmla="*/ 17 h 71"/>
                  <a:gd name="T26" fmla="*/ 54 w 70"/>
                  <a:gd name="T27" fmla="*/ 7 h 71"/>
                  <a:gd name="T28" fmla="*/ 70 w 70"/>
                  <a:gd name="T29" fmla="*/ 0 h 71"/>
                  <a:gd name="T30" fmla="*/ 70 w 70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" h="71">
                    <a:moveTo>
                      <a:pt x="70" y="0"/>
                    </a:moveTo>
                    <a:lnTo>
                      <a:pt x="70" y="0"/>
                    </a:lnTo>
                    <a:lnTo>
                      <a:pt x="56" y="7"/>
                    </a:lnTo>
                    <a:lnTo>
                      <a:pt x="42" y="19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14" y="5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4" y="62"/>
                    </a:lnTo>
                    <a:lnTo>
                      <a:pt x="18" y="40"/>
                    </a:lnTo>
                    <a:lnTo>
                      <a:pt x="28" y="29"/>
                    </a:lnTo>
                    <a:lnTo>
                      <a:pt x="40" y="17"/>
                    </a:lnTo>
                    <a:lnTo>
                      <a:pt x="54" y="7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2" name="Freeform 1145"/>
              <p:cNvSpPr>
                <a:spLocks/>
              </p:cNvSpPr>
              <p:nvPr/>
            </p:nvSpPr>
            <p:spPr bwMode="auto">
              <a:xfrm>
                <a:off x="1190310" y="2306945"/>
                <a:ext cx="297979" cy="598795"/>
              </a:xfrm>
              <a:custGeom>
                <a:avLst/>
                <a:gdLst>
                  <a:gd name="T0" fmla="*/ 90 w 210"/>
                  <a:gd name="T1" fmla="*/ 0 h 422"/>
                  <a:gd name="T2" fmla="*/ 90 w 210"/>
                  <a:gd name="T3" fmla="*/ 0 h 422"/>
                  <a:gd name="T4" fmla="*/ 97 w 210"/>
                  <a:gd name="T5" fmla="*/ 54 h 422"/>
                  <a:gd name="T6" fmla="*/ 106 w 210"/>
                  <a:gd name="T7" fmla="*/ 111 h 422"/>
                  <a:gd name="T8" fmla="*/ 118 w 210"/>
                  <a:gd name="T9" fmla="*/ 179 h 422"/>
                  <a:gd name="T10" fmla="*/ 134 w 210"/>
                  <a:gd name="T11" fmla="*/ 252 h 422"/>
                  <a:gd name="T12" fmla="*/ 146 w 210"/>
                  <a:gd name="T13" fmla="*/ 288 h 422"/>
                  <a:gd name="T14" fmla="*/ 156 w 210"/>
                  <a:gd name="T15" fmla="*/ 321 h 422"/>
                  <a:gd name="T16" fmla="*/ 167 w 210"/>
                  <a:gd name="T17" fmla="*/ 351 h 422"/>
                  <a:gd name="T18" fmla="*/ 182 w 210"/>
                  <a:gd name="T19" fmla="*/ 380 h 422"/>
                  <a:gd name="T20" fmla="*/ 196 w 210"/>
                  <a:gd name="T21" fmla="*/ 403 h 422"/>
                  <a:gd name="T22" fmla="*/ 210 w 210"/>
                  <a:gd name="T23" fmla="*/ 422 h 422"/>
                  <a:gd name="T24" fmla="*/ 210 w 210"/>
                  <a:gd name="T25" fmla="*/ 422 h 422"/>
                  <a:gd name="T26" fmla="*/ 165 w 210"/>
                  <a:gd name="T27" fmla="*/ 420 h 422"/>
                  <a:gd name="T28" fmla="*/ 165 w 210"/>
                  <a:gd name="T29" fmla="*/ 420 h 422"/>
                  <a:gd name="T30" fmla="*/ 151 w 210"/>
                  <a:gd name="T31" fmla="*/ 403 h 422"/>
                  <a:gd name="T32" fmla="*/ 132 w 210"/>
                  <a:gd name="T33" fmla="*/ 380 h 422"/>
                  <a:gd name="T34" fmla="*/ 111 w 210"/>
                  <a:gd name="T35" fmla="*/ 347 h 422"/>
                  <a:gd name="T36" fmla="*/ 85 w 210"/>
                  <a:gd name="T37" fmla="*/ 304 h 422"/>
                  <a:gd name="T38" fmla="*/ 57 w 210"/>
                  <a:gd name="T39" fmla="*/ 252 h 422"/>
                  <a:gd name="T40" fmla="*/ 28 w 210"/>
                  <a:gd name="T41" fmla="*/ 191 h 422"/>
                  <a:gd name="T42" fmla="*/ 0 w 210"/>
                  <a:gd name="T43" fmla="*/ 120 h 422"/>
                  <a:gd name="T44" fmla="*/ 42 w 210"/>
                  <a:gd name="T45" fmla="*/ 87 h 422"/>
                  <a:gd name="T46" fmla="*/ 12 w 210"/>
                  <a:gd name="T47" fmla="*/ 59 h 422"/>
                  <a:gd name="T48" fmla="*/ 12 w 210"/>
                  <a:gd name="T49" fmla="*/ 59 h 422"/>
                  <a:gd name="T50" fmla="*/ 19 w 210"/>
                  <a:gd name="T51" fmla="*/ 57 h 422"/>
                  <a:gd name="T52" fmla="*/ 35 w 210"/>
                  <a:gd name="T53" fmla="*/ 50 h 422"/>
                  <a:gd name="T54" fmla="*/ 47 w 210"/>
                  <a:gd name="T55" fmla="*/ 43 h 422"/>
                  <a:gd name="T56" fmla="*/ 61 w 210"/>
                  <a:gd name="T57" fmla="*/ 31 h 422"/>
                  <a:gd name="T58" fmla="*/ 75 w 210"/>
                  <a:gd name="T59" fmla="*/ 19 h 422"/>
                  <a:gd name="T60" fmla="*/ 90 w 210"/>
                  <a:gd name="T61" fmla="*/ 0 h 422"/>
                  <a:gd name="T62" fmla="*/ 90 w 210"/>
                  <a:gd name="T63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22">
                    <a:moveTo>
                      <a:pt x="90" y="0"/>
                    </a:moveTo>
                    <a:lnTo>
                      <a:pt x="90" y="0"/>
                    </a:lnTo>
                    <a:lnTo>
                      <a:pt x="97" y="54"/>
                    </a:lnTo>
                    <a:lnTo>
                      <a:pt x="106" y="111"/>
                    </a:lnTo>
                    <a:lnTo>
                      <a:pt x="118" y="179"/>
                    </a:lnTo>
                    <a:lnTo>
                      <a:pt x="134" y="252"/>
                    </a:lnTo>
                    <a:lnTo>
                      <a:pt x="146" y="288"/>
                    </a:lnTo>
                    <a:lnTo>
                      <a:pt x="156" y="321"/>
                    </a:lnTo>
                    <a:lnTo>
                      <a:pt x="167" y="351"/>
                    </a:lnTo>
                    <a:lnTo>
                      <a:pt x="182" y="380"/>
                    </a:lnTo>
                    <a:lnTo>
                      <a:pt x="196" y="403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165" y="420"/>
                    </a:lnTo>
                    <a:lnTo>
                      <a:pt x="165" y="420"/>
                    </a:lnTo>
                    <a:lnTo>
                      <a:pt x="151" y="403"/>
                    </a:lnTo>
                    <a:lnTo>
                      <a:pt x="132" y="380"/>
                    </a:lnTo>
                    <a:lnTo>
                      <a:pt x="111" y="347"/>
                    </a:lnTo>
                    <a:lnTo>
                      <a:pt x="85" y="304"/>
                    </a:lnTo>
                    <a:lnTo>
                      <a:pt x="57" y="252"/>
                    </a:lnTo>
                    <a:lnTo>
                      <a:pt x="28" y="191"/>
                    </a:lnTo>
                    <a:lnTo>
                      <a:pt x="0" y="120"/>
                    </a:lnTo>
                    <a:lnTo>
                      <a:pt x="42" y="87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19" y="57"/>
                    </a:lnTo>
                    <a:lnTo>
                      <a:pt x="35" y="50"/>
                    </a:lnTo>
                    <a:lnTo>
                      <a:pt x="47" y="43"/>
                    </a:lnTo>
                    <a:lnTo>
                      <a:pt x="61" y="31"/>
                    </a:lnTo>
                    <a:lnTo>
                      <a:pt x="75" y="19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3" name="Freeform 1146"/>
              <p:cNvSpPr>
                <a:spLocks/>
              </p:cNvSpPr>
              <p:nvPr/>
            </p:nvSpPr>
            <p:spPr bwMode="auto">
              <a:xfrm>
                <a:off x="1193148" y="2474380"/>
                <a:ext cx="224193" cy="421427"/>
              </a:xfrm>
              <a:custGeom>
                <a:avLst/>
                <a:gdLst>
                  <a:gd name="T0" fmla="*/ 0 w 158"/>
                  <a:gd name="T1" fmla="*/ 0 h 297"/>
                  <a:gd name="T2" fmla="*/ 0 w 158"/>
                  <a:gd name="T3" fmla="*/ 0 h 297"/>
                  <a:gd name="T4" fmla="*/ 12 w 158"/>
                  <a:gd name="T5" fmla="*/ 33 h 297"/>
                  <a:gd name="T6" fmla="*/ 26 w 158"/>
                  <a:gd name="T7" fmla="*/ 68 h 297"/>
                  <a:gd name="T8" fmla="*/ 45 w 158"/>
                  <a:gd name="T9" fmla="*/ 113 h 297"/>
                  <a:gd name="T10" fmla="*/ 69 w 158"/>
                  <a:gd name="T11" fmla="*/ 160 h 297"/>
                  <a:gd name="T12" fmla="*/ 97 w 158"/>
                  <a:gd name="T13" fmla="*/ 210 h 297"/>
                  <a:gd name="T14" fmla="*/ 125 w 158"/>
                  <a:gd name="T15" fmla="*/ 257 h 297"/>
                  <a:gd name="T16" fmla="*/ 142 w 158"/>
                  <a:gd name="T17" fmla="*/ 278 h 297"/>
                  <a:gd name="T18" fmla="*/ 158 w 158"/>
                  <a:gd name="T19" fmla="*/ 297 h 297"/>
                  <a:gd name="T20" fmla="*/ 158 w 158"/>
                  <a:gd name="T21" fmla="*/ 297 h 297"/>
                  <a:gd name="T22" fmla="*/ 142 w 158"/>
                  <a:gd name="T23" fmla="*/ 273 h 297"/>
                  <a:gd name="T24" fmla="*/ 102 w 158"/>
                  <a:gd name="T25" fmla="*/ 207 h 297"/>
                  <a:gd name="T26" fmla="*/ 76 w 158"/>
                  <a:gd name="T27" fmla="*/ 165 h 297"/>
                  <a:gd name="T28" fmla="*/ 50 w 158"/>
                  <a:gd name="T29" fmla="*/ 113 h 297"/>
                  <a:gd name="T30" fmla="*/ 24 w 158"/>
                  <a:gd name="T31" fmla="*/ 59 h 297"/>
                  <a:gd name="T32" fmla="*/ 3 w 158"/>
                  <a:gd name="T33" fmla="*/ 0 h 297"/>
                  <a:gd name="T34" fmla="*/ 0 w 158"/>
                  <a:gd name="T3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297">
                    <a:moveTo>
                      <a:pt x="0" y="0"/>
                    </a:moveTo>
                    <a:lnTo>
                      <a:pt x="0" y="0"/>
                    </a:lnTo>
                    <a:lnTo>
                      <a:pt x="12" y="33"/>
                    </a:lnTo>
                    <a:lnTo>
                      <a:pt x="26" y="68"/>
                    </a:lnTo>
                    <a:lnTo>
                      <a:pt x="45" y="113"/>
                    </a:lnTo>
                    <a:lnTo>
                      <a:pt x="69" y="160"/>
                    </a:lnTo>
                    <a:lnTo>
                      <a:pt x="97" y="210"/>
                    </a:lnTo>
                    <a:lnTo>
                      <a:pt x="125" y="257"/>
                    </a:lnTo>
                    <a:lnTo>
                      <a:pt x="142" y="278"/>
                    </a:lnTo>
                    <a:lnTo>
                      <a:pt x="158" y="297"/>
                    </a:lnTo>
                    <a:lnTo>
                      <a:pt x="158" y="297"/>
                    </a:lnTo>
                    <a:lnTo>
                      <a:pt x="142" y="273"/>
                    </a:lnTo>
                    <a:lnTo>
                      <a:pt x="102" y="207"/>
                    </a:lnTo>
                    <a:lnTo>
                      <a:pt x="76" y="165"/>
                    </a:lnTo>
                    <a:lnTo>
                      <a:pt x="50" y="113"/>
                    </a:lnTo>
                    <a:lnTo>
                      <a:pt x="24" y="59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4" name="Freeform 1147"/>
              <p:cNvSpPr>
                <a:spLocks/>
              </p:cNvSpPr>
              <p:nvPr/>
            </p:nvSpPr>
            <p:spPr bwMode="auto">
              <a:xfrm>
                <a:off x="1193148" y="2430393"/>
                <a:ext cx="68109" cy="43988"/>
              </a:xfrm>
              <a:custGeom>
                <a:avLst/>
                <a:gdLst>
                  <a:gd name="T0" fmla="*/ 40 w 48"/>
                  <a:gd name="T1" fmla="*/ 0 h 31"/>
                  <a:gd name="T2" fmla="*/ 0 w 48"/>
                  <a:gd name="T3" fmla="*/ 31 h 31"/>
                  <a:gd name="T4" fmla="*/ 48 w 48"/>
                  <a:gd name="T5" fmla="*/ 5 h 31"/>
                  <a:gd name="T6" fmla="*/ 40 w 4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1">
                    <a:moveTo>
                      <a:pt x="40" y="0"/>
                    </a:moveTo>
                    <a:lnTo>
                      <a:pt x="0" y="31"/>
                    </a:lnTo>
                    <a:lnTo>
                      <a:pt x="48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5" name="Freeform 1148"/>
              <p:cNvSpPr>
                <a:spLocks/>
              </p:cNvSpPr>
              <p:nvPr/>
            </p:nvSpPr>
            <p:spPr bwMode="auto">
              <a:xfrm>
                <a:off x="1210176" y="2390663"/>
                <a:ext cx="56758" cy="46826"/>
              </a:xfrm>
              <a:custGeom>
                <a:avLst/>
                <a:gdLst>
                  <a:gd name="T0" fmla="*/ 0 w 40"/>
                  <a:gd name="T1" fmla="*/ 0 h 33"/>
                  <a:gd name="T2" fmla="*/ 33 w 40"/>
                  <a:gd name="T3" fmla="*/ 33 h 33"/>
                  <a:gd name="T4" fmla="*/ 40 w 40"/>
                  <a:gd name="T5" fmla="*/ 28 h 33"/>
                  <a:gd name="T6" fmla="*/ 0 w 40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3">
                    <a:moveTo>
                      <a:pt x="0" y="0"/>
                    </a:moveTo>
                    <a:lnTo>
                      <a:pt x="33" y="33"/>
                    </a:lnTo>
                    <a:lnTo>
                      <a:pt x="4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6" name="Freeform 1149"/>
              <p:cNvSpPr>
                <a:spLocks/>
              </p:cNvSpPr>
              <p:nvPr/>
            </p:nvSpPr>
            <p:spPr bwMode="auto">
              <a:xfrm>
                <a:off x="1454234" y="2304107"/>
                <a:ext cx="263924" cy="601633"/>
              </a:xfrm>
              <a:custGeom>
                <a:avLst/>
                <a:gdLst>
                  <a:gd name="T0" fmla="*/ 95 w 186"/>
                  <a:gd name="T1" fmla="*/ 0 h 424"/>
                  <a:gd name="T2" fmla="*/ 95 w 186"/>
                  <a:gd name="T3" fmla="*/ 0 h 424"/>
                  <a:gd name="T4" fmla="*/ 99 w 186"/>
                  <a:gd name="T5" fmla="*/ 9 h 424"/>
                  <a:gd name="T6" fmla="*/ 104 w 186"/>
                  <a:gd name="T7" fmla="*/ 16 h 424"/>
                  <a:gd name="T8" fmla="*/ 111 w 186"/>
                  <a:gd name="T9" fmla="*/ 28 h 424"/>
                  <a:gd name="T10" fmla="*/ 123 w 186"/>
                  <a:gd name="T11" fmla="*/ 40 h 424"/>
                  <a:gd name="T12" fmla="*/ 137 w 186"/>
                  <a:gd name="T13" fmla="*/ 49 h 424"/>
                  <a:gd name="T14" fmla="*/ 153 w 186"/>
                  <a:gd name="T15" fmla="*/ 56 h 424"/>
                  <a:gd name="T16" fmla="*/ 175 w 186"/>
                  <a:gd name="T17" fmla="*/ 63 h 424"/>
                  <a:gd name="T18" fmla="*/ 144 w 186"/>
                  <a:gd name="T19" fmla="*/ 94 h 424"/>
                  <a:gd name="T20" fmla="*/ 186 w 186"/>
                  <a:gd name="T21" fmla="*/ 125 h 424"/>
                  <a:gd name="T22" fmla="*/ 186 w 186"/>
                  <a:gd name="T23" fmla="*/ 125 h 424"/>
                  <a:gd name="T24" fmla="*/ 175 w 186"/>
                  <a:gd name="T25" fmla="*/ 158 h 424"/>
                  <a:gd name="T26" fmla="*/ 158 w 186"/>
                  <a:gd name="T27" fmla="*/ 193 h 424"/>
                  <a:gd name="T28" fmla="*/ 139 w 186"/>
                  <a:gd name="T29" fmla="*/ 238 h 424"/>
                  <a:gd name="T30" fmla="*/ 116 w 186"/>
                  <a:gd name="T31" fmla="*/ 287 h 424"/>
                  <a:gd name="T32" fmla="*/ 87 w 186"/>
                  <a:gd name="T33" fmla="*/ 337 h 424"/>
                  <a:gd name="T34" fmla="*/ 57 w 186"/>
                  <a:gd name="T35" fmla="*/ 384 h 424"/>
                  <a:gd name="T36" fmla="*/ 40 w 186"/>
                  <a:gd name="T37" fmla="*/ 405 h 424"/>
                  <a:gd name="T38" fmla="*/ 24 w 186"/>
                  <a:gd name="T39" fmla="*/ 424 h 424"/>
                  <a:gd name="T40" fmla="*/ 24 w 186"/>
                  <a:gd name="T41" fmla="*/ 424 h 424"/>
                  <a:gd name="T42" fmla="*/ 14 w 186"/>
                  <a:gd name="T43" fmla="*/ 415 h 424"/>
                  <a:gd name="T44" fmla="*/ 7 w 186"/>
                  <a:gd name="T45" fmla="*/ 405 h 424"/>
                  <a:gd name="T46" fmla="*/ 0 w 186"/>
                  <a:gd name="T47" fmla="*/ 391 h 424"/>
                  <a:gd name="T48" fmla="*/ 0 w 186"/>
                  <a:gd name="T49" fmla="*/ 391 h 424"/>
                  <a:gd name="T50" fmla="*/ 12 w 186"/>
                  <a:gd name="T51" fmla="*/ 368 h 424"/>
                  <a:gd name="T52" fmla="*/ 24 w 186"/>
                  <a:gd name="T53" fmla="*/ 335 h 424"/>
                  <a:gd name="T54" fmla="*/ 38 w 186"/>
                  <a:gd name="T55" fmla="*/ 292 h 424"/>
                  <a:gd name="T56" fmla="*/ 52 w 186"/>
                  <a:gd name="T57" fmla="*/ 236 h 424"/>
                  <a:gd name="T58" fmla="*/ 69 w 186"/>
                  <a:gd name="T59" fmla="*/ 170 h 424"/>
                  <a:gd name="T60" fmla="*/ 83 w 186"/>
                  <a:gd name="T61" fmla="*/ 89 h 424"/>
                  <a:gd name="T62" fmla="*/ 95 w 186"/>
                  <a:gd name="T63" fmla="*/ 0 h 424"/>
                  <a:gd name="T64" fmla="*/ 95 w 186"/>
                  <a:gd name="T6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424">
                    <a:moveTo>
                      <a:pt x="95" y="0"/>
                    </a:moveTo>
                    <a:lnTo>
                      <a:pt x="95" y="0"/>
                    </a:lnTo>
                    <a:lnTo>
                      <a:pt x="99" y="9"/>
                    </a:lnTo>
                    <a:lnTo>
                      <a:pt x="104" y="16"/>
                    </a:lnTo>
                    <a:lnTo>
                      <a:pt x="111" y="28"/>
                    </a:lnTo>
                    <a:lnTo>
                      <a:pt x="123" y="40"/>
                    </a:lnTo>
                    <a:lnTo>
                      <a:pt x="137" y="49"/>
                    </a:lnTo>
                    <a:lnTo>
                      <a:pt x="153" y="56"/>
                    </a:lnTo>
                    <a:lnTo>
                      <a:pt x="175" y="63"/>
                    </a:lnTo>
                    <a:lnTo>
                      <a:pt x="144" y="94"/>
                    </a:lnTo>
                    <a:lnTo>
                      <a:pt x="186" y="125"/>
                    </a:lnTo>
                    <a:lnTo>
                      <a:pt x="186" y="125"/>
                    </a:lnTo>
                    <a:lnTo>
                      <a:pt x="175" y="158"/>
                    </a:lnTo>
                    <a:lnTo>
                      <a:pt x="158" y="193"/>
                    </a:lnTo>
                    <a:lnTo>
                      <a:pt x="139" y="238"/>
                    </a:lnTo>
                    <a:lnTo>
                      <a:pt x="116" y="287"/>
                    </a:lnTo>
                    <a:lnTo>
                      <a:pt x="87" y="337"/>
                    </a:lnTo>
                    <a:lnTo>
                      <a:pt x="57" y="384"/>
                    </a:lnTo>
                    <a:lnTo>
                      <a:pt x="40" y="405"/>
                    </a:lnTo>
                    <a:lnTo>
                      <a:pt x="24" y="424"/>
                    </a:lnTo>
                    <a:lnTo>
                      <a:pt x="24" y="424"/>
                    </a:lnTo>
                    <a:lnTo>
                      <a:pt x="14" y="415"/>
                    </a:lnTo>
                    <a:lnTo>
                      <a:pt x="7" y="405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12" y="368"/>
                    </a:lnTo>
                    <a:lnTo>
                      <a:pt x="24" y="335"/>
                    </a:lnTo>
                    <a:lnTo>
                      <a:pt x="38" y="292"/>
                    </a:lnTo>
                    <a:lnTo>
                      <a:pt x="52" y="236"/>
                    </a:lnTo>
                    <a:lnTo>
                      <a:pt x="69" y="170"/>
                    </a:lnTo>
                    <a:lnTo>
                      <a:pt x="83" y="89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7" name="Freeform 1150"/>
              <p:cNvSpPr>
                <a:spLocks/>
              </p:cNvSpPr>
              <p:nvPr/>
            </p:nvSpPr>
            <p:spPr bwMode="auto">
              <a:xfrm>
                <a:off x="1491127" y="2477218"/>
                <a:ext cx="227031" cy="425684"/>
              </a:xfrm>
              <a:custGeom>
                <a:avLst/>
                <a:gdLst>
                  <a:gd name="T0" fmla="*/ 160 w 160"/>
                  <a:gd name="T1" fmla="*/ 0 h 300"/>
                  <a:gd name="T2" fmla="*/ 160 w 160"/>
                  <a:gd name="T3" fmla="*/ 0 h 300"/>
                  <a:gd name="T4" fmla="*/ 149 w 160"/>
                  <a:gd name="T5" fmla="*/ 33 h 300"/>
                  <a:gd name="T6" fmla="*/ 135 w 160"/>
                  <a:gd name="T7" fmla="*/ 71 h 300"/>
                  <a:gd name="T8" fmla="*/ 116 w 160"/>
                  <a:gd name="T9" fmla="*/ 114 h 300"/>
                  <a:gd name="T10" fmla="*/ 90 w 160"/>
                  <a:gd name="T11" fmla="*/ 163 h 300"/>
                  <a:gd name="T12" fmla="*/ 64 w 160"/>
                  <a:gd name="T13" fmla="*/ 213 h 300"/>
                  <a:gd name="T14" fmla="*/ 33 w 160"/>
                  <a:gd name="T15" fmla="*/ 260 h 300"/>
                  <a:gd name="T16" fmla="*/ 17 w 160"/>
                  <a:gd name="T17" fmla="*/ 281 h 300"/>
                  <a:gd name="T18" fmla="*/ 0 w 160"/>
                  <a:gd name="T19" fmla="*/ 300 h 300"/>
                  <a:gd name="T20" fmla="*/ 0 w 160"/>
                  <a:gd name="T21" fmla="*/ 300 h 300"/>
                  <a:gd name="T22" fmla="*/ 19 w 160"/>
                  <a:gd name="T23" fmla="*/ 276 h 300"/>
                  <a:gd name="T24" fmla="*/ 59 w 160"/>
                  <a:gd name="T25" fmla="*/ 210 h 300"/>
                  <a:gd name="T26" fmla="*/ 85 w 160"/>
                  <a:gd name="T27" fmla="*/ 165 h 300"/>
                  <a:gd name="T28" fmla="*/ 111 w 160"/>
                  <a:gd name="T29" fmla="*/ 114 h 300"/>
                  <a:gd name="T30" fmla="*/ 137 w 160"/>
                  <a:gd name="T31" fmla="*/ 59 h 300"/>
                  <a:gd name="T32" fmla="*/ 158 w 160"/>
                  <a:gd name="T33" fmla="*/ 0 h 300"/>
                  <a:gd name="T34" fmla="*/ 160 w 160"/>
                  <a:gd name="T3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00">
                    <a:moveTo>
                      <a:pt x="160" y="0"/>
                    </a:moveTo>
                    <a:lnTo>
                      <a:pt x="160" y="0"/>
                    </a:lnTo>
                    <a:lnTo>
                      <a:pt x="149" y="33"/>
                    </a:lnTo>
                    <a:lnTo>
                      <a:pt x="135" y="71"/>
                    </a:lnTo>
                    <a:lnTo>
                      <a:pt x="116" y="114"/>
                    </a:lnTo>
                    <a:lnTo>
                      <a:pt x="90" y="163"/>
                    </a:lnTo>
                    <a:lnTo>
                      <a:pt x="64" y="213"/>
                    </a:lnTo>
                    <a:lnTo>
                      <a:pt x="33" y="260"/>
                    </a:lnTo>
                    <a:lnTo>
                      <a:pt x="17" y="281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19" y="276"/>
                    </a:lnTo>
                    <a:lnTo>
                      <a:pt x="59" y="210"/>
                    </a:lnTo>
                    <a:lnTo>
                      <a:pt x="85" y="165"/>
                    </a:lnTo>
                    <a:lnTo>
                      <a:pt x="111" y="114"/>
                    </a:lnTo>
                    <a:lnTo>
                      <a:pt x="137" y="59"/>
                    </a:lnTo>
                    <a:lnTo>
                      <a:pt x="158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8" name="Freeform 1151"/>
              <p:cNvSpPr>
                <a:spLocks/>
              </p:cNvSpPr>
              <p:nvPr/>
            </p:nvSpPr>
            <p:spPr bwMode="auto">
              <a:xfrm>
                <a:off x="1651468" y="2434650"/>
                <a:ext cx="66691" cy="42568"/>
              </a:xfrm>
              <a:custGeom>
                <a:avLst/>
                <a:gdLst>
                  <a:gd name="T0" fmla="*/ 5 w 47"/>
                  <a:gd name="T1" fmla="*/ 0 h 30"/>
                  <a:gd name="T2" fmla="*/ 47 w 47"/>
                  <a:gd name="T3" fmla="*/ 30 h 30"/>
                  <a:gd name="T4" fmla="*/ 0 w 47"/>
                  <a:gd name="T5" fmla="*/ 4 h 30"/>
                  <a:gd name="T6" fmla="*/ 5 w 4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0">
                    <a:moveTo>
                      <a:pt x="5" y="0"/>
                    </a:moveTo>
                    <a:lnTo>
                      <a:pt x="47" y="3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219" name="Freeform 1152"/>
              <p:cNvSpPr>
                <a:spLocks/>
              </p:cNvSpPr>
              <p:nvPr/>
            </p:nvSpPr>
            <p:spPr bwMode="auto">
              <a:xfrm>
                <a:off x="1645792" y="2397757"/>
                <a:ext cx="52501" cy="42568"/>
              </a:xfrm>
              <a:custGeom>
                <a:avLst/>
                <a:gdLst>
                  <a:gd name="T0" fmla="*/ 37 w 37"/>
                  <a:gd name="T1" fmla="*/ 0 h 30"/>
                  <a:gd name="T2" fmla="*/ 7 w 37"/>
                  <a:gd name="T3" fmla="*/ 30 h 30"/>
                  <a:gd name="T4" fmla="*/ 0 w 37"/>
                  <a:gd name="T5" fmla="*/ 28 h 30"/>
                  <a:gd name="T6" fmla="*/ 37 w 3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0">
                    <a:moveTo>
                      <a:pt x="37" y="0"/>
                    </a:moveTo>
                    <a:lnTo>
                      <a:pt x="7" y="30"/>
                    </a:lnTo>
                    <a:lnTo>
                      <a:pt x="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grpSp>
            <p:nvGrpSpPr>
              <p:cNvPr id="220" name="Group 1722"/>
              <p:cNvGrpSpPr/>
              <p:nvPr/>
            </p:nvGrpSpPr>
            <p:grpSpPr>
              <a:xfrm>
                <a:off x="1406669" y="2430022"/>
                <a:ext cx="107840" cy="458320"/>
                <a:chOff x="2649538" y="992188"/>
                <a:chExt cx="120650" cy="512763"/>
              </a:xfrm>
              <a:solidFill>
                <a:schemeClr val="tx1"/>
              </a:solidFill>
            </p:grpSpPr>
            <p:sp>
              <p:nvSpPr>
                <p:cNvPr id="221" name="Freeform 1500"/>
                <p:cNvSpPr>
                  <a:spLocks/>
                </p:cNvSpPr>
                <p:nvPr/>
              </p:nvSpPr>
              <p:spPr bwMode="auto">
                <a:xfrm>
                  <a:off x="2649538" y="1101726"/>
                  <a:ext cx="120650" cy="403225"/>
                </a:xfrm>
                <a:custGeom>
                  <a:avLst/>
                  <a:gdLst>
                    <a:gd name="T0" fmla="*/ 0 w 76"/>
                    <a:gd name="T1" fmla="*/ 163 h 254"/>
                    <a:gd name="T2" fmla="*/ 0 w 76"/>
                    <a:gd name="T3" fmla="*/ 163 h 254"/>
                    <a:gd name="T4" fmla="*/ 14 w 76"/>
                    <a:gd name="T5" fmla="*/ 205 h 254"/>
                    <a:gd name="T6" fmla="*/ 28 w 76"/>
                    <a:gd name="T7" fmla="*/ 236 h 254"/>
                    <a:gd name="T8" fmla="*/ 35 w 76"/>
                    <a:gd name="T9" fmla="*/ 247 h 254"/>
                    <a:gd name="T10" fmla="*/ 40 w 76"/>
                    <a:gd name="T11" fmla="*/ 254 h 254"/>
                    <a:gd name="T12" fmla="*/ 40 w 76"/>
                    <a:gd name="T13" fmla="*/ 254 h 254"/>
                    <a:gd name="T14" fmla="*/ 57 w 76"/>
                    <a:gd name="T15" fmla="*/ 217 h 254"/>
                    <a:gd name="T16" fmla="*/ 68 w 76"/>
                    <a:gd name="T17" fmla="*/ 186 h 254"/>
                    <a:gd name="T18" fmla="*/ 76 w 76"/>
                    <a:gd name="T19" fmla="*/ 163 h 254"/>
                    <a:gd name="T20" fmla="*/ 76 w 76"/>
                    <a:gd name="T21" fmla="*/ 163 h 254"/>
                    <a:gd name="T22" fmla="*/ 71 w 76"/>
                    <a:gd name="T23" fmla="*/ 99 h 254"/>
                    <a:gd name="T24" fmla="*/ 64 w 76"/>
                    <a:gd name="T25" fmla="*/ 47 h 254"/>
                    <a:gd name="T26" fmla="*/ 59 w 76"/>
                    <a:gd name="T27" fmla="*/ 21 h 254"/>
                    <a:gd name="T28" fmla="*/ 54 w 76"/>
                    <a:gd name="T29" fmla="*/ 2 h 254"/>
                    <a:gd name="T30" fmla="*/ 54 w 76"/>
                    <a:gd name="T31" fmla="*/ 2 h 254"/>
                    <a:gd name="T32" fmla="*/ 52 w 76"/>
                    <a:gd name="T33" fmla="*/ 5 h 254"/>
                    <a:gd name="T34" fmla="*/ 45 w 76"/>
                    <a:gd name="T35" fmla="*/ 7 h 254"/>
                    <a:gd name="T36" fmla="*/ 40 w 76"/>
                    <a:gd name="T37" fmla="*/ 9 h 254"/>
                    <a:gd name="T38" fmla="*/ 33 w 76"/>
                    <a:gd name="T39" fmla="*/ 7 h 254"/>
                    <a:gd name="T40" fmla="*/ 28 w 76"/>
                    <a:gd name="T41" fmla="*/ 5 h 254"/>
                    <a:gd name="T42" fmla="*/ 21 w 76"/>
                    <a:gd name="T43" fmla="*/ 0 h 254"/>
                    <a:gd name="T44" fmla="*/ 21 w 76"/>
                    <a:gd name="T45" fmla="*/ 0 h 254"/>
                    <a:gd name="T46" fmla="*/ 12 w 76"/>
                    <a:gd name="T47" fmla="*/ 56 h 254"/>
                    <a:gd name="T48" fmla="*/ 5 w 76"/>
                    <a:gd name="T49" fmla="*/ 108 h 254"/>
                    <a:gd name="T50" fmla="*/ 0 w 76"/>
                    <a:gd name="T51" fmla="*/ 163 h 254"/>
                    <a:gd name="T52" fmla="*/ 0 w 76"/>
                    <a:gd name="T53" fmla="*/ 16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254">
                      <a:moveTo>
                        <a:pt x="0" y="163"/>
                      </a:moveTo>
                      <a:lnTo>
                        <a:pt x="0" y="163"/>
                      </a:lnTo>
                      <a:lnTo>
                        <a:pt x="14" y="205"/>
                      </a:lnTo>
                      <a:lnTo>
                        <a:pt x="28" y="236"/>
                      </a:lnTo>
                      <a:lnTo>
                        <a:pt x="35" y="247"/>
                      </a:lnTo>
                      <a:lnTo>
                        <a:pt x="40" y="254"/>
                      </a:lnTo>
                      <a:lnTo>
                        <a:pt x="40" y="254"/>
                      </a:lnTo>
                      <a:lnTo>
                        <a:pt x="57" y="217"/>
                      </a:lnTo>
                      <a:lnTo>
                        <a:pt x="68" y="186"/>
                      </a:lnTo>
                      <a:lnTo>
                        <a:pt x="76" y="163"/>
                      </a:lnTo>
                      <a:lnTo>
                        <a:pt x="76" y="163"/>
                      </a:lnTo>
                      <a:lnTo>
                        <a:pt x="71" y="99"/>
                      </a:lnTo>
                      <a:lnTo>
                        <a:pt x="64" y="47"/>
                      </a:lnTo>
                      <a:lnTo>
                        <a:pt x="59" y="21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2" y="5"/>
                      </a:lnTo>
                      <a:lnTo>
                        <a:pt x="45" y="7"/>
                      </a:lnTo>
                      <a:lnTo>
                        <a:pt x="40" y="9"/>
                      </a:lnTo>
                      <a:lnTo>
                        <a:pt x="33" y="7"/>
                      </a:lnTo>
                      <a:lnTo>
                        <a:pt x="28" y="5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2" y="56"/>
                      </a:lnTo>
                      <a:lnTo>
                        <a:pt x="5" y="10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222" name="Freeform 1520"/>
                <p:cNvSpPr>
                  <a:spLocks/>
                </p:cNvSpPr>
                <p:nvPr/>
              </p:nvSpPr>
              <p:spPr bwMode="auto">
                <a:xfrm>
                  <a:off x="2652713" y="992188"/>
                  <a:ext cx="117475" cy="123825"/>
                </a:xfrm>
                <a:custGeom>
                  <a:avLst/>
                  <a:gdLst>
                    <a:gd name="T0" fmla="*/ 0 w 74"/>
                    <a:gd name="T1" fmla="*/ 24 h 78"/>
                    <a:gd name="T2" fmla="*/ 0 w 74"/>
                    <a:gd name="T3" fmla="*/ 24 h 78"/>
                    <a:gd name="T4" fmla="*/ 5 w 74"/>
                    <a:gd name="T5" fmla="*/ 41 h 78"/>
                    <a:gd name="T6" fmla="*/ 12 w 74"/>
                    <a:gd name="T7" fmla="*/ 55 h 78"/>
                    <a:gd name="T8" fmla="*/ 19 w 74"/>
                    <a:gd name="T9" fmla="*/ 69 h 78"/>
                    <a:gd name="T10" fmla="*/ 19 w 74"/>
                    <a:gd name="T11" fmla="*/ 69 h 78"/>
                    <a:gd name="T12" fmla="*/ 26 w 74"/>
                    <a:gd name="T13" fmla="*/ 76 h 78"/>
                    <a:gd name="T14" fmla="*/ 36 w 74"/>
                    <a:gd name="T15" fmla="*/ 78 h 78"/>
                    <a:gd name="T16" fmla="*/ 36 w 74"/>
                    <a:gd name="T17" fmla="*/ 78 h 78"/>
                    <a:gd name="T18" fmla="*/ 41 w 74"/>
                    <a:gd name="T19" fmla="*/ 78 h 78"/>
                    <a:gd name="T20" fmla="*/ 43 w 74"/>
                    <a:gd name="T21" fmla="*/ 78 h 78"/>
                    <a:gd name="T22" fmla="*/ 50 w 74"/>
                    <a:gd name="T23" fmla="*/ 76 h 78"/>
                    <a:gd name="T24" fmla="*/ 55 w 74"/>
                    <a:gd name="T25" fmla="*/ 69 h 78"/>
                    <a:gd name="T26" fmla="*/ 62 w 74"/>
                    <a:gd name="T27" fmla="*/ 59 h 78"/>
                    <a:gd name="T28" fmla="*/ 66 w 74"/>
                    <a:gd name="T29" fmla="*/ 43 h 78"/>
                    <a:gd name="T30" fmla="*/ 74 w 74"/>
                    <a:gd name="T31" fmla="*/ 24 h 78"/>
                    <a:gd name="T32" fmla="*/ 74 w 74"/>
                    <a:gd name="T33" fmla="*/ 24 h 78"/>
                    <a:gd name="T34" fmla="*/ 71 w 74"/>
                    <a:gd name="T35" fmla="*/ 22 h 78"/>
                    <a:gd name="T36" fmla="*/ 66 w 74"/>
                    <a:gd name="T37" fmla="*/ 15 h 78"/>
                    <a:gd name="T38" fmla="*/ 55 w 74"/>
                    <a:gd name="T39" fmla="*/ 8 h 78"/>
                    <a:gd name="T40" fmla="*/ 36 w 74"/>
                    <a:gd name="T41" fmla="*/ 0 h 78"/>
                    <a:gd name="T42" fmla="*/ 36 w 74"/>
                    <a:gd name="T43" fmla="*/ 0 h 78"/>
                    <a:gd name="T44" fmla="*/ 22 w 74"/>
                    <a:gd name="T45" fmla="*/ 5 h 78"/>
                    <a:gd name="T46" fmla="*/ 10 w 74"/>
                    <a:gd name="T47" fmla="*/ 12 h 78"/>
                    <a:gd name="T48" fmla="*/ 5 w 74"/>
                    <a:gd name="T49" fmla="*/ 17 h 78"/>
                    <a:gd name="T50" fmla="*/ 0 w 74"/>
                    <a:gd name="T51" fmla="*/ 24 h 78"/>
                    <a:gd name="T52" fmla="*/ 0 w 74"/>
                    <a:gd name="T5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78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5" y="41"/>
                      </a:lnTo>
                      <a:lnTo>
                        <a:pt x="12" y="55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6" y="76"/>
                      </a:lnTo>
                      <a:lnTo>
                        <a:pt x="36" y="78"/>
                      </a:lnTo>
                      <a:lnTo>
                        <a:pt x="36" y="78"/>
                      </a:lnTo>
                      <a:lnTo>
                        <a:pt x="41" y="78"/>
                      </a:lnTo>
                      <a:lnTo>
                        <a:pt x="43" y="78"/>
                      </a:lnTo>
                      <a:lnTo>
                        <a:pt x="50" y="76"/>
                      </a:lnTo>
                      <a:lnTo>
                        <a:pt x="55" y="69"/>
                      </a:lnTo>
                      <a:lnTo>
                        <a:pt x="62" y="59"/>
                      </a:lnTo>
                      <a:lnTo>
                        <a:pt x="66" y="43"/>
                      </a:lnTo>
                      <a:lnTo>
                        <a:pt x="74" y="24"/>
                      </a:lnTo>
                      <a:lnTo>
                        <a:pt x="74" y="24"/>
                      </a:lnTo>
                      <a:lnTo>
                        <a:pt x="71" y="22"/>
                      </a:lnTo>
                      <a:lnTo>
                        <a:pt x="66" y="15"/>
                      </a:lnTo>
                      <a:lnTo>
                        <a:pt x="55" y="8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2" y="5"/>
                      </a:lnTo>
                      <a:lnTo>
                        <a:pt x="10" y="12"/>
                      </a:lnTo>
                      <a:lnTo>
                        <a:pt x="5" y="17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</p:grpSp>
        </p:grpSp>
      </p:grpSp>
      <p:grpSp>
        <p:nvGrpSpPr>
          <p:cNvPr id="112" name="Group 92"/>
          <p:cNvGrpSpPr>
            <a:grpSpLocks noChangeAspect="1"/>
          </p:cNvGrpSpPr>
          <p:nvPr/>
        </p:nvGrpSpPr>
        <p:grpSpPr>
          <a:xfrm>
            <a:off x="4806314" y="4188392"/>
            <a:ext cx="564924" cy="508316"/>
            <a:chOff x="757012" y="1811733"/>
            <a:chExt cx="1394285" cy="1254577"/>
          </a:xfrm>
        </p:grpSpPr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 flipH="1">
              <a:off x="757012" y="2758868"/>
              <a:ext cx="1394285" cy="307442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grpSp>
          <p:nvGrpSpPr>
            <p:cNvPr id="154" name="Group 9"/>
            <p:cNvGrpSpPr/>
            <p:nvPr/>
          </p:nvGrpSpPr>
          <p:grpSpPr>
            <a:xfrm>
              <a:off x="1005847" y="1811733"/>
              <a:ext cx="899612" cy="1094007"/>
              <a:chOff x="1005847" y="1811733"/>
              <a:chExt cx="899612" cy="1094007"/>
            </a:xfrm>
          </p:grpSpPr>
          <p:sp>
            <p:nvSpPr>
              <p:cNvPr id="155" name="Freeform 1121"/>
              <p:cNvSpPr>
                <a:spLocks/>
              </p:cNvSpPr>
              <p:nvPr/>
            </p:nvSpPr>
            <p:spPr bwMode="auto">
              <a:xfrm>
                <a:off x="1283961" y="2257282"/>
                <a:ext cx="347642" cy="200072"/>
              </a:xfrm>
              <a:custGeom>
                <a:avLst/>
                <a:gdLst>
                  <a:gd name="T0" fmla="*/ 28 w 245"/>
                  <a:gd name="T1" fmla="*/ 0 h 141"/>
                  <a:gd name="T2" fmla="*/ 28 w 245"/>
                  <a:gd name="T3" fmla="*/ 0 h 141"/>
                  <a:gd name="T4" fmla="*/ 28 w 245"/>
                  <a:gd name="T5" fmla="*/ 7 h 141"/>
                  <a:gd name="T6" fmla="*/ 28 w 245"/>
                  <a:gd name="T7" fmla="*/ 21 h 141"/>
                  <a:gd name="T8" fmla="*/ 26 w 245"/>
                  <a:gd name="T9" fmla="*/ 30 h 141"/>
                  <a:gd name="T10" fmla="*/ 19 w 245"/>
                  <a:gd name="T11" fmla="*/ 40 h 141"/>
                  <a:gd name="T12" fmla="*/ 12 w 245"/>
                  <a:gd name="T13" fmla="*/ 49 h 141"/>
                  <a:gd name="T14" fmla="*/ 0 w 245"/>
                  <a:gd name="T15" fmla="*/ 59 h 141"/>
                  <a:gd name="T16" fmla="*/ 0 w 245"/>
                  <a:gd name="T17" fmla="*/ 59 h 141"/>
                  <a:gd name="T18" fmla="*/ 5 w 245"/>
                  <a:gd name="T19" fmla="*/ 73 h 141"/>
                  <a:gd name="T20" fmla="*/ 12 w 245"/>
                  <a:gd name="T21" fmla="*/ 85 h 141"/>
                  <a:gd name="T22" fmla="*/ 24 w 245"/>
                  <a:gd name="T23" fmla="*/ 99 h 141"/>
                  <a:gd name="T24" fmla="*/ 38 w 245"/>
                  <a:gd name="T25" fmla="*/ 115 h 141"/>
                  <a:gd name="T26" fmla="*/ 59 w 245"/>
                  <a:gd name="T27" fmla="*/ 127 h 141"/>
                  <a:gd name="T28" fmla="*/ 73 w 245"/>
                  <a:gd name="T29" fmla="*/ 132 h 141"/>
                  <a:gd name="T30" fmla="*/ 87 w 245"/>
                  <a:gd name="T31" fmla="*/ 137 h 141"/>
                  <a:gd name="T32" fmla="*/ 101 w 245"/>
                  <a:gd name="T33" fmla="*/ 139 h 141"/>
                  <a:gd name="T34" fmla="*/ 120 w 245"/>
                  <a:gd name="T35" fmla="*/ 141 h 141"/>
                  <a:gd name="T36" fmla="*/ 120 w 245"/>
                  <a:gd name="T37" fmla="*/ 141 h 141"/>
                  <a:gd name="T38" fmla="*/ 132 w 245"/>
                  <a:gd name="T39" fmla="*/ 141 h 141"/>
                  <a:gd name="T40" fmla="*/ 146 w 245"/>
                  <a:gd name="T41" fmla="*/ 139 h 141"/>
                  <a:gd name="T42" fmla="*/ 165 w 245"/>
                  <a:gd name="T43" fmla="*/ 134 h 141"/>
                  <a:gd name="T44" fmla="*/ 184 w 245"/>
                  <a:gd name="T45" fmla="*/ 125 h 141"/>
                  <a:gd name="T46" fmla="*/ 205 w 245"/>
                  <a:gd name="T47" fmla="*/ 111 h 141"/>
                  <a:gd name="T48" fmla="*/ 215 w 245"/>
                  <a:gd name="T49" fmla="*/ 101 h 141"/>
                  <a:gd name="T50" fmla="*/ 226 w 245"/>
                  <a:gd name="T51" fmla="*/ 89 h 141"/>
                  <a:gd name="T52" fmla="*/ 236 w 245"/>
                  <a:gd name="T53" fmla="*/ 78 h 141"/>
                  <a:gd name="T54" fmla="*/ 245 w 245"/>
                  <a:gd name="T55" fmla="*/ 61 h 141"/>
                  <a:gd name="T56" fmla="*/ 245 w 245"/>
                  <a:gd name="T57" fmla="*/ 61 h 141"/>
                  <a:gd name="T58" fmla="*/ 238 w 245"/>
                  <a:gd name="T59" fmla="*/ 59 h 141"/>
                  <a:gd name="T60" fmla="*/ 226 w 245"/>
                  <a:gd name="T61" fmla="*/ 49 h 141"/>
                  <a:gd name="T62" fmla="*/ 219 w 245"/>
                  <a:gd name="T63" fmla="*/ 42 h 141"/>
                  <a:gd name="T64" fmla="*/ 215 w 245"/>
                  <a:gd name="T65" fmla="*/ 33 h 141"/>
                  <a:gd name="T66" fmla="*/ 210 w 245"/>
                  <a:gd name="T67" fmla="*/ 19 h 141"/>
                  <a:gd name="T68" fmla="*/ 210 w 245"/>
                  <a:gd name="T69" fmla="*/ 2 h 141"/>
                  <a:gd name="T70" fmla="*/ 210 w 245"/>
                  <a:gd name="T71" fmla="*/ 2 h 141"/>
                  <a:gd name="T72" fmla="*/ 196 w 245"/>
                  <a:gd name="T73" fmla="*/ 16 h 141"/>
                  <a:gd name="T74" fmla="*/ 177 w 245"/>
                  <a:gd name="T75" fmla="*/ 28 h 141"/>
                  <a:gd name="T76" fmla="*/ 156 w 245"/>
                  <a:gd name="T77" fmla="*/ 38 h 141"/>
                  <a:gd name="T78" fmla="*/ 141 w 245"/>
                  <a:gd name="T79" fmla="*/ 42 h 141"/>
                  <a:gd name="T80" fmla="*/ 127 w 245"/>
                  <a:gd name="T81" fmla="*/ 45 h 141"/>
                  <a:gd name="T82" fmla="*/ 113 w 245"/>
                  <a:gd name="T83" fmla="*/ 45 h 141"/>
                  <a:gd name="T84" fmla="*/ 97 w 245"/>
                  <a:gd name="T85" fmla="*/ 42 h 141"/>
                  <a:gd name="T86" fmla="*/ 80 w 245"/>
                  <a:gd name="T87" fmla="*/ 38 h 141"/>
                  <a:gd name="T88" fmla="*/ 64 w 245"/>
                  <a:gd name="T89" fmla="*/ 28 h 141"/>
                  <a:gd name="T90" fmla="*/ 47 w 245"/>
                  <a:gd name="T91" fmla="*/ 16 h 141"/>
                  <a:gd name="T92" fmla="*/ 28 w 245"/>
                  <a:gd name="T93" fmla="*/ 0 h 141"/>
                  <a:gd name="T94" fmla="*/ 28 w 245"/>
                  <a:gd name="T9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" h="141">
                    <a:moveTo>
                      <a:pt x="28" y="0"/>
                    </a:moveTo>
                    <a:lnTo>
                      <a:pt x="28" y="0"/>
                    </a:lnTo>
                    <a:lnTo>
                      <a:pt x="28" y="7"/>
                    </a:lnTo>
                    <a:lnTo>
                      <a:pt x="28" y="21"/>
                    </a:lnTo>
                    <a:lnTo>
                      <a:pt x="26" y="30"/>
                    </a:lnTo>
                    <a:lnTo>
                      <a:pt x="19" y="40"/>
                    </a:lnTo>
                    <a:lnTo>
                      <a:pt x="12" y="49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5" y="73"/>
                    </a:lnTo>
                    <a:lnTo>
                      <a:pt x="12" y="85"/>
                    </a:lnTo>
                    <a:lnTo>
                      <a:pt x="24" y="99"/>
                    </a:lnTo>
                    <a:lnTo>
                      <a:pt x="38" y="115"/>
                    </a:lnTo>
                    <a:lnTo>
                      <a:pt x="59" y="127"/>
                    </a:lnTo>
                    <a:lnTo>
                      <a:pt x="73" y="132"/>
                    </a:lnTo>
                    <a:lnTo>
                      <a:pt x="87" y="137"/>
                    </a:lnTo>
                    <a:lnTo>
                      <a:pt x="101" y="139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32" y="141"/>
                    </a:lnTo>
                    <a:lnTo>
                      <a:pt x="146" y="139"/>
                    </a:lnTo>
                    <a:lnTo>
                      <a:pt x="165" y="134"/>
                    </a:lnTo>
                    <a:lnTo>
                      <a:pt x="184" y="125"/>
                    </a:lnTo>
                    <a:lnTo>
                      <a:pt x="205" y="111"/>
                    </a:lnTo>
                    <a:lnTo>
                      <a:pt x="215" y="101"/>
                    </a:lnTo>
                    <a:lnTo>
                      <a:pt x="226" y="89"/>
                    </a:lnTo>
                    <a:lnTo>
                      <a:pt x="236" y="78"/>
                    </a:lnTo>
                    <a:lnTo>
                      <a:pt x="245" y="61"/>
                    </a:lnTo>
                    <a:lnTo>
                      <a:pt x="245" y="61"/>
                    </a:lnTo>
                    <a:lnTo>
                      <a:pt x="238" y="59"/>
                    </a:lnTo>
                    <a:lnTo>
                      <a:pt x="226" y="49"/>
                    </a:lnTo>
                    <a:lnTo>
                      <a:pt x="219" y="42"/>
                    </a:lnTo>
                    <a:lnTo>
                      <a:pt x="215" y="33"/>
                    </a:lnTo>
                    <a:lnTo>
                      <a:pt x="210" y="19"/>
                    </a:lnTo>
                    <a:lnTo>
                      <a:pt x="210" y="2"/>
                    </a:lnTo>
                    <a:lnTo>
                      <a:pt x="210" y="2"/>
                    </a:lnTo>
                    <a:lnTo>
                      <a:pt x="196" y="16"/>
                    </a:lnTo>
                    <a:lnTo>
                      <a:pt x="177" y="28"/>
                    </a:lnTo>
                    <a:lnTo>
                      <a:pt x="156" y="38"/>
                    </a:lnTo>
                    <a:lnTo>
                      <a:pt x="141" y="42"/>
                    </a:lnTo>
                    <a:lnTo>
                      <a:pt x="127" y="45"/>
                    </a:lnTo>
                    <a:lnTo>
                      <a:pt x="113" y="45"/>
                    </a:lnTo>
                    <a:lnTo>
                      <a:pt x="97" y="42"/>
                    </a:lnTo>
                    <a:lnTo>
                      <a:pt x="80" y="38"/>
                    </a:lnTo>
                    <a:lnTo>
                      <a:pt x="64" y="28"/>
                    </a:lnTo>
                    <a:lnTo>
                      <a:pt x="47" y="16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56" name="Freeform 1122"/>
              <p:cNvSpPr>
                <a:spLocks/>
              </p:cNvSpPr>
              <p:nvPr/>
            </p:nvSpPr>
            <p:spPr bwMode="auto">
              <a:xfrm>
                <a:off x="1005847" y="2304107"/>
                <a:ext cx="899612" cy="601633"/>
              </a:xfrm>
              <a:custGeom>
                <a:avLst/>
                <a:gdLst>
                  <a:gd name="T0" fmla="*/ 220 w 634"/>
                  <a:gd name="T1" fmla="*/ 0 h 424"/>
                  <a:gd name="T2" fmla="*/ 236 w 634"/>
                  <a:gd name="T3" fmla="*/ 30 h 424"/>
                  <a:gd name="T4" fmla="*/ 262 w 634"/>
                  <a:gd name="T5" fmla="*/ 71 h 424"/>
                  <a:gd name="T6" fmla="*/ 288 w 634"/>
                  <a:gd name="T7" fmla="*/ 89 h 424"/>
                  <a:gd name="T8" fmla="*/ 319 w 634"/>
                  <a:gd name="T9" fmla="*/ 94 h 424"/>
                  <a:gd name="T10" fmla="*/ 354 w 634"/>
                  <a:gd name="T11" fmla="*/ 80 h 424"/>
                  <a:gd name="T12" fmla="*/ 392 w 634"/>
                  <a:gd name="T13" fmla="*/ 35 h 424"/>
                  <a:gd name="T14" fmla="*/ 411 w 634"/>
                  <a:gd name="T15" fmla="*/ 0 h 424"/>
                  <a:gd name="T16" fmla="*/ 420 w 634"/>
                  <a:gd name="T17" fmla="*/ 12 h 424"/>
                  <a:gd name="T18" fmla="*/ 436 w 634"/>
                  <a:gd name="T19" fmla="*/ 26 h 424"/>
                  <a:gd name="T20" fmla="*/ 467 w 634"/>
                  <a:gd name="T21" fmla="*/ 40 h 424"/>
                  <a:gd name="T22" fmla="*/ 484 w 634"/>
                  <a:gd name="T23" fmla="*/ 45 h 424"/>
                  <a:gd name="T24" fmla="*/ 543 w 634"/>
                  <a:gd name="T25" fmla="*/ 71 h 424"/>
                  <a:gd name="T26" fmla="*/ 578 w 634"/>
                  <a:gd name="T27" fmla="*/ 96 h 424"/>
                  <a:gd name="T28" fmla="*/ 587 w 634"/>
                  <a:gd name="T29" fmla="*/ 108 h 424"/>
                  <a:gd name="T30" fmla="*/ 597 w 634"/>
                  <a:gd name="T31" fmla="*/ 132 h 424"/>
                  <a:gd name="T32" fmla="*/ 616 w 634"/>
                  <a:gd name="T33" fmla="*/ 188 h 424"/>
                  <a:gd name="T34" fmla="*/ 630 w 634"/>
                  <a:gd name="T35" fmla="*/ 266 h 424"/>
                  <a:gd name="T36" fmla="*/ 632 w 634"/>
                  <a:gd name="T37" fmla="*/ 330 h 424"/>
                  <a:gd name="T38" fmla="*/ 632 w 634"/>
                  <a:gd name="T39" fmla="*/ 353 h 424"/>
                  <a:gd name="T40" fmla="*/ 623 w 634"/>
                  <a:gd name="T41" fmla="*/ 365 h 424"/>
                  <a:gd name="T42" fmla="*/ 611 w 634"/>
                  <a:gd name="T43" fmla="*/ 375 h 424"/>
                  <a:gd name="T44" fmla="*/ 566 w 634"/>
                  <a:gd name="T45" fmla="*/ 391 h 424"/>
                  <a:gd name="T46" fmla="*/ 491 w 634"/>
                  <a:gd name="T47" fmla="*/ 410 h 424"/>
                  <a:gd name="T48" fmla="*/ 385 w 634"/>
                  <a:gd name="T49" fmla="*/ 424 h 424"/>
                  <a:gd name="T50" fmla="*/ 319 w 634"/>
                  <a:gd name="T51" fmla="*/ 424 h 424"/>
                  <a:gd name="T52" fmla="*/ 210 w 634"/>
                  <a:gd name="T53" fmla="*/ 415 h 424"/>
                  <a:gd name="T54" fmla="*/ 111 w 634"/>
                  <a:gd name="T55" fmla="*/ 396 h 424"/>
                  <a:gd name="T56" fmla="*/ 38 w 634"/>
                  <a:gd name="T57" fmla="*/ 375 h 424"/>
                  <a:gd name="T58" fmla="*/ 17 w 634"/>
                  <a:gd name="T59" fmla="*/ 368 h 424"/>
                  <a:gd name="T60" fmla="*/ 10 w 634"/>
                  <a:gd name="T61" fmla="*/ 360 h 424"/>
                  <a:gd name="T62" fmla="*/ 0 w 634"/>
                  <a:gd name="T63" fmla="*/ 339 h 424"/>
                  <a:gd name="T64" fmla="*/ 0 w 634"/>
                  <a:gd name="T65" fmla="*/ 325 h 424"/>
                  <a:gd name="T66" fmla="*/ 10 w 634"/>
                  <a:gd name="T67" fmla="*/ 238 h 424"/>
                  <a:gd name="T68" fmla="*/ 26 w 634"/>
                  <a:gd name="T69" fmla="*/ 160 h 424"/>
                  <a:gd name="T70" fmla="*/ 45 w 634"/>
                  <a:gd name="T71" fmla="*/ 108 h 424"/>
                  <a:gd name="T72" fmla="*/ 55 w 634"/>
                  <a:gd name="T73" fmla="*/ 94 h 424"/>
                  <a:gd name="T74" fmla="*/ 81 w 634"/>
                  <a:gd name="T75" fmla="*/ 73 h 424"/>
                  <a:gd name="T76" fmla="*/ 102 w 634"/>
                  <a:gd name="T77" fmla="*/ 63 h 424"/>
                  <a:gd name="T78" fmla="*/ 158 w 634"/>
                  <a:gd name="T79" fmla="*/ 42 h 424"/>
                  <a:gd name="T80" fmla="*/ 198 w 634"/>
                  <a:gd name="T81" fmla="*/ 23 h 424"/>
                  <a:gd name="T82" fmla="*/ 217 w 634"/>
                  <a:gd name="T83" fmla="*/ 7 h 424"/>
                  <a:gd name="T84" fmla="*/ 220 w 634"/>
                  <a:gd name="T8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424">
                    <a:moveTo>
                      <a:pt x="220" y="0"/>
                    </a:moveTo>
                    <a:lnTo>
                      <a:pt x="220" y="0"/>
                    </a:lnTo>
                    <a:lnTo>
                      <a:pt x="224" y="9"/>
                    </a:lnTo>
                    <a:lnTo>
                      <a:pt x="236" y="30"/>
                    </a:lnTo>
                    <a:lnTo>
                      <a:pt x="253" y="56"/>
                    </a:lnTo>
                    <a:lnTo>
                      <a:pt x="262" y="71"/>
                    </a:lnTo>
                    <a:lnTo>
                      <a:pt x="276" y="80"/>
                    </a:lnTo>
                    <a:lnTo>
                      <a:pt x="288" y="89"/>
                    </a:lnTo>
                    <a:lnTo>
                      <a:pt x="304" y="94"/>
                    </a:lnTo>
                    <a:lnTo>
                      <a:pt x="319" y="94"/>
                    </a:lnTo>
                    <a:lnTo>
                      <a:pt x="335" y="89"/>
                    </a:lnTo>
                    <a:lnTo>
                      <a:pt x="354" y="80"/>
                    </a:lnTo>
                    <a:lnTo>
                      <a:pt x="373" y="61"/>
                    </a:lnTo>
                    <a:lnTo>
                      <a:pt x="392" y="35"/>
                    </a:lnTo>
                    <a:lnTo>
                      <a:pt x="411" y="0"/>
                    </a:lnTo>
                    <a:lnTo>
                      <a:pt x="411" y="0"/>
                    </a:lnTo>
                    <a:lnTo>
                      <a:pt x="413" y="5"/>
                    </a:lnTo>
                    <a:lnTo>
                      <a:pt x="420" y="12"/>
                    </a:lnTo>
                    <a:lnTo>
                      <a:pt x="425" y="19"/>
                    </a:lnTo>
                    <a:lnTo>
                      <a:pt x="436" y="26"/>
                    </a:lnTo>
                    <a:lnTo>
                      <a:pt x="448" y="33"/>
                    </a:lnTo>
                    <a:lnTo>
                      <a:pt x="467" y="40"/>
                    </a:lnTo>
                    <a:lnTo>
                      <a:pt x="467" y="40"/>
                    </a:lnTo>
                    <a:lnTo>
                      <a:pt x="484" y="45"/>
                    </a:lnTo>
                    <a:lnTo>
                      <a:pt x="521" y="61"/>
                    </a:lnTo>
                    <a:lnTo>
                      <a:pt x="543" y="71"/>
                    </a:lnTo>
                    <a:lnTo>
                      <a:pt x="561" y="82"/>
                    </a:lnTo>
                    <a:lnTo>
                      <a:pt x="578" y="96"/>
                    </a:lnTo>
                    <a:lnTo>
                      <a:pt x="585" y="104"/>
                    </a:lnTo>
                    <a:lnTo>
                      <a:pt x="587" y="108"/>
                    </a:lnTo>
                    <a:lnTo>
                      <a:pt x="587" y="108"/>
                    </a:lnTo>
                    <a:lnTo>
                      <a:pt x="597" y="132"/>
                    </a:lnTo>
                    <a:lnTo>
                      <a:pt x="606" y="155"/>
                    </a:lnTo>
                    <a:lnTo>
                      <a:pt x="616" y="188"/>
                    </a:lnTo>
                    <a:lnTo>
                      <a:pt x="623" y="226"/>
                    </a:lnTo>
                    <a:lnTo>
                      <a:pt x="630" y="266"/>
                    </a:lnTo>
                    <a:lnTo>
                      <a:pt x="634" y="309"/>
                    </a:lnTo>
                    <a:lnTo>
                      <a:pt x="632" y="330"/>
                    </a:lnTo>
                    <a:lnTo>
                      <a:pt x="632" y="353"/>
                    </a:lnTo>
                    <a:lnTo>
                      <a:pt x="632" y="353"/>
                    </a:lnTo>
                    <a:lnTo>
                      <a:pt x="630" y="358"/>
                    </a:lnTo>
                    <a:lnTo>
                      <a:pt x="623" y="365"/>
                    </a:lnTo>
                    <a:lnTo>
                      <a:pt x="611" y="375"/>
                    </a:lnTo>
                    <a:lnTo>
                      <a:pt x="611" y="375"/>
                    </a:lnTo>
                    <a:lnTo>
                      <a:pt x="592" y="382"/>
                    </a:lnTo>
                    <a:lnTo>
                      <a:pt x="566" y="391"/>
                    </a:lnTo>
                    <a:lnTo>
                      <a:pt x="533" y="401"/>
                    </a:lnTo>
                    <a:lnTo>
                      <a:pt x="491" y="410"/>
                    </a:lnTo>
                    <a:lnTo>
                      <a:pt x="441" y="419"/>
                    </a:lnTo>
                    <a:lnTo>
                      <a:pt x="385" y="424"/>
                    </a:lnTo>
                    <a:lnTo>
                      <a:pt x="319" y="424"/>
                    </a:lnTo>
                    <a:lnTo>
                      <a:pt x="319" y="424"/>
                    </a:lnTo>
                    <a:lnTo>
                      <a:pt x="288" y="422"/>
                    </a:lnTo>
                    <a:lnTo>
                      <a:pt x="210" y="415"/>
                    </a:lnTo>
                    <a:lnTo>
                      <a:pt x="161" y="408"/>
                    </a:lnTo>
                    <a:lnTo>
                      <a:pt x="111" y="396"/>
                    </a:lnTo>
                    <a:lnTo>
                      <a:pt x="62" y="384"/>
                    </a:lnTo>
                    <a:lnTo>
                      <a:pt x="38" y="375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15" y="365"/>
                    </a:lnTo>
                    <a:lnTo>
                      <a:pt x="10" y="360"/>
                    </a:lnTo>
                    <a:lnTo>
                      <a:pt x="3" y="349"/>
                    </a:lnTo>
                    <a:lnTo>
                      <a:pt x="0" y="339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3" y="299"/>
                    </a:lnTo>
                    <a:lnTo>
                      <a:pt x="10" y="238"/>
                    </a:lnTo>
                    <a:lnTo>
                      <a:pt x="17" y="200"/>
                    </a:lnTo>
                    <a:lnTo>
                      <a:pt x="26" y="160"/>
                    </a:lnTo>
                    <a:lnTo>
                      <a:pt x="38" y="125"/>
                    </a:lnTo>
                    <a:lnTo>
                      <a:pt x="45" y="108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66" y="85"/>
                    </a:lnTo>
                    <a:lnTo>
                      <a:pt x="81" y="73"/>
                    </a:lnTo>
                    <a:lnTo>
                      <a:pt x="102" y="63"/>
                    </a:lnTo>
                    <a:lnTo>
                      <a:pt x="102" y="63"/>
                    </a:lnTo>
                    <a:lnTo>
                      <a:pt x="118" y="59"/>
                    </a:lnTo>
                    <a:lnTo>
                      <a:pt x="158" y="42"/>
                    </a:lnTo>
                    <a:lnTo>
                      <a:pt x="180" y="33"/>
                    </a:lnTo>
                    <a:lnTo>
                      <a:pt x="198" y="23"/>
                    </a:lnTo>
                    <a:lnTo>
                      <a:pt x="213" y="12"/>
                    </a:lnTo>
                    <a:lnTo>
                      <a:pt x="217" y="7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57" name="Freeform 1123"/>
              <p:cNvSpPr>
                <a:spLocks/>
              </p:cNvSpPr>
              <p:nvPr/>
            </p:nvSpPr>
            <p:spPr bwMode="auto">
              <a:xfrm>
                <a:off x="1354908" y="2434650"/>
                <a:ext cx="200072" cy="421427"/>
              </a:xfrm>
              <a:custGeom>
                <a:avLst/>
                <a:gdLst>
                  <a:gd name="T0" fmla="*/ 0 w 141"/>
                  <a:gd name="T1" fmla="*/ 68 h 297"/>
                  <a:gd name="T2" fmla="*/ 0 w 141"/>
                  <a:gd name="T3" fmla="*/ 68 h 297"/>
                  <a:gd name="T4" fmla="*/ 7 w 141"/>
                  <a:gd name="T5" fmla="*/ 101 h 297"/>
                  <a:gd name="T6" fmla="*/ 23 w 141"/>
                  <a:gd name="T7" fmla="*/ 172 h 297"/>
                  <a:gd name="T8" fmla="*/ 35 w 141"/>
                  <a:gd name="T9" fmla="*/ 214 h 297"/>
                  <a:gd name="T10" fmla="*/ 47 w 141"/>
                  <a:gd name="T11" fmla="*/ 250 h 297"/>
                  <a:gd name="T12" fmla="*/ 58 w 141"/>
                  <a:gd name="T13" fmla="*/ 280 h 297"/>
                  <a:gd name="T14" fmla="*/ 66 w 141"/>
                  <a:gd name="T15" fmla="*/ 290 h 297"/>
                  <a:gd name="T16" fmla="*/ 70 w 141"/>
                  <a:gd name="T17" fmla="*/ 297 h 297"/>
                  <a:gd name="T18" fmla="*/ 70 w 141"/>
                  <a:gd name="T19" fmla="*/ 297 h 297"/>
                  <a:gd name="T20" fmla="*/ 80 w 141"/>
                  <a:gd name="T21" fmla="*/ 276 h 297"/>
                  <a:gd name="T22" fmla="*/ 101 w 141"/>
                  <a:gd name="T23" fmla="*/ 219 h 297"/>
                  <a:gd name="T24" fmla="*/ 113 w 141"/>
                  <a:gd name="T25" fmla="*/ 184 h 297"/>
                  <a:gd name="T26" fmla="*/ 124 w 141"/>
                  <a:gd name="T27" fmla="*/ 146 h 297"/>
                  <a:gd name="T28" fmla="*/ 134 w 141"/>
                  <a:gd name="T29" fmla="*/ 106 h 297"/>
                  <a:gd name="T30" fmla="*/ 141 w 141"/>
                  <a:gd name="T31" fmla="*/ 68 h 297"/>
                  <a:gd name="T32" fmla="*/ 141 w 141"/>
                  <a:gd name="T33" fmla="*/ 68 h 297"/>
                  <a:gd name="T34" fmla="*/ 136 w 141"/>
                  <a:gd name="T35" fmla="*/ 59 h 297"/>
                  <a:gd name="T36" fmla="*/ 120 w 141"/>
                  <a:gd name="T37" fmla="*/ 35 h 297"/>
                  <a:gd name="T38" fmla="*/ 108 w 141"/>
                  <a:gd name="T39" fmla="*/ 21 h 297"/>
                  <a:gd name="T40" fmla="*/ 96 w 141"/>
                  <a:gd name="T41" fmla="*/ 12 h 297"/>
                  <a:gd name="T42" fmla="*/ 82 w 141"/>
                  <a:gd name="T43" fmla="*/ 2 h 297"/>
                  <a:gd name="T44" fmla="*/ 68 w 141"/>
                  <a:gd name="T45" fmla="*/ 0 h 297"/>
                  <a:gd name="T46" fmla="*/ 68 w 141"/>
                  <a:gd name="T47" fmla="*/ 0 h 297"/>
                  <a:gd name="T48" fmla="*/ 63 w 141"/>
                  <a:gd name="T49" fmla="*/ 0 h 297"/>
                  <a:gd name="T50" fmla="*/ 58 w 141"/>
                  <a:gd name="T51" fmla="*/ 2 h 297"/>
                  <a:gd name="T52" fmla="*/ 49 w 141"/>
                  <a:gd name="T53" fmla="*/ 7 h 297"/>
                  <a:gd name="T54" fmla="*/ 40 w 141"/>
                  <a:gd name="T55" fmla="*/ 16 h 297"/>
                  <a:gd name="T56" fmla="*/ 28 w 141"/>
                  <a:gd name="T57" fmla="*/ 28 h 297"/>
                  <a:gd name="T58" fmla="*/ 14 w 141"/>
                  <a:gd name="T59" fmla="*/ 45 h 297"/>
                  <a:gd name="T60" fmla="*/ 0 w 141"/>
                  <a:gd name="T61" fmla="*/ 68 h 297"/>
                  <a:gd name="T62" fmla="*/ 0 w 141"/>
                  <a:gd name="T63" fmla="*/ 6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297">
                    <a:moveTo>
                      <a:pt x="0" y="68"/>
                    </a:moveTo>
                    <a:lnTo>
                      <a:pt x="0" y="68"/>
                    </a:lnTo>
                    <a:lnTo>
                      <a:pt x="7" y="101"/>
                    </a:lnTo>
                    <a:lnTo>
                      <a:pt x="23" y="172"/>
                    </a:lnTo>
                    <a:lnTo>
                      <a:pt x="35" y="214"/>
                    </a:lnTo>
                    <a:lnTo>
                      <a:pt x="47" y="250"/>
                    </a:lnTo>
                    <a:lnTo>
                      <a:pt x="58" y="280"/>
                    </a:lnTo>
                    <a:lnTo>
                      <a:pt x="66" y="290"/>
                    </a:lnTo>
                    <a:lnTo>
                      <a:pt x="70" y="297"/>
                    </a:lnTo>
                    <a:lnTo>
                      <a:pt x="70" y="297"/>
                    </a:lnTo>
                    <a:lnTo>
                      <a:pt x="80" y="276"/>
                    </a:lnTo>
                    <a:lnTo>
                      <a:pt x="101" y="219"/>
                    </a:lnTo>
                    <a:lnTo>
                      <a:pt x="113" y="184"/>
                    </a:lnTo>
                    <a:lnTo>
                      <a:pt x="124" y="146"/>
                    </a:lnTo>
                    <a:lnTo>
                      <a:pt x="134" y="106"/>
                    </a:lnTo>
                    <a:lnTo>
                      <a:pt x="141" y="68"/>
                    </a:lnTo>
                    <a:lnTo>
                      <a:pt x="141" y="68"/>
                    </a:lnTo>
                    <a:lnTo>
                      <a:pt x="136" y="59"/>
                    </a:lnTo>
                    <a:lnTo>
                      <a:pt x="120" y="35"/>
                    </a:lnTo>
                    <a:lnTo>
                      <a:pt x="108" y="21"/>
                    </a:lnTo>
                    <a:lnTo>
                      <a:pt x="96" y="12"/>
                    </a:lnTo>
                    <a:lnTo>
                      <a:pt x="82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3" y="0"/>
                    </a:lnTo>
                    <a:lnTo>
                      <a:pt x="58" y="2"/>
                    </a:lnTo>
                    <a:lnTo>
                      <a:pt x="49" y="7"/>
                    </a:lnTo>
                    <a:lnTo>
                      <a:pt x="40" y="16"/>
                    </a:lnTo>
                    <a:lnTo>
                      <a:pt x="28" y="28"/>
                    </a:lnTo>
                    <a:lnTo>
                      <a:pt x="14" y="45"/>
                    </a:lnTo>
                    <a:lnTo>
                      <a:pt x="0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58" name="Freeform 1124"/>
              <p:cNvSpPr>
                <a:spLocks/>
              </p:cNvSpPr>
              <p:nvPr/>
            </p:nvSpPr>
            <p:spPr bwMode="auto">
              <a:xfrm>
                <a:off x="1318015" y="2277147"/>
                <a:ext cx="133381" cy="253992"/>
              </a:xfrm>
              <a:custGeom>
                <a:avLst/>
                <a:gdLst>
                  <a:gd name="T0" fmla="*/ 94 w 94"/>
                  <a:gd name="T1" fmla="*/ 108 h 179"/>
                  <a:gd name="T2" fmla="*/ 94 w 94"/>
                  <a:gd name="T3" fmla="*/ 108 h 179"/>
                  <a:gd name="T4" fmla="*/ 94 w 94"/>
                  <a:gd name="T5" fmla="*/ 108 h 179"/>
                  <a:gd name="T6" fmla="*/ 94 w 94"/>
                  <a:gd name="T7" fmla="*/ 108 h 179"/>
                  <a:gd name="T8" fmla="*/ 87 w 94"/>
                  <a:gd name="T9" fmla="*/ 113 h 179"/>
                  <a:gd name="T10" fmla="*/ 73 w 94"/>
                  <a:gd name="T11" fmla="*/ 123 h 179"/>
                  <a:gd name="T12" fmla="*/ 51 w 94"/>
                  <a:gd name="T13" fmla="*/ 141 h 179"/>
                  <a:gd name="T14" fmla="*/ 40 w 94"/>
                  <a:gd name="T15" fmla="*/ 158 h 179"/>
                  <a:gd name="T16" fmla="*/ 26 w 94"/>
                  <a:gd name="T17" fmla="*/ 179 h 179"/>
                  <a:gd name="T18" fmla="*/ 26 w 94"/>
                  <a:gd name="T19" fmla="*/ 179 h 179"/>
                  <a:gd name="T20" fmla="*/ 26 w 94"/>
                  <a:gd name="T21" fmla="*/ 179 h 179"/>
                  <a:gd name="T22" fmla="*/ 26 w 94"/>
                  <a:gd name="T23" fmla="*/ 179 h 179"/>
                  <a:gd name="T24" fmla="*/ 11 w 94"/>
                  <a:gd name="T25" fmla="*/ 113 h 179"/>
                  <a:gd name="T26" fmla="*/ 2 w 94"/>
                  <a:gd name="T27" fmla="*/ 61 h 179"/>
                  <a:gd name="T28" fmla="*/ 0 w 94"/>
                  <a:gd name="T29" fmla="*/ 38 h 179"/>
                  <a:gd name="T30" fmla="*/ 0 w 94"/>
                  <a:gd name="T31" fmla="*/ 21 h 179"/>
                  <a:gd name="T32" fmla="*/ 0 w 94"/>
                  <a:gd name="T33" fmla="*/ 21 h 179"/>
                  <a:gd name="T34" fmla="*/ 2 w 94"/>
                  <a:gd name="T35" fmla="*/ 12 h 179"/>
                  <a:gd name="T36" fmla="*/ 4 w 94"/>
                  <a:gd name="T37" fmla="*/ 0 h 179"/>
                  <a:gd name="T38" fmla="*/ 4 w 94"/>
                  <a:gd name="T39" fmla="*/ 0 h 179"/>
                  <a:gd name="T40" fmla="*/ 9 w 94"/>
                  <a:gd name="T41" fmla="*/ 14 h 179"/>
                  <a:gd name="T42" fmla="*/ 14 w 94"/>
                  <a:gd name="T43" fmla="*/ 31 h 179"/>
                  <a:gd name="T44" fmla="*/ 21 w 94"/>
                  <a:gd name="T45" fmla="*/ 47 h 179"/>
                  <a:gd name="T46" fmla="*/ 33 w 94"/>
                  <a:gd name="T47" fmla="*/ 66 h 179"/>
                  <a:gd name="T48" fmla="*/ 49 w 94"/>
                  <a:gd name="T49" fmla="*/ 85 h 179"/>
                  <a:gd name="T50" fmla="*/ 59 w 94"/>
                  <a:gd name="T51" fmla="*/ 92 h 179"/>
                  <a:gd name="T52" fmla="*/ 68 w 94"/>
                  <a:gd name="T53" fmla="*/ 99 h 179"/>
                  <a:gd name="T54" fmla="*/ 80 w 94"/>
                  <a:gd name="T55" fmla="*/ 106 h 179"/>
                  <a:gd name="T56" fmla="*/ 94 w 94"/>
                  <a:gd name="T57" fmla="*/ 108 h 179"/>
                  <a:gd name="T58" fmla="*/ 94 w 94"/>
                  <a:gd name="T59" fmla="*/ 10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79">
                    <a:moveTo>
                      <a:pt x="94" y="108"/>
                    </a:moveTo>
                    <a:lnTo>
                      <a:pt x="94" y="108"/>
                    </a:lnTo>
                    <a:lnTo>
                      <a:pt x="94" y="108"/>
                    </a:lnTo>
                    <a:lnTo>
                      <a:pt x="94" y="108"/>
                    </a:lnTo>
                    <a:lnTo>
                      <a:pt x="87" y="113"/>
                    </a:lnTo>
                    <a:lnTo>
                      <a:pt x="73" y="123"/>
                    </a:lnTo>
                    <a:lnTo>
                      <a:pt x="51" y="141"/>
                    </a:lnTo>
                    <a:lnTo>
                      <a:pt x="40" y="158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11" y="113"/>
                    </a:lnTo>
                    <a:lnTo>
                      <a:pt x="2" y="61"/>
                    </a:lnTo>
                    <a:lnTo>
                      <a:pt x="0" y="38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14"/>
                    </a:lnTo>
                    <a:lnTo>
                      <a:pt x="14" y="31"/>
                    </a:lnTo>
                    <a:lnTo>
                      <a:pt x="21" y="47"/>
                    </a:lnTo>
                    <a:lnTo>
                      <a:pt x="33" y="66"/>
                    </a:lnTo>
                    <a:lnTo>
                      <a:pt x="49" y="85"/>
                    </a:lnTo>
                    <a:lnTo>
                      <a:pt x="59" y="92"/>
                    </a:lnTo>
                    <a:lnTo>
                      <a:pt x="68" y="99"/>
                    </a:lnTo>
                    <a:lnTo>
                      <a:pt x="80" y="106"/>
                    </a:lnTo>
                    <a:lnTo>
                      <a:pt x="94" y="108"/>
                    </a:lnTo>
                    <a:lnTo>
                      <a:pt x="94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59" name="Freeform 1126"/>
              <p:cNvSpPr>
                <a:spLocks/>
              </p:cNvSpPr>
              <p:nvPr/>
            </p:nvSpPr>
            <p:spPr bwMode="auto">
              <a:xfrm>
                <a:off x="1276866" y="1858558"/>
                <a:ext cx="361832" cy="482442"/>
              </a:xfrm>
              <a:custGeom>
                <a:avLst/>
                <a:gdLst>
                  <a:gd name="T0" fmla="*/ 253 w 255"/>
                  <a:gd name="T1" fmla="*/ 182 h 340"/>
                  <a:gd name="T2" fmla="*/ 253 w 255"/>
                  <a:gd name="T3" fmla="*/ 182 h 340"/>
                  <a:gd name="T4" fmla="*/ 250 w 255"/>
                  <a:gd name="T5" fmla="*/ 208 h 340"/>
                  <a:gd name="T6" fmla="*/ 243 w 255"/>
                  <a:gd name="T7" fmla="*/ 236 h 340"/>
                  <a:gd name="T8" fmla="*/ 229 w 255"/>
                  <a:gd name="T9" fmla="*/ 262 h 340"/>
                  <a:gd name="T10" fmla="*/ 212 w 255"/>
                  <a:gd name="T11" fmla="*/ 285 h 340"/>
                  <a:gd name="T12" fmla="*/ 194 w 255"/>
                  <a:gd name="T13" fmla="*/ 307 h 340"/>
                  <a:gd name="T14" fmla="*/ 170 w 255"/>
                  <a:gd name="T15" fmla="*/ 323 h 340"/>
                  <a:gd name="T16" fmla="*/ 158 w 255"/>
                  <a:gd name="T17" fmla="*/ 330 h 340"/>
                  <a:gd name="T18" fmla="*/ 146 w 255"/>
                  <a:gd name="T19" fmla="*/ 335 h 340"/>
                  <a:gd name="T20" fmla="*/ 135 w 255"/>
                  <a:gd name="T21" fmla="*/ 337 h 340"/>
                  <a:gd name="T22" fmla="*/ 123 w 255"/>
                  <a:gd name="T23" fmla="*/ 340 h 340"/>
                  <a:gd name="T24" fmla="*/ 123 w 255"/>
                  <a:gd name="T25" fmla="*/ 340 h 340"/>
                  <a:gd name="T26" fmla="*/ 111 w 255"/>
                  <a:gd name="T27" fmla="*/ 337 h 340"/>
                  <a:gd name="T28" fmla="*/ 99 w 255"/>
                  <a:gd name="T29" fmla="*/ 335 h 340"/>
                  <a:gd name="T30" fmla="*/ 90 w 255"/>
                  <a:gd name="T31" fmla="*/ 330 h 340"/>
                  <a:gd name="T32" fmla="*/ 78 w 255"/>
                  <a:gd name="T33" fmla="*/ 326 h 340"/>
                  <a:gd name="T34" fmla="*/ 59 w 255"/>
                  <a:gd name="T35" fmla="*/ 309 h 340"/>
                  <a:gd name="T36" fmla="*/ 40 w 255"/>
                  <a:gd name="T37" fmla="*/ 288 h 340"/>
                  <a:gd name="T38" fmla="*/ 24 w 255"/>
                  <a:gd name="T39" fmla="*/ 264 h 340"/>
                  <a:gd name="T40" fmla="*/ 10 w 255"/>
                  <a:gd name="T41" fmla="*/ 238 h 340"/>
                  <a:gd name="T42" fmla="*/ 3 w 255"/>
                  <a:gd name="T43" fmla="*/ 210 h 340"/>
                  <a:gd name="T44" fmla="*/ 0 w 255"/>
                  <a:gd name="T45" fmla="*/ 196 h 340"/>
                  <a:gd name="T46" fmla="*/ 0 w 255"/>
                  <a:gd name="T47" fmla="*/ 182 h 340"/>
                  <a:gd name="T48" fmla="*/ 0 w 255"/>
                  <a:gd name="T49" fmla="*/ 182 h 340"/>
                  <a:gd name="T50" fmla="*/ 0 w 255"/>
                  <a:gd name="T51" fmla="*/ 149 h 340"/>
                  <a:gd name="T52" fmla="*/ 3 w 255"/>
                  <a:gd name="T53" fmla="*/ 116 h 340"/>
                  <a:gd name="T54" fmla="*/ 10 w 255"/>
                  <a:gd name="T55" fmla="*/ 85 h 340"/>
                  <a:gd name="T56" fmla="*/ 14 w 255"/>
                  <a:gd name="T57" fmla="*/ 71 h 340"/>
                  <a:gd name="T58" fmla="*/ 19 w 255"/>
                  <a:gd name="T59" fmla="*/ 57 h 340"/>
                  <a:gd name="T60" fmla="*/ 26 w 255"/>
                  <a:gd name="T61" fmla="*/ 45 h 340"/>
                  <a:gd name="T62" fmla="*/ 36 w 255"/>
                  <a:gd name="T63" fmla="*/ 33 h 340"/>
                  <a:gd name="T64" fmla="*/ 45 w 255"/>
                  <a:gd name="T65" fmla="*/ 24 h 340"/>
                  <a:gd name="T66" fmla="*/ 57 w 255"/>
                  <a:gd name="T67" fmla="*/ 14 h 340"/>
                  <a:gd name="T68" fmla="*/ 71 w 255"/>
                  <a:gd name="T69" fmla="*/ 10 h 340"/>
                  <a:gd name="T70" fmla="*/ 88 w 255"/>
                  <a:gd name="T71" fmla="*/ 3 h 340"/>
                  <a:gd name="T72" fmla="*/ 104 w 255"/>
                  <a:gd name="T73" fmla="*/ 0 h 340"/>
                  <a:gd name="T74" fmla="*/ 125 w 255"/>
                  <a:gd name="T75" fmla="*/ 0 h 340"/>
                  <a:gd name="T76" fmla="*/ 125 w 255"/>
                  <a:gd name="T77" fmla="*/ 0 h 340"/>
                  <a:gd name="T78" fmla="*/ 151 w 255"/>
                  <a:gd name="T79" fmla="*/ 0 h 340"/>
                  <a:gd name="T80" fmla="*/ 177 w 255"/>
                  <a:gd name="T81" fmla="*/ 7 h 340"/>
                  <a:gd name="T82" fmla="*/ 196 w 255"/>
                  <a:gd name="T83" fmla="*/ 14 h 340"/>
                  <a:gd name="T84" fmla="*/ 212 w 255"/>
                  <a:gd name="T85" fmla="*/ 26 h 340"/>
                  <a:gd name="T86" fmla="*/ 227 w 255"/>
                  <a:gd name="T87" fmla="*/ 40 h 340"/>
                  <a:gd name="T88" fmla="*/ 236 w 255"/>
                  <a:gd name="T89" fmla="*/ 54 h 340"/>
                  <a:gd name="T90" fmla="*/ 243 w 255"/>
                  <a:gd name="T91" fmla="*/ 71 h 340"/>
                  <a:gd name="T92" fmla="*/ 250 w 255"/>
                  <a:gd name="T93" fmla="*/ 87 h 340"/>
                  <a:gd name="T94" fmla="*/ 253 w 255"/>
                  <a:gd name="T95" fmla="*/ 104 h 340"/>
                  <a:gd name="T96" fmla="*/ 255 w 255"/>
                  <a:gd name="T97" fmla="*/ 120 h 340"/>
                  <a:gd name="T98" fmla="*/ 255 w 255"/>
                  <a:gd name="T99" fmla="*/ 149 h 340"/>
                  <a:gd name="T100" fmla="*/ 253 w 255"/>
                  <a:gd name="T101" fmla="*/ 182 h 340"/>
                  <a:gd name="T102" fmla="*/ 253 w 255"/>
                  <a:gd name="T103" fmla="*/ 18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5" h="340">
                    <a:moveTo>
                      <a:pt x="253" y="182"/>
                    </a:moveTo>
                    <a:lnTo>
                      <a:pt x="253" y="182"/>
                    </a:lnTo>
                    <a:lnTo>
                      <a:pt x="250" y="208"/>
                    </a:lnTo>
                    <a:lnTo>
                      <a:pt x="243" y="236"/>
                    </a:lnTo>
                    <a:lnTo>
                      <a:pt x="229" y="262"/>
                    </a:lnTo>
                    <a:lnTo>
                      <a:pt x="212" y="285"/>
                    </a:lnTo>
                    <a:lnTo>
                      <a:pt x="194" y="307"/>
                    </a:lnTo>
                    <a:lnTo>
                      <a:pt x="170" y="323"/>
                    </a:lnTo>
                    <a:lnTo>
                      <a:pt x="158" y="330"/>
                    </a:lnTo>
                    <a:lnTo>
                      <a:pt x="146" y="335"/>
                    </a:lnTo>
                    <a:lnTo>
                      <a:pt x="135" y="337"/>
                    </a:lnTo>
                    <a:lnTo>
                      <a:pt x="123" y="340"/>
                    </a:lnTo>
                    <a:lnTo>
                      <a:pt x="123" y="340"/>
                    </a:lnTo>
                    <a:lnTo>
                      <a:pt x="111" y="337"/>
                    </a:lnTo>
                    <a:lnTo>
                      <a:pt x="99" y="335"/>
                    </a:lnTo>
                    <a:lnTo>
                      <a:pt x="90" y="330"/>
                    </a:lnTo>
                    <a:lnTo>
                      <a:pt x="78" y="326"/>
                    </a:lnTo>
                    <a:lnTo>
                      <a:pt x="59" y="309"/>
                    </a:lnTo>
                    <a:lnTo>
                      <a:pt x="40" y="288"/>
                    </a:lnTo>
                    <a:lnTo>
                      <a:pt x="24" y="264"/>
                    </a:lnTo>
                    <a:lnTo>
                      <a:pt x="10" y="238"/>
                    </a:lnTo>
                    <a:lnTo>
                      <a:pt x="3" y="210"/>
                    </a:lnTo>
                    <a:lnTo>
                      <a:pt x="0" y="19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49"/>
                    </a:lnTo>
                    <a:lnTo>
                      <a:pt x="3" y="116"/>
                    </a:lnTo>
                    <a:lnTo>
                      <a:pt x="10" y="85"/>
                    </a:lnTo>
                    <a:lnTo>
                      <a:pt x="14" y="71"/>
                    </a:lnTo>
                    <a:lnTo>
                      <a:pt x="19" y="57"/>
                    </a:lnTo>
                    <a:lnTo>
                      <a:pt x="26" y="45"/>
                    </a:lnTo>
                    <a:lnTo>
                      <a:pt x="36" y="33"/>
                    </a:lnTo>
                    <a:lnTo>
                      <a:pt x="45" y="24"/>
                    </a:lnTo>
                    <a:lnTo>
                      <a:pt x="57" y="14"/>
                    </a:lnTo>
                    <a:lnTo>
                      <a:pt x="71" y="10"/>
                    </a:lnTo>
                    <a:lnTo>
                      <a:pt x="88" y="3"/>
                    </a:lnTo>
                    <a:lnTo>
                      <a:pt x="104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51" y="0"/>
                    </a:lnTo>
                    <a:lnTo>
                      <a:pt x="177" y="7"/>
                    </a:lnTo>
                    <a:lnTo>
                      <a:pt x="196" y="14"/>
                    </a:lnTo>
                    <a:lnTo>
                      <a:pt x="212" y="26"/>
                    </a:lnTo>
                    <a:lnTo>
                      <a:pt x="227" y="40"/>
                    </a:lnTo>
                    <a:lnTo>
                      <a:pt x="236" y="54"/>
                    </a:lnTo>
                    <a:lnTo>
                      <a:pt x="243" y="71"/>
                    </a:lnTo>
                    <a:lnTo>
                      <a:pt x="250" y="87"/>
                    </a:lnTo>
                    <a:lnTo>
                      <a:pt x="253" y="104"/>
                    </a:lnTo>
                    <a:lnTo>
                      <a:pt x="255" y="120"/>
                    </a:lnTo>
                    <a:lnTo>
                      <a:pt x="255" y="149"/>
                    </a:lnTo>
                    <a:lnTo>
                      <a:pt x="253" y="182"/>
                    </a:lnTo>
                    <a:lnTo>
                      <a:pt x="253" y="182"/>
                    </a:lnTo>
                    <a:close/>
                  </a:path>
                </a:pathLst>
              </a:custGeom>
              <a:solidFill>
                <a:srgbClr val="FDC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0" name="Freeform 1127"/>
              <p:cNvSpPr>
                <a:spLocks/>
              </p:cNvSpPr>
              <p:nvPr/>
            </p:nvSpPr>
            <p:spPr bwMode="auto">
              <a:xfrm>
                <a:off x="1621670" y="2065724"/>
                <a:ext cx="34055" cy="120611"/>
              </a:xfrm>
              <a:custGeom>
                <a:avLst/>
                <a:gdLst>
                  <a:gd name="T0" fmla="*/ 14 w 24"/>
                  <a:gd name="T1" fmla="*/ 0 h 85"/>
                  <a:gd name="T2" fmla="*/ 14 w 24"/>
                  <a:gd name="T3" fmla="*/ 0 h 85"/>
                  <a:gd name="T4" fmla="*/ 17 w 24"/>
                  <a:gd name="T5" fmla="*/ 0 h 85"/>
                  <a:gd name="T6" fmla="*/ 21 w 24"/>
                  <a:gd name="T7" fmla="*/ 7 h 85"/>
                  <a:gd name="T8" fmla="*/ 24 w 24"/>
                  <a:gd name="T9" fmla="*/ 12 h 85"/>
                  <a:gd name="T10" fmla="*/ 24 w 24"/>
                  <a:gd name="T11" fmla="*/ 19 h 85"/>
                  <a:gd name="T12" fmla="*/ 24 w 24"/>
                  <a:gd name="T13" fmla="*/ 31 h 85"/>
                  <a:gd name="T14" fmla="*/ 19 w 24"/>
                  <a:gd name="T15" fmla="*/ 43 h 85"/>
                  <a:gd name="T16" fmla="*/ 19 w 24"/>
                  <a:gd name="T17" fmla="*/ 43 h 85"/>
                  <a:gd name="T18" fmla="*/ 14 w 24"/>
                  <a:gd name="T19" fmla="*/ 59 h 85"/>
                  <a:gd name="T20" fmla="*/ 10 w 24"/>
                  <a:gd name="T21" fmla="*/ 73 h 85"/>
                  <a:gd name="T22" fmla="*/ 0 w 24"/>
                  <a:gd name="T23" fmla="*/ 85 h 85"/>
                  <a:gd name="T24" fmla="*/ 14 w 24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85">
                    <a:moveTo>
                      <a:pt x="14" y="0"/>
                    </a:moveTo>
                    <a:lnTo>
                      <a:pt x="14" y="0"/>
                    </a:lnTo>
                    <a:lnTo>
                      <a:pt x="17" y="0"/>
                    </a:lnTo>
                    <a:lnTo>
                      <a:pt x="21" y="7"/>
                    </a:lnTo>
                    <a:lnTo>
                      <a:pt x="24" y="12"/>
                    </a:lnTo>
                    <a:lnTo>
                      <a:pt x="24" y="19"/>
                    </a:lnTo>
                    <a:lnTo>
                      <a:pt x="24" y="31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4" y="59"/>
                    </a:lnTo>
                    <a:lnTo>
                      <a:pt x="10" y="73"/>
                    </a:lnTo>
                    <a:lnTo>
                      <a:pt x="0" y="8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1" name="Freeform 1128"/>
              <p:cNvSpPr>
                <a:spLocks/>
              </p:cNvSpPr>
              <p:nvPr/>
            </p:nvSpPr>
            <p:spPr bwMode="auto">
              <a:xfrm>
                <a:off x="1247068" y="1811733"/>
                <a:ext cx="310750" cy="297979"/>
              </a:xfrm>
              <a:custGeom>
                <a:avLst/>
                <a:gdLst>
                  <a:gd name="T0" fmla="*/ 219 w 219"/>
                  <a:gd name="T1" fmla="*/ 17 h 210"/>
                  <a:gd name="T2" fmla="*/ 203 w 219"/>
                  <a:gd name="T3" fmla="*/ 64 h 210"/>
                  <a:gd name="T4" fmla="*/ 203 w 219"/>
                  <a:gd name="T5" fmla="*/ 64 h 210"/>
                  <a:gd name="T6" fmla="*/ 196 w 219"/>
                  <a:gd name="T7" fmla="*/ 62 h 210"/>
                  <a:gd name="T8" fmla="*/ 189 w 219"/>
                  <a:gd name="T9" fmla="*/ 59 h 210"/>
                  <a:gd name="T10" fmla="*/ 177 w 219"/>
                  <a:gd name="T11" fmla="*/ 59 h 210"/>
                  <a:gd name="T12" fmla="*/ 165 w 219"/>
                  <a:gd name="T13" fmla="*/ 62 h 210"/>
                  <a:gd name="T14" fmla="*/ 153 w 219"/>
                  <a:gd name="T15" fmla="*/ 66 h 210"/>
                  <a:gd name="T16" fmla="*/ 142 w 219"/>
                  <a:gd name="T17" fmla="*/ 76 h 210"/>
                  <a:gd name="T18" fmla="*/ 132 w 219"/>
                  <a:gd name="T19" fmla="*/ 90 h 210"/>
                  <a:gd name="T20" fmla="*/ 132 w 219"/>
                  <a:gd name="T21" fmla="*/ 90 h 210"/>
                  <a:gd name="T22" fmla="*/ 130 w 219"/>
                  <a:gd name="T23" fmla="*/ 95 h 210"/>
                  <a:gd name="T24" fmla="*/ 125 w 219"/>
                  <a:gd name="T25" fmla="*/ 102 h 210"/>
                  <a:gd name="T26" fmla="*/ 118 w 219"/>
                  <a:gd name="T27" fmla="*/ 109 h 210"/>
                  <a:gd name="T28" fmla="*/ 109 w 219"/>
                  <a:gd name="T29" fmla="*/ 113 h 210"/>
                  <a:gd name="T30" fmla="*/ 97 w 219"/>
                  <a:gd name="T31" fmla="*/ 118 h 210"/>
                  <a:gd name="T32" fmla="*/ 78 w 219"/>
                  <a:gd name="T33" fmla="*/ 118 h 210"/>
                  <a:gd name="T34" fmla="*/ 57 w 219"/>
                  <a:gd name="T35" fmla="*/ 116 h 210"/>
                  <a:gd name="T36" fmla="*/ 57 w 219"/>
                  <a:gd name="T37" fmla="*/ 116 h 210"/>
                  <a:gd name="T38" fmla="*/ 52 w 219"/>
                  <a:gd name="T39" fmla="*/ 116 h 210"/>
                  <a:gd name="T40" fmla="*/ 43 w 219"/>
                  <a:gd name="T41" fmla="*/ 120 h 210"/>
                  <a:gd name="T42" fmla="*/ 38 w 219"/>
                  <a:gd name="T43" fmla="*/ 125 h 210"/>
                  <a:gd name="T44" fmla="*/ 31 w 219"/>
                  <a:gd name="T45" fmla="*/ 132 h 210"/>
                  <a:gd name="T46" fmla="*/ 28 w 219"/>
                  <a:gd name="T47" fmla="*/ 142 h 210"/>
                  <a:gd name="T48" fmla="*/ 24 w 219"/>
                  <a:gd name="T49" fmla="*/ 153 h 210"/>
                  <a:gd name="T50" fmla="*/ 26 w 219"/>
                  <a:gd name="T51" fmla="*/ 210 h 210"/>
                  <a:gd name="T52" fmla="*/ 26 w 219"/>
                  <a:gd name="T53" fmla="*/ 210 h 210"/>
                  <a:gd name="T54" fmla="*/ 24 w 219"/>
                  <a:gd name="T55" fmla="*/ 205 h 210"/>
                  <a:gd name="T56" fmla="*/ 10 w 219"/>
                  <a:gd name="T57" fmla="*/ 194 h 210"/>
                  <a:gd name="T58" fmla="*/ 10 w 219"/>
                  <a:gd name="T59" fmla="*/ 194 h 210"/>
                  <a:gd name="T60" fmla="*/ 7 w 219"/>
                  <a:gd name="T61" fmla="*/ 186 h 210"/>
                  <a:gd name="T62" fmla="*/ 5 w 219"/>
                  <a:gd name="T63" fmla="*/ 172 h 210"/>
                  <a:gd name="T64" fmla="*/ 0 w 219"/>
                  <a:gd name="T65" fmla="*/ 149 h 210"/>
                  <a:gd name="T66" fmla="*/ 2 w 219"/>
                  <a:gd name="T67" fmla="*/ 118 h 210"/>
                  <a:gd name="T68" fmla="*/ 2 w 219"/>
                  <a:gd name="T69" fmla="*/ 118 h 210"/>
                  <a:gd name="T70" fmla="*/ 7 w 219"/>
                  <a:gd name="T71" fmla="*/ 102 h 210"/>
                  <a:gd name="T72" fmla="*/ 12 w 219"/>
                  <a:gd name="T73" fmla="*/ 85 h 210"/>
                  <a:gd name="T74" fmla="*/ 21 w 219"/>
                  <a:gd name="T75" fmla="*/ 66 h 210"/>
                  <a:gd name="T76" fmla="*/ 35 w 219"/>
                  <a:gd name="T77" fmla="*/ 47 h 210"/>
                  <a:gd name="T78" fmla="*/ 52 w 219"/>
                  <a:gd name="T79" fmla="*/ 29 h 210"/>
                  <a:gd name="T80" fmla="*/ 64 w 219"/>
                  <a:gd name="T81" fmla="*/ 21 h 210"/>
                  <a:gd name="T82" fmla="*/ 76 w 219"/>
                  <a:gd name="T83" fmla="*/ 14 h 210"/>
                  <a:gd name="T84" fmla="*/ 90 w 219"/>
                  <a:gd name="T85" fmla="*/ 10 h 210"/>
                  <a:gd name="T86" fmla="*/ 104 w 219"/>
                  <a:gd name="T87" fmla="*/ 5 h 210"/>
                  <a:gd name="T88" fmla="*/ 104 w 219"/>
                  <a:gd name="T89" fmla="*/ 5 h 210"/>
                  <a:gd name="T90" fmla="*/ 116 w 219"/>
                  <a:gd name="T91" fmla="*/ 3 h 210"/>
                  <a:gd name="T92" fmla="*/ 144 w 219"/>
                  <a:gd name="T93" fmla="*/ 0 h 210"/>
                  <a:gd name="T94" fmla="*/ 163 w 219"/>
                  <a:gd name="T95" fmla="*/ 0 h 210"/>
                  <a:gd name="T96" fmla="*/ 182 w 219"/>
                  <a:gd name="T97" fmla="*/ 3 h 210"/>
                  <a:gd name="T98" fmla="*/ 200 w 219"/>
                  <a:gd name="T99" fmla="*/ 7 h 210"/>
                  <a:gd name="T100" fmla="*/ 219 w 219"/>
                  <a:gd name="T101" fmla="*/ 17 h 210"/>
                  <a:gd name="T102" fmla="*/ 219 w 219"/>
                  <a:gd name="T103" fmla="*/ 1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" h="210">
                    <a:moveTo>
                      <a:pt x="219" y="17"/>
                    </a:moveTo>
                    <a:lnTo>
                      <a:pt x="203" y="64"/>
                    </a:lnTo>
                    <a:lnTo>
                      <a:pt x="203" y="64"/>
                    </a:lnTo>
                    <a:lnTo>
                      <a:pt x="196" y="62"/>
                    </a:lnTo>
                    <a:lnTo>
                      <a:pt x="189" y="59"/>
                    </a:lnTo>
                    <a:lnTo>
                      <a:pt x="177" y="59"/>
                    </a:lnTo>
                    <a:lnTo>
                      <a:pt x="165" y="62"/>
                    </a:lnTo>
                    <a:lnTo>
                      <a:pt x="153" y="66"/>
                    </a:lnTo>
                    <a:lnTo>
                      <a:pt x="142" y="76"/>
                    </a:lnTo>
                    <a:lnTo>
                      <a:pt x="132" y="90"/>
                    </a:lnTo>
                    <a:lnTo>
                      <a:pt x="132" y="90"/>
                    </a:lnTo>
                    <a:lnTo>
                      <a:pt x="130" y="95"/>
                    </a:lnTo>
                    <a:lnTo>
                      <a:pt x="125" y="102"/>
                    </a:lnTo>
                    <a:lnTo>
                      <a:pt x="118" y="109"/>
                    </a:lnTo>
                    <a:lnTo>
                      <a:pt x="109" y="113"/>
                    </a:lnTo>
                    <a:lnTo>
                      <a:pt x="97" y="118"/>
                    </a:lnTo>
                    <a:lnTo>
                      <a:pt x="78" y="118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52" y="116"/>
                    </a:lnTo>
                    <a:lnTo>
                      <a:pt x="43" y="120"/>
                    </a:lnTo>
                    <a:lnTo>
                      <a:pt x="38" y="125"/>
                    </a:lnTo>
                    <a:lnTo>
                      <a:pt x="31" y="132"/>
                    </a:lnTo>
                    <a:lnTo>
                      <a:pt x="28" y="142"/>
                    </a:lnTo>
                    <a:lnTo>
                      <a:pt x="24" y="153"/>
                    </a:lnTo>
                    <a:lnTo>
                      <a:pt x="26" y="210"/>
                    </a:lnTo>
                    <a:lnTo>
                      <a:pt x="26" y="210"/>
                    </a:lnTo>
                    <a:lnTo>
                      <a:pt x="24" y="205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7" y="186"/>
                    </a:lnTo>
                    <a:lnTo>
                      <a:pt x="5" y="172"/>
                    </a:lnTo>
                    <a:lnTo>
                      <a:pt x="0" y="149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7" y="102"/>
                    </a:lnTo>
                    <a:lnTo>
                      <a:pt x="12" y="85"/>
                    </a:lnTo>
                    <a:lnTo>
                      <a:pt x="21" y="66"/>
                    </a:lnTo>
                    <a:lnTo>
                      <a:pt x="35" y="47"/>
                    </a:lnTo>
                    <a:lnTo>
                      <a:pt x="52" y="29"/>
                    </a:lnTo>
                    <a:lnTo>
                      <a:pt x="64" y="21"/>
                    </a:lnTo>
                    <a:lnTo>
                      <a:pt x="76" y="14"/>
                    </a:lnTo>
                    <a:lnTo>
                      <a:pt x="90" y="10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16" y="3"/>
                    </a:lnTo>
                    <a:lnTo>
                      <a:pt x="144" y="0"/>
                    </a:lnTo>
                    <a:lnTo>
                      <a:pt x="163" y="0"/>
                    </a:lnTo>
                    <a:lnTo>
                      <a:pt x="182" y="3"/>
                    </a:lnTo>
                    <a:lnTo>
                      <a:pt x="200" y="7"/>
                    </a:lnTo>
                    <a:lnTo>
                      <a:pt x="219" y="17"/>
                    </a:lnTo>
                    <a:lnTo>
                      <a:pt x="219" y="17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2" name="Freeform 1129"/>
              <p:cNvSpPr>
                <a:spLocks/>
              </p:cNvSpPr>
              <p:nvPr/>
            </p:nvSpPr>
            <p:spPr bwMode="auto">
              <a:xfrm>
                <a:off x="1535115" y="1835855"/>
                <a:ext cx="126287" cy="271019"/>
              </a:xfrm>
              <a:custGeom>
                <a:avLst/>
                <a:gdLst>
                  <a:gd name="T0" fmla="*/ 5 w 89"/>
                  <a:gd name="T1" fmla="*/ 49 h 191"/>
                  <a:gd name="T2" fmla="*/ 5 w 89"/>
                  <a:gd name="T3" fmla="*/ 49 h 191"/>
                  <a:gd name="T4" fmla="*/ 12 w 89"/>
                  <a:gd name="T5" fmla="*/ 52 h 191"/>
                  <a:gd name="T6" fmla="*/ 23 w 89"/>
                  <a:gd name="T7" fmla="*/ 61 h 191"/>
                  <a:gd name="T8" fmla="*/ 30 w 89"/>
                  <a:gd name="T9" fmla="*/ 68 h 191"/>
                  <a:gd name="T10" fmla="*/ 38 w 89"/>
                  <a:gd name="T11" fmla="*/ 80 h 191"/>
                  <a:gd name="T12" fmla="*/ 42 w 89"/>
                  <a:gd name="T13" fmla="*/ 92 h 191"/>
                  <a:gd name="T14" fmla="*/ 45 w 89"/>
                  <a:gd name="T15" fmla="*/ 106 h 191"/>
                  <a:gd name="T16" fmla="*/ 45 w 89"/>
                  <a:gd name="T17" fmla="*/ 106 h 191"/>
                  <a:gd name="T18" fmla="*/ 45 w 89"/>
                  <a:gd name="T19" fmla="*/ 113 h 191"/>
                  <a:gd name="T20" fmla="*/ 45 w 89"/>
                  <a:gd name="T21" fmla="*/ 129 h 191"/>
                  <a:gd name="T22" fmla="*/ 47 w 89"/>
                  <a:gd name="T23" fmla="*/ 139 h 191"/>
                  <a:gd name="T24" fmla="*/ 49 w 89"/>
                  <a:gd name="T25" fmla="*/ 148 h 191"/>
                  <a:gd name="T26" fmla="*/ 54 w 89"/>
                  <a:gd name="T27" fmla="*/ 158 h 191"/>
                  <a:gd name="T28" fmla="*/ 63 w 89"/>
                  <a:gd name="T29" fmla="*/ 167 h 191"/>
                  <a:gd name="T30" fmla="*/ 63 w 89"/>
                  <a:gd name="T31" fmla="*/ 167 h 191"/>
                  <a:gd name="T32" fmla="*/ 66 w 89"/>
                  <a:gd name="T33" fmla="*/ 167 h 191"/>
                  <a:gd name="T34" fmla="*/ 68 w 89"/>
                  <a:gd name="T35" fmla="*/ 191 h 191"/>
                  <a:gd name="T36" fmla="*/ 68 w 89"/>
                  <a:gd name="T37" fmla="*/ 191 h 191"/>
                  <a:gd name="T38" fmla="*/ 73 w 89"/>
                  <a:gd name="T39" fmla="*/ 179 h 191"/>
                  <a:gd name="T40" fmla="*/ 75 w 89"/>
                  <a:gd name="T41" fmla="*/ 172 h 191"/>
                  <a:gd name="T42" fmla="*/ 78 w 89"/>
                  <a:gd name="T43" fmla="*/ 167 h 191"/>
                  <a:gd name="T44" fmla="*/ 82 w 89"/>
                  <a:gd name="T45" fmla="*/ 167 h 191"/>
                  <a:gd name="T46" fmla="*/ 82 w 89"/>
                  <a:gd name="T47" fmla="*/ 167 h 191"/>
                  <a:gd name="T48" fmla="*/ 85 w 89"/>
                  <a:gd name="T49" fmla="*/ 158 h 191"/>
                  <a:gd name="T50" fmla="*/ 89 w 89"/>
                  <a:gd name="T51" fmla="*/ 132 h 191"/>
                  <a:gd name="T52" fmla="*/ 89 w 89"/>
                  <a:gd name="T53" fmla="*/ 115 h 191"/>
                  <a:gd name="T54" fmla="*/ 87 w 89"/>
                  <a:gd name="T55" fmla="*/ 96 h 191"/>
                  <a:gd name="T56" fmla="*/ 82 w 89"/>
                  <a:gd name="T57" fmla="*/ 78 h 191"/>
                  <a:gd name="T58" fmla="*/ 75 w 89"/>
                  <a:gd name="T59" fmla="*/ 61 h 191"/>
                  <a:gd name="T60" fmla="*/ 75 w 89"/>
                  <a:gd name="T61" fmla="*/ 61 h 191"/>
                  <a:gd name="T62" fmla="*/ 73 w 89"/>
                  <a:gd name="T63" fmla="*/ 54 h 191"/>
                  <a:gd name="T64" fmla="*/ 63 w 89"/>
                  <a:gd name="T65" fmla="*/ 37 h 191"/>
                  <a:gd name="T66" fmla="*/ 56 w 89"/>
                  <a:gd name="T67" fmla="*/ 28 h 191"/>
                  <a:gd name="T68" fmla="*/ 47 w 89"/>
                  <a:gd name="T69" fmla="*/ 16 h 191"/>
                  <a:gd name="T70" fmla="*/ 33 w 89"/>
                  <a:gd name="T71" fmla="*/ 7 h 191"/>
                  <a:gd name="T72" fmla="*/ 16 w 89"/>
                  <a:gd name="T73" fmla="*/ 0 h 191"/>
                  <a:gd name="T74" fmla="*/ 0 w 89"/>
                  <a:gd name="T75" fmla="*/ 47 h 191"/>
                  <a:gd name="T76" fmla="*/ 5 w 89"/>
                  <a:gd name="T77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9" h="191">
                    <a:moveTo>
                      <a:pt x="5" y="49"/>
                    </a:moveTo>
                    <a:lnTo>
                      <a:pt x="5" y="49"/>
                    </a:lnTo>
                    <a:lnTo>
                      <a:pt x="12" y="52"/>
                    </a:lnTo>
                    <a:lnTo>
                      <a:pt x="23" y="61"/>
                    </a:lnTo>
                    <a:lnTo>
                      <a:pt x="30" y="68"/>
                    </a:lnTo>
                    <a:lnTo>
                      <a:pt x="38" y="80"/>
                    </a:lnTo>
                    <a:lnTo>
                      <a:pt x="42" y="92"/>
                    </a:lnTo>
                    <a:lnTo>
                      <a:pt x="45" y="106"/>
                    </a:lnTo>
                    <a:lnTo>
                      <a:pt x="45" y="106"/>
                    </a:lnTo>
                    <a:lnTo>
                      <a:pt x="45" y="113"/>
                    </a:lnTo>
                    <a:lnTo>
                      <a:pt x="45" y="129"/>
                    </a:lnTo>
                    <a:lnTo>
                      <a:pt x="47" y="139"/>
                    </a:lnTo>
                    <a:lnTo>
                      <a:pt x="49" y="148"/>
                    </a:lnTo>
                    <a:lnTo>
                      <a:pt x="54" y="158"/>
                    </a:lnTo>
                    <a:lnTo>
                      <a:pt x="63" y="167"/>
                    </a:lnTo>
                    <a:lnTo>
                      <a:pt x="63" y="167"/>
                    </a:lnTo>
                    <a:lnTo>
                      <a:pt x="66" y="167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73" y="179"/>
                    </a:lnTo>
                    <a:lnTo>
                      <a:pt x="75" y="172"/>
                    </a:lnTo>
                    <a:lnTo>
                      <a:pt x="78" y="167"/>
                    </a:lnTo>
                    <a:lnTo>
                      <a:pt x="82" y="167"/>
                    </a:lnTo>
                    <a:lnTo>
                      <a:pt x="82" y="167"/>
                    </a:lnTo>
                    <a:lnTo>
                      <a:pt x="85" y="158"/>
                    </a:lnTo>
                    <a:lnTo>
                      <a:pt x="89" y="132"/>
                    </a:lnTo>
                    <a:lnTo>
                      <a:pt x="89" y="115"/>
                    </a:lnTo>
                    <a:lnTo>
                      <a:pt x="87" y="96"/>
                    </a:lnTo>
                    <a:lnTo>
                      <a:pt x="82" y="78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3" y="54"/>
                    </a:lnTo>
                    <a:lnTo>
                      <a:pt x="63" y="37"/>
                    </a:lnTo>
                    <a:lnTo>
                      <a:pt x="56" y="28"/>
                    </a:lnTo>
                    <a:lnTo>
                      <a:pt x="47" y="16"/>
                    </a:lnTo>
                    <a:lnTo>
                      <a:pt x="33" y="7"/>
                    </a:lnTo>
                    <a:lnTo>
                      <a:pt x="16" y="0"/>
                    </a:lnTo>
                    <a:lnTo>
                      <a:pt x="0" y="47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3" name="Freeform 1130"/>
              <p:cNvSpPr>
                <a:spLocks/>
              </p:cNvSpPr>
              <p:nvPr/>
            </p:nvSpPr>
            <p:spPr bwMode="auto">
              <a:xfrm>
                <a:off x="1451396" y="2274309"/>
                <a:ext cx="140476" cy="256830"/>
              </a:xfrm>
              <a:custGeom>
                <a:avLst/>
                <a:gdLst>
                  <a:gd name="T0" fmla="*/ 0 w 99"/>
                  <a:gd name="T1" fmla="*/ 110 h 181"/>
                  <a:gd name="T2" fmla="*/ 0 w 99"/>
                  <a:gd name="T3" fmla="*/ 110 h 181"/>
                  <a:gd name="T4" fmla="*/ 5 w 99"/>
                  <a:gd name="T5" fmla="*/ 113 h 181"/>
                  <a:gd name="T6" fmla="*/ 12 w 99"/>
                  <a:gd name="T7" fmla="*/ 115 h 181"/>
                  <a:gd name="T8" fmla="*/ 21 w 99"/>
                  <a:gd name="T9" fmla="*/ 120 h 181"/>
                  <a:gd name="T10" fmla="*/ 31 w 99"/>
                  <a:gd name="T11" fmla="*/ 127 h 181"/>
                  <a:gd name="T12" fmla="*/ 42 w 99"/>
                  <a:gd name="T13" fmla="*/ 141 h 181"/>
                  <a:gd name="T14" fmla="*/ 56 w 99"/>
                  <a:gd name="T15" fmla="*/ 158 h 181"/>
                  <a:gd name="T16" fmla="*/ 73 w 99"/>
                  <a:gd name="T17" fmla="*/ 181 h 181"/>
                  <a:gd name="T18" fmla="*/ 73 w 99"/>
                  <a:gd name="T19" fmla="*/ 181 h 181"/>
                  <a:gd name="T20" fmla="*/ 87 w 99"/>
                  <a:gd name="T21" fmla="*/ 115 h 181"/>
                  <a:gd name="T22" fmla="*/ 94 w 99"/>
                  <a:gd name="T23" fmla="*/ 63 h 181"/>
                  <a:gd name="T24" fmla="*/ 97 w 99"/>
                  <a:gd name="T25" fmla="*/ 40 h 181"/>
                  <a:gd name="T26" fmla="*/ 99 w 99"/>
                  <a:gd name="T27" fmla="*/ 23 h 181"/>
                  <a:gd name="T28" fmla="*/ 99 w 99"/>
                  <a:gd name="T29" fmla="*/ 23 h 181"/>
                  <a:gd name="T30" fmla="*/ 97 w 99"/>
                  <a:gd name="T31" fmla="*/ 11 h 181"/>
                  <a:gd name="T32" fmla="*/ 92 w 99"/>
                  <a:gd name="T33" fmla="*/ 0 h 181"/>
                  <a:gd name="T34" fmla="*/ 92 w 99"/>
                  <a:gd name="T35" fmla="*/ 0 h 181"/>
                  <a:gd name="T36" fmla="*/ 89 w 99"/>
                  <a:gd name="T37" fmla="*/ 14 h 181"/>
                  <a:gd name="T38" fmla="*/ 82 w 99"/>
                  <a:gd name="T39" fmla="*/ 28 h 181"/>
                  <a:gd name="T40" fmla="*/ 75 w 99"/>
                  <a:gd name="T41" fmla="*/ 47 h 181"/>
                  <a:gd name="T42" fmla="*/ 64 w 99"/>
                  <a:gd name="T43" fmla="*/ 66 h 181"/>
                  <a:gd name="T44" fmla="*/ 47 w 99"/>
                  <a:gd name="T45" fmla="*/ 84 h 181"/>
                  <a:gd name="T46" fmla="*/ 38 w 99"/>
                  <a:gd name="T47" fmla="*/ 94 h 181"/>
                  <a:gd name="T48" fmla="*/ 26 w 99"/>
                  <a:gd name="T49" fmla="*/ 101 h 181"/>
                  <a:gd name="T50" fmla="*/ 14 w 99"/>
                  <a:gd name="T51" fmla="*/ 106 h 181"/>
                  <a:gd name="T52" fmla="*/ 0 w 99"/>
                  <a:gd name="T53" fmla="*/ 110 h 181"/>
                  <a:gd name="T54" fmla="*/ 0 w 99"/>
                  <a:gd name="T55" fmla="*/ 11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81">
                    <a:moveTo>
                      <a:pt x="0" y="110"/>
                    </a:moveTo>
                    <a:lnTo>
                      <a:pt x="0" y="110"/>
                    </a:lnTo>
                    <a:lnTo>
                      <a:pt x="5" y="113"/>
                    </a:lnTo>
                    <a:lnTo>
                      <a:pt x="12" y="115"/>
                    </a:lnTo>
                    <a:lnTo>
                      <a:pt x="21" y="120"/>
                    </a:lnTo>
                    <a:lnTo>
                      <a:pt x="31" y="127"/>
                    </a:lnTo>
                    <a:lnTo>
                      <a:pt x="42" y="141"/>
                    </a:lnTo>
                    <a:lnTo>
                      <a:pt x="56" y="158"/>
                    </a:lnTo>
                    <a:lnTo>
                      <a:pt x="73" y="181"/>
                    </a:lnTo>
                    <a:lnTo>
                      <a:pt x="73" y="181"/>
                    </a:lnTo>
                    <a:lnTo>
                      <a:pt x="87" y="115"/>
                    </a:lnTo>
                    <a:lnTo>
                      <a:pt x="94" y="63"/>
                    </a:lnTo>
                    <a:lnTo>
                      <a:pt x="97" y="40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7" y="11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4"/>
                    </a:lnTo>
                    <a:lnTo>
                      <a:pt x="82" y="28"/>
                    </a:lnTo>
                    <a:lnTo>
                      <a:pt x="75" y="47"/>
                    </a:lnTo>
                    <a:lnTo>
                      <a:pt x="64" y="66"/>
                    </a:lnTo>
                    <a:lnTo>
                      <a:pt x="47" y="84"/>
                    </a:lnTo>
                    <a:lnTo>
                      <a:pt x="38" y="94"/>
                    </a:lnTo>
                    <a:lnTo>
                      <a:pt x="26" y="101"/>
                    </a:lnTo>
                    <a:lnTo>
                      <a:pt x="14" y="106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4" name="Freeform 1131"/>
              <p:cNvSpPr>
                <a:spLocks/>
              </p:cNvSpPr>
              <p:nvPr/>
            </p:nvSpPr>
            <p:spPr bwMode="auto">
              <a:xfrm>
                <a:off x="1735186" y="2437488"/>
                <a:ext cx="76623" cy="438455"/>
              </a:xfrm>
              <a:custGeom>
                <a:avLst/>
                <a:gdLst>
                  <a:gd name="T0" fmla="*/ 54 w 54"/>
                  <a:gd name="T1" fmla="*/ 0 h 309"/>
                  <a:gd name="T2" fmla="*/ 54 w 54"/>
                  <a:gd name="T3" fmla="*/ 0 h 309"/>
                  <a:gd name="T4" fmla="*/ 43 w 54"/>
                  <a:gd name="T5" fmla="*/ 26 h 309"/>
                  <a:gd name="T6" fmla="*/ 31 w 54"/>
                  <a:gd name="T7" fmla="*/ 57 h 309"/>
                  <a:gd name="T8" fmla="*/ 21 w 54"/>
                  <a:gd name="T9" fmla="*/ 97 h 309"/>
                  <a:gd name="T10" fmla="*/ 12 w 54"/>
                  <a:gd name="T11" fmla="*/ 142 h 309"/>
                  <a:gd name="T12" fmla="*/ 7 w 54"/>
                  <a:gd name="T13" fmla="*/ 167 h 309"/>
                  <a:gd name="T14" fmla="*/ 7 w 54"/>
                  <a:gd name="T15" fmla="*/ 193 h 309"/>
                  <a:gd name="T16" fmla="*/ 7 w 54"/>
                  <a:gd name="T17" fmla="*/ 219 h 309"/>
                  <a:gd name="T18" fmla="*/ 7 w 54"/>
                  <a:gd name="T19" fmla="*/ 248 h 309"/>
                  <a:gd name="T20" fmla="*/ 12 w 54"/>
                  <a:gd name="T21" fmla="*/ 276 h 309"/>
                  <a:gd name="T22" fmla="*/ 19 w 54"/>
                  <a:gd name="T23" fmla="*/ 304 h 309"/>
                  <a:gd name="T24" fmla="*/ 10 w 54"/>
                  <a:gd name="T25" fmla="*/ 309 h 309"/>
                  <a:gd name="T26" fmla="*/ 10 w 54"/>
                  <a:gd name="T27" fmla="*/ 309 h 309"/>
                  <a:gd name="T28" fmla="*/ 5 w 54"/>
                  <a:gd name="T29" fmla="*/ 283 h 309"/>
                  <a:gd name="T30" fmla="*/ 0 w 54"/>
                  <a:gd name="T31" fmla="*/ 255 h 309"/>
                  <a:gd name="T32" fmla="*/ 0 w 54"/>
                  <a:gd name="T33" fmla="*/ 217 h 309"/>
                  <a:gd name="T34" fmla="*/ 3 w 54"/>
                  <a:gd name="T35" fmla="*/ 170 h 309"/>
                  <a:gd name="T36" fmla="*/ 5 w 54"/>
                  <a:gd name="T37" fmla="*/ 144 h 309"/>
                  <a:gd name="T38" fmla="*/ 10 w 54"/>
                  <a:gd name="T39" fmla="*/ 118 h 309"/>
                  <a:gd name="T40" fmla="*/ 17 w 54"/>
                  <a:gd name="T41" fmla="*/ 90 h 309"/>
                  <a:gd name="T42" fmla="*/ 26 w 54"/>
                  <a:gd name="T43" fmla="*/ 61 h 309"/>
                  <a:gd name="T44" fmla="*/ 40 w 54"/>
                  <a:gd name="T45" fmla="*/ 31 h 309"/>
                  <a:gd name="T46" fmla="*/ 54 w 54"/>
                  <a:gd name="T47" fmla="*/ 0 h 309"/>
                  <a:gd name="T48" fmla="*/ 54 w 54"/>
                  <a:gd name="T4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309">
                    <a:moveTo>
                      <a:pt x="54" y="0"/>
                    </a:moveTo>
                    <a:lnTo>
                      <a:pt x="54" y="0"/>
                    </a:lnTo>
                    <a:lnTo>
                      <a:pt x="43" y="26"/>
                    </a:lnTo>
                    <a:lnTo>
                      <a:pt x="31" y="57"/>
                    </a:lnTo>
                    <a:lnTo>
                      <a:pt x="21" y="97"/>
                    </a:lnTo>
                    <a:lnTo>
                      <a:pt x="12" y="142"/>
                    </a:lnTo>
                    <a:lnTo>
                      <a:pt x="7" y="167"/>
                    </a:lnTo>
                    <a:lnTo>
                      <a:pt x="7" y="193"/>
                    </a:lnTo>
                    <a:lnTo>
                      <a:pt x="7" y="219"/>
                    </a:lnTo>
                    <a:lnTo>
                      <a:pt x="7" y="248"/>
                    </a:lnTo>
                    <a:lnTo>
                      <a:pt x="12" y="276"/>
                    </a:lnTo>
                    <a:lnTo>
                      <a:pt x="19" y="304"/>
                    </a:lnTo>
                    <a:lnTo>
                      <a:pt x="10" y="309"/>
                    </a:lnTo>
                    <a:lnTo>
                      <a:pt x="10" y="309"/>
                    </a:lnTo>
                    <a:lnTo>
                      <a:pt x="5" y="283"/>
                    </a:lnTo>
                    <a:lnTo>
                      <a:pt x="0" y="255"/>
                    </a:lnTo>
                    <a:lnTo>
                      <a:pt x="0" y="217"/>
                    </a:lnTo>
                    <a:lnTo>
                      <a:pt x="3" y="170"/>
                    </a:lnTo>
                    <a:lnTo>
                      <a:pt x="5" y="144"/>
                    </a:lnTo>
                    <a:lnTo>
                      <a:pt x="10" y="118"/>
                    </a:lnTo>
                    <a:lnTo>
                      <a:pt x="17" y="90"/>
                    </a:lnTo>
                    <a:lnTo>
                      <a:pt x="26" y="61"/>
                    </a:lnTo>
                    <a:lnTo>
                      <a:pt x="40" y="31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5" name="Freeform 1132"/>
              <p:cNvSpPr>
                <a:spLocks/>
              </p:cNvSpPr>
              <p:nvPr/>
            </p:nvSpPr>
            <p:spPr bwMode="auto">
              <a:xfrm>
                <a:off x="1089566" y="2430393"/>
                <a:ext cx="78042" cy="431360"/>
              </a:xfrm>
              <a:custGeom>
                <a:avLst/>
                <a:gdLst>
                  <a:gd name="T0" fmla="*/ 0 w 55"/>
                  <a:gd name="T1" fmla="*/ 0 h 304"/>
                  <a:gd name="T2" fmla="*/ 0 w 55"/>
                  <a:gd name="T3" fmla="*/ 0 h 304"/>
                  <a:gd name="T4" fmla="*/ 12 w 55"/>
                  <a:gd name="T5" fmla="*/ 26 h 304"/>
                  <a:gd name="T6" fmla="*/ 22 w 55"/>
                  <a:gd name="T7" fmla="*/ 57 h 304"/>
                  <a:gd name="T8" fmla="*/ 33 w 55"/>
                  <a:gd name="T9" fmla="*/ 95 h 304"/>
                  <a:gd name="T10" fmla="*/ 43 w 55"/>
                  <a:gd name="T11" fmla="*/ 142 h 304"/>
                  <a:gd name="T12" fmla="*/ 45 w 55"/>
                  <a:gd name="T13" fmla="*/ 165 h 304"/>
                  <a:gd name="T14" fmla="*/ 47 w 55"/>
                  <a:gd name="T15" fmla="*/ 191 h 304"/>
                  <a:gd name="T16" fmla="*/ 47 w 55"/>
                  <a:gd name="T17" fmla="*/ 220 h 304"/>
                  <a:gd name="T18" fmla="*/ 45 w 55"/>
                  <a:gd name="T19" fmla="*/ 246 h 304"/>
                  <a:gd name="T20" fmla="*/ 40 w 55"/>
                  <a:gd name="T21" fmla="*/ 274 h 304"/>
                  <a:gd name="T22" fmla="*/ 33 w 55"/>
                  <a:gd name="T23" fmla="*/ 302 h 304"/>
                  <a:gd name="T24" fmla="*/ 45 w 55"/>
                  <a:gd name="T25" fmla="*/ 304 h 304"/>
                  <a:gd name="T26" fmla="*/ 45 w 55"/>
                  <a:gd name="T27" fmla="*/ 304 h 304"/>
                  <a:gd name="T28" fmla="*/ 50 w 55"/>
                  <a:gd name="T29" fmla="*/ 281 h 304"/>
                  <a:gd name="T30" fmla="*/ 55 w 55"/>
                  <a:gd name="T31" fmla="*/ 253 h 304"/>
                  <a:gd name="T32" fmla="*/ 55 w 55"/>
                  <a:gd name="T33" fmla="*/ 215 h 304"/>
                  <a:gd name="T34" fmla="*/ 52 w 55"/>
                  <a:gd name="T35" fmla="*/ 170 h 304"/>
                  <a:gd name="T36" fmla="*/ 50 w 55"/>
                  <a:gd name="T37" fmla="*/ 144 h 304"/>
                  <a:gd name="T38" fmla="*/ 45 w 55"/>
                  <a:gd name="T39" fmla="*/ 118 h 304"/>
                  <a:gd name="T40" fmla="*/ 38 w 55"/>
                  <a:gd name="T41" fmla="*/ 90 h 304"/>
                  <a:gd name="T42" fmla="*/ 29 w 55"/>
                  <a:gd name="T43" fmla="*/ 62 h 304"/>
                  <a:gd name="T44" fmla="*/ 14 w 55"/>
                  <a:gd name="T45" fmla="*/ 31 h 304"/>
                  <a:gd name="T46" fmla="*/ 0 w 55"/>
                  <a:gd name="T47" fmla="*/ 0 h 304"/>
                  <a:gd name="T48" fmla="*/ 0 w 55"/>
                  <a:gd name="T4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304">
                    <a:moveTo>
                      <a:pt x="0" y="0"/>
                    </a:moveTo>
                    <a:lnTo>
                      <a:pt x="0" y="0"/>
                    </a:lnTo>
                    <a:lnTo>
                      <a:pt x="12" y="26"/>
                    </a:lnTo>
                    <a:lnTo>
                      <a:pt x="22" y="57"/>
                    </a:lnTo>
                    <a:lnTo>
                      <a:pt x="33" y="95"/>
                    </a:lnTo>
                    <a:lnTo>
                      <a:pt x="43" y="142"/>
                    </a:lnTo>
                    <a:lnTo>
                      <a:pt x="45" y="165"/>
                    </a:lnTo>
                    <a:lnTo>
                      <a:pt x="47" y="191"/>
                    </a:lnTo>
                    <a:lnTo>
                      <a:pt x="47" y="220"/>
                    </a:lnTo>
                    <a:lnTo>
                      <a:pt x="45" y="246"/>
                    </a:lnTo>
                    <a:lnTo>
                      <a:pt x="40" y="274"/>
                    </a:lnTo>
                    <a:lnTo>
                      <a:pt x="33" y="302"/>
                    </a:lnTo>
                    <a:lnTo>
                      <a:pt x="45" y="304"/>
                    </a:lnTo>
                    <a:lnTo>
                      <a:pt x="45" y="304"/>
                    </a:lnTo>
                    <a:lnTo>
                      <a:pt x="50" y="281"/>
                    </a:lnTo>
                    <a:lnTo>
                      <a:pt x="55" y="253"/>
                    </a:lnTo>
                    <a:lnTo>
                      <a:pt x="55" y="215"/>
                    </a:lnTo>
                    <a:lnTo>
                      <a:pt x="52" y="170"/>
                    </a:lnTo>
                    <a:lnTo>
                      <a:pt x="50" y="144"/>
                    </a:lnTo>
                    <a:lnTo>
                      <a:pt x="45" y="118"/>
                    </a:lnTo>
                    <a:lnTo>
                      <a:pt x="38" y="90"/>
                    </a:lnTo>
                    <a:lnTo>
                      <a:pt x="29" y="62"/>
                    </a:lnTo>
                    <a:lnTo>
                      <a:pt x="1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6" name="Freeform 1133"/>
              <p:cNvSpPr>
                <a:spLocks/>
              </p:cNvSpPr>
              <p:nvPr/>
            </p:nvSpPr>
            <p:spPr bwMode="auto">
              <a:xfrm>
                <a:off x="1631603" y="2102616"/>
                <a:ext cx="14189" cy="56758"/>
              </a:xfrm>
              <a:custGeom>
                <a:avLst/>
                <a:gdLst>
                  <a:gd name="T0" fmla="*/ 7 w 10"/>
                  <a:gd name="T1" fmla="*/ 0 h 40"/>
                  <a:gd name="T2" fmla="*/ 7 w 10"/>
                  <a:gd name="T3" fmla="*/ 0 h 40"/>
                  <a:gd name="T4" fmla="*/ 10 w 10"/>
                  <a:gd name="T5" fmla="*/ 0 h 40"/>
                  <a:gd name="T6" fmla="*/ 10 w 10"/>
                  <a:gd name="T7" fmla="*/ 3 h 40"/>
                  <a:gd name="T8" fmla="*/ 10 w 10"/>
                  <a:gd name="T9" fmla="*/ 10 h 40"/>
                  <a:gd name="T10" fmla="*/ 5 w 10"/>
                  <a:gd name="T11" fmla="*/ 26 h 40"/>
                  <a:gd name="T12" fmla="*/ 0 w 10"/>
                  <a:gd name="T13" fmla="*/ 40 h 40"/>
                  <a:gd name="T14" fmla="*/ 7 w 1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0">
                    <a:moveTo>
                      <a:pt x="7" y="0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5" y="26"/>
                    </a:lnTo>
                    <a:lnTo>
                      <a:pt x="0" y="4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7" name="Freeform 1134"/>
              <p:cNvSpPr>
                <a:spLocks/>
              </p:cNvSpPr>
              <p:nvPr/>
            </p:nvSpPr>
            <p:spPr bwMode="auto">
              <a:xfrm>
                <a:off x="1281123" y="1899708"/>
                <a:ext cx="261086" cy="219937"/>
              </a:xfrm>
              <a:custGeom>
                <a:avLst/>
                <a:gdLst>
                  <a:gd name="T0" fmla="*/ 184 w 184"/>
                  <a:gd name="T1" fmla="*/ 4 h 155"/>
                  <a:gd name="T2" fmla="*/ 184 w 184"/>
                  <a:gd name="T3" fmla="*/ 4 h 155"/>
                  <a:gd name="T4" fmla="*/ 176 w 184"/>
                  <a:gd name="T5" fmla="*/ 2 h 155"/>
                  <a:gd name="T6" fmla="*/ 169 w 184"/>
                  <a:gd name="T7" fmla="*/ 0 h 155"/>
                  <a:gd name="T8" fmla="*/ 160 w 184"/>
                  <a:gd name="T9" fmla="*/ 0 h 155"/>
                  <a:gd name="T10" fmla="*/ 148 w 184"/>
                  <a:gd name="T11" fmla="*/ 0 h 155"/>
                  <a:gd name="T12" fmla="*/ 136 w 184"/>
                  <a:gd name="T13" fmla="*/ 4 h 155"/>
                  <a:gd name="T14" fmla="*/ 122 w 184"/>
                  <a:gd name="T15" fmla="*/ 11 h 155"/>
                  <a:gd name="T16" fmla="*/ 108 w 184"/>
                  <a:gd name="T17" fmla="*/ 25 h 155"/>
                  <a:gd name="T18" fmla="*/ 108 w 184"/>
                  <a:gd name="T19" fmla="*/ 25 h 155"/>
                  <a:gd name="T20" fmla="*/ 103 w 184"/>
                  <a:gd name="T21" fmla="*/ 35 h 155"/>
                  <a:gd name="T22" fmla="*/ 96 w 184"/>
                  <a:gd name="T23" fmla="*/ 44 h 155"/>
                  <a:gd name="T24" fmla="*/ 85 w 184"/>
                  <a:gd name="T25" fmla="*/ 51 h 155"/>
                  <a:gd name="T26" fmla="*/ 85 w 184"/>
                  <a:gd name="T27" fmla="*/ 51 h 155"/>
                  <a:gd name="T28" fmla="*/ 82 w 184"/>
                  <a:gd name="T29" fmla="*/ 54 h 155"/>
                  <a:gd name="T30" fmla="*/ 70 w 184"/>
                  <a:gd name="T31" fmla="*/ 56 h 155"/>
                  <a:gd name="T32" fmla="*/ 56 w 184"/>
                  <a:gd name="T33" fmla="*/ 56 h 155"/>
                  <a:gd name="T34" fmla="*/ 35 w 184"/>
                  <a:gd name="T35" fmla="*/ 54 h 155"/>
                  <a:gd name="T36" fmla="*/ 35 w 184"/>
                  <a:gd name="T37" fmla="*/ 54 h 155"/>
                  <a:gd name="T38" fmla="*/ 33 w 184"/>
                  <a:gd name="T39" fmla="*/ 54 h 155"/>
                  <a:gd name="T40" fmla="*/ 23 w 184"/>
                  <a:gd name="T41" fmla="*/ 54 h 155"/>
                  <a:gd name="T42" fmla="*/ 19 w 184"/>
                  <a:gd name="T43" fmla="*/ 58 h 155"/>
                  <a:gd name="T44" fmla="*/ 11 w 184"/>
                  <a:gd name="T45" fmla="*/ 63 h 155"/>
                  <a:gd name="T46" fmla="*/ 7 w 184"/>
                  <a:gd name="T47" fmla="*/ 70 h 155"/>
                  <a:gd name="T48" fmla="*/ 2 w 184"/>
                  <a:gd name="T49" fmla="*/ 80 h 155"/>
                  <a:gd name="T50" fmla="*/ 2 w 184"/>
                  <a:gd name="T51" fmla="*/ 80 h 155"/>
                  <a:gd name="T52" fmla="*/ 0 w 184"/>
                  <a:gd name="T53" fmla="*/ 101 h 155"/>
                  <a:gd name="T54" fmla="*/ 0 w 184"/>
                  <a:gd name="T55" fmla="*/ 117 h 155"/>
                  <a:gd name="T56" fmla="*/ 2 w 184"/>
                  <a:gd name="T57" fmla="*/ 136 h 155"/>
                  <a:gd name="T58" fmla="*/ 2 w 184"/>
                  <a:gd name="T59" fmla="*/ 136 h 155"/>
                  <a:gd name="T60" fmla="*/ 7 w 184"/>
                  <a:gd name="T61" fmla="*/ 155 h 155"/>
                  <a:gd name="T62" fmla="*/ 7 w 184"/>
                  <a:gd name="T63" fmla="*/ 155 h 155"/>
                  <a:gd name="T64" fmla="*/ 9 w 184"/>
                  <a:gd name="T65" fmla="*/ 146 h 155"/>
                  <a:gd name="T66" fmla="*/ 16 w 184"/>
                  <a:gd name="T67" fmla="*/ 122 h 155"/>
                  <a:gd name="T68" fmla="*/ 23 w 184"/>
                  <a:gd name="T69" fmla="*/ 110 h 155"/>
                  <a:gd name="T70" fmla="*/ 33 w 184"/>
                  <a:gd name="T71" fmla="*/ 99 h 155"/>
                  <a:gd name="T72" fmla="*/ 44 w 184"/>
                  <a:gd name="T73" fmla="*/ 89 h 155"/>
                  <a:gd name="T74" fmla="*/ 61 w 184"/>
                  <a:gd name="T75" fmla="*/ 80 h 155"/>
                  <a:gd name="T76" fmla="*/ 61 w 184"/>
                  <a:gd name="T77" fmla="*/ 80 h 155"/>
                  <a:gd name="T78" fmla="*/ 68 w 184"/>
                  <a:gd name="T79" fmla="*/ 77 h 155"/>
                  <a:gd name="T80" fmla="*/ 87 w 184"/>
                  <a:gd name="T81" fmla="*/ 70 h 155"/>
                  <a:gd name="T82" fmla="*/ 99 w 184"/>
                  <a:gd name="T83" fmla="*/ 66 h 155"/>
                  <a:gd name="T84" fmla="*/ 108 w 184"/>
                  <a:gd name="T85" fmla="*/ 58 h 155"/>
                  <a:gd name="T86" fmla="*/ 118 w 184"/>
                  <a:gd name="T87" fmla="*/ 49 h 155"/>
                  <a:gd name="T88" fmla="*/ 125 w 184"/>
                  <a:gd name="T89" fmla="*/ 40 h 155"/>
                  <a:gd name="T90" fmla="*/ 125 w 184"/>
                  <a:gd name="T91" fmla="*/ 40 h 155"/>
                  <a:gd name="T92" fmla="*/ 129 w 184"/>
                  <a:gd name="T93" fmla="*/ 35 h 155"/>
                  <a:gd name="T94" fmla="*/ 141 w 184"/>
                  <a:gd name="T95" fmla="*/ 21 h 155"/>
                  <a:gd name="T96" fmla="*/ 151 w 184"/>
                  <a:gd name="T97" fmla="*/ 14 h 155"/>
                  <a:gd name="T98" fmla="*/ 160 w 184"/>
                  <a:gd name="T99" fmla="*/ 9 h 155"/>
                  <a:gd name="T100" fmla="*/ 172 w 184"/>
                  <a:gd name="T101" fmla="*/ 4 h 155"/>
                  <a:gd name="T102" fmla="*/ 184 w 184"/>
                  <a:gd name="T103" fmla="*/ 4 h 155"/>
                  <a:gd name="T104" fmla="*/ 184 w 184"/>
                  <a:gd name="T105" fmla="*/ 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55">
                    <a:moveTo>
                      <a:pt x="184" y="4"/>
                    </a:moveTo>
                    <a:lnTo>
                      <a:pt x="184" y="4"/>
                    </a:lnTo>
                    <a:lnTo>
                      <a:pt x="176" y="2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4"/>
                    </a:lnTo>
                    <a:lnTo>
                      <a:pt x="122" y="11"/>
                    </a:lnTo>
                    <a:lnTo>
                      <a:pt x="108" y="25"/>
                    </a:lnTo>
                    <a:lnTo>
                      <a:pt x="108" y="25"/>
                    </a:lnTo>
                    <a:lnTo>
                      <a:pt x="103" y="35"/>
                    </a:lnTo>
                    <a:lnTo>
                      <a:pt x="96" y="44"/>
                    </a:lnTo>
                    <a:lnTo>
                      <a:pt x="85" y="51"/>
                    </a:lnTo>
                    <a:lnTo>
                      <a:pt x="85" y="51"/>
                    </a:lnTo>
                    <a:lnTo>
                      <a:pt x="82" y="54"/>
                    </a:lnTo>
                    <a:lnTo>
                      <a:pt x="70" y="56"/>
                    </a:lnTo>
                    <a:lnTo>
                      <a:pt x="56" y="56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19" y="58"/>
                    </a:lnTo>
                    <a:lnTo>
                      <a:pt x="11" y="63"/>
                    </a:lnTo>
                    <a:lnTo>
                      <a:pt x="7" y="7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101"/>
                    </a:lnTo>
                    <a:lnTo>
                      <a:pt x="0" y="117"/>
                    </a:lnTo>
                    <a:lnTo>
                      <a:pt x="2" y="136"/>
                    </a:lnTo>
                    <a:lnTo>
                      <a:pt x="2" y="136"/>
                    </a:lnTo>
                    <a:lnTo>
                      <a:pt x="7" y="155"/>
                    </a:lnTo>
                    <a:lnTo>
                      <a:pt x="7" y="155"/>
                    </a:lnTo>
                    <a:lnTo>
                      <a:pt x="9" y="146"/>
                    </a:lnTo>
                    <a:lnTo>
                      <a:pt x="16" y="122"/>
                    </a:lnTo>
                    <a:lnTo>
                      <a:pt x="23" y="110"/>
                    </a:lnTo>
                    <a:lnTo>
                      <a:pt x="33" y="99"/>
                    </a:lnTo>
                    <a:lnTo>
                      <a:pt x="44" y="89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68" y="77"/>
                    </a:lnTo>
                    <a:lnTo>
                      <a:pt x="87" y="70"/>
                    </a:lnTo>
                    <a:lnTo>
                      <a:pt x="99" y="66"/>
                    </a:lnTo>
                    <a:lnTo>
                      <a:pt x="108" y="58"/>
                    </a:lnTo>
                    <a:lnTo>
                      <a:pt x="118" y="49"/>
                    </a:lnTo>
                    <a:lnTo>
                      <a:pt x="125" y="40"/>
                    </a:lnTo>
                    <a:lnTo>
                      <a:pt x="125" y="40"/>
                    </a:lnTo>
                    <a:lnTo>
                      <a:pt x="129" y="35"/>
                    </a:lnTo>
                    <a:lnTo>
                      <a:pt x="141" y="21"/>
                    </a:lnTo>
                    <a:lnTo>
                      <a:pt x="151" y="14"/>
                    </a:lnTo>
                    <a:lnTo>
                      <a:pt x="160" y="9"/>
                    </a:lnTo>
                    <a:lnTo>
                      <a:pt x="172" y="4"/>
                    </a:lnTo>
                    <a:lnTo>
                      <a:pt x="184" y="4"/>
                    </a:lnTo>
                    <a:lnTo>
                      <a:pt x="184" y="4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8" name="Freeform 1135"/>
              <p:cNvSpPr>
                <a:spLocks/>
              </p:cNvSpPr>
              <p:nvPr/>
            </p:nvSpPr>
            <p:spPr bwMode="auto">
              <a:xfrm>
                <a:off x="1572007" y="1986263"/>
                <a:ext cx="59596" cy="227031"/>
              </a:xfrm>
              <a:custGeom>
                <a:avLst/>
                <a:gdLst>
                  <a:gd name="T0" fmla="*/ 40 w 42"/>
                  <a:gd name="T1" fmla="*/ 92 h 160"/>
                  <a:gd name="T2" fmla="*/ 40 w 42"/>
                  <a:gd name="T3" fmla="*/ 92 h 160"/>
                  <a:gd name="T4" fmla="*/ 40 w 42"/>
                  <a:gd name="T5" fmla="*/ 99 h 160"/>
                  <a:gd name="T6" fmla="*/ 35 w 42"/>
                  <a:gd name="T7" fmla="*/ 118 h 160"/>
                  <a:gd name="T8" fmla="*/ 30 w 42"/>
                  <a:gd name="T9" fmla="*/ 129 h 160"/>
                  <a:gd name="T10" fmla="*/ 23 w 42"/>
                  <a:gd name="T11" fmla="*/ 141 h 160"/>
                  <a:gd name="T12" fmla="*/ 12 w 42"/>
                  <a:gd name="T13" fmla="*/ 151 h 160"/>
                  <a:gd name="T14" fmla="*/ 0 w 42"/>
                  <a:gd name="T15" fmla="*/ 160 h 160"/>
                  <a:gd name="T16" fmla="*/ 0 w 42"/>
                  <a:gd name="T17" fmla="*/ 160 h 160"/>
                  <a:gd name="T18" fmla="*/ 7 w 42"/>
                  <a:gd name="T19" fmla="*/ 151 h 160"/>
                  <a:gd name="T20" fmla="*/ 14 w 42"/>
                  <a:gd name="T21" fmla="*/ 141 h 160"/>
                  <a:gd name="T22" fmla="*/ 21 w 42"/>
                  <a:gd name="T23" fmla="*/ 129 h 160"/>
                  <a:gd name="T24" fmla="*/ 26 w 42"/>
                  <a:gd name="T25" fmla="*/ 113 h 160"/>
                  <a:gd name="T26" fmla="*/ 30 w 42"/>
                  <a:gd name="T27" fmla="*/ 94 h 160"/>
                  <a:gd name="T28" fmla="*/ 30 w 42"/>
                  <a:gd name="T29" fmla="*/ 75 h 160"/>
                  <a:gd name="T30" fmla="*/ 26 w 42"/>
                  <a:gd name="T31" fmla="*/ 52 h 160"/>
                  <a:gd name="T32" fmla="*/ 26 w 42"/>
                  <a:gd name="T33" fmla="*/ 52 h 160"/>
                  <a:gd name="T34" fmla="*/ 23 w 42"/>
                  <a:gd name="T35" fmla="*/ 49 h 160"/>
                  <a:gd name="T36" fmla="*/ 19 w 42"/>
                  <a:gd name="T37" fmla="*/ 42 h 160"/>
                  <a:gd name="T38" fmla="*/ 19 w 42"/>
                  <a:gd name="T39" fmla="*/ 35 h 160"/>
                  <a:gd name="T40" fmla="*/ 16 w 42"/>
                  <a:gd name="T41" fmla="*/ 26 h 160"/>
                  <a:gd name="T42" fmla="*/ 16 w 42"/>
                  <a:gd name="T43" fmla="*/ 14 h 160"/>
                  <a:gd name="T44" fmla="*/ 19 w 42"/>
                  <a:gd name="T45" fmla="*/ 0 h 160"/>
                  <a:gd name="T46" fmla="*/ 19 w 42"/>
                  <a:gd name="T47" fmla="*/ 0 h 160"/>
                  <a:gd name="T48" fmla="*/ 19 w 42"/>
                  <a:gd name="T49" fmla="*/ 7 h 160"/>
                  <a:gd name="T50" fmla="*/ 21 w 42"/>
                  <a:gd name="T51" fmla="*/ 21 h 160"/>
                  <a:gd name="T52" fmla="*/ 26 w 42"/>
                  <a:gd name="T53" fmla="*/ 42 h 160"/>
                  <a:gd name="T54" fmla="*/ 30 w 42"/>
                  <a:gd name="T55" fmla="*/ 52 h 160"/>
                  <a:gd name="T56" fmla="*/ 37 w 42"/>
                  <a:gd name="T57" fmla="*/ 61 h 160"/>
                  <a:gd name="T58" fmla="*/ 37 w 42"/>
                  <a:gd name="T59" fmla="*/ 61 h 160"/>
                  <a:gd name="T60" fmla="*/ 40 w 42"/>
                  <a:gd name="T61" fmla="*/ 68 h 160"/>
                  <a:gd name="T62" fmla="*/ 42 w 42"/>
                  <a:gd name="T63" fmla="*/ 78 h 160"/>
                  <a:gd name="T64" fmla="*/ 40 w 42"/>
                  <a:gd name="T65" fmla="*/ 92 h 160"/>
                  <a:gd name="T66" fmla="*/ 40 w 42"/>
                  <a:gd name="T67" fmla="*/ 9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60">
                    <a:moveTo>
                      <a:pt x="40" y="92"/>
                    </a:moveTo>
                    <a:lnTo>
                      <a:pt x="40" y="92"/>
                    </a:lnTo>
                    <a:lnTo>
                      <a:pt x="40" y="99"/>
                    </a:lnTo>
                    <a:lnTo>
                      <a:pt x="35" y="118"/>
                    </a:lnTo>
                    <a:lnTo>
                      <a:pt x="30" y="129"/>
                    </a:lnTo>
                    <a:lnTo>
                      <a:pt x="23" y="141"/>
                    </a:lnTo>
                    <a:lnTo>
                      <a:pt x="12" y="15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7" y="151"/>
                    </a:lnTo>
                    <a:lnTo>
                      <a:pt x="14" y="141"/>
                    </a:lnTo>
                    <a:lnTo>
                      <a:pt x="21" y="129"/>
                    </a:lnTo>
                    <a:lnTo>
                      <a:pt x="26" y="113"/>
                    </a:lnTo>
                    <a:lnTo>
                      <a:pt x="30" y="94"/>
                    </a:lnTo>
                    <a:lnTo>
                      <a:pt x="30" y="75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3" y="49"/>
                    </a:lnTo>
                    <a:lnTo>
                      <a:pt x="19" y="42"/>
                    </a:lnTo>
                    <a:lnTo>
                      <a:pt x="19" y="35"/>
                    </a:lnTo>
                    <a:lnTo>
                      <a:pt x="16" y="26"/>
                    </a:lnTo>
                    <a:lnTo>
                      <a:pt x="16" y="14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21" y="21"/>
                    </a:lnTo>
                    <a:lnTo>
                      <a:pt x="26" y="42"/>
                    </a:lnTo>
                    <a:lnTo>
                      <a:pt x="30" y="52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68"/>
                    </a:lnTo>
                    <a:lnTo>
                      <a:pt x="42" y="78"/>
                    </a:lnTo>
                    <a:lnTo>
                      <a:pt x="40" y="92"/>
                    </a:lnTo>
                    <a:lnTo>
                      <a:pt x="40" y="92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69" name="Freeform 1136"/>
              <p:cNvSpPr>
                <a:spLocks/>
              </p:cNvSpPr>
              <p:nvPr/>
            </p:nvSpPr>
            <p:spPr bwMode="auto">
              <a:xfrm>
                <a:off x="1545047" y="1838692"/>
                <a:ext cx="22703" cy="70947"/>
              </a:xfrm>
              <a:custGeom>
                <a:avLst/>
                <a:gdLst>
                  <a:gd name="T0" fmla="*/ 12 w 16"/>
                  <a:gd name="T1" fmla="*/ 0 h 50"/>
                  <a:gd name="T2" fmla="*/ 12 w 16"/>
                  <a:gd name="T3" fmla="*/ 0 h 50"/>
                  <a:gd name="T4" fmla="*/ 9 w 16"/>
                  <a:gd name="T5" fmla="*/ 17 h 50"/>
                  <a:gd name="T6" fmla="*/ 7 w 16"/>
                  <a:gd name="T7" fmla="*/ 33 h 50"/>
                  <a:gd name="T8" fmla="*/ 0 w 16"/>
                  <a:gd name="T9" fmla="*/ 50 h 50"/>
                  <a:gd name="T10" fmla="*/ 0 w 16"/>
                  <a:gd name="T11" fmla="*/ 50 h 50"/>
                  <a:gd name="T12" fmla="*/ 5 w 16"/>
                  <a:gd name="T13" fmla="*/ 38 h 50"/>
                  <a:gd name="T14" fmla="*/ 16 w 16"/>
                  <a:gd name="T15" fmla="*/ 0 h 50"/>
                  <a:gd name="T16" fmla="*/ 12 w 1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0">
                    <a:moveTo>
                      <a:pt x="12" y="0"/>
                    </a:moveTo>
                    <a:lnTo>
                      <a:pt x="12" y="0"/>
                    </a:lnTo>
                    <a:lnTo>
                      <a:pt x="9" y="17"/>
                    </a:lnTo>
                    <a:lnTo>
                      <a:pt x="7" y="33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5" y="38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0" name="Freeform 1137"/>
              <p:cNvSpPr>
                <a:spLocks/>
              </p:cNvSpPr>
              <p:nvPr/>
            </p:nvSpPr>
            <p:spPr bwMode="auto">
              <a:xfrm>
                <a:off x="1281123" y="1959303"/>
                <a:ext cx="136219" cy="73785"/>
              </a:xfrm>
              <a:custGeom>
                <a:avLst/>
                <a:gdLst>
                  <a:gd name="T0" fmla="*/ 96 w 96"/>
                  <a:gd name="T1" fmla="*/ 0 h 52"/>
                  <a:gd name="T2" fmla="*/ 96 w 96"/>
                  <a:gd name="T3" fmla="*/ 0 h 52"/>
                  <a:gd name="T4" fmla="*/ 94 w 96"/>
                  <a:gd name="T5" fmla="*/ 5 h 52"/>
                  <a:gd name="T6" fmla="*/ 85 w 96"/>
                  <a:gd name="T7" fmla="*/ 12 h 52"/>
                  <a:gd name="T8" fmla="*/ 75 w 96"/>
                  <a:gd name="T9" fmla="*/ 14 h 52"/>
                  <a:gd name="T10" fmla="*/ 66 w 96"/>
                  <a:gd name="T11" fmla="*/ 14 h 52"/>
                  <a:gd name="T12" fmla="*/ 54 w 96"/>
                  <a:gd name="T13" fmla="*/ 14 h 52"/>
                  <a:gd name="T14" fmla="*/ 40 w 96"/>
                  <a:gd name="T15" fmla="*/ 12 h 52"/>
                  <a:gd name="T16" fmla="*/ 40 w 96"/>
                  <a:gd name="T17" fmla="*/ 12 h 52"/>
                  <a:gd name="T18" fmla="*/ 35 w 96"/>
                  <a:gd name="T19" fmla="*/ 12 h 52"/>
                  <a:gd name="T20" fmla="*/ 30 w 96"/>
                  <a:gd name="T21" fmla="*/ 12 h 52"/>
                  <a:gd name="T22" fmla="*/ 23 w 96"/>
                  <a:gd name="T23" fmla="*/ 12 h 52"/>
                  <a:gd name="T24" fmla="*/ 16 w 96"/>
                  <a:gd name="T25" fmla="*/ 16 h 52"/>
                  <a:gd name="T26" fmla="*/ 9 w 96"/>
                  <a:gd name="T27" fmla="*/ 24 h 52"/>
                  <a:gd name="T28" fmla="*/ 4 w 96"/>
                  <a:gd name="T29" fmla="*/ 35 h 52"/>
                  <a:gd name="T30" fmla="*/ 0 w 96"/>
                  <a:gd name="T31" fmla="*/ 52 h 52"/>
                  <a:gd name="T32" fmla="*/ 0 w 96"/>
                  <a:gd name="T33" fmla="*/ 52 h 52"/>
                  <a:gd name="T34" fmla="*/ 0 w 96"/>
                  <a:gd name="T35" fmla="*/ 45 h 52"/>
                  <a:gd name="T36" fmla="*/ 4 w 96"/>
                  <a:gd name="T37" fmla="*/ 33 h 52"/>
                  <a:gd name="T38" fmla="*/ 7 w 96"/>
                  <a:gd name="T39" fmla="*/ 24 h 52"/>
                  <a:gd name="T40" fmla="*/ 11 w 96"/>
                  <a:gd name="T41" fmla="*/ 16 h 52"/>
                  <a:gd name="T42" fmla="*/ 21 w 96"/>
                  <a:gd name="T43" fmla="*/ 12 h 52"/>
                  <a:gd name="T44" fmla="*/ 30 w 96"/>
                  <a:gd name="T45" fmla="*/ 7 h 52"/>
                  <a:gd name="T46" fmla="*/ 30 w 96"/>
                  <a:gd name="T47" fmla="*/ 7 h 52"/>
                  <a:gd name="T48" fmla="*/ 35 w 96"/>
                  <a:gd name="T49" fmla="*/ 7 h 52"/>
                  <a:gd name="T50" fmla="*/ 42 w 96"/>
                  <a:gd name="T51" fmla="*/ 7 h 52"/>
                  <a:gd name="T52" fmla="*/ 49 w 96"/>
                  <a:gd name="T53" fmla="*/ 9 h 52"/>
                  <a:gd name="T54" fmla="*/ 49 w 96"/>
                  <a:gd name="T55" fmla="*/ 9 h 52"/>
                  <a:gd name="T56" fmla="*/ 54 w 96"/>
                  <a:gd name="T57" fmla="*/ 12 h 52"/>
                  <a:gd name="T58" fmla="*/ 66 w 96"/>
                  <a:gd name="T59" fmla="*/ 12 h 52"/>
                  <a:gd name="T60" fmla="*/ 80 w 96"/>
                  <a:gd name="T61" fmla="*/ 9 h 52"/>
                  <a:gd name="T62" fmla="*/ 89 w 96"/>
                  <a:gd name="T63" fmla="*/ 7 h 52"/>
                  <a:gd name="T64" fmla="*/ 96 w 96"/>
                  <a:gd name="T65" fmla="*/ 0 h 52"/>
                  <a:gd name="T66" fmla="*/ 96 w 96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52">
                    <a:moveTo>
                      <a:pt x="96" y="0"/>
                    </a:moveTo>
                    <a:lnTo>
                      <a:pt x="96" y="0"/>
                    </a:lnTo>
                    <a:lnTo>
                      <a:pt x="94" y="5"/>
                    </a:lnTo>
                    <a:lnTo>
                      <a:pt x="85" y="12"/>
                    </a:lnTo>
                    <a:lnTo>
                      <a:pt x="75" y="14"/>
                    </a:lnTo>
                    <a:lnTo>
                      <a:pt x="66" y="14"/>
                    </a:lnTo>
                    <a:lnTo>
                      <a:pt x="54" y="14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3" y="12"/>
                    </a:lnTo>
                    <a:lnTo>
                      <a:pt x="16" y="16"/>
                    </a:lnTo>
                    <a:lnTo>
                      <a:pt x="9" y="24"/>
                    </a:lnTo>
                    <a:lnTo>
                      <a:pt x="4" y="35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7" y="24"/>
                    </a:lnTo>
                    <a:lnTo>
                      <a:pt x="11" y="16"/>
                    </a:lnTo>
                    <a:lnTo>
                      <a:pt x="21" y="12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54" y="12"/>
                    </a:lnTo>
                    <a:lnTo>
                      <a:pt x="66" y="12"/>
                    </a:lnTo>
                    <a:lnTo>
                      <a:pt x="80" y="9"/>
                    </a:lnTo>
                    <a:lnTo>
                      <a:pt x="89" y="7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1" name="Freeform 1138"/>
              <p:cNvSpPr>
                <a:spLocks/>
              </p:cNvSpPr>
              <p:nvPr/>
            </p:nvSpPr>
            <p:spPr bwMode="auto">
              <a:xfrm>
                <a:off x="1257001" y="2079913"/>
                <a:ext cx="26960" cy="93650"/>
              </a:xfrm>
              <a:custGeom>
                <a:avLst/>
                <a:gdLst>
                  <a:gd name="T0" fmla="*/ 14 w 19"/>
                  <a:gd name="T1" fmla="*/ 2 h 66"/>
                  <a:gd name="T2" fmla="*/ 14 w 19"/>
                  <a:gd name="T3" fmla="*/ 2 h 66"/>
                  <a:gd name="T4" fmla="*/ 17 w 19"/>
                  <a:gd name="T5" fmla="*/ 7 h 66"/>
                  <a:gd name="T6" fmla="*/ 19 w 19"/>
                  <a:gd name="T7" fmla="*/ 16 h 66"/>
                  <a:gd name="T8" fmla="*/ 19 w 19"/>
                  <a:gd name="T9" fmla="*/ 16 h 66"/>
                  <a:gd name="T10" fmla="*/ 17 w 19"/>
                  <a:gd name="T11" fmla="*/ 26 h 66"/>
                  <a:gd name="T12" fmla="*/ 17 w 19"/>
                  <a:gd name="T13" fmla="*/ 35 h 66"/>
                  <a:gd name="T14" fmla="*/ 17 w 19"/>
                  <a:gd name="T15" fmla="*/ 45 h 66"/>
                  <a:gd name="T16" fmla="*/ 19 w 19"/>
                  <a:gd name="T17" fmla="*/ 66 h 66"/>
                  <a:gd name="T18" fmla="*/ 19 w 19"/>
                  <a:gd name="T19" fmla="*/ 66 h 66"/>
                  <a:gd name="T20" fmla="*/ 14 w 19"/>
                  <a:gd name="T21" fmla="*/ 61 h 66"/>
                  <a:gd name="T22" fmla="*/ 10 w 19"/>
                  <a:gd name="T23" fmla="*/ 54 h 66"/>
                  <a:gd name="T24" fmla="*/ 5 w 19"/>
                  <a:gd name="T25" fmla="*/ 42 h 66"/>
                  <a:gd name="T26" fmla="*/ 5 w 19"/>
                  <a:gd name="T27" fmla="*/ 42 h 66"/>
                  <a:gd name="T28" fmla="*/ 5 w 19"/>
                  <a:gd name="T29" fmla="*/ 33 h 66"/>
                  <a:gd name="T30" fmla="*/ 3 w 19"/>
                  <a:gd name="T31" fmla="*/ 16 h 66"/>
                  <a:gd name="T32" fmla="*/ 0 w 19"/>
                  <a:gd name="T33" fmla="*/ 9 h 66"/>
                  <a:gd name="T34" fmla="*/ 3 w 19"/>
                  <a:gd name="T35" fmla="*/ 2 h 66"/>
                  <a:gd name="T36" fmla="*/ 7 w 19"/>
                  <a:gd name="T37" fmla="*/ 0 h 66"/>
                  <a:gd name="T38" fmla="*/ 14 w 19"/>
                  <a:gd name="T39" fmla="*/ 2 h 66"/>
                  <a:gd name="T40" fmla="*/ 14 w 19"/>
                  <a:gd name="T41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66">
                    <a:moveTo>
                      <a:pt x="14" y="2"/>
                    </a:moveTo>
                    <a:lnTo>
                      <a:pt x="14" y="2"/>
                    </a:lnTo>
                    <a:lnTo>
                      <a:pt x="17" y="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7" y="26"/>
                    </a:lnTo>
                    <a:lnTo>
                      <a:pt x="17" y="35"/>
                    </a:lnTo>
                    <a:lnTo>
                      <a:pt x="17" y="45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14" y="61"/>
                    </a:lnTo>
                    <a:lnTo>
                      <a:pt x="10" y="54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33"/>
                    </a:lnTo>
                    <a:lnTo>
                      <a:pt x="3" y="16"/>
                    </a:lnTo>
                    <a:lnTo>
                      <a:pt x="0" y="9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2" name="Freeform 1139"/>
              <p:cNvSpPr>
                <a:spLocks/>
              </p:cNvSpPr>
              <p:nvPr/>
            </p:nvSpPr>
            <p:spPr bwMode="auto">
              <a:xfrm>
                <a:off x="1271191" y="2102616"/>
                <a:ext cx="12771" cy="56758"/>
              </a:xfrm>
              <a:custGeom>
                <a:avLst/>
                <a:gdLst>
                  <a:gd name="T0" fmla="*/ 2 w 9"/>
                  <a:gd name="T1" fmla="*/ 0 h 40"/>
                  <a:gd name="T2" fmla="*/ 2 w 9"/>
                  <a:gd name="T3" fmla="*/ 0 h 40"/>
                  <a:gd name="T4" fmla="*/ 2 w 9"/>
                  <a:gd name="T5" fmla="*/ 0 h 40"/>
                  <a:gd name="T6" fmla="*/ 0 w 9"/>
                  <a:gd name="T7" fmla="*/ 3 h 40"/>
                  <a:gd name="T8" fmla="*/ 0 w 9"/>
                  <a:gd name="T9" fmla="*/ 10 h 40"/>
                  <a:gd name="T10" fmla="*/ 4 w 9"/>
                  <a:gd name="T11" fmla="*/ 26 h 40"/>
                  <a:gd name="T12" fmla="*/ 9 w 9"/>
                  <a:gd name="T13" fmla="*/ 40 h 40"/>
                  <a:gd name="T14" fmla="*/ 2 w 9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26"/>
                    </a:lnTo>
                    <a:lnTo>
                      <a:pt x="9" y="4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3" name="Freeform 1140"/>
              <p:cNvSpPr>
                <a:spLocks/>
              </p:cNvSpPr>
              <p:nvPr/>
            </p:nvSpPr>
            <p:spPr bwMode="auto">
              <a:xfrm>
                <a:off x="1291056" y="2116806"/>
                <a:ext cx="56758" cy="99326"/>
              </a:xfrm>
              <a:custGeom>
                <a:avLst/>
                <a:gdLst>
                  <a:gd name="T0" fmla="*/ 0 w 40"/>
                  <a:gd name="T1" fmla="*/ 16 h 70"/>
                  <a:gd name="T2" fmla="*/ 0 w 40"/>
                  <a:gd name="T3" fmla="*/ 16 h 70"/>
                  <a:gd name="T4" fmla="*/ 0 w 40"/>
                  <a:gd name="T5" fmla="*/ 23 h 70"/>
                  <a:gd name="T6" fmla="*/ 4 w 40"/>
                  <a:gd name="T7" fmla="*/ 37 h 70"/>
                  <a:gd name="T8" fmla="*/ 9 w 40"/>
                  <a:gd name="T9" fmla="*/ 47 h 70"/>
                  <a:gd name="T10" fmla="*/ 16 w 40"/>
                  <a:gd name="T11" fmla="*/ 56 h 70"/>
                  <a:gd name="T12" fmla="*/ 26 w 40"/>
                  <a:gd name="T13" fmla="*/ 63 h 70"/>
                  <a:gd name="T14" fmla="*/ 40 w 40"/>
                  <a:gd name="T15" fmla="*/ 70 h 70"/>
                  <a:gd name="T16" fmla="*/ 40 w 40"/>
                  <a:gd name="T17" fmla="*/ 70 h 70"/>
                  <a:gd name="T18" fmla="*/ 35 w 40"/>
                  <a:gd name="T19" fmla="*/ 68 h 70"/>
                  <a:gd name="T20" fmla="*/ 28 w 40"/>
                  <a:gd name="T21" fmla="*/ 63 h 70"/>
                  <a:gd name="T22" fmla="*/ 21 w 40"/>
                  <a:gd name="T23" fmla="*/ 56 h 70"/>
                  <a:gd name="T24" fmla="*/ 14 w 40"/>
                  <a:gd name="T25" fmla="*/ 47 h 70"/>
                  <a:gd name="T26" fmla="*/ 7 w 40"/>
                  <a:gd name="T27" fmla="*/ 35 h 70"/>
                  <a:gd name="T28" fmla="*/ 2 w 40"/>
                  <a:gd name="T29" fmla="*/ 19 h 70"/>
                  <a:gd name="T30" fmla="*/ 0 w 40"/>
                  <a:gd name="T31" fmla="*/ 0 h 70"/>
                  <a:gd name="T32" fmla="*/ 0 w 40"/>
                  <a:gd name="T3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70">
                    <a:moveTo>
                      <a:pt x="0" y="16"/>
                    </a:moveTo>
                    <a:lnTo>
                      <a:pt x="0" y="16"/>
                    </a:lnTo>
                    <a:lnTo>
                      <a:pt x="0" y="23"/>
                    </a:lnTo>
                    <a:lnTo>
                      <a:pt x="4" y="37"/>
                    </a:lnTo>
                    <a:lnTo>
                      <a:pt x="9" y="47"/>
                    </a:lnTo>
                    <a:lnTo>
                      <a:pt x="16" y="56"/>
                    </a:lnTo>
                    <a:lnTo>
                      <a:pt x="26" y="63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5" y="68"/>
                    </a:lnTo>
                    <a:lnTo>
                      <a:pt x="28" y="63"/>
                    </a:lnTo>
                    <a:lnTo>
                      <a:pt x="21" y="56"/>
                    </a:lnTo>
                    <a:lnTo>
                      <a:pt x="14" y="47"/>
                    </a:lnTo>
                    <a:lnTo>
                      <a:pt x="7" y="35"/>
                    </a:lnTo>
                    <a:lnTo>
                      <a:pt x="2" y="19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4" name="Freeform 1142"/>
              <p:cNvSpPr>
                <a:spLocks/>
              </p:cNvSpPr>
              <p:nvPr/>
            </p:nvSpPr>
            <p:spPr bwMode="auto">
              <a:xfrm>
                <a:off x="1404572" y="2531138"/>
                <a:ext cx="46826" cy="327777"/>
              </a:xfrm>
              <a:custGeom>
                <a:avLst/>
                <a:gdLst>
                  <a:gd name="T0" fmla="*/ 19 w 33"/>
                  <a:gd name="T1" fmla="*/ 0 h 231"/>
                  <a:gd name="T2" fmla="*/ 19 w 33"/>
                  <a:gd name="T3" fmla="*/ 0 h 231"/>
                  <a:gd name="T4" fmla="*/ 9 w 33"/>
                  <a:gd name="T5" fmla="*/ 52 h 231"/>
                  <a:gd name="T6" fmla="*/ 2 w 33"/>
                  <a:gd name="T7" fmla="*/ 99 h 231"/>
                  <a:gd name="T8" fmla="*/ 0 w 33"/>
                  <a:gd name="T9" fmla="*/ 149 h 231"/>
                  <a:gd name="T10" fmla="*/ 0 w 33"/>
                  <a:gd name="T11" fmla="*/ 149 h 231"/>
                  <a:gd name="T12" fmla="*/ 19 w 33"/>
                  <a:gd name="T13" fmla="*/ 203 h 231"/>
                  <a:gd name="T14" fmla="*/ 26 w 33"/>
                  <a:gd name="T15" fmla="*/ 217 h 231"/>
                  <a:gd name="T16" fmla="*/ 33 w 33"/>
                  <a:gd name="T17" fmla="*/ 231 h 231"/>
                  <a:gd name="T18" fmla="*/ 33 w 33"/>
                  <a:gd name="T19" fmla="*/ 231 h 231"/>
                  <a:gd name="T20" fmla="*/ 21 w 33"/>
                  <a:gd name="T21" fmla="*/ 200 h 231"/>
                  <a:gd name="T22" fmla="*/ 9 w 33"/>
                  <a:gd name="T23" fmla="*/ 175 h 231"/>
                  <a:gd name="T24" fmla="*/ 2 w 33"/>
                  <a:gd name="T25" fmla="*/ 149 h 231"/>
                  <a:gd name="T26" fmla="*/ 2 w 33"/>
                  <a:gd name="T27" fmla="*/ 149 h 231"/>
                  <a:gd name="T28" fmla="*/ 9 w 33"/>
                  <a:gd name="T29" fmla="*/ 80 h 231"/>
                  <a:gd name="T30" fmla="*/ 14 w 33"/>
                  <a:gd name="T31" fmla="*/ 31 h 231"/>
                  <a:gd name="T32" fmla="*/ 19 w 33"/>
                  <a:gd name="T33" fmla="*/ 0 h 231"/>
                  <a:gd name="T34" fmla="*/ 19 w 33"/>
                  <a:gd name="T35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231">
                    <a:moveTo>
                      <a:pt x="19" y="0"/>
                    </a:moveTo>
                    <a:lnTo>
                      <a:pt x="19" y="0"/>
                    </a:lnTo>
                    <a:lnTo>
                      <a:pt x="9" y="52"/>
                    </a:lnTo>
                    <a:lnTo>
                      <a:pt x="2" y="99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9" y="203"/>
                    </a:lnTo>
                    <a:lnTo>
                      <a:pt x="26" y="217"/>
                    </a:lnTo>
                    <a:lnTo>
                      <a:pt x="33" y="231"/>
                    </a:lnTo>
                    <a:lnTo>
                      <a:pt x="33" y="231"/>
                    </a:lnTo>
                    <a:lnTo>
                      <a:pt x="21" y="200"/>
                    </a:lnTo>
                    <a:lnTo>
                      <a:pt x="9" y="175"/>
                    </a:lnTo>
                    <a:lnTo>
                      <a:pt x="2" y="149"/>
                    </a:lnTo>
                    <a:lnTo>
                      <a:pt x="2" y="149"/>
                    </a:lnTo>
                    <a:lnTo>
                      <a:pt x="9" y="80"/>
                    </a:lnTo>
                    <a:lnTo>
                      <a:pt x="14" y="31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5" name="Freeform 1143"/>
              <p:cNvSpPr>
                <a:spLocks/>
              </p:cNvSpPr>
              <p:nvPr/>
            </p:nvSpPr>
            <p:spPr bwMode="auto">
              <a:xfrm>
                <a:off x="1454234" y="2430393"/>
                <a:ext cx="100746" cy="100746"/>
              </a:xfrm>
              <a:custGeom>
                <a:avLst/>
                <a:gdLst>
                  <a:gd name="T0" fmla="*/ 0 w 71"/>
                  <a:gd name="T1" fmla="*/ 0 h 71"/>
                  <a:gd name="T2" fmla="*/ 0 w 71"/>
                  <a:gd name="T3" fmla="*/ 0 h 71"/>
                  <a:gd name="T4" fmla="*/ 14 w 71"/>
                  <a:gd name="T5" fmla="*/ 10 h 71"/>
                  <a:gd name="T6" fmla="*/ 31 w 71"/>
                  <a:gd name="T7" fmla="*/ 19 h 71"/>
                  <a:gd name="T8" fmla="*/ 47 w 71"/>
                  <a:gd name="T9" fmla="*/ 38 h 71"/>
                  <a:gd name="T10" fmla="*/ 47 w 71"/>
                  <a:gd name="T11" fmla="*/ 38 h 71"/>
                  <a:gd name="T12" fmla="*/ 57 w 71"/>
                  <a:gd name="T13" fmla="*/ 50 h 71"/>
                  <a:gd name="T14" fmla="*/ 71 w 71"/>
                  <a:gd name="T15" fmla="*/ 71 h 71"/>
                  <a:gd name="T16" fmla="*/ 71 w 71"/>
                  <a:gd name="T17" fmla="*/ 71 h 71"/>
                  <a:gd name="T18" fmla="*/ 66 w 71"/>
                  <a:gd name="T19" fmla="*/ 62 h 71"/>
                  <a:gd name="T20" fmla="*/ 52 w 71"/>
                  <a:gd name="T21" fmla="*/ 40 h 71"/>
                  <a:gd name="T22" fmla="*/ 43 w 71"/>
                  <a:gd name="T23" fmla="*/ 29 h 71"/>
                  <a:gd name="T24" fmla="*/ 31 w 71"/>
                  <a:gd name="T25" fmla="*/ 17 h 71"/>
                  <a:gd name="T26" fmla="*/ 17 w 71"/>
                  <a:gd name="T27" fmla="*/ 7 h 71"/>
                  <a:gd name="T28" fmla="*/ 0 w 71"/>
                  <a:gd name="T29" fmla="*/ 0 h 71"/>
                  <a:gd name="T30" fmla="*/ 0 w 71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lnTo>
                      <a:pt x="0" y="0"/>
                    </a:lnTo>
                    <a:lnTo>
                      <a:pt x="14" y="10"/>
                    </a:lnTo>
                    <a:lnTo>
                      <a:pt x="31" y="19"/>
                    </a:lnTo>
                    <a:lnTo>
                      <a:pt x="47" y="38"/>
                    </a:lnTo>
                    <a:lnTo>
                      <a:pt x="47" y="38"/>
                    </a:lnTo>
                    <a:lnTo>
                      <a:pt x="57" y="50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66" y="62"/>
                    </a:lnTo>
                    <a:lnTo>
                      <a:pt x="52" y="40"/>
                    </a:lnTo>
                    <a:lnTo>
                      <a:pt x="43" y="29"/>
                    </a:lnTo>
                    <a:lnTo>
                      <a:pt x="31" y="17"/>
                    </a:lnTo>
                    <a:lnTo>
                      <a:pt x="17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6" name="Freeform 1144"/>
              <p:cNvSpPr>
                <a:spLocks/>
              </p:cNvSpPr>
              <p:nvPr/>
            </p:nvSpPr>
            <p:spPr bwMode="auto">
              <a:xfrm>
                <a:off x="1354908" y="2430393"/>
                <a:ext cx="99326" cy="100746"/>
              </a:xfrm>
              <a:custGeom>
                <a:avLst/>
                <a:gdLst>
                  <a:gd name="T0" fmla="*/ 70 w 70"/>
                  <a:gd name="T1" fmla="*/ 0 h 71"/>
                  <a:gd name="T2" fmla="*/ 70 w 70"/>
                  <a:gd name="T3" fmla="*/ 0 h 71"/>
                  <a:gd name="T4" fmla="*/ 56 w 70"/>
                  <a:gd name="T5" fmla="*/ 7 h 71"/>
                  <a:gd name="T6" fmla="*/ 42 w 70"/>
                  <a:gd name="T7" fmla="*/ 19 h 71"/>
                  <a:gd name="T8" fmla="*/ 25 w 70"/>
                  <a:gd name="T9" fmla="*/ 36 h 71"/>
                  <a:gd name="T10" fmla="*/ 25 w 70"/>
                  <a:gd name="T11" fmla="*/ 36 h 71"/>
                  <a:gd name="T12" fmla="*/ 14 w 70"/>
                  <a:gd name="T13" fmla="*/ 50 h 71"/>
                  <a:gd name="T14" fmla="*/ 0 w 70"/>
                  <a:gd name="T15" fmla="*/ 71 h 71"/>
                  <a:gd name="T16" fmla="*/ 0 w 70"/>
                  <a:gd name="T17" fmla="*/ 71 h 71"/>
                  <a:gd name="T18" fmla="*/ 4 w 70"/>
                  <a:gd name="T19" fmla="*/ 62 h 71"/>
                  <a:gd name="T20" fmla="*/ 18 w 70"/>
                  <a:gd name="T21" fmla="*/ 40 h 71"/>
                  <a:gd name="T22" fmla="*/ 28 w 70"/>
                  <a:gd name="T23" fmla="*/ 29 h 71"/>
                  <a:gd name="T24" fmla="*/ 40 w 70"/>
                  <a:gd name="T25" fmla="*/ 17 h 71"/>
                  <a:gd name="T26" fmla="*/ 54 w 70"/>
                  <a:gd name="T27" fmla="*/ 7 h 71"/>
                  <a:gd name="T28" fmla="*/ 70 w 70"/>
                  <a:gd name="T29" fmla="*/ 0 h 71"/>
                  <a:gd name="T30" fmla="*/ 70 w 70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" h="71">
                    <a:moveTo>
                      <a:pt x="70" y="0"/>
                    </a:moveTo>
                    <a:lnTo>
                      <a:pt x="70" y="0"/>
                    </a:lnTo>
                    <a:lnTo>
                      <a:pt x="56" y="7"/>
                    </a:lnTo>
                    <a:lnTo>
                      <a:pt x="42" y="19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14" y="5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4" y="62"/>
                    </a:lnTo>
                    <a:lnTo>
                      <a:pt x="18" y="40"/>
                    </a:lnTo>
                    <a:lnTo>
                      <a:pt x="28" y="29"/>
                    </a:lnTo>
                    <a:lnTo>
                      <a:pt x="40" y="17"/>
                    </a:lnTo>
                    <a:lnTo>
                      <a:pt x="54" y="7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7" name="Freeform 1145"/>
              <p:cNvSpPr>
                <a:spLocks/>
              </p:cNvSpPr>
              <p:nvPr/>
            </p:nvSpPr>
            <p:spPr bwMode="auto">
              <a:xfrm>
                <a:off x="1190310" y="2306945"/>
                <a:ext cx="297979" cy="598795"/>
              </a:xfrm>
              <a:custGeom>
                <a:avLst/>
                <a:gdLst>
                  <a:gd name="T0" fmla="*/ 90 w 210"/>
                  <a:gd name="T1" fmla="*/ 0 h 422"/>
                  <a:gd name="T2" fmla="*/ 90 w 210"/>
                  <a:gd name="T3" fmla="*/ 0 h 422"/>
                  <a:gd name="T4" fmla="*/ 97 w 210"/>
                  <a:gd name="T5" fmla="*/ 54 h 422"/>
                  <a:gd name="T6" fmla="*/ 106 w 210"/>
                  <a:gd name="T7" fmla="*/ 111 h 422"/>
                  <a:gd name="T8" fmla="*/ 118 w 210"/>
                  <a:gd name="T9" fmla="*/ 179 h 422"/>
                  <a:gd name="T10" fmla="*/ 134 w 210"/>
                  <a:gd name="T11" fmla="*/ 252 h 422"/>
                  <a:gd name="T12" fmla="*/ 146 w 210"/>
                  <a:gd name="T13" fmla="*/ 288 h 422"/>
                  <a:gd name="T14" fmla="*/ 156 w 210"/>
                  <a:gd name="T15" fmla="*/ 321 h 422"/>
                  <a:gd name="T16" fmla="*/ 167 w 210"/>
                  <a:gd name="T17" fmla="*/ 351 h 422"/>
                  <a:gd name="T18" fmla="*/ 182 w 210"/>
                  <a:gd name="T19" fmla="*/ 380 h 422"/>
                  <a:gd name="T20" fmla="*/ 196 w 210"/>
                  <a:gd name="T21" fmla="*/ 403 h 422"/>
                  <a:gd name="T22" fmla="*/ 210 w 210"/>
                  <a:gd name="T23" fmla="*/ 422 h 422"/>
                  <a:gd name="T24" fmla="*/ 210 w 210"/>
                  <a:gd name="T25" fmla="*/ 422 h 422"/>
                  <a:gd name="T26" fmla="*/ 165 w 210"/>
                  <a:gd name="T27" fmla="*/ 420 h 422"/>
                  <a:gd name="T28" fmla="*/ 165 w 210"/>
                  <a:gd name="T29" fmla="*/ 420 h 422"/>
                  <a:gd name="T30" fmla="*/ 151 w 210"/>
                  <a:gd name="T31" fmla="*/ 403 h 422"/>
                  <a:gd name="T32" fmla="*/ 132 w 210"/>
                  <a:gd name="T33" fmla="*/ 380 h 422"/>
                  <a:gd name="T34" fmla="*/ 111 w 210"/>
                  <a:gd name="T35" fmla="*/ 347 h 422"/>
                  <a:gd name="T36" fmla="*/ 85 w 210"/>
                  <a:gd name="T37" fmla="*/ 304 h 422"/>
                  <a:gd name="T38" fmla="*/ 57 w 210"/>
                  <a:gd name="T39" fmla="*/ 252 h 422"/>
                  <a:gd name="T40" fmla="*/ 28 w 210"/>
                  <a:gd name="T41" fmla="*/ 191 h 422"/>
                  <a:gd name="T42" fmla="*/ 0 w 210"/>
                  <a:gd name="T43" fmla="*/ 120 h 422"/>
                  <a:gd name="T44" fmla="*/ 42 w 210"/>
                  <a:gd name="T45" fmla="*/ 87 h 422"/>
                  <a:gd name="T46" fmla="*/ 12 w 210"/>
                  <a:gd name="T47" fmla="*/ 59 h 422"/>
                  <a:gd name="T48" fmla="*/ 12 w 210"/>
                  <a:gd name="T49" fmla="*/ 59 h 422"/>
                  <a:gd name="T50" fmla="*/ 19 w 210"/>
                  <a:gd name="T51" fmla="*/ 57 h 422"/>
                  <a:gd name="T52" fmla="*/ 35 w 210"/>
                  <a:gd name="T53" fmla="*/ 50 h 422"/>
                  <a:gd name="T54" fmla="*/ 47 w 210"/>
                  <a:gd name="T55" fmla="*/ 43 h 422"/>
                  <a:gd name="T56" fmla="*/ 61 w 210"/>
                  <a:gd name="T57" fmla="*/ 31 h 422"/>
                  <a:gd name="T58" fmla="*/ 75 w 210"/>
                  <a:gd name="T59" fmla="*/ 19 h 422"/>
                  <a:gd name="T60" fmla="*/ 90 w 210"/>
                  <a:gd name="T61" fmla="*/ 0 h 422"/>
                  <a:gd name="T62" fmla="*/ 90 w 210"/>
                  <a:gd name="T63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22">
                    <a:moveTo>
                      <a:pt x="90" y="0"/>
                    </a:moveTo>
                    <a:lnTo>
                      <a:pt x="90" y="0"/>
                    </a:lnTo>
                    <a:lnTo>
                      <a:pt x="97" y="54"/>
                    </a:lnTo>
                    <a:lnTo>
                      <a:pt x="106" y="111"/>
                    </a:lnTo>
                    <a:lnTo>
                      <a:pt x="118" y="179"/>
                    </a:lnTo>
                    <a:lnTo>
                      <a:pt x="134" y="252"/>
                    </a:lnTo>
                    <a:lnTo>
                      <a:pt x="146" y="288"/>
                    </a:lnTo>
                    <a:lnTo>
                      <a:pt x="156" y="321"/>
                    </a:lnTo>
                    <a:lnTo>
                      <a:pt x="167" y="351"/>
                    </a:lnTo>
                    <a:lnTo>
                      <a:pt x="182" y="380"/>
                    </a:lnTo>
                    <a:lnTo>
                      <a:pt x="196" y="403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165" y="420"/>
                    </a:lnTo>
                    <a:lnTo>
                      <a:pt x="165" y="420"/>
                    </a:lnTo>
                    <a:lnTo>
                      <a:pt x="151" y="403"/>
                    </a:lnTo>
                    <a:lnTo>
                      <a:pt x="132" y="380"/>
                    </a:lnTo>
                    <a:lnTo>
                      <a:pt x="111" y="347"/>
                    </a:lnTo>
                    <a:lnTo>
                      <a:pt x="85" y="304"/>
                    </a:lnTo>
                    <a:lnTo>
                      <a:pt x="57" y="252"/>
                    </a:lnTo>
                    <a:lnTo>
                      <a:pt x="28" y="191"/>
                    </a:lnTo>
                    <a:lnTo>
                      <a:pt x="0" y="120"/>
                    </a:lnTo>
                    <a:lnTo>
                      <a:pt x="42" y="87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19" y="57"/>
                    </a:lnTo>
                    <a:lnTo>
                      <a:pt x="35" y="50"/>
                    </a:lnTo>
                    <a:lnTo>
                      <a:pt x="47" y="43"/>
                    </a:lnTo>
                    <a:lnTo>
                      <a:pt x="61" y="31"/>
                    </a:lnTo>
                    <a:lnTo>
                      <a:pt x="75" y="19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8" name="Freeform 1146"/>
              <p:cNvSpPr>
                <a:spLocks/>
              </p:cNvSpPr>
              <p:nvPr/>
            </p:nvSpPr>
            <p:spPr bwMode="auto">
              <a:xfrm>
                <a:off x="1193148" y="2474380"/>
                <a:ext cx="224193" cy="421427"/>
              </a:xfrm>
              <a:custGeom>
                <a:avLst/>
                <a:gdLst>
                  <a:gd name="T0" fmla="*/ 0 w 158"/>
                  <a:gd name="T1" fmla="*/ 0 h 297"/>
                  <a:gd name="T2" fmla="*/ 0 w 158"/>
                  <a:gd name="T3" fmla="*/ 0 h 297"/>
                  <a:gd name="T4" fmla="*/ 12 w 158"/>
                  <a:gd name="T5" fmla="*/ 33 h 297"/>
                  <a:gd name="T6" fmla="*/ 26 w 158"/>
                  <a:gd name="T7" fmla="*/ 68 h 297"/>
                  <a:gd name="T8" fmla="*/ 45 w 158"/>
                  <a:gd name="T9" fmla="*/ 113 h 297"/>
                  <a:gd name="T10" fmla="*/ 69 w 158"/>
                  <a:gd name="T11" fmla="*/ 160 h 297"/>
                  <a:gd name="T12" fmla="*/ 97 w 158"/>
                  <a:gd name="T13" fmla="*/ 210 h 297"/>
                  <a:gd name="T14" fmla="*/ 125 w 158"/>
                  <a:gd name="T15" fmla="*/ 257 h 297"/>
                  <a:gd name="T16" fmla="*/ 142 w 158"/>
                  <a:gd name="T17" fmla="*/ 278 h 297"/>
                  <a:gd name="T18" fmla="*/ 158 w 158"/>
                  <a:gd name="T19" fmla="*/ 297 h 297"/>
                  <a:gd name="T20" fmla="*/ 158 w 158"/>
                  <a:gd name="T21" fmla="*/ 297 h 297"/>
                  <a:gd name="T22" fmla="*/ 142 w 158"/>
                  <a:gd name="T23" fmla="*/ 273 h 297"/>
                  <a:gd name="T24" fmla="*/ 102 w 158"/>
                  <a:gd name="T25" fmla="*/ 207 h 297"/>
                  <a:gd name="T26" fmla="*/ 76 w 158"/>
                  <a:gd name="T27" fmla="*/ 165 h 297"/>
                  <a:gd name="T28" fmla="*/ 50 w 158"/>
                  <a:gd name="T29" fmla="*/ 113 h 297"/>
                  <a:gd name="T30" fmla="*/ 24 w 158"/>
                  <a:gd name="T31" fmla="*/ 59 h 297"/>
                  <a:gd name="T32" fmla="*/ 3 w 158"/>
                  <a:gd name="T33" fmla="*/ 0 h 297"/>
                  <a:gd name="T34" fmla="*/ 0 w 158"/>
                  <a:gd name="T3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297">
                    <a:moveTo>
                      <a:pt x="0" y="0"/>
                    </a:moveTo>
                    <a:lnTo>
                      <a:pt x="0" y="0"/>
                    </a:lnTo>
                    <a:lnTo>
                      <a:pt x="12" y="33"/>
                    </a:lnTo>
                    <a:lnTo>
                      <a:pt x="26" y="68"/>
                    </a:lnTo>
                    <a:lnTo>
                      <a:pt x="45" y="113"/>
                    </a:lnTo>
                    <a:lnTo>
                      <a:pt x="69" y="160"/>
                    </a:lnTo>
                    <a:lnTo>
                      <a:pt x="97" y="210"/>
                    </a:lnTo>
                    <a:lnTo>
                      <a:pt x="125" y="257"/>
                    </a:lnTo>
                    <a:lnTo>
                      <a:pt x="142" y="278"/>
                    </a:lnTo>
                    <a:lnTo>
                      <a:pt x="158" y="297"/>
                    </a:lnTo>
                    <a:lnTo>
                      <a:pt x="158" y="297"/>
                    </a:lnTo>
                    <a:lnTo>
                      <a:pt x="142" y="273"/>
                    </a:lnTo>
                    <a:lnTo>
                      <a:pt x="102" y="207"/>
                    </a:lnTo>
                    <a:lnTo>
                      <a:pt x="76" y="165"/>
                    </a:lnTo>
                    <a:lnTo>
                      <a:pt x="50" y="113"/>
                    </a:lnTo>
                    <a:lnTo>
                      <a:pt x="24" y="59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79" name="Freeform 1147"/>
              <p:cNvSpPr>
                <a:spLocks/>
              </p:cNvSpPr>
              <p:nvPr/>
            </p:nvSpPr>
            <p:spPr bwMode="auto">
              <a:xfrm>
                <a:off x="1193148" y="2430393"/>
                <a:ext cx="68109" cy="43988"/>
              </a:xfrm>
              <a:custGeom>
                <a:avLst/>
                <a:gdLst>
                  <a:gd name="T0" fmla="*/ 40 w 48"/>
                  <a:gd name="T1" fmla="*/ 0 h 31"/>
                  <a:gd name="T2" fmla="*/ 0 w 48"/>
                  <a:gd name="T3" fmla="*/ 31 h 31"/>
                  <a:gd name="T4" fmla="*/ 48 w 48"/>
                  <a:gd name="T5" fmla="*/ 5 h 31"/>
                  <a:gd name="T6" fmla="*/ 40 w 4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1">
                    <a:moveTo>
                      <a:pt x="40" y="0"/>
                    </a:moveTo>
                    <a:lnTo>
                      <a:pt x="0" y="31"/>
                    </a:lnTo>
                    <a:lnTo>
                      <a:pt x="48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80" name="Freeform 1148"/>
              <p:cNvSpPr>
                <a:spLocks/>
              </p:cNvSpPr>
              <p:nvPr/>
            </p:nvSpPr>
            <p:spPr bwMode="auto">
              <a:xfrm>
                <a:off x="1210176" y="2390663"/>
                <a:ext cx="56758" cy="46826"/>
              </a:xfrm>
              <a:custGeom>
                <a:avLst/>
                <a:gdLst>
                  <a:gd name="T0" fmla="*/ 0 w 40"/>
                  <a:gd name="T1" fmla="*/ 0 h 33"/>
                  <a:gd name="T2" fmla="*/ 33 w 40"/>
                  <a:gd name="T3" fmla="*/ 33 h 33"/>
                  <a:gd name="T4" fmla="*/ 40 w 40"/>
                  <a:gd name="T5" fmla="*/ 28 h 33"/>
                  <a:gd name="T6" fmla="*/ 0 w 40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3">
                    <a:moveTo>
                      <a:pt x="0" y="0"/>
                    </a:moveTo>
                    <a:lnTo>
                      <a:pt x="33" y="33"/>
                    </a:lnTo>
                    <a:lnTo>
                      <a:pt x="4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81" name="Freeform 1149"/>
              <p:cNvSpPr>
                <a:spLocks/>
              </p:cNvSpPr>
              <p:nvPr/>
            </p:nvSpPr>
            <p:spPr bwMode="auto">
              <a:xfrm>
                <a:off x="1454234" y="2304107"/>
                <a:ext cx="263924" cy="601633"/>
              </a:xfrm>
              <a:custGeom>
                <a:avLst/>
                <a:gdLst>
                  <a:gd name="T0" fmla="*/ 95 w 186"/>
                  <a:gd name="T1" fmla="*/ 0 h 424"/>
                  <a:gd name="T2" fmla="*/ 95 w 186"/>
                  <a:gd name="T3" fmla="*/ 0 h 424"/>
                  <a:gd name="T4" fmla="*/ 99 w 186"/>
                  <a:gd name="T5" fmla="*/ 9 h 424"/>
                  <a:gd name="T6" fmla="*/ 104 w 186"/>
                  <a:gd name="T7" fmla="*/ 16 h 424"/>
                  <a:gd name="T8" fmla="*/ 111 w 186"/>
                  <a:gd name="T9" fmla="*/ 28 h 424"/>
                  <a:gd name="T10" fmla="*/ 123 w 186"/>
                  <a:gd name="T11" fmla="*/ 40 h 424"/>
                  <a:gd name="T12" fmla="*/ 137 w 186"/>
                  <a:gd name="T13" fmla="*/ 49 h 424"/>
                  <a:gd name="T14" fmla="*/ 153 w 186"/>
                  <a:gd name="T15" fmla="*/ 56 h 424"/>
                  <a:gd name="T16" fmla="*/ 175 w 186"/>
                  <a:gd name="T17" fmla="*/ 63 h 424"/>
                  <a:gd name="T18" fmla="*/ 144 w 186"/>
                  <a:gd name="T19" fmla="*/ 94 h 424"/>
                  <a:gd name="T20" fmla="*/ 186 w 186"/>
                  <a:gd name="T21" fmla="*/ 125 h 424"/>
                  <a:gd name="T22" fmla="*/ 186 w 186"/>
                  <a:gd name="T23" fmla="*/ 125 h 424"/>
                  <a:gd name="T24" fmla="*/ 175 w 186"/>
                  <a:gd name="T25" fmla="*/ 158 h 424"/>
                  <a:gd name="T26" fmla="*/ 158 w 186"/>
                  <a:gd name="T27" fmla="*/ 193 h 424"/>
                  <a:gd name="T28" fmla="*/ 139 w 186"/>
                  <a:gd name="T29" fmla="*/ 238 h 424"/>
                  <a:gd name="T30" fmla="*/ 116 w 186"/>
                  <a:gd name="T31" fmla="*/ 287 h 424"/>
                  <a:gd name="T32" fmla="*/ 87 w 186"/>
                  <a:gd name="T33" fmla="*/ 337 h 424"/>
                  <a:gd name="T34" fmla="*/ 57 w 186"/>
                  <a:gd name="T35" fmla="*/ 384 h 424"/>
                  <a:gd name="T36" fmla="*/ 40 w 186"/>
                  <a:gd name="T37" fmla="*/ 405 h 424"/>
                  <a:gd name="T38" fmla="*/ 24 w 186"/>
                  <a:gd name="T39" fmla="*/ 424 h 424"/>
                  <a:gd name="T40" fmla="*/ 24 w 186"/>
                  <a:gd name="T41" fmla="*/ 424 h 424"/>
                  <a:gd name="T42" fmla="*/ 14 w 186"/>
                  <a:gd name="T43" fmla="*/ 415 h 424"/>
                  <a:gd name="T44" fmla="*/ 7 w 186"/>
                  <a:gd name="T45" fmla="*/ 405 h 424"/>
                  <a:gd name="T46" fmla="*/ 0 w 186"/>
                  <a:gd name="T47" fmla="*/ 391 h 424"/>
                  <a:gd name="T48" fmla="*/ 0 w 186"/>
                  <a:gd name="T49" fmla="*/ 391 h 424"/>
                  <a:gd name="T50" fmla="*/ 12 w 186"/>
                  <a:gd name="T51" fmla="*/ 368 h 424"/>
                  <a:gd name="T52" fmla="*/ 24 w 186"/>
                  <a:gd name="T53" fmla="*/ 335 h 424"/>
                  <a:gd name="T54" fmla="*/ 38 w 186"/>
                  <a:gd name="T55" fmla="*/ 292 h 424"/>
                  <a:gd name="T56" fmla="*/ 52 w 186"/>
                  <a:gd name="T57" fmla="*/ 236 h 424"/>
                  <a:gd name="T58" fmla="*/ 69 w 186"/>
                  <a:gd name="T59" fmla="*/ 170 h 424"/>
                  <a:gd name="T60" fmla="*/ 83 w 186"/>
                  <a:gd name="T61" fmla="*/ 89 h 424"/>
                  <a:gd name="T62" fmla="*/ 95 w 186"/>
                  <a:gd name="T63" fmla="*/ 0 h 424"/>
                  <a:gd name="T64" fmla="*/ 95 w 186"/>
                  <a:gd name="T6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424">
                    <a:moveTo>
                      <a:pt x="95" y="0"/>
                    </a:moveTo>
                    <a:lnTo>
                      <a:pt x="95" y="0"/>
                    </a:lnTo>
                    <a:lnTo>
                      <a:pt x="99" y="9"/>
                    </a:lnTo>
                    <a:lnTo>
                      <a:pt x="104" y="16"/>
                    </a:lnTo>
                    <a:lnTo>
                      <a:pt x="111" y="28"/>
                    </a:lnTo>
                    <a:lnTo>
                      <a:pt x="123" y="40"/>
                    </a:lnTo>
                    <a:lnTo>
                      <a:pt x="137" y="49"/>
                    </a:lnTo>
                    <a:lnTo>
                      <a:pt x="153" y="56"/>
                    </a:lnTo>
                    <a:lnTo>
                      <a:pt x="175" y="63"/>
                    </a:lnTo>
                    <a:lnTo>
                      <a:pt x="144" y="94"/>
                    </a:lnTo>
                    <a:lnTo>
                      <a:pt x="186" y="125"/>
                    </a:lnTo>
                    <a:lnTo>
                      <a:pt x="186" y="125"/>
                    </a:lnTo>
                    <a:lnTo>
                      <a:pt x="175" y="158"/>
                    </a:lnTo>
                    <a:lnTo>
                      <a:pt x="158" y="193"/>
                    </a:lnTo>
                    <a:lnTo>
                      <a:pt x="139" y="238"/>
                    </a:lnTo>
                    <a:lnTo>
                      <a:pt x="116" y="287"/>
                    </a:lnTo>
                    <a:lnTo>
                      <a:pt x="87" y="337"/>
                    </a:lnTo>
                    <a:lnTo>
                      <a:pt x="57" y="384"/>
                    </a:lnTo>
                    <a:lnTo>
                      <a:pt x="40" y="405"/>
                    </a:lnTo>
                    <a:lnTo>
                      <a:pt x="24" y="424"/>
                    </a:lnTo>
                    <a:lnTo>
                      <a:pt x="24" y="424"/>
                    </a:lnTo>
                    <a:lnTo>
                      <a:pt x="14" y="415"/>
                    </a:lnTo>
                    <a:lnTo>
                      <a:pt x="7" y="405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12" y="368"/>
                    </a:lnTo>
                    <a:lnTo>
                      <a:pt x="24" y="335"/>
                    </a:lnTo>
                    <a:lnTo>
                      <a:pt x="38" y="292"/>
                    </a:lnTo>
                    <a:lnTo>
                      <a:pt x="52" y="236"/>
                    </a:lnTo>
                    <a:lnTo>
                      <a:pt x="69" y="170"/>
                    </a:lnTo>
                    <a:lnTo>
                      <a:pt x="83" y="89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82" name="Freeform 1150"/>
              <p:cNvSpPr>
                <a:spLocks/>
              </p:cNvSpPr>
              <p:nvPr/>
            </p:nvSpPr>
            <p:spPr bwMode="auto">
              <a:xfrm>
                <a:off x="1491127" y="2477218"/>
                <a:ext cx="227031" cy="425684"/>
              </a:xfrm>
              <a:custGeom>
                <a:avLst/>
                <a:gdLst>
                  <a:gd name="T0" fmla="*/ 160 w 160"/>
                  <a:gd name="T1" fmla="*/ 0 h 300"/>
                  <a:gd name="T2" fmla="*/ 160 w 160"/>
                  <a:gd name="T3" fmla="*/ 0 h 300"/>
                  <a:gd name="T4" fmla="*/ 149 w 160"/>
                  <a:gd name="T5" fmla="*/ 33 h 300"/>
                  <a:gd name="T6" fmla="*/ 135 w 160"/>
                  <a:gd name="T7" fmla="*/ 71 h 300"/>
                  <a:gd name="T8" fmla="*/ 116 w 160"/>
                  <a:gd name="T9" fmla="*/ 114 h 300"/>
                  <a:gd name="T10" fmla="*/ 90 w 160"/>
                  <a:gd name="T11" fmla="*/ 163 h 300"/>
                  <a:gd name="T12" fmla="*/ 64 w 160"/>
                  <a:gd name="T13" fmla="*/ 213 h 300"/>
                  <a:gd name="T14" fmla="*/ 33 w 160"/>
                  <a:gd name="T15" fmla="*/ 260 h 300"/>
                  <a:gd name="T16" fmla="*/ 17 w 160"/>
                  <a:gd name="T17" fmla="*/ 281 h 300"/>
                  <a:gd name="T18" fmla="*/ 0 w 160"/>
                  <a:gd name="T19" fmla="*/ 300 h 300"/>
                  <a:gd name="T20" fmla="*/ 0 w 160"/>
                  <a:gd name="T21" fmla="*/ 300 h 300"/>
                  <a:gd name="T22" fmla="*/ 19 w 160"/>
                  <a:gd name="T23" fmla="*/ 276 h 300"/>
                  <a:gd name="T24" fmla="*/ 59 w 160"/>
                  <a:gd name="T25" fmla="*/ 210 h 300"/>
                  <a:gd name="T26" fmla="*/ 85 w 160"/>
                  <a:gd name="T27" fmla="*/ 165 h 300"/>
                  <a:gd name="T28" fmla="*/ 111 w 160"/>
                  <a:gd name="T29" fmla="*/ 114 h 300"/>
                  <a:gd name="T30" fmla="*/ 137 w 160"/>
                  <a:gd name="T31" fmla="*/ 59 h 300"/>
                  <a:gd name="T32" fmla="*/ 158 w 160"/>
                  <a:gd name="T33" fmla="*/ 0 h 300"/>
                  <a:gd name="T34" fmla="*/ 160 w 160"/>
                  <a:gd name="T3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00">
                    <a:moveTo>
                      <a:pt x="160" y="0"/>
                    </a:moveTo>
                    <a:lnTo>
                      <a:pt x="160" y="0"/>
                    </a:lnTo>
                    <a:lnTo>
                      <a:pt x="149" y="33"/>
                    </a:lnTo>
                    <a:lnTo>
                      <a:pt x="135" y="71"/>
                    </a:lnTo>
                    <a:lnTo>
                      <a:pt x="116" y="114"/>
                    </a:lnTo>
                    <a:lnTo>
                      <a:pt x="90" y="163"/>
                    </a:lnTo>
                    <a:lnTo>
                      <a:pt x="64" y="213"/>
                    </a:lnTo>
                    <a:lnTo>
                      <a:pt x="33" y="260"/>
                    </a:lnTo>
                    <a:lnTo>
                      <a:pt x="17" y="281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19" y="276"/>
                    </a:lnTo>
                    <a:lnTo>
                      <a:pt x="59" y="210"/>
                    </a:lnTo>
                    <a:lnTo>
                      <a:pt x="85" y="165"/>
                    </a:lnTo>
                    <a:lnTo>
                      <a:pt x="111" y="114"/>
                    </a:lnTo>
                    <a:lnTo>
                      <a:pt x="137" y="59"/>
                    </a:lnTo>
                    <a:lnTo>
                      <a:pt x="158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83" name="Freeform 1151"/>
              <p:cNvSpPr>
                <a:spLocks/>
              </p:cNvSpPr>
              <p:nvPr/>
            </p:nvSpPr>
            <p:spPr bwMode="auto">
              <a:xfrm>
                <a:off x="1651468" y="2434650"/>
                <a:ext cx="66691" cy="42568"/>
              </a:xfrm>
              <a:custGeom>
                <a:avLst/>
                <a:gdLst>
                  <a:gd name="T0" fmla="*/ 5 w 47"/>
                  <a:gd name="T1" fmla="*/ 0 h 30"/>
                  <a:gd name="T2" fmla="*/ 47 w 47"/>
                  <a:gd name="T3" fmla="*/ 30 h 30"/>
                  <a:gd name="T4" fmla="*/ 0 w 47"/>
                  <a:gd name="T5" fmla="*/ 4 h 30"/>
                  <a:gd name="T6" fmla="*/ 5 w 4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0">
                    <a:moveTo>
                      <a:pt x="5" y="0"/>
                    </a:moveTo>
                    <a:lnTo>
                      <a:pt x="47" y="3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84" name="Freeform 1152"/>
              <p:cNvSpPr>
                <a:spLocks/>
              </p:cNvSpPr>
              <p:nvPr/>
            </p:nvSpPr>
            <p:spPr bwMode="auto">
              <a:xfrm>
                <a:off x="1645792" y="2397757"/>
                <a:ext cx="52501" cy="42568"/>
              </a:xfrm>
              <a:custGeom>
                <a:avLst/>
                <a:gdLst>
                  <a:gd name="T0" fmla="*/ 37 w 37"/>
                  <a:gd name="T1" fmla="*/ 0 h 30"/>
                  <a:gd name="T2" fmla="*/ 7 w 37"/>
                  <a:gd name="T3" fmla="*/ 30 h 30"/>
                  <a:gd name="T4" fmla="*/ 0 w 37"/>
                  <a:gd name="T5" fmla="*/ 28 h 30"/>
                  <a:gd name="T6" fmla="*/ 37 w 3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0">
                    <a:moveTo>
                      <a:pt x="37" y="0"/>
                    </a:moveTo>
                    <a:lnTo>
                      <a:pt x="7" y="30"/>
                    </a:lnTo>
                    <a:lnTo>
                      <a:pt x="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grpSp>
            <p:nvGrpSpPr>
              <p:cNvPr id="185" name="Group 1722"/>
              <p:cNvGrpSpPr/>
              <p:nvPr/>
            </p:nvGrpSpPr>
            <p:grpSpPr>
              <a:xfrm>
                <a:off x="1406669" y="2430022"/>
                <a:ext cx="107840" cy="458320"/>
                <a:chOff x="2649538" y="992188"/>
                <a:chExt cx="120650" cy="512763"/>
              </a:xfrm>
              <a:solidFill>
                <a:schemeClr val="tx1"/>
              </a:solidFill>
            </p:grpSpPr>
            <p:sp>
              <p:nvSpPr>
                <p:cNvPr id="186" name="Freeform 1500"/>
                <p:cNvSpPr>
                  <a:spLocks/>
                </p:cNvSpPr>
                <p:nvPr/>
              </p:nvSpPr>
              <p:spPr bwMode="auto">
                <a:xfrm>
                  <a:off x="2649538" y="1101726"/>
                  <a:ext cx="120650" cy="403225"/>
                </a:xfrm>
                <a:custGeom>
                  <a:avLst/>
                  <a:gdLst>
                    <a:gd name="T0" fmla="*/ 0 w 76"/>
                    <a:gd name="T1" fmla="*/ 163 h 254"/>
                    <a:gd name="T2" fmla="*/ 0 w 76"/>
                    <a:gd name="T3" fmla="*/ 163 h 254"/>
                    <a:gd name="T4" fmla="*/ 14 w 76"/>
                    <a:gd name="T5" fmla="*/ 205 h 254"/>
                    <a:gd name="T6" fmla="*/ 28 w 76"/>
                    <a:gd name="T7" fmla="*/ 236 h 254"/>
                    <a:gd name="T8" fmla="*/ 35 w 76"/>
                    <a:gd name="T9" fmla="*/ 247 h 254"/>
                    <a:gd name="T10" fmla="*/ 40 w 76"/>
                    <a:gd name="T11" fmla="*/ 254 h 254"/>
                    <a:gd name="T12" fmla="*/ 40 w 76"/>
                    <a:gd name="T13" fmla="*/ 254 h 254"/>
                    <a:gd name="T14" fmla="*/ 57 w 76"/>
                    <a:gd name="T15" fmla="*/ 217 h 254"/>
                    <a:gd name="T16" fmla="*/ 68 w 76"/>
                    <a:gd name="T17" fmla="*/ 186 h 254"/>
                    <a:gd name="T18" fmla="*/ 76 w 76"/>
                    <a:gd name="T19" fmla="*/ 163 h 254"/>
                    <a:gd name="T20" fmla="*/ 76 w 76"/>
                    <a:gd name="T21" fmla="*/ 163 h 254"/>
                    <a:gd name="T22" fmla="*/ 71 w 76"/>
                    <a:gd name="T23" fmla="*/ 99 h 254"/>
                    <a:gd name="T24" fmla="*/ 64 w 76"/>
                    <a:gd name="T25" fmla="*/ 47 h 254"/>
                    <a:gd name="T26" fmla="*/ 59 w 76"/>
                    <a:gd name="T27" fmla="*/ 21 h 254"/>
                    <a:gd name="T28" fmla="*/ 54 w 76"/>
                    <a:gd name="T29" fmla="*/ 2 h 254"/>
                    <a:gd name="T30" fmla="*/ 54 w 76"/>
                    <a:gd name="T31" fmla="*/ 2 h 254"/>
                    <a:gd name="T32" fmla="*/ 52 w 76"/>
                    <a:gd name="T33" fmla="*/ 5 h 254"/>
                    <a:gd name="T34" fmla="*/ 45 w 76"/>
                    <a:gd name="T35" fmla="*/ 7 h 254"/>
                    <a:gd name="T36" fmla="*/ 40 w 76"/>
                    <a:gd name="T37" fmla="*/ 9 h 254"/>
                    <a:gd name="T38" fmla="*/ 33 w 76"/>
                    <a:gd name="T39" fmla="*/ 7 h 254"/>
                    <a:gd name="T40" fmla="*/ 28 w 76"/>
                    <a:gd name="T41" fmla="*/ 5 h 254"/>
                    <a:gd name="T42" fmla="*/ 21 w 76"/>
                    <a:gd name="T43" fmla="*/ 0 h 254"/>
                    <a:gd name="T44" fmla="*/ 21 w 76"/>
                    <a:gd name="T45" fmla="*/ 0 h 254"/>
                    <a:gd name="T46" fmla="*/ 12 w 76"/>
                    <a:gd name="T47" fmla="*/ 56 h 254"/>
                    <a:gd name="T48" fmla="*/ 5 w 76"/>
                    <a:gd name="T49" fmla="*/ 108 h 254"/>
                    <a:gd name="T50" fmla="*/ 0 w 76"/>
                    <a:gd name="T51" fmla="*/ 163 h 254"/>
                    <a:gd name="T52" fmla="*/ 0 w 76"/>
                    <a:gd name="T53" fmla="*/ 16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254">
                      <a:moveTo>
                        <a:pt x="0" y="163"/>
                      </a:moveTo>
                      <a:lnTo>
                        <a:pt x="0" y="163"/>
                      </a:lnTo>
                      <a:lnTo>
                        <a:pt x="14" y="205"/>
                      </a:lnTo>
                      <a:lnTo>
                        <a:pt x="28" y="236"/>
                      </a:lnTo>
                      <a:lnTo>
                        <a:pt x="35" y="247"/>
                      </a:lnTo>
                      <a:lnTo>
                        <a:pt x="40" y="254"/>
                      </a:lnTo>
                      <a:lnTo>
                        <a:pt x="40" y="254"/>
                      </a:lnTo>
                      <a:lnTo>
                        <a:pt x="57" y="217"/>
                      </a:lnTo>
                      <a:lnTo>
                        <a:pt x="68" y="186"/>
                      </a:lnTo>
                      <a:lnTo>
                        <a:pt x="76" y="163"/>
                      </a:lnTo>
                      <a:lnTo>
                        <a:pt x="76" y="163"/>
                      </a:lnTo>
                      <a:lnTo>
                        <a:pt x="71" y="99"/>
                      </a:lnTo>
                      <a:lnTo>
                        <a:pt x="64" y="47"/>
                      </a:lnTo>
                      <a:lnTo>
                        <a:pt x="59" y="21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2" y="5"/>
                      </a:lnTo>
                      <a:lnTo>
                        <a:pt x="45" y="7"/>
                      </a:lnTo>
                      <a:lnTo>
                        <a:pt x="40" y="9"/>
                      </a:lnTo>
                      <a:lnTo>
                        <a:pt x="33" y="7"/>
                      </a:lnTo>
                      <a:lnTo>
                        <a:pt x="28" y="5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2" y="56"/>
                      </a:lnTo>
                      <a:lnTo>
                        <a:pt x="5" y="10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187" name="Freeform 1520"/>
                <p:cNvSpPr>
                  <a:spLocks/>
                </p:cNvSpPr>
                <p:nvPr/>
              </p:nvSpPr>
              <p:spPr bwMode="auto">
                <a:xfrm>
                  <a:off x="2652713" y="992188"/>
                  <a:ext cx="117475" cy="123825"/>
                </a:xfrm>
                <a:custGeom>
                  <a:avLst/>
                  <a:gdLst>
                    <a:gd name="T0" fmla="*/ 0 w 74"/>
                    <a:gd name="T1" fmla="*/ 24 h 78"/>
                    <a:gd name="T2" fmla="*/ 0 w 74"/>
                    <a:gd name="T3" fmla="*/ 24 h 78"/>
                    <a:gd name="T4" fmla="*/ 5 w 74"/>
                    <a:gd name="T5" fmla="*/ 41 h 78"/>
                    <a:gd name="T6" fmla="*/ 12 w 74"/>
                    <a:gd name="T7" fmla="*/ 55 h 78"/>
                    <a:gd name="T8" fmla="*/ 19 w 74"/>
                    <a:gd name="T9" fmla="*/ 69 h 78"/>
                    <a:gd name="T10" fmla="*/ 19 w 74"/>
                    <a:gd name="T11" fmla="*/ 69 h 78"/>
                    <a:gd name="T12" fmla="*/ 26 w 74"/>
                    <a:gd name="T13" fmla="*/ 76 h 78"/>
                    <a:gd name="T14" fmla="*/ 36 w 74"/>
                    <a:gd name="T15" fmla="*/ 78 h 78"/>
                    <a:gd name="T16" fmla="*/ 36 w 74"/>
                    <a:gd name="T17" fmla="*/ 78 h 78"/>
                    <a:gd name="T18" fmla="*/ 41 w 74"/>
                    <a:gd name="T19" fmla="*/ 78 h 78"/>
                    <a:gd name="T20" fmla="*/ 43 w 74"/>
                    <a:gd name="T21" fmla="*/ 78 h 78"/>
                    <a:gd name="T22" fmla="*/ 50 w 74"/>
                    <a:gd name="T23" fmla="*/ 76 h 78"/>
                    <a:gd name="T24" fmla="*/ 55 w 74"/>
                    <a:gd name="T25" fmla="*/ 69 h 78"/>
                    <a:gd name="T26" fmla="*/ 62 w 74"/>
                    <a:gd name="T27" fmla="*/ 59 h 78"/>
                    <a:gd name="T28" fmla="*/ 66 w 74"/>
                    <a:gd name="T29" fmla="*/ 43 h 78"/>
                    <a:gd name="T30" fmla="*/ 74 w 74"/>
                    <a:gd name="T31" fmla="*/ 24 h 78"/>
                    <a:gd name="T32" fmla="*/ 74 w 74"/>
                    <a:gd name="T33" fmla="*/ 24 h 78"/>
                    <a:gd name="T34" fmla="*/ 71 w 74"/>
                    <a:gd name="T35" fmla="*/ 22 h 78"/>
                    <a:gd name="T36" fmla="*/ 66 w 74"/>
                    <a:gd name="T37" fmla="*/ 15 h 78"/>
                    <a:gd name="T38" fmla="*/ 55 w 74"/>
                    <a:gd name="T39" fmla="*/ 8 h 78"/>
                    <a:gd name="T40" fmla="*/ 36 w 74"/>
                    <a:gd name="T41" fmla="*/ 0 h 78"/>
                    <a:gd name="T42" fmla="*/ 36 w 74"/>
                    <a:gd name="T43" fmla="*/ 0 h 78"/>
                    <a:gd name="T44" fmla="*/ 22 w 74"/>
                    <a:gd name="T45" fmla="*/ 5 h 78"/>
                    <a:gd name="T46" fmla="*/ 10 w 74"/>
                    <a:gd name="T47" fmla="*/ 12 h 78"/>
                    <a:gd name="T48" fmla="*/ 5 w 74"/>
                    <a:gd name="T49" fmla="*/ 17 h 78"/>
                    <a:gd name="T50" fmla="*/ 0 w 74"/>
                    <a:gd name="T51" fmla="*/ 24 h 78"/>
                    <a:gd name="T52" fmla="*/ 0 w 74"/>
                    <a:gd name="T5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78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5" y="41"/>
                      </a:lnTo>
                      <a:lnTo>
                        <a:pt x="12" y="55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6" y="76"/>
                      </a:lnTo>
                      <a:lnTo>
                        <a:pt x="36" y="78"/>
                      </a:lnTo>
                      <a:lnTo>
                        <a:pt x="36" y="78"/>
                      </a:lnTo>
                      <a:lnTo>
                        <a:pt x="41" y="78"/>
                      </a:lnTo>
                      <a:lnTo>
                        <a:pt x="43" y="78"/>
                      </a:lnTo>
                      <a:lnTo>
                        <a:pt x="50" y="76"/>
                      </a:lnTo>
                      <a:lnTo>
                        <a:pt x="55" y="69"/>
                      </a:lnTo>
                      <a:lnTo>
                        <a:pt x="62" y="59"/>
                      </a:lnTo>
                      <a:lnTo>
                        <a:pt x="66" y="43"/>
                      </a:lnTo>
                      <a:lnTo>
                        <a:pt x="74" y="24"/>
                      </a:lnTo>
                      <a:lnTo>
                        <a:pt x="74" y="24"/>
                      </a:lnTo>
                      <a:lnTo>
                        <a:pt x="71" y="22"/>
                      </a:lnTo>
                      <a:lnTo>
                        <a:pt x="66" y="15"/>
                      </a:lnTo>
                      <a:lnTo>
                        <a:pt x="55" y="8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2" y="5"/>
                      </a:lnTo>
                      <a:lnTo>
                        <a:pt x="10" y="12"/>
                      </a:lnTo>
                      <a:lnTo>
                        <a:pt x="5" y="17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</p:grpSp>
        </p:grpSp>
      </p:grpSp>
      <p:grpSp>
        <p:nvGrpSpPr>
          <p:cNvPr id="113" name="Group 92"/>
          <p:cNvGrpSpPr>
            <a:grpSpLocks noChangeAspect="1"/>
          </p:cNvGrpSpPr>
          <p:nvPr/>
        </p:nvGrpSpPr>
        <p:grpSpPr>
          <a:xfrm>
            <a:off x="6713856" y="4188392"/>
            <a:ext cx="564924" cy="508316"/>
            <a:chOff x="757012" y="1811733"/>
            <a:chExt cx="1394285" cy="1254577"/>
          </a:xfrm>
        </p:grpSpPr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 flipH="1">
              <a:off x="757012" y="2758868"/>
              <a:ext cx="1394285" cy="307442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200" b="1">
                <a:solidFill>
                  <a:srgbClr val="FFFFFF"/>
                </a:solidFill>
              </a:endParaRPr>
            </a:p>
          </p:txBody>
        </p:sp>
        <p:grpSp>
          <p:nvGrpSpPr>
            <p:cNvPr id="119" name="Group 9"/>
            <p:cNvGrpSpPr/>
            <p:nvPr/>
          </p:nvGrpSpPr>
          <p:grpSpPr>
            <a:xfrm>
              <a:off x="1005847" y="1811733"/>
              <a:ext cx="899612" cy="1094007"/>
              <a:chOff x="1005847" y="1811733"/>
              <a:chExt cx="899612" cy="1094007"/>
            </a:xfrm>
          </p:grpSpPr>
          <p:sp>
            <p:nvSpPr>
              <p:cNvPr id="120" name="Freeform 1121"/>
              <p:cNvSpPr>
                <a:spLocks/>
              </p:cNvSpPr>
              <p:nvPr/>
            </p:nvSpPr>
            <p:spPr bwMode="auto">
              <a:xfrm>
                <a:off x="1283961" y="2257282"/>
                <a:ext cx="347642" cy="200072"/>
              </a:xfrm>
              <a:custGeom>
                <a:avLst/>
                <a:gdLst>
                  <a:gd name="T0" fmla="*/ 28 w 245"/>
                  <a:gd name="T1" fmla="*/ 0 h 141"/>
                  <a:gd name="T2" fmla="*/ 28 w 245"/>
                  <a:gd name="T3" fmla="*/ 0 h 141"/>
                  <a:gd name="T4" fmla="*/ 28 w 245"/>
                  <a:gd name="T5" fmla="*/ 7 h 141"/>
                  <a:gd name="T6" fmla="*/ 28 w 245"/>
                  <a:gd name="T7" fmla="*/ 21 h 141"/>
                  <a:gd name="T8" fmla="*/ 26 w 245"/>
                  <a:gd name="T9" fmla="*/ 30 h 141"/>
                  <a:gd name="T10" fmla="*/ 19 w 245"/>
                  <a:gd name="T11" fmla="*/ 40 h 141"/>
                  <a:gd name="T12" fmla="*/ 12 w 245"/>
                  <a:gd name="T13" fmla="*/ 49 h 141"/>
                  <a:gd name="T14" fmla="*/ 0 w 245"/>
                  <a:gd name="T15" fmla="*/ 59 h 141"/>
                  <a:gd name="T16" fmla="*/ 0 w 245"/>
                  <a:gd name="T17" fmla="*/ 59 h 141"/>
                  <a:gd name="T18" fmla="*/ 5 w 245"/>
                  <a:gd name="T19" fmla="*/ 73 h 141"/>
                  <a:gd name="T20" fmla="*/ 12 w 245"/>
                  <a:gd name="T21" fmla="*/ 85 h 141"/>
                  <a:gd name="T22" fmla="*/ 24 w 245"/>
                  <a:gd name="T23" fmla="*/ 99 h 141"/>
                  <a:gd name="T24" fmla="*/ 38 w 245"/>
                  <a:gd name="T25" fmla="*/ 115 h 141"/>
                  <a:gd name="T26" fmla="*/ 59 w 245"/>
                  <a:gd name="T27" fmla="*/ 127 h 141"/>
                  <a:gd name="T28" fmla="*/ 73 w 245"/>
                  <a:gd name="T29" fmla="*/ 132 h 141"/>
                  <a:gd name="T30" fmla="*/ 87 w 245"/>
                  <a:gd name="T31" fmla="*/ 137 h 141"/>
                  <a:gd name="T32" fmla="*/ 101 w 245"/>
                  <a:gd name="T33" fmla="*/ 139 h 141"/>
                  <a:gd name="T34" fmla="*/ 120 w 245"/>
                  <a:gd name="T35" fmla="*/ 141 h 141"/>
                  <a:gd name="T36" fmla="*/ 120 w 245"/>
                  <a:gd name="T37" fmla="*/ 141 h 141"/>
                  <a:gd name="T38" fmla="*/ 132 w 245"/>
                  <a:gd name="T39" fmla="*/ 141 h 141"/>
                  <a:gd name="T40" fmla="*/ 146 w 245"/>
                  <a:gd name="T41" fmla="*/ 139 h 141"/>
                  <a:gd name="T42" fmla="*/ 165 w 245"/>
                  <a:gd name="T43" fmla="*/ 134 h 141"/>
                  <a:gd name="T44" fmla="*/ 184 w 245"/>
                  <a:gd name="T45" fmla="*/ 125 h 141"/>
                  <a:gd name="T46" fmla="*/ 205 w 245"/>
                  <a:gd name="T47" fmla="*/ 111 h 141"/>
                  <a:gd name="T48" fmla="*/ 215 w 245"/>
                  <a:gd name="T49" fmla="*/ 101 h 141"/>
                  <a:gd name="T50" fmla="*/ 226 w 245"/>
                  <a:gd name="T51" fmla="*/ 89 h 141"/>
                  <a:gd name="T52" fmla="*/ 236 w 245"/>
                  <a:gd name="T53" fmla="*/ 78 h 141"/>
                  <a:gd name="T54" fmla="*/ 245 w 245"/>
                  <a:gd name="T55" fmla="*/ 61 h 141"/>
                  <a:gd name="T56" fmla="*/ 245 w 245"/>
                  <a:gd name="T57" fmla="*/ 61 h 141"/>
                  <a:gd name="T58" fmla="*/ 238 w 245"/>
                  <a:gd name="T59" fmla="*/ 59 h 141"/>
                  <a:gd name="T60" fmla="*/ 226 w 245"/>
                  <a:gd name="T61" fmla="*/ 49 h 141"/>
                  <a:gd name="T62" fmla="*/ 219 w 245"/>
                  <a:gd name="T63" fmla="*/ 42 h 141"/>
                  <a:gd name="T64" fmla="*/ 215 w 245"/>
                  <a:gd name="T65" fmla="*/ 33 h 141"/>
                  <a:gd name="T66" fmla="*/ 210 w 245"/>
                  <a:gd name="T67" fmla="*/ 19 h 141"/>
                  <a:gd name="T68" fmla="*/ 210 w 245"/>
                  <a:gd name="T69" fmla="*/ 2 h 141"/>
                  <a:gd name="T70" fmla="*/ 210 w 245"/>
                  <a:gd name="T71" fmla="*/ 2 h 141"/>
                  <a:gd name="T72" fmla="*/ 196 w 245"/>
                  <a:gd name="T73" fmla="*/ 16 h 141"/>
                  <a:gd name="T74" fmla="*/ 177 w 245"/>
                  <a:gd name="T75" fmla="*/ 28 h 141"/>
                  <a:gd name="T76" fmla="*/ 156 w 245"/>
                  <a:gd name="T77" fmla="*/ 38 h 141"/>
                  <a:gd name="T78" fmla="*/ 141 w 245"/>
                  <a:gd name="T79" fmla="*/ 42 h 141"/>
                  <a:gd name="T80" fmla="*/ 127 w 245"/>
                  <a:gd name="T81" fmla="*/ 45 h 141"/>
                  <a:gd name="T82" fmla="*/ 113 w 245"/>
                  <a:gd name="T83" fmla="*/ 45 h 141"/>
                  <a:gd name="T84" fmla="*/ 97 w 245"/>
                  <a:gd name="T85" fmla="*/ 42 h 141"/>
                  <a:gd name="T86" fmla="*/ 80 w 245"/>
                  <a:gd name="T87" fmla="*/ 38 h 141"/>
                  <a:gd name="T88" fmla="*/ 64 w 245"/>
                  <a:gd name="T89" fmla="*/ 28 h 141"/>
                  <a:gd name="T90" fmla="*/ 47 w 245"/>
                  <a:gd name="T91" fmla="*/ 16 h 141"/>
                  <a:gd name="T92" fmla="*/ 28 w 245"/>
                  <a:gd name="T93" fmla="*/ 0 h 141"/>
                  <a:gd name="T94" fmla="*/ 28 w 245"/>
                  <a:gd name="T9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" h="141">
                    <a:moveTo>
                      <a:pt x="28" y="0"/>
                    </a:moveTo>
                    <a:lnTo>
                      <a:pt x="28" y="0"/>
                    </a:lnTo>
                    <a:lnTo>
                      <a:pt x="28" y="7"/>
                    </a:lnTo>
                    <a:lnTo>
                      <a:pt x="28" y="21"/>
                    </a:lnTo>
                    <a:lnTo>
                      <a:pt x="26" y="30"/>
                    </a:lnTo>
                    <a:lnTo>
                      <a:pt x="19" y="40"/>
                    </a:lnTo>
                    <a:lnTo>
                      <a:pt x="12" y="49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5" y="73"/>
                    </a:lnTo>
                    <a:lnTo>
                      <a:pt x="12" y="85"/>
                    </a:lnTo>
                    <a:lnTo>
                      <a:pt x="24" y="99"/>
                    </a:lnTo>
                    <a:lnTo>
                      <a:pt x="38" y="115"/>
                    </a:lnTo>
                    <a:lnTo>
                      <a:pt x="59" y="127"/>
                    </a:lnTo>
                    <a:lnTo>
                      <a:pt x="73" y="132"/>
                    </a:lnTo>
                    <a:lnTo>
                      <a:pt x="87" y="137"/>
                    </a:lnTo>
                    <a:lnTo>
                      <a:pt x="101" y="139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32" y="141"/>
                    </a:lnTo>
                    <a:lnTo>
                      <a:pt x="146" y="139"/>
                    </a:lnTo>
                    <a:lnTo>
                      <a:pt x="165" y="134"/>
                    </a:lnTo>
                    <a:lnTo>
                      <a:pt x="184" y="125"/>
                    </a:lnTo>
                    <a:lnTo>
                      <a:pt x="205" y="111"/>
                    </a:lnTo>
                    <a:lnTo>
                      <a:pt x="215" y="101"/>
                    </a:lnTo>
                    <a:lnTo>
                      <a:pt x="226" y="89"/>
                    </a:lnTo>
                    <a:lnTo>
                      <a:pt x="236" y="78"/>
                    </a:lnTo>
                    <a:lnTo>
                      <a:pt x="245" y="61"/>
                    </a:lnTo>
                    <a:lnTo>
                      <a:pt x="245" y="61"/>
                    </a:lnTo>
                    <a:lnTo>
                      <a:pt x="238" y="59"/>
                    </a:lnTo>
                    <a:lnTo>
                      <a:pt x="226" y="49"/>
                    </a:lnTo>
                    <a:lnTo>
                      <a:pt x="219" y="42"/>
                    </a:lnTo>
                    <a:lnTo>
                      <a:pt x="215" y="33"/>
                    </a:lnTo>
                    <a:lnTo>
                      <a:pt x="210" y="19"/>
                    </a:lnTo>
                    <a:lnTo>
                      <a:pt x="210" y="2"/>
                    </a:lnTo>
                    <a:lnTo>
                      <a:pt x="210" y="2"/>
                    </a:lnTo>
                    <a:lnTo>
                      <a:pt x="196" y="16"/>
                    </a:lnTo>
                    <a:lnTo>
                      <a:pt x="177" y="28"/>
                    </a:lnTo>
                    <a:lnTo>
                      <a:pt x="156" y="38"/>
                    </a:lnTo>
                    <a:lnTo>
                      <a:pt x="141" y="42"/>
                    </a:lnTo>
                    <a:lnTo>
                      <a:pt x="127" y="45"/>
                    </a:lnTo>
                    <a:lnTo>
                      <a:pt x="113" y="45"/>
                    </a:lnTo>
                    <a:lnTo>
                      <a:pt x="97" y="42"/>
                    </a:lnTo>
                    <a:lnTo>
                      <a:pt x="80" y="38"/>
                    </a:lnTo>
                    <a:lnTo>
                      <a:pt x="64" y="28"/>
                    </a:lnTo>
                    <a:lnTo>
                      <a:pt x="47" y="16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EDC2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1" name="Freeform 1122"/>
              <p:cNvSpPr>
                <a:spLocks/>
              </p:cNvSpPr>
              <p:nvPr/>
            </p:nvSpPr>
            <p:spPr bwMode="auto">
              <a:xfrm>
                <a:off x="1005847" y="2304107"/>
                <a:ext cx="899612" cy="601633"/>
              </a:xfrm>
              <a:custGeom>
                <a:avLst/>
                <a:gdLst>
                  <a:gd name="T0" fmla="*/ 220 w 634"/>
                  <a:gd name="T1" fmla="*/ 0 h 424"/>
                  <a:gd name="T2" fmla="*/ 236 w 634"/>
                  <a:gd name="T3" fmla="*/ 30 h 424"/>
                  <a:gd name="T4" fmla="*/ 262 w 634"/>
                  <a:gd name="T5" fmla="*/ 71 h 424"/>
                  <a:gd name="T6" fmla="*/ 288 w 634"/>
                  <a:gd name="T7" fmla="*/ 89 h 424"/>
                  <a:gd name="T8" fmla="*/ 319 w 634"/>
                  <a:gd name="T9" fmla="*/ 94 h 424"/>
                  <a:gd name="T10" fmla="*/ 354 w 634"/>
                  <a:gd name="T11" fmla="*/ 80 h 424"/>
                  <a:gd name="T12" fmla="*/ 392 w 634"/>
                  <a:gd name="T13" fmla="*/ 35 h 424"/>
                  <a:gd name="T14" fmla="*/ 411 w 634"/>
                  <a:gd name="T15" fmla="*/ 0 h 424"/>
                  <a:gd name="T16" fmla="*/ 420 w 634"/>
                  <a:gd name="T17" fmla="*/ 12 h 424"/>
                  <a:gd name="T18" fmla="*/ 436 w 634"/>
                  <a:gd name="T19" fmla="*/ 26 h 424"/>
                  <a:gd name="T20" fmla="*/ 467 w 634"/>
                  <a:gd name="T21" fmla="*/ 40 h 424"/>
                  <a:gd name="T22" fmla="*/ 484 w 634"/>
                  <a:gd name="T23" fmla="*/ 45 h 424"/>
                  <a:gd name="T24" fmla="*/ 543 w 634"/>
                  <a:gd name="T25" fmla="*/ 71 h 424"/>
                  <a:gd name="T26" fmla="*/ 578 w 634"/>
                  <a:gd name="T27" fmla="*/ 96 h 424"/>
                  <a:gd name="T28" fmla="*/ 587 w 634"/>
                  <a:gd name="T29" fmla="*/ 108 h 424"/>
                  <a:gd name="T30" fmla="*/ 597 w 634"/>
                  <a:gd name="T31" fmla="*/ 132 h 424"/>
                  <a:gd name="T32" fmla="*/ 616 w 634"/>
                  <a:gd name="T33" fmla="*/ 188 h 424"/>
                  <a:gd name="T34" fmla="*/ 630 w 634"/>
                  <a:gd name="T35" fmla="*/ 266 h 424"/>
                  <a:gd name="T36" fmla="*/ 632 w 634"/>
                  <a:gd name="T37" fmla="*/ 330 h 424"/>
                  <a:gd name="T38" fmla="*/ 632 w 634"/>
                  <a:gd name="T39" fmla="*/ 353 h 424"/>
                  <a:gd name="T40" fmla="*/ 623 w 634"/>
                  <a:gd name="T41" fmla="*/ 365 h 424"/>
                  <a:gd name="T42" fmla="*/ 611 w 634"/>
                  <a:gd name="T43" fmla="*/ 375 h 424"/>
                  <a:gd name="T44" fmla="*/ 566 w 634"/>
                  <a:gd name="T45" fmla="*/ 391 h 424"/>
                  <a:gd name="T46" fmla="*/ 491 w 634"/>
                  <a:gd name="T47" fmla="*/ 410 h 424"/>
                  <a:gd name="T48" fmla="*/ 385 w 634"/>
                  <a:gd name="T49" fmla="*/ 424 h 424"/>
                  <a:gd name="T50" fmla="*/ 319 w 634"/>
                  <a:gd name="T51" fmla="*/ 424 h 424"/>
                  <a:gd name="T52" fmla="*/ 210 w 634"/>
                  <a:gd name="T53" fmla="*/ 415 h 424"/>
                  <a:gd name="T54" fmla="*/ 111 w 634"/>
                  <a:gd name="T55" fmla="*/ 396 h 424"/>
                  <a:gd name="T56" fmla="*/ 38 w 634"/>
                  <a:gd name="T57" fmla="*/ 375 h 424"/>
                  <a:gd name="T58" fmla="*/ 17 w 634"/>
                  <a:gd name="T59" fmla="*/ 368 h 424"/>
                  <a:gd name="T60" fmla="*/ 10 w 634"/>
                  <a:gd name="T61" fmla="*/ 360 h 424"/>
                  <a:gd name="T62" fmla="*/ 0 w 634"/>
                  <a:gd name="T63" fmla="*/ 339 h 424"/>
                  <a:gd name="T64" fmla="*/ 0 w 634"/>
                  <a:gd name="T65" fmla="*/ 325 h 424"/>
                  <a:gd name="T66" fmla="*/ 10 w 634"/>
                  <a:gd name="T67" fmla="*/ 238 h 424"/>
                  <a:gd name="T68" fmla="*/ 26 w 634"/>
                  <a:gd name="T69" fmla="*/ 160 h 424"/>
                  <a:gd name="T70" fmla="*/ 45 w 634"/>
                  <a:gd name="T71" fmla="*/ 108 h 424"/>
                  <a:gd name="T72" fmla="*/ 55 w 634"/>
                  <a:gd name="T73" fmla="*/ 94 h 424"/>
                  <a:gd name="T74" fmla="*/ 81 w 634"/>
                  <a:gd name="T75" fmla="*/ 73 h 424"/>
                  <a:gd name="T76" fmla="*/ 102 w 634"/>
                  <a:gd name="T77" fmla="*/ 63 h 424"/>
                  <a:gd name="T78" fmla="*/ 158 w 634"/>
                  <a:gd name="T79" fmla="*/ 42 h 424"/>
                  <a:gd name="T80" fmla="*/ 198 w 634"/>
                  <a:gd name="T81" fmla="*/ 23 h 424"/>
                  <a:gd name="T82" fmla="*/ 217 w 634"/>
                  <a:gd name="T83" fmla="*/ 7 h 424"/>
                  <a:gd name="T84" fmla="*/ 220 w 634"/>
                  <a:gd name="T8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34" h="424">
                    <a:moveTo>
                      <a:pt x="220" y="0"/>
                    </a:moveTo>
                    <a:lnTo>
                      <a:pt x="220" y="0"/>
                    </a:lnTo>
                    <a:lnTo>
                      <a:pt x="224" y="9"/>
                    </a:lnTo>
                    <a:lnTo>
                      <a:pt x="236" y="30"/>
                    </a:lnTo>
                    <a:lnTo>
                      <a:pt x="253" y="56"/>
                    </a:lnTo>
                    <a:lnTo>
                      <a:pt x="262" y="71"/>
                    </a:lnTo>
                    <a:lnTo>
                      <a:pt x="276" y="80"/>
                    </a:lnTo>
                    <a:lnTo>
                      <a:pt x="288" y="89"/>
                    </a:lnTo>
                    <a:lnTo>
                      <a:pt x="304" y="94"/>
                    </a:lnTo>
                    <a:lnTo>
                      <a:pt x="319" y="94"/>
                    </a:lnTo>
                    <a:lnTo>
                      <a:pt x="335" y="89"/>
                    </a:lnTo>
                    <a:lnTo>
                      <a:pt x="354" y="80"/>
                    </a:lnTo>
                    <a:lnTo>
                      <a:pt x="373" y="61"/>
                    </a:lnTo>
                    <a:lnTo>
                      <a:pt x="392" y="35"/>
                    </a:lnTo>
                    <a:lnTo>
                      <a:pt x="411" y="0"/>
                    </a:lnTo>
                    <a:lnTo>
                      <a:pt x="411" y="0"/>
                    </a:lnTo>
                    <a:lnTo>
                      <a:pt x="413" y="5"/>
                    </a:lnTo>
                    <a:lnTo>
                      <a:pt x="420" y="12"/>
                    </a:lnTo>
                    <a:lnTo>
                      <a:pt x="425" y="19"/>
                    </a:lnTo>
                    <a:lnTo>
                      <a:pt x="436" y="26"/>
                    </a:lnTo>
                    <a:lnTo>
                      <a:pt x="448" y="33"/>
                    </a:lnTo>
                    <a:lnTo>
                      <a:pt x="467" y="40"/>
                    </a:lnTo>
                    <a:lnTo>
                      <a:pt x="467" y="40"/>
                    </a:lnTo>
                    <a:lnTo>
                      <a:pt x="484" y="45"/>
                    </a:lnTo>
                    <a:lnTo>
                      <a:pt x="521" y="61"/>
                    </a:lnTo>
                    <a:lnTo>
                      <a:pt x="543" y="71"/>
                    </a:lnTo>
                    <a:lnTo>
                      <a:pt x="561" y="82"/>
                    </a:lnTo>
                    <a:lnTo>
                      <a:pt x="578" y="96"/>
                    </a:lnTo>
                    <a:lnTo>
                      <a:pt x="585" y="104"/>
                    </a:lnTo>
                    <a:lnTo>
                      <a:pt x="587" y="108"/>
                    </a:lnTo>
                    <a:lnTo>
                      <a:pt x="587" y="108"/>
                    </a:lnTo>
                    <a:lnTo>
                      <a:pt x="597" y="132"/>
                    </a:lnTo>
                    <a:lnTo>
                      <a:pt x="606" y="155"/>
                    </a:lnTo>
                    <a:lnTo>
                      <a:pt x="616" y="188"/>
                    </a:lnTo>
                    <a:lnTo>
                      <a:pt x="623" y="226"/>
                    </a:lnTo>
                    <a:lnTo>
                      <a:pt x="630" y="266"/>
                    </a:lnTo>
                    <a:lnTo>
                      <a:pt x="634" y="309"/>
                    </a:lnTo>
                    <a:lnTo>
                      <a:pt x="632" y="330"/>
                    </a:lnTo>
                    <a:lnTo>
                      <a:pt x="632" y="353"/>
                    </a:lnTo>
                    <a:lnTo>
                      <a:pt x="632" y="353"/>
                    </a:lnTo>
                    <a:lnTo>
                      <a:pt x="630" y="358"/>
                    </a:lnTo>
                    <a:lnTo>
                      <a:pt x="623" y="365"/>
                    </a:lnTo>
                    <a:lnTo>
                      <a:pt x="611" y="375"/>
                    </a:lnTo>
                    <a:lnTo>
                      <a:pt x="611" y="375"/>
                    </a:lnTo>
                    <a:lnTo>
                      <a:pt x="592" y="382"/>
                    </a:lnTo>
                    <a:lnTo>
                      <a:pt x="566" y="391"/>
                    </a:lnTo>
                    <a:lnTo>
                      <a:pt x="533" y="401"/>
                    </a:lnTo>
                    <a:lnTo>
                      <a:pt x="491" y="410"/>
                    </a:lnTo>
                    <a:lnTo>
                      <a:pt x="441" y="419"/>
                    </a:lnTo>
                    <a:lnTo>
                      <a:pt x="385" y="424"/>
                    </a:lnTo>
                    <a:lnTo>
                      <a:pt x="319" y="424"/>
                    </a:lnTo>
                    <a:lnTo>
                      <a:pt x="319" y="424"/>
                    </a:lnTo>
                    <a:lnTo>
                      <a:pt x="288" y="422"/>
                    </a:lnTo>
                    <a:lnTo>
                      <a:pt x="210" y="415"/>
                    </a:lnTo>
                    <a:lnTo>
                      <a:pt x="161" y="408"/>
                    </a:lnTo>
                    <a:lnTo>
                      <a:pt x="111" y="396"/>
                    </a:lnTo>
                    <a:lnTo>
                      <a:pt x="62" y="384"/>
                    </a:lnTo>
                    <a:lnTo>
                      <a:pt x="38" y="375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15" y="365"/>
                    </a:lnTo>
                    <a:lnTo>
                      <a:pt x="10" y="360"/>
                    </a:lnTo>
                    <a:lnTo>
                      <a:pt x="3" y="349"/>
                    </a:lnTo>
                    <a:lnTo>
                      <a:pt x="0" y="339"/>
                    </a:lnTo>
                    <a:lnTo>
                      <a:pt x="0" y="325"/>
                    </a:lnTo>
                    <a:lnTo>
                      <a:pt x="0" y="325"/>
                    </a:lnTo>
                    <a:lnTo>
                      <a:pt x="3" y="299"/>
                    </a:lnTo>
                    <a:lnTo>
                      <a:pt x="10" y="238"/>
                    </a:lnTo>
                    <a:lnTo>
                      <a:pt x="17" y="200"/>
                    </a:lnTo>
                    <a:lnTo>
                      <a:pt x="26" y="160"/>
                    </a:lnTo>
                    <a:lnTo>
                      <a:pt x="38" y="125"/>
                    </a:lnTo>
                    <a:lnTo>
                      <a:pt x="45" y="108"/>
                    </a:lnTo>
                    <a:lnTo>
                      <a:pt x="55" y="94"/>
                    </a:lnTo>
                    <a:lnTo>
                      <a:pt x="55" y="94"/>
                    </a:lnTo>
                    <a:lnTo>
                      <a:pt x="66" y="85"/>
                    </a:lnTo>
                    <a:lnTo>
                      <a:pt x="81" y="73"/>
                    </a:lnTo>
                    <a:lnTo>
                      <a:pt x="102" y="63"/>
                    </a:lnTo>
                    <a:lnTo>
                      <a:pt x="102" y="63"/>
                    </a:lnTo>
                    <a:lnTo>
                      <a:pt x="118" y="59"/>
                    </a:lnTo>
                    <a:lnTo>
                      <a:pt x="158" y="42"/>
                    </a:lnTo>
                    <a:lnTo>
                      <a:pt x="180" y="33"/>
                    </a:lnTo>
                    <a:lnTo>
                      <a:pt x="198" y="23"/>
                    </a:lnTo>
                    <a:lnTo>
                      <a:pt x="213" y="12"/>
                    </a:lnTo>
                    <a:lnTo>
                      <a:pt x="217" y="7"/>
                    </a:lnTo>
                    <a:lnTo>
                      <a:pt x="220" y="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2" name="Freeform 1123"/>
              <p:cNvSpPr>
                <a:spLocks/>
              </p:cNvSpPr>
              <p:nvPr/>
            </p:nvSpPr>
            <p:spPr bwMode="auto">
              <a:xfrm>
                <a:off x="1354908" y="2434650"/>
                <a:ext cx="200072" cy="421427"/>
              </a:xfrm>
              <a:custGeom>
                <a:avLst/>
                <a:gdLst>
                  <a:gd name="T0" fmla="*/ 0 w 141"/>
                  <a:gd name="T1" fmla="*/ 68 h 297"/>
                  <a:gd name="T2" fmla="*/ 0 w 141"/>
                  <a:gd name="T3" fmla="*/ 68 h 297"/>
                  <a:gd name="T4" fmla="*/ 7 w 141"/>
                  <a:gd name="T5" fmla="*/ 101 h 297"/>
                  <a:gd name="T6" fmla="*/ 23 w 141"/>
                  <a:gd name="T7" fmla="*/ 172 h 297"/>
                  <a:gd name="T8" fmla="*/ 35 w 141"/>
                  <a:gd name="T9" fmla="*/ 214 h 297"/>
                  <a:gd name="T10" fmla="*/ 47 w 141"/>
                  <a:gd name="T11" fmla="*/ 250 h 297"/>
                  <a:gd name="T12" fmla="*/ 58 w 141"/>
                  <a:gd name="T13" fmla="*/ 280 h 297"/>
                  <a:gd name="T14" fmla="*/ 66 w 141"/>
                  <a:gd name="T15" fmla="*/ 290 h 297"/>
                  <a:gd name="T16" fmla="*/ 70 w 141"/>
                  <a:gd name="T17" fmla="*/ 297 h 297"/>
                  <a:gd name="T18" fmla="*/ 70 w 141"/>
                  <a:gd name="T19" fmla="*/ 297 h 297"/>
                  <a:gd name="T20" fmla="*/ 80 w 141"/>
                  <a:gd name="T21" fmla="*/ 276 h 297"/>
                  <a:gd name="T22" fmla="*/ 101 w 141"/>
                  <a:gd name="T23" fmla="*/ 219 h 297"/>
                  <a:gd name="T24" fmla="*/ 113 w 141"/>
                  <a:gd name="T25" fmla="*/ 184 h 297"/>
                  <a:gd name="T26" fmla="*/ 124 w 141"/>
                  <a:gd name="T27" fmla="*/ 146 h 297"/>
                  <a:gd name="T28" fmla="*/ 134 w 141"/>
                  <a:gd name="T29" fmla="*/ 106 h 297"/>
                  <a:gd name="T30" fmla="*/ 141 w 141"/>
                  <a:gd name="T31" fmla="*/ 68 h 297"/>
                  <a:gd name="T32" fmla="*/ 141 w 141"/>
                  <a:gd name="T33" fmla="*/ 68 h 297"/>
                  <a:gd name="T34" fmla="*/ 136 w 141"/>
                  <a:gd name="T35" fmla="*/ 59 h 297"/>
                  <a:gd name="T36" fmla="*/ 120 w 141"/>
                  <a:gd name="T37" fmla="*/ 35 h 297"/>
                  <a:gd name="T38" fmla="*/ 108 w 141"/>
                  <a:gd name="T39" fmla="*/ 21 h 297"/>
                  <a:gd name="T40" fmla="*/ 96 w 141"/>
                  <a:gd name="T41" fmla="*/ 12 h 297"/>
                  <a:gd name="T42" fmla="*/ 82 w 141"/>
                  <a:gd name="T43" fmla="*/ 2 h 297"/>
                  <a:gd name="T44" fmla="*/ 68 w 141"/>
                  <a:gd name="T45" fmla="*/ 0 h 297"/>
                  <a:gd name="T46" fmla="*/ 68 w 141"/>
                  <a:gd name="T47" fmla="*/ 0 h 297"/>
                  <a:gd name="T48" fmla="*/ 63 w 141"/>
                  <a:gd name="T49" fmla="*/ 0 h 297"/>
                  <a:gd name="T50" fmla="*/ 58 w 141"/>
                  <a:gd name="T51" fmla="*/ 2 h 297"/>
                  <a:gd name="T52" fmla="*/ 49 w 141"/>
                  <a:gd name="T53" fmla="*/ 7 h 297"/>
                  <a:gd name="T54" fmla="*/ 40 w 141"/>
                  <a:gd name="T55" fmla="*/ 16 h 297"/>
                  <a:gd name="T56" fmla="*/ 28 w 141"/>
                  <a:gd name="T57" fmla="*/ 28 h 297"/>
                  <a:gd name="T58" fmla="*/ 14 w 141"/>
                  <a:gd name="T59" fmla="*/ 45 h 297"/>
                  <a:gd name="T60" fmla="*/ 0 w 141"/>
                  <a:gd name="T61" fmla="*/ 68 h 297"/>
                  <a:gd name="T62" fmla="*/ 0 w 141"/>
                  <a:gd name="T63" fmla="*/ 68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1" h="297">
                    <a:moveTo>
                      <a:pt x="0" y="68"/>
                    </a:moveTo>
                    <a:lnTo>
                      <a:pt x="0" y="68"/>
                    </a:lnTo>
                    <a:lnTo>
                      <a:pt x="7" y="101"/>
                    </a:lnTo>
                    <a:lnTo>
                      <a:pt x="23" y="172"/>
                    </a:lnTo>
                    <a:lnTo>
                      <a:pt x="35" y="214"/>
                    </a:lnTo>
                    <a:lnTo>
                      <a:pt x="47" y="250"/>
                    </a:lnTo>
                    <a:lnTo>
                      <a:pt x="58" y="280"/>
                    </a:lnTo>
                    <a:lnTo>
                      <a:pt x="66" y="290"/>
                    </a:lnTo>
                    <a:lnTo>
                      <a:pt x="70" y="297"/>
                    </a:lnTo>
                    <a:lnTo>
                      <a:pt x="70" y="297"/>
                    </a:lnTo>
                    <a:lnTo>
                      <a:pt x="80" y="276"/>
                    </a:lnTo>
                    <a:lnTo>
                      <a:pt x="101" y="219"/>
                    </a:lnTo>
                    <a:lnTo>
                      <a:pt x="113" y="184"/>
                    </a:lnTo>
                    <a:lnTo>
                      <a:pt x="124" y="146"/>
                    </a:lnTo>
                    <a:lnTo>
                      <a:pt x="134" y="106"/>
                    </a:lnTo>
                    <a:lnTo>
                      <a:pt x="141" y="68"/>
                    </a:lnTo>
                    <a:lnTo>
                      <a:pt x="141" y="68"/>
                    </a:lnTo>
                    <a:lnTo>
                      <a:pt x="136" y="59"/>
                    </a:lnTo>
                    <a:lnTo>
                      <a:pt x="120" y="35"/>
                    </a:lnTo>
                    <a:lnTo>
                      <a:pt x="108" y="21"/>
                    </a:lnTo>
                    <a:lnTo>
                      <a:pt x="96" y="12"/>
                    </a:lnTo>
                    <a:lnTo>
                      <a:pt x="82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3" y="0"/>
                    </a:lnTo>
                    <a:lnTo>
                      <a:pt x="58" y="2"/>
                    </a:lnTo>
                    <a:lnTo>
                      <a:pt x="49" y="7"/>
                    </a:lnTo>
                    <a:lnTo>
                      <a:pt x="40" y="16"/>
                    </a:lnTo>
                    <a:lnTo>
                      <a:pt x="28" y="28"/>
                    </a:lnTo>
                    <a:lnTo>
                      <a:pt x="14" y="45"/>
                    </a:lnTo>
                    <a:lnTo>
                      <a:pt x="0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3" name="Freeform 1124"/>
              <p:cNvSpPr>
                <a:spLocks/>
              </p:cNvSpPr>
              <p:nvPr/>
            </p:nvSpPr>
            <p:spPr bwMode="auto">
              <a:xfrm>
                <a:off x="1318015" y="2277147"/>
                <a:ext cx="133381" cy="253992"/>
              </a:xfrm>
              <a:custGeom>
                <a:avLst/>
                <a:gdLst>
                  <a:gd name="T0" fmla="*/ 94 w 94"/>
                  <a:gd name="T1" fmla="*/ 108 h 179"/>
                  <a:gd name="T2" fmla="*/ 94 w 94"/>
                  <a:gd name="T3" fmla="*/ 108 h 179"/>
                  <a:gd name="T4" fmla="*/ 94 w 94"/>
                  <a:gd name="T5" fmla="*/ 108 h 179"/>
                  <a:gd name="T6" fmla="*/ 94 w 94"/>
                  <a:gd name="T7" fmla="*/ 108 h 179"/>
                  <a:gd name="T8" fmla="*/ 87 w 94"/>
                  <a:gd name="T9" fmla="*/ 113 h 179"/>
                  <a:gd name="T10" fmla="*/ 73 w 94"/>
                  <a:gd name="T11" fmla="*/ 123 h 179"/>
                  <a:gd name="T12" fmla="*/ 51 w 94"/>
                  <a:gd name="T13" fmla="*/ 141 h 179"/>
                  <a:gd name="T14" fmla="*/ 40 w 94"/>
                  <a:gd name="T15" fmla="*/ 158 h 179"/>
                  <a:gd name="T16" fmla="*/ 26 w 94"/>
                  <a:gd name="T17" fmla="*/ 179 h 179"/>
                  <a:gd name="T18" fmla="*/ 26 w 94"/>
                  <a:gd name="T19" fmla="*/ 179 h 179"/>
                  <a:gd name="T20" fmla="*/ 26 w 94"/>
                  <a:gd name="T21" fmla="*/ 179 h 179"/>
                  <a:gd name="T22" fmla="*/ 26 w 94"/>
                  <a:gd name="T23" fmla="*/ 179 h 179"/>
                  <a:gd name="T24" fmla="*/ 11 w 94"/>
                  <a:gd name="T25" fmla="*/ 113 h 179"/>
                  <a:gd name="T26" fmla="*/ 2 w 94"/>
                  <a:gd name="T27" fmla="*/ 61 h 179"/>
                  <a:gd name="T28" fmla="*/ 0 w 94"/>
                  <a:gd name="T29" fmla="*/ 38 h 179"/>
                  <a:gd name="T30" fmla="*/ 0 w 94"/>
                  <a:gd name="T31" fmla="*/ 21 h 179"/>
                  <a:gd name="T32" fmla="*/ 0 w 94"/>
                  <a:gd name="T33" fmla="*/ 21 h 179"/>
                  <a:gd name="T34" fmla="*/ 2 w 94"/>
                  <a:gd name="T35" fmla="*/ 12 h 179"/>
                  <a:gd name="T36" fmla="*/ 4 w 94"/>
                  <a:gd name="T37" fmla="*/ 0 h 179"/>
                  <a:gd name="T38" fmla="*/ 4 w 94"/>
                  <a:gd name="T39" fmla="*/ 0 h 179"/>
                  <a:gd name="T40" fmla="*/ 9 w 94"/>
                  <a:gd name="T41" fmla="*/ 14 h 179"/>
                  <a:gd name="T42" fmla="*/ 14 w 94"/>
                  <a:gd name="T43" fmla="*/ 31 h 179"/>
                  <a:gd name="T44" fmla="*/ 21 w 94"/>
                  <a:gd name="T45" fmla="*/ 47 h 179"/>
                  <a:gd name="T46" fmla="*/ 33 w 94"/>
                  <a:gd name="T47" fmla="*/ 66 h 179"/>
                  <a:gd name="T48" fmla="*/ 49 w 94"/>
                  <a:gd name="T49" fmla="*/ 85 h 179"/>
                  <a:gd name="T50" fmla="*/ 59 w 94"/>
                  <a:gd name="T51" fmla="*/ 92 h 179"/>
                  <a:gd name="T52" fmla="*/ 68 w 94"/>
                  <a:gd name="T53" fmla="*/ 99 h 179"/>
                  <a:gd name="T54" fmla="*/ 80 w 94"/>
                  <a:gd name="T55" fmla="*/ 106 h 179"/>
                  <a:gd name="T56" fmla="*/ 94 w 94"/>
                  <a:gd name="T57" fmla="*/ 108 h 179"/>
                  <a:gd name="T58" fmla="*/ 94 w 94"/>
                  <a:gd name="T59" fmla="*/ 10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4" h="179">
                    <a:moveTo>
                      <a:pt x="94" y="108"/>
                    </a:moveTo>
                    <a:lnTo>
                      <a:pt x="94" y="108"/>
                    </a:lnTo>
                    <a:lnTo>
                      <a:pt x="94" y="108"/>
                    </a:lnTo>
                    <a:lnTo>
                      <a:pt x="94" y="108"/>
                    </a:lnTo>
                    <a:lnTo>
                      <a:pt x="87" y="113"/>
                    </a:lnTo>
                    <a:lnTo>
                      <a:pt x="73" y="123"/>
                    </a:lnTo>
                    <a:lnTo>
                      <a:pt x="51" y="141"/>
                    </a:lnTo>
                    <a:lnTo>
                      <a:pt x="40" y="158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26" y="179"/>
                    </a:lnTo>
                    <a:lnTo>
                      <a:pt x="11" y="113"/>
                    </a:lnTo>
                    <a:lnTo>
                      <a:pt x="2" y="61"/>
                    </a:lnTo>
                    <a:lnTo>
                      <a:pt x="0" y="38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9" y="14"/>
                    </a:lnTo>
                    <a:lnTo>
                      <a:pt x="14" y="31"/>
                    </a:lnTo>
                    <a:lnTo>
                      <a:pt x="21" y="47"/>
                    </a:lnTo>
                    <a:lnTo>
                      <a:pt x="33" y="66"/>
                    </a:lnTo>
                    <a:lnTo>
                      <a:pt x="49" y="85"/>
                    </a:lnTo>
                    <a:lnTo>
                      <a:pt x="59" y="92"/>
                    </a:lnTo>
                    <a:lnTo>
                      <a:pt x="68" y="99"/>
                    </a:lnTo>
                    <a:lnTo>
                      <a:pt x="80" y="106"/>
                    </a:lnTo>
                    <a:lnTo>
                      <a:pt x="94" y="108"/>
                    </a:lnTo>
                    <a:lnTo>
                      <a:pt x="94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4" name="Freeform 1126"/>
              <p:cNvSpPr>
                <a:spLocks/>
              </p:cNvSpPr>
              <p:nvPr/>
            </p:nvSpPr>
            <p:spPr bwMode="auto">
              <a:xfrm>
                <a:off x="1276866" y="1858558"/>
                <a:ext cx="361832" cy="482442"/>
              </a:xfrm>
              <a:custGeom>
                <a:avLst/>
                <a:gdLst>
                  <a:gd name="T0" fmla="*/ 253 w 255"/>
                  <a:gd name="T1" fmla="*/ 182 h 340"/>
                  <a:gd name="T2" fmla="*/ 253 w 255"/>
                  <a:gd name="T3" fmla="*/ 182 h 340"/>
                  <a:gd name="T4" fmla="*/ 250 w 255"/>
                  <a:gd name="T5" fmla="*/ 208 h 340"/>
                  <a:gd name="T6" fmla="*/ 243 w 255"/>
                  <a:gd name="T7" fmla="*/ 236 h 340"/>
                  <a:gd name="T8" fmla="*/ 229 w 255"/>
                  <a:gd name="T9" fmla="*/ 262 h 340"/>
                  <a:gd name="T10" fmla="*/ 212 w 255"/>
                  <a:gd name="T11" fmla="*/ 285 h 340"/>
                  <a:gd name="T12" fmla="*/ 194 w 255"/>
                  <a:gd name="T13" fmla="*/ 307 h 340"/>
                  <a:gd name="T14" fmla="*/ 170 w 255"/>
                  <a:gd name="T15" fmla="*/ 323 h 340"/>
                  <a:gd name="T16" fmla="*/ 158 w 255"/>
                  <a:gd name="T17" fmla="*/ 330 h 340"/>
                  <a:gd name="T18" fmla="*/ 146 w 255"/>
                  <a:gd name="T19" fmla="*/ 335 h 340"/>
                  <a:gd name="T20" fmla="*/ 135 w 255"/>
                  <a:gd name="T21" fmla="*/ 337 h 340"/>
                  <a:gd name="T22" fmla="*/ 123 w 255"/>
                  <a:gd name="T23" fmla="*/ 340 h 340"/>
                  <a:gd name="T24" fmla="*/ 123 w 255"/>
                  <a:gd name="T25" fmla="*/ 340 h 340"/>
                  <a:gd name="T26" fmla="*/ 111 w 255"/>
                  <a:gd name="T27" fmla="*/ 337 h 340"/>
                  <a:gd name="T28" fmla="*/ 99 w 255"/>
                  <a:gd name="T29" fmla="*/ 335 h 340"/>
                  <a:gd name="T30" fmla="*/ 90 w 255"/>
                  <a:gd name="T31" fmla="*/ 330 h 340"/>
                  <a:gd name="T32" fmla="*/ 78 w 255"/>
                  <a:gd name="T33" fmla="*/ 326 h 340"/>
                  <a:gd name="T34" fmla="*/ 59 w 255"/>
                  <a:gd name="T35" fmla="*/ 309 h 340"/>
                  <a:gd name="T36" fmla="*/ 40 w 255"/>
                  <a:gd name="T37" fmla="*/ 288 h 340"/>
                  <a:gd name="T38" fmla="*/ 24 w 255"/>
                  <a:gd name="T39" fmla="*/ 264 h 340"/>
                  <a:gd name="T40" fmla="*/ 10 w 255"/>
                  <a:gd name="T41" fmla="*/ 238 h 340"/>
                  <a:gd name="T42" fmla="*/ 3 w 255"/>
                  <a:gd name="T43" fmla="*/ 210 h 340"/>
                  <a:gd name="T44" fmla="*/ 0 w 255"/>
                  <a:gd name="T45" fmla="*/ 196 h 340"/>
                  <a:gd name="T46" fmla="*/ 0 w 255"/>
                  <a:gd name="T47" fmla="*/ 182 h 340"/>
                  <a:gd name="T48" fmla="*/ 0 w 255"/>
                  <a:gd name="T49" fmla="*/ 182 h 340"/>
                  <a:gd name="T50" fmla="*/ 0 w 255"/>
                  <a:gd name="T51" fmla="*/ 149 h 340"/>
                  <a:gd name="T52" fmla="*/ 3 w 255"/>
                  <a:gd name="T53" fmla="*/ 116 h 340"/>
                  <a:gd name="T54" fmla="*/ 10 w 255"/>
                  <a:gd name="T55" fmla="*/ 85 h 340"/>
                  <a:gd name="T56" fmla="*/ 14 w 255"/>
                  <a:gd name="T57" fmla="*/ 71 h 340"/>
                  <a:gd name="T58" fmla="*/ 19 w 255"/>
                  <a:gd name="T59" fmla="*/ 57 h 340"/>
                  <a:gd name="T60" fmla="*/ 26 w 255"/>
                  <a:gd name="T61" fmla="*/ 45 h 340"/>
                  <a:gd name="T62" fmla="*/ 36 w 255"/>
                  <a:gd name="T63" fmla="*/ 33 h 340"/>
                  <a:gd name="T64" fmla="*/ 45 w 255"/>
                  <a:gd name="T65" fmla="*/ 24 h 340"/>
                  <a:gd name="T66" fmla="*/ 57 w 255"/>
                  <a:gd name="T67" fmla="*/ 14 h 340"/>
                  <a:gd name="T68" fmla="*/ 71 w 255"/>
                  <a:gd name="T69" fmla="*/ 10 h 340"/>
                  <a:gd name="T70" fmla="*/ 88 w 255"/>
                  <a:gd name="T71" fmla="*/ 3 h 340"/>
                  <a:gd name="T72" fmla="*/ 104 w 255"/>
                  <a:gd name="T73" fmla="*/ 0 h 340"/>
                  <a:gd name="T74" fmla="*/ 125 w 255"/>
                  <a:gd name="T75" fmla="*/ 0 h 340"/>
                  <a:gd name="T76" fmla="*/ 125 w 255"/>
                  <a:gd name="T77" fmla="*/ 0 h 340"/>
                  <a:gd name="T78" fmla="*/ 151 w 255"/>
                  <a:gd name="T79" fmla="*/ 0 h 340"/>
                  <a:gd name="T80" fmla="*/ 177 w 255"/>
                  <a:gd name="T81" fmla="*/ 7 h 340"/>
                  <a:gd name="T82" fmla="*/ 196 w 255"/>
                  <a:gd name="T83" fmla="*/ 14 h 340"/>
                  <a:gd name="T84" fmla="*/ 212 w 255"/>
                  <a:gd name="T85" fmla="*/ 26 h 340"/>
                  <a:gd name="T86" fmla="*/ 227 w 255"/>
                  <a:gd name="T87" fmla="*/ 40 h 340"/>
                  <a:gd name="T88" fmla="*/ 236 w 255"/>
                  <a:gd name="T89" fmla="*/ 54 h 340"/>
                  <a:gd name="T90" fmla="*/ 243 w 255"/>
                  <a:gd name="T91" fmla="*/ 71 h 340"/>
                  <a:gd name="T92" fmla="*/ 250 w 255"/>
                  <a:gd name="T93" fmla="*/ 87 h 340"/>
                  <a:gd name="T94" fmla="*/ 253 w 255"/>
                  <a:gd name="T95" fmla="*/ 104 h 340"/>
                  <a:gd name="T96" fmla="*/ 255 w 255"/>
                  <a:gd name="T97" fmla="*/ 120 h 340"/>
                  <a:gd name="T98" fmla="*/ 255 w 255"/>
                  <a:gd name="T99" fmla="*/ 149 h 340"/>
                  <a:gd name="T100" fmla="*/ 253 w 255"/>
                  <a:gd name="T101" fmla="*/ 182 h 340"/>
                  <a:gd name="T102" fmla="*/ 253 w 255"/>
                  <a:gd name="T103" fmla="*/ 18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5" h="340">
                    <a:moveTo>
                      <a:pt x="253" y="182"/>
                    </a:moveTo>
                    <a:lnTo>
                      <a:pt x="253" y="182"/>
                    </a:lnTo>
                    <a:lnTo>
                      <a:pt x="250" y="208"/>
                    </a:lnTo>
                    <a:lnTo>
                      <a:pt x="243" y="236"/>
                    </a:lnTo>
                    <a:lnTo>
                      <a:pt x="229" y="262"/>
                    </a:lnTo>
                    <a:lnTo>
                      <a:pt x="212" y="285"/>
                    </a:lnTo>
                    <a:lnTo>
                      <a:pt x="194" y="307"/>
                    </a:lnTo>
                    <a:lnTo>
                      <a:pt x="170" y="323"/>
                    </a:lnTo>
                    <a:lnTo>
                      <a:pt x="158" y="330"/>
                    </a:lnTo>
                    <a:lnTo>
                      <a:pt x="146" y="335"/>
                    </a:lnTo>
                    <a:lnTo>
                      <a:pt x="135" y="337"/>
                    </a:lnTo>
                    <a:lnTo>
                      <a:pt x="123" y="340"/>
                    </a:lnTo>
                    <a:lnTo>
                      <a:pt x="123" y="340"/>
                    </a:lnTo>
                    <a:lnTo>
                      <a:pt x="111" y="337"/>
                    </a:lnTo>
                    <a:lnTo>
                      <a:pt x="99" y="335"/>
                    </a:lnTo>
                    <a:lnTo>
                      <a:pt x="90" y="330"/>
                    </a:lnTo>
                    <a:lnTo>
                      <a:pt x="78" y="326"/>
                    </a:lnTo>
                    <a:lnTo>
                      <a:pt x="59" y="309"/>
                    </a:lnTo>
                    <a:lnTo>
                      <a:pt x="40" y="288"/>
                    </a:lnTo>
                    <a:lnTo>
                      <a:pt x="24" y="264"/>
                    </a:lnTo>
                    <a:lnTo>
                      <a:pt x="10" y="238"/>
                    </a:lnTo>
                    <a:lnTo>
                      <a:pt x="3" y="210"/>
                    </a:lnTo>
                    <a:lnTo>
                      <a:pt x="0" y="196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49"/>
                    </a:lnTo>
                    <a:lnTo>
                      <a:pt x="3" y="116"/>
                    </a:lnTo>
                    <a:lnTo>
                      <a:pt x="10" y="85"/>
                    </a:lnTo>
                    <a:lnTo>
                      <a:pt x="14" y="71"/>
                    </a:lnTo>
                    <a:lnTo>
                      <a:pt x="19" y="57"/>
                    </a:lnTo>
                    <a:lnTo>
                      <a:pt x="26" y="45"/>
                    </a:lnTo>
                    <a:lnTo>
                      <a:pt x="36" y="33"/>
                    </a:lnTo>
                    <a:lnTo>
                      <a:pt x="45" y="24"/>
                    </a:lnTo>
                    <a:lnTo>
                      <a:pt x="57" y="14"/>
                    </a:lnTo>
                    <a:lnTo>
                      <a:pt x="71" y="10"/>
                    </a:lnTo>
                    <a:lnTo>
                      <a:pt x="88" y="3"/>
                    </a:lnTo>
                    <a:lnTo>
                      <a:pt x="104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51" y="0"/>
                    </a:lnTo>
                    <a:lnTo>
                      <a:pt x="177" y="7"/>
                    </a:lnTo>
                    <a:lnTo>
                      <a:pt x="196" y="14"/>
                    </a:lnTo>
                    <a:lnTo>
                      <a:pt x="212" y="26"/>
                    </a:lnTo>
                    <a:lnTo>
                      <a:pt x="227" y="40"/>
                    </a:lnTo>
                    <a:lnTo>
                      <a:pt x="236" y="54"/>
                    </a:lnTo>
                    <a:lnTo>
                      <a:pt x="243" y="71"/>
                    </a:lnTo>
                    <a:lnTo>
                      <a:pt x="250" y="87"/>
                    </a:lnTo>
                    <a:lnTo>
                      <a:pt x="253" y="104"/>
                    </a:lnTo>
                    <a:lnTo>
                      <a:pt x="255" y="120"/>
                    </a:lnTo>
                    <a:lnTo>
                      <a:pt x="255" y="149"/>
                    </a:lnTo>
                    <a:lnTo>
                      <a:pt x="253" y="182"/>
                    </a:lnTo>
                    <a:lnTo>
                      <a:pt x="253" y="182"/>
                    </a:lnTo>
                    <a:close/>
                  </a:path>
                </a:pathLst>
              </a:custGeom>
              <a:solidFill>
                <a:srgbClr val="FDCD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5" name="Freeform 1127"/>
              <p:cNvSpPr>
                <a:spLocks/>
              </p:cNvSpPr>
              <p:nvPr/>
            </p:nvSpPr>
            <p:spPr bwMode="auto">
              <a:xfrm>
                <a:off x="1621670" y="2065724"/>
                <a:ext cx="34055" cy="120611"/>
              </a:xfrm>
              <a:custGeom>
                <a:avLst/>
                <a:gdLst>
                  <a:gd name="T0" fmla="*/ 14 w 24"/>
                  <a:gd name="T1" fmla="*/ 0 h 85"/>
                  <a:gd name="T2" fmla="*/ 14 w 24"/>
                  <a:gd name="T3" fmla="*/ 0 h 85"/>
                  <a:gd name="T4" fmla="*/ 17 w 24"/>
                  <a:gd name="T5" fmla="*/ 0 h 85"/>
                  <a:gd name="T6" fmla="*/ 21 w 24"/>
                  <a:gd name="T7" fmla="*/ 7 h 85"/>
                  <a:gd name="T8" fmla="*/ 24 w 24"/>
                  <a:gd name="T9" fmla="*/ 12 h 85"/>
                  <a:gd name="T10" fmla="*/ 24 w 24"/>
                  <a:gd name="T11" fmla="*/ 19 h 85"/>
                  <a:gd name="T12" fmla="*/ 24 w 24"/>
                  <a:gd name="T13" fmla="*/ 31 h 85"/>
                  <a:gd name="T14" fmla="*/ 19 w 24"/>
                  <a:gd name="T15" fmla="*/ 43 h 85"/>
                  <a:gd name="T16" fmla="*/ 19 w 24"/>
                  <a:gd name="T17" fmla="*/ 43 h 85"/>
                  <a:gd name="T18" fmla="*/ 14 w 24"/>
                  <a:gd name="T19" fmla="*/ 59 h 85"/>
                  <a:gd name="T20" fmla="*/ 10 w 24"/>
                  <a:gd name="T21" fmla="*/ 73 h 85"/>
                  <a:gd name="T22" fmla="*/ 0 w 24"/>
                  <a:gd name="T23" fmla="*/ 85 h 85"/>
                  <a:gd name="T24" fmla="*/ 14 w 24"/>
                  <a:gd name="T2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85">
                    <a:moveTo>
                      <a:pt x="14" y="0"/>
                    </a:moveTo>
                    <a:lnTo>
                      <a:pt x="14" y="0"/>
                    </a:lnTo>
                    <a:lnTo>
                      <a:pt x="17" y="0"/>
                    </a:lnTo>
                    <a:lnTo>
                      <a:pt x="21" y="7"/>
                    </a:lnTo>
                    <a:lnTo>
                      <a:pt x="24" y="12"/>
                    </a:lnTo>
                    <a:lnTo>
                      <a:pt x="24" y="19"/>
                    </a:lnTo>
                    <a:lnTo>
                      <a:pt x="24" y="31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4" y="59"/>
                    </a:lnTo>
                    <a:lnTo>
                      <a:pt x="10" y="73"/>
                    </a:lnTo>
                    <a:lnTo>
                      <a:pt x="0" y="8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6" name="Freeform 1128"/>
              <p:cNvSpPr>
                <a:spLocks/>
              </p:cNvSpPr>
              <p:nvPr/>
            </p:nvSpPr>
            <p:spPr bwMode="auto">
              <a:xfrm>
                <a:off x="1247068" y="1811733"/>
                <a:ext cx="310750" cy="297979"/>
              </a:xfrm>
              <a:custGeom>
                <a:avLst/>
                <a:gdLst>
                  <a:gd name="T0" fmla="*/ 219 w 219"/>
                  <a:gd name="T1" fmla="*/ 17 h 210"/>
                  <a:gd name="T2" fmla="*/ 203 w 219"/>
                  <a:gd name="T3" fmla="*/ 64 h 210"/>
                  <a:gd name="T4" fmla="*/ 203 w 219"/>
                  <a:gd name="T5" fmla="*/ 64 h 210"/>
                  <a:gd name="T6" fmla="*/ 196 w 219"/>
                  <a:gd name="T7" fmla="*/ 62 h 210"/>
                  <a:gd name="T8" fmla="*/ 189 w 219"/>
                  <a:gd name="T9" fmla="*/ 59 h 210"/>
                  <a:gd name="T10" fmla="*/ 177 w 219"/>
                  <a:gd name="T11" fmla="*/ 59 h 210"/>
                  <a:gd name="T12" fmla="*/ 165 w 219"/>
                  <a:gd name="T13" fmla="*/ 62 h 210"/>
                  <a:gd name="T14" fmla="*/ 153 w 219"/>
                  <a:gd name="T15" fmla="*/ 66 h 210"/>
                  <a:gd name="T16" fmla="*/ 142 w 219"/>
                  <a:gd name="T17" fmla="*/ 76 h 210"/>
                  <a:gd name="T18" fmla="*/ 132 w 219"/>
                  <a:gd name="T19" fmla="*/ 90 h 210"/>
                  <a:gd name="T20" fmla="*/ 132 w 219"/>
                  <a:gd name="T21" fmla="*/ 90 h 210"/>
                  <a:gd name="T22" fmla="*/ 130 w 219"/>
                  <a:gd name="T23" fmla="*/ 95 h 210"/>
                  <a:gd name="T24" fmla="*/ 125 w 219"/>
                  <a:gd name="T25" fmla="*/ 102 h 210"/>
                  <a:gd name="T26" fmla="*/ 118 w 219"/>
                  <a:gd name="T27" fmla="*/ 109 h 210"/>
                  <a:gd name="T28" fmla="*/ 109 w 219"/>
                  <a:gd name="T29" fmla="*/ 113 h 210"/>
                  <a:gd name="T30" fmla="*/ 97 w 219"/>
                  <a:gd name="T31" fmla="*/ 118 h 210"/>
                  <a:gd name="T32" fmla="*/ 78 w 219"/>
                  <a:gd name="T33" fmla="*/ 118 h 210"/>
                  <a:gd name="T34" fmla="*/ 57 w 219"/>
                  <a:gd name="T35" fmla="*/ 116 h 210"/>
                  <a:gd name="T36" fmla="*/ 57 w 219"/>
                  <a:gd name="T37" fmla="*/ 116 h 210"/>
                  <a:gd name="T38" fmla="*/ 52 w 219"/>
                  <a:gd name="T39" fmla="*/ 116 h 210"/>
                  <a:gd name="T40" fmla="*/ 43 w 219"/>
                  <a:gd name="T41" fmla="*/ 120 h 210"/>
                  <a:gd name="T42" fmla="*/ 38 w 219"/>
                  <a:gd name="T43" fmla="*/ 125 h 210"/>
                  <a:gd name="T44" fmla="*/ 31 w 219"/>
                  <a:gd name="T45" fmla="*/ 132 h 210"/>
                  <a:gd name="T46" fmla="*/ 28 w 219"/>
                  <a:gd name="T47" fmla="*/ 142 h 210"/>
                  <a:gd name="T48" fmla="*/ 24 w 219"/>
                  <a:gd name="T49" fmla="*/ 153 h 210"/>
                  <a:gd name="T50" fmla="*/ 26 w 219"/>
                  <a:gd name="T51" fmla="*/ 210 h 210"/>
                  <a:gd name="T52" fmla="*/ 26 w 219"/>
                  <a:gd name="T53" fmla="*/ 210 h 210"/>
                  <a:gd name="T54" fmla="*/ 24 w 219"/>
                  <a:gd name="T55" fmla="*/ 205 h 210"/>
                  <a:gd name="T56" fmla="*/ 10 w 219"/>
                  <a:gd name="T57" fmla="*/ 194 h 210"/>
                  <a:gd name="T58" fmla="*/ 10 w 219"/>
                  <a:gd name="T59" fmla="*/ 194 h 210"/>
                  <a:gd name="T60" fmla="*/ 7 w 219"/>
                  <a:gd name="T61" fmla="*/ 186 h 210"/>
                  <a:gd name="T62" fmla="*/ 5 w 219"/>
                  <a:gd name="T63" fmla="*/ 172 h 210"/>
                  <a:gd name="T64" fmla="*/ 0 w 219"/>
                  <a:gd name="T65" fmla="*/ 149 h 210"/>
                  <a:gd name="T66" fmla="*/ 2 w 219"/>
                  <a:gd name="T67" fmla="*/ 118 h 210"/>
                  <a:gd name="T68" fmla="*/ 2 w 219"/>
                  <a:gd name="T69" fmla="*/ 118 h 210"/>
                  <a:gd name="T70" fmla="*/ 7 w 219"/>
                  <a:gd name="T71" fmla="*/ 102 h 210"/>
                  <a:gd name="T72" fmla="*/ 12 w 219"/>
                  <a:gd name="T73" fmla="*/ 85 h 210"/>
                  <a:gd name="T74" fmla="*/ 21 w 219"/>
                  <a:gd name="T75" fmla="*/ 66 h 210"/>
                  <a:gd name="T76" fmla="*/ 35 w 219"/>
                  <a:gd name="T77" fmla="*/ 47 h 210"/>
                  <a:gd name="T78" fmla="*/ 52 w 219"/>
                  <a:gd name="T79" fmla="*/ 29 h 210"/>
                  <a:gd name="T80" fmla="*/ 64 w 219"/>
                  <a:gd name="T81" fmla="*/ 21 h 210"/>
                  <a:gd name="T82" fmla="*/ 76 w 219"/>
                  <a:gd name="T83" fmla="*/ 14 h 210"/>
                  <a:gd name="T84" fmla="*/ 90 w 219"/>
                  <a:gd name="T85" fmla="*/ 10 h 210"/>
                  <a:gd name="T86" fmla="*/ 104 w 219"/>
                  <a:gd name="T87" fmla="*/ 5 h 210"/>
                  <a:gd name="T88" fmla="*/ 104 w 219"/>
                  <a:gd name="T89" fmla="*/ 5 h 210"/>
                  <a:gd name="T90" fmla="*/ 116 w 219"/>
                  <a:gd name="T91" fmla="*/ 3 h 210"/>
                  <a:gd name="T92" fmla="*/ 144 w 219"/>
                  <a:gd name="T93" fmla="*/ 0 h 210"/>
                  <a:gd name="T94" fmla="*/ 163 w 219"/>
                  <a:gd name="T95" fmla="*/ 0 h 210"/>
                  <a:gd name="T96" fmla="*/ 182 w 219"/>
                  <a:gd name="T97" fmla="*/ 3 h 210"/>
                  <a:gd name="T98" fmla="*/ 200 w 219"/>
                  <a:gd name="T99" fmla="*/ 7 h 210"/>
                  <a:gd name="T100" fmla="*/ 219 w 219"/>
                  <a:gd name="T101" fmla="*/ 17 h 210"/>
                  <a:gd name="T102" fmla="*/ 219 w 219"/>
                  <a:gd name="T103" fmla="*/ 1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9" h="210">
                    <a:moveTo>
                      <a:pt x="219" y="17"/>
                    </a:moveTo>
                    <a:lnTo>
                      <a:pt x="203" y="64"/>
                    </a:lnTo>
                    <a:lnTo>
                      <a:pt x="203" y="64"/>
                    </a:lnTo>
                    <a:lnTo>
                      <a:pt x="196" y="62"/>
                    </a:lnTo>
                    <a:lnTo>
                      <a:pt x="189" y="59"/>
                    </a:lnTo>
                    <a:lnTo>
                      <a:pt x="177" y="59"/>
                    </a:lnTo>
                    <a:lnTo>
                      <a:pt x="165" y="62"/>
                    </a:lnTo>
                    <a:lnTo>
                      <a:pt x="153" y="66"/>
                    </a:lnTo>
                    <a:lnTo>
                      <a:pt x="142" y="76"/>
                    </a:lnTo>
                    <a:lnTo>
                      <a:pt x="132" y="90"/>
                    </a:lnTo>
                    <a:lnTo>
                      <a:pt x="132" y="90"/>
                    </a:lnTo>
                    <a:lnTo>
                      <a:pt x="130" y="95"/>
                    </a:lnTo>
                    <a:lnTo>
                      <a:pt x="125" y="102"/>
                    </a:lnTo>
                    <a:lnTo>
                      <a:pt x="118" y="109"/>
                    </a:lnTo>
                    <a:lnTo>
                      <a:pt x="109" y="113"/>
                    </a:lnTo>
                    <a:lnTo>
                      <a:pt x="97" y="118"/>
                    </a:lnTo>
                    <a:lnTo>
                      <a:pt x="78" y="118"/>
                    </a:lnTo>
                    <a:lnTo>
                      <a:pt x="57" y="116"/>
                    </a:lnTo>
                    <a:lnTo>
                      <a:pt x="57" y="116"/>
                    </a:lnTo>
                    <a:lnTo>
                      <a:pt x="52" y="116"/>
                    </a:lnTo>
                    <a:lnTo>
                      <a:pt x="43" y="120"/>
                    </a:lnTo>
                    <a:lnTo>
                      <a:pt x="38" y="125"/>
                    </a:lnTo>
                    <a:lnTo>
                      <a:pt x="31" y="132"/>
                    </a:lnTo>
                    <a:lnTo>
                      <a:pt x="28" y="142"/>
                    </a:lnTo>
                    <a:lnTo>
                      <a:pt x="24" y="153"/>
                    </a:lnTo>
                    <a:lnTo>
                      <a:pt x="26" y="210"/>
                    </a:lnTo>
                    <a:lnTo>
                      <a:pt x="26" y="210"/>
                    </a:lnTo>
                    <a:lnTo>
                      <a:pt x="24" y="205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7" y="186"/>
                    </a:lnTo>
                    <a:lnTo>
                      <a:pt x="5" y="172"/>
                    </a:lnTo>
                    <a:lnTo>
                      <a:pt x="0" y="149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7" y="102"/>
                    </a:lnTo>
                    <a:lnTo>
                      <a:pt x="12" y="85"/>
                    </a:lnTo>
                    <a:lnTo>
                      <a:pt x="21" y="66"/>
                    </a:lnTo>
                    <a:lnTo>
                      <a:pt x="35" y="47"/>
                    </a:lnTo>
                    <a:lnTo>
                      <a:pt x="52" y="29"/>
                    </a:lnTo>
                    <a:lnTo>
                      <a:pt x="64" y="21"/>
                    </a:lnTo>
                    <a:lnTo>
                      <a:pt x="76" y="14"/>
                    </a:lnTo>
                    <a:lnTo>
                      <a:pt x="90" y="10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16" y="3"/>
                    </a:lnTo>
                    <a:lnTo>
                      <a:pt x="144" y="0"/>
                    </a:lnTo>
                    <a:lnTo>
                      <a:pt x="163" y="0"/>
                    </a:lnTo>
                    <a:lnTo>
                      <a:pt x="182" y="3"/>
                    </a:lnTo>
                    <a:lnTo>
                      <a:pt x="200" y="7"/>
                    </a:lnTo>
                    <a:lnTo>
                      <a:pt x="219" y="17"/>
                    </a:lnTo>
                    <a:lnTo>
                      <a:pt x="219" y="17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7" name="Freeform 1129"/>
              <p:cNvSpPr>
                <a:spLocks/>
              </p:cNvSpPr>
              <p:nvPr/>
            </p:nvSpPr>
            <p:spPr bwMode="auto">
              <a:xfrm>
                <a:off x="1535115" y="1835855"/>
                <a:ext cx="126287" cy="271019"/>
              </a:xfrm>
              <a:custGeom>
                <a:avLst/>
                <a:gdLst>
                  <a:gd name="T0" fmla="*/ 5 w 89"/>
                  <a:gd name="T1" fmla="*/ 49 h 191"/>
                  <a:gd name="T2" fmla="*/ 5 w 89"/>
                  <a:gd name="T3" fmla="*/ 49 h 191"/>
                  <a:gd name="T4" fmla="*/ 12 w 89"/>
                  <a:gd name="T5" fmla="*/ 52 h 191"/>
                  <a:gd name="T6" fmla="*/ 23 w 89"/>
                  <a:gd name="T7" fmla="*/ 61 h 191"/>
                  <a:gd name="T8" fmla="*/ 30 w 89"/>
                  <a:gd name="T9" fmla="*/ 68 h 191"/>
                  <a:gd name="T10" fmla="*/ 38 w 89"/>
                  <a:gd name="T11" fmla="*/ 80 h 191"/>
                  <a:gd name="T12" fmla="*/ 42 w 89"/>
                  <a:gd name="T13" fmla="*/ 92 h 191"/>
                  <a:gd name="T14" fmla="*/ 45 w 89"/>
                  <a:gd name="T15" fmla="*/ 106 h 191"/>
                  <a:gd name="T16" fmla="*/ 45 w 89"/>
                  <a:gd name="T17" fmla="*/ 106 h 191"/>
                  <a:gd name="T18" fmla="*/ 45 w 89"/>
                  <a:gd name="T19" fmla="*/ 113 h 191"/>
                  <a:gd name="T20" fmla="*/ 45 w 89"/>
                  <a:gd name="T21" fmla="*/ 129 h 191"/>
                  <a:gd name="T22" fmla="*/ 47 w 89"/>
                  <a:gd name="T23" fmla="*/ 139 h 191"/>
                  <a:gd name="T24" fmla="*/ 49 w 89"/>
                  <a:gd name="T25" fmla="*/ 148 h 191"/>
                  <a:gd name="T26" fmla="*/ 54 w 89"/>
                  <a:gd name="T27" fmla="*/ 158 h 191"/>
                  <a:gd name="T28" fmla="*/ 63 w 89"/>
                  <a:gd name="T29" fmla="*/ 167 h 191"/>
                  <a:gd name="T30" fmla="*/ 63 w 89"/>
                  <a:gd name="T31" fmla="*/ 167 h 191"/>
                  <a:gd name="T32" fmla="*/ 66 w 89"/>
                  <a:gd name="T33" fmla="*/ 167 h 191"/>
                  <a:gd name="T34" fmla="*/ 68 w 89"/>
                  <a:gd name="T35" fmla="*/ 191 h 191"/>
                  <a:gd name="T36" fmla="*/ 68 w 89"/>
                  <a:gd name="T37" fmla="*/ 191 h 191"/>
                  <a:gd name="T38" fmla="*/ 73 w 89"/>
                  <a:gd name="T39" fmla="*/ 179 h 191"/>
                  <a:gd name="T40" fmla="*/ 75 w 89"/>
                  <a:gd name="T41" fmla="*/ 172 h 191"/>
                  <a:gd name="T42" fmla="*/ 78 w 89"/>
                  <a:gd name="T43" fmla="*/ 167 h 191"/>
                  <a:gd name="T44" fmla="*/ 82 w 89"/>
                  <a:gd name="T45" fmla="*/ 167 h 191"/>
                  <a:gd name="T46" fmla="*/ 82 w 89"/>
                  <a:gd name="T47" fmla="*/ 167 h 191"/>
                  <a:gd name="T48" fmla="*/ 85 w 89"/>
                  <a:gd name="T49" fmla="*/ 158 h 191"/>
                  <a:gd name="T50" fmla="*/ 89 w 89"/>
                  <a:gd name="T51" fmla="*/ 132 h 191"/>
                  <a:gd name="T52" fmla="*/ 89 w 89"/>
                  <a:gd name="T53" fmla="*/ 115 h 191"/>
                  <a:gd name="T54" fmla="*/ 87 w 89"/>
                  <a:gd name="T55" fmla="*/ 96 h 191"/>
                  <a:gd name="T56" fmla="*/ 82 w 89"/>
                  <a:gd name="T57" fmla="*/ 78 h 191"/>
                  <a:gd name="T58" fmla="*/ 75 w 89"/>
                  <a:gd name="T59" fmla="*/ 61 h 191"/>
                  <a:gd name="T60" fmla="*/ 75 w 89"/>
                  <a:gd name="T61" fmla="*/ 61 h 191"/>
                  <a:gd name="T62" fmla="*/ 73 w 89"/>
                  <a:gd name="T63" fmla="*/ 54 h 191"/>
                  <a:gd name="T64" fmla="*/ 63 w 89"/>
                  <a:gd name="T65" fmla="*/ 37 h 191"/>
                  <a:gd name="T66" fmla="*/ 56 w 89"/>
                  <a:gd name="T67" fmla="*/ 28 h 191"/>
                  <a:gd name="T68" fmla="*/ 47 w 89"/>
                  <a:gd name="T69" fmla="*/ 16 h 191"/>
                  <a:gd name="T70" fmla="*/ 33 w 89"/>
                  <a:gd name="T71" fmla="*/ 7 h 191"/>
                  <a:gd name="T72" fmla="*/ 16 w 89"/>
                  <a:gd name="T73" fmla="*/ 0 h 191"/>
                  <a:gd name="T74" fmla="*/ 0 w 89"/>
                  <a:gd name="T75" fmla="*/ 47 h 191"/>
                  <a:gd name="T76" fmla="*/ 5 w 89"/>
                  <a:gd name="T77" fmla="*/ 4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9" h="191">
                    <a:moveTo>
                      <a:pt x="5" y="49"/>
                    </a:moveTo>
                    <a:lnTo>
                      <a:pt x="5" y="49"/>
                    </a:lnTo>
                    <a:lnTo>
                      <a:pt x="12" y="52"/>
                    </a:lnTo>
                    <a:lnTo>
                      <a:pt x="23" y="61"/>
                    </a:lnTo>
                    <a:lnTo>
                      <a:pt x="30" y="68"/>
                    </a:lnTo>
                    <a:lnTo>
                      <a:pt x="38" y="80"/>
                    </a:lnTo>
                    <a:lnTo>
                      <a:pt x="42" y="92"/>
                    </a:lnTo>
                    <a:lnTo>
                      <a:pt x="45" y="106"/>
                    </a:lnTo>
                    <a:lnTo>
                      <a:pt x="45" y="106"/>
                    </a:lnTo>
                    <a:lnTo>
                      <a:pt x="45" y="113"/>
                    </a:lnTo>
                    <a:lnTo>
                      <a:pt x="45" y="129"/>
                    </a:lnTo>
                    <a:lnTo>
                      <a:pt x="47" y="139"/>
                    </a:lnTo>
                    <a:lnTo>
                      <a:pt x="49" y="148"/>
                    </a:lnTo>
                    <a:lnTo>
                      <a:pt x="54" y="158"/>
                    </a:lnTo>
                    <a:lnTo>
                      <a:pt x="63" y="167"/>
                    </a:lnTo>
                    <a:lnTo>
                      <a:pt x="63" y="167"/>
                    </a:lnTo>
                    <a:lnTo>
                      <a:pt x="66" y="167"/>
                    </a:lnTo>
                    <a:lnTo>
                      <a:pt x="68" y="191"/>
                    </a:lnTo>
                    <a:lnTo>
                      <a:pt x="68" y="191"/>
                    </a:lnTo>
                    <a:lnTo>
                      <a:pt x="73" y="179"/>
                    </a:lnTo>
                    <a:lnTo>
                      <a:pt x="75" y="172"/>
                    </a:lnTo>
                    <a:lnTo>
                      <a:pt x="78" y="167"/>
                    </a:lnTo>
                    <a:lnTo>
                      <a:pt x="82" y="167"/>
                    </a:lnTo>
                    <a:lnTo>
                      <a:pt x="82" y="167"/>
                    </a:lnTo>
                    <a:lnTo>
                      <a:pt x="85" y="158"/>
                    </a:lnTo>
                    <a:lnTo>
                      <a:pt x="89" y="132"/>
                    </a:lnTo>
                    <a:lnTo>
                      <a:pt x="89" y="115"/>
                    </a:lnTo>
                    <a:lnTo>
                      <a:pt x="87" y="96"/>
                    </a:lnTo>
                    <a:lnTo>
                      <a:pt x="82" y="78"/>
                    </a:lnTo>
                    <a:lnTo>
                      <a:pt x="75" y="61"/>
                    </a:lnTo>
                    <a:lnTo>
                      <a:pt x="75" y="61"/>
                    </a:lnTo>
                    <a:lnTo>
                      <a:pt x="73" y="54"/>
                    </a:lnTo>
                    <a:lnTo>
                      <a:pt x="63" y="37"/>
                    </a:lnTo>
                    <a:lnTo>
                      <a:pt x="56" y="28"/>
                    </a:lnTo>
                    <a:lnTo>
                      <a:pt x="47" y="16"/>
                    </a:lnTo>
                    <a:lnTo>
                      <a:pt x="33" y="7"/>
                    </a:lnTo>
                    <a:lnTo>
                      <a:pt x="16" y="0"/>
                    </a:lnTo>
                    <a:lnTo>
                      <a:pt x="0" y="47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330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8" name="Freeform 1130"/>
              <p:cNvSpPr>
                <a:spLocks/>
              </p:cNvSpPr>
              <p:nvPr/>
            </p:nvSpPr>
            <p:spPr bwMode="auto">
              <a:xfrm>
                <a:off x="1451396" y="2274309"/>
                <a:ext cx="140476" cy="256830"/>
              </a:xfrm>
              <a:custGeom>
                <a:avLst/>
                <a:gdLst>
                  <a:gd name="T0" fmla="*/ 0 w 99"/>
                  <a:gd name="T1" fmla="*/ 110 h 181"/>
                  <a:gd name="T2" fmla="*/ 0 w 99"/>
                  <a:gd name="T3" fmla="*/ 110 h 181"/>
                  <a:gd name="T4" fmla="*/ 5 w 99"/>
                  <a:gd name="T5" fmla="*/ 113 h 181"/>
                  <a:gd name="T6" fmla="*/ 12 w 99"/>
                  <a:gd name="T7" fmla="*/ 115 h 181"/>
                  <a:gd name="T8" fmla="*/ 21 w 99"/>
                  <a:gd name="T9" fmla="*/ 120 h 181"/>
                  <a:gd name="T10" fmla="*/ 31 w 99"/>
                  <a:gd name="T11" fmla="*/ 127 h 181"/>
                  <a:gd name="T12" fmla="*/ 42 w 99"/>
                  <a:gd name="T13" fmla="*/ 141 h 181"/>
                  <a:gd name="T14" fmla="*/ 56 w 99"/>
                  <a:gd name="T15" fmla="*/ 158 h 181"/>
                  <a:gd name="T16" fmla="*/ 73 w 99"/>
                  <a:gd name="T17" fmla="*/ 181 h 181"/>
                  <a:gd name="T18" fmla="*/ 73 w 99"/>
                  <a:gd name="T19" fmla="*/ 181 h 181"/>
                  <a:gd name="T20" fmla="*/ 87 w 99"/>
                  <a:gd name="T21" fmla="*/ 115 h 181"/>
                  <a:gd name="T22" fmla="*/ 94 w 99"/>
                  <a:gd name="T23" fmla="*/ 63 h 181"/>
                  <a:gd name="T24" fmla="*/ 97 w 99"/>
                  <a:gd name="T25" fmla="*/ 40 h 181"/>
                  <a:gd name="T26" fmla="*/ 99 w 99"/>
                  <a:gd name="T27" fmla="*/ 23 h 181"/>
                  <a:gd name="T28" fmla="*/ 99 w 99"/>
                  <a:gd name="T29" fmla="*/ 23 h 181"/>
                  <a:gd name="T30" fmla="*/ 97 w 99"/>
                  <a:gd name="T31" fmla="*/ 11 h 181"/>
                  <a:gd name="T32" fmla="*/ 92 w 99"/>
                  <a:gd name="T33" fmla="*/ 0 h 181"/>
                  <a:gd name="T34" fmla="*/ 92 w 99"/>
                  <a:gd name="T35" fmla="*/ 0 h 181"/>
                  <a:gd name="T36" fmla="*/ 89 w 99"/>
                  <a:gd name="T37" fmla="*/ 14 h 181"/>
                  <a:gd name="T38" fmla="*/ 82 w 99"/>
                  <a:gd name="T39" fmla="*/ 28 h 181"/>
                  <a:gd name="T40" fmla="*/ 75 w 99"/>
                  <a:gd name="T41" fmla="*/ 47 h 181"/>
                  <a:gd name="T42" fmla="*/ 64 w 99"/>
                  <a:gd name="T43" fmla="*/ 66 h 181"/>
                  <a:gd name="T44" fmla="*/ 47 w 99"/>
                  <a:gd name="T45" fmla="*/ 84 h 181"/>
                  <a:gd name="T46" fmla="*/ 38 w 99"/>
                  <a:gd name="T47" fmla="*/ 94 h 181"/>
                  <a:gd name="T48" fmla="*/ 26 w 99"/>
                  <a:gd name="T49" fmla="*/ 101 h 181"/>
                  <a:gd name="T50" fmla="*/ 14 w 99"/>
                  <a:gd name="T51" fmla="*/ 106 h 181"/>
                  <a:gd name="T52" fmla="*/ 0 w 99"/>
                  <a:gd name="T53" fmla="*/ 110 h 181"/>
                  <a:gd name="T54" fmla="*/ 0 w 99"/>
                  <a:gd name="T55" fmla="*/ 11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81">
                    <a:moveTo>
                      <a:pt x="0" y="110"/>
                    </a:moveTo>
                    <a:lnTo>
                      <a:pt x="0" y="110"/>
                    </a:lnTo>
                    <a:lnTo>
                      <a:pt x="5" y="113"/>
                    </a:lnTo>
                    <a:lnTo>
                      <a:pt x="12" y="115"/>
                    </a:lnTo>
                    <a:lnTo>
                      <a:pt x="21" y="120"/>
                    </a:lnTo>
                    <a:lnTo>
                      <a:pt x="31" y="127"/>
                    </a:lnTo>
                    <a:lnTo>
                      <a:pt x="42" y="141"/>
                    </a:lnTo>
                    <a:lnTo>
                      <a:pt x="56" y="158"/>
                    </a:lnTo>
                    <a:lnTo>
                      <a:pt x="73" y="181"/>
                    </a:lnTo>
                    <a:lnTo>
                      <a:pt x="73" y="181"/>
                    </a:lnTo>
                    <a:lnTo>
                      <a:pt x="87" y="115"/>
                    </a:lnTo>
                    <a:lnTo>
                      <a:pt x="94" y="63"/>
                    </a:lnTo>
                    <a:lnTo>
                      <a:pt x="97" y="40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7" y="11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4"/>
                    </a:lnTo>
                    <a:lnTo>
                      <a:pt x="82" y="28"/>
                    </a:lnTo>
                    <a:lnTo>
                      <a:pt x="75" y="47"/>
                    </a:lnTo>
                    <a:lnTo>
                      <a:pt x="64" y="66"/>
                    </a:lnTo>
                    <a:lnTo>
                      <a:pt x="47" y="84"/>
                    </a:lnTo>
                    <a:lnTo>
                      <a:pt x="38" y="94"/>
                    </a:lnTo>
                    <a:lnTo>
                      <a:pt x="26" y="101"/>
                    </a:lnTo>
                    <a:lnTo>
                      <a:pt x="14" y="106"/>
                    </a:lnTo>
                    <a:lnTo>
                      <a:pt x="0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29" name="Freeform 1131"/>
              <p:cNvSpPr>
                <a:spLocks/>
              </p:cNvSpPr>
              <p:nvPr/>
            </p:nvSpPr>
            <p:spPr bwMode="auto">
              <a:xfrm>
                <a:off x="1735186" y="2437488"/>
                <a:ext cx="76623" cy="438455"/>
              </a:xfrm>
              <a:custGeom>
                <a:avLst/>
                <a:gdLst>
                  <a:gd name="T0" fmla="*/ 54 w 54"/>
                  <a:gd name="T1" fmla="*/ 0 h 309"/>
                  <a:gd name="T2" fmla="*/ 54 w 54"/>
                  <a:gd name="T3" fmla="*/ 0 h 309"/>
                  <a:gd name="T4" fmla="*/ 43 w 54"/>
                  <a:gd name="T5" fmla="*/ 26 h 309"/>
                  <a:gd name="T6" fmla="*/ 31 w 54"/>
                  <a:gd name="T7" fmla="*/ 57 h 309"/>
                  <a:gd name="T8" fmla="*/ 21 w 54"/>
                  <a:gd name="T9" fmla="*/ 97 h 309"/>
                  <a:gd name="T10" fmla="*/ 12 w 54"/>
                  <a:gd name="T11" fmla="*/ 142 h 309"/>
                  <a:gd name="T12" fmla="*/ 7 w 54"/>
                  <a:gd name="T13" fmla="*/ 167 h 309"/>
                  <a:gd name="T14" fmla="*/ 7 w 54"/>
                  <a:gd name="T15" fmla="*/ 193 h 309"/>
                  <a:gd name="T16" fmla="*/ 7 w 54"/>
                  <a:gd name="T17" fmla="*/ 219 h 309"/>
                  <a:gd name="T18" fmla="*/ 7 w 54"/>
                  <a:gd name="T19" fmla="*/ 248 h 309"/>
                  <a:gd name="T20" fmla="*/ 12 w 54"/>
                  <a:gd name="T21" fmla="*/ 276 h 309"/>
                  <a:gd name="T22" fmla="*/ 19 w 54"/>
                  <a:gd name="T23" fmla="*/ 304 h 309"/>
                  <a:gd name="T24" fmla="*/ 10 w 54"/>
                  <a:gd name="T25" fmla="*/ 309 h 309"/>
                  <a:gd name="T26" fmla="*/ 10 w 54"/>
                  <a:gd name="T27" fmla="*/ 309 h 309"/>
                  <a:gd name="T28" fmla="*/ 5 w 54"/>
                  <a:gd name="T29" fmla="*/ 283 h 309"/>
                  <a:gd name="T30" fmla="*/ 0 w 54"/>
                  <a:gd name="T31" fmla="*/ 255 h 309"/>
                  <a:gd name="T32" fmla="*/ 0 w 54"/>
                  <a:gd name="T33" fmla="*/ 217 h 309"/>
                  <a:gd name="T34" fmla="*/ 3 w 54"/>
                  <a:gd name="T35" fmla="*/ 170 h 309"/>
                  <a:gd name="T36" fmla="*/ 5 w 54"/>
                  <a:gd name="T37" fmla="*/ 144 h 309"/>
                  <a:gd name="T38" fmla="*/ 10 w 54"/>
                  <a:gd name="T39" fmla="*/ 118 h 309"/>
                  <a:gd name="T40" fmla="*/ 17 w 54"/>
                  <a:gd name="T41" fmla="*/ 90 h 309"/>
                  <a:gd name="T42" fmla="*/ 26 w 54"/>
                  <a:gd name="T43" fmla="*/ 61 h 309"/>
                  <a:gd name="T44" fmla="*/ 40 w 54"/>
                  <a:gd name="T45" fmla="*/ 31 h 309"/>
                  <a:gd name="T46" fmla="*/ 54 w 54"/>
                  <a:gd name="T47" fmla="*/ 0 h 309"/>
                  <a:gd name="T48" fmla="*/ 54 w 54"/>
                  <a:gd name="T49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309">
                    <a:moveTo>
                      <a:pt x="54" y="0"/>
                    </a:moveTo>
                    <a:lnTo>
                      <a:pt x="54" y="0"/>
                    </a:lnTo>
                    <a:lnTo>
                      <a:pt x="43" y="26"/>
                    </a:lnTo>
                    <a:lnTo>
                      <a:pt x="31" y="57"/>
                    </a:lnTo>
                    <a:lnTo>
                      <a:pt x="21" y="97"/>
                    </a:lnTo>
                    <a:lnTo>
                      <a:pt x="12" y="142"/>
                    </a:lnTo>
                    <a:lnTo>
                      <a:pt x="7" y="167"/>
                    </a:lnTo>
                    <a:lnTo>
                      <a:pt x="7" y="193"/>
                    </a:lnTo>
                    <a:lnTo>
                      <a:pt x="7" y="219"/>
                    </a:lnTo>
                    <a:lnTo>
                      <a:pt x="7" y="248"/>
                    </a:lnTo>
                    <a:lnTo>
                      <a:pt x="12" y="276"/>
                    </a:lnTo>
                    <a:lnTo>
                      <a:pt x="19" y="304"/>
                    </a:lnTo>
                    <a:lnTo>
                      <a:pt x="10" y="309"/>
                    </a:lnTo>
                    <a:lnTo>
                      <a:pt x="10" y="309"/>
                    </a:lnTo>
                    <a:lnTo>
                      <a:pt x="5" y="283"/>
                    </a:lnTo>
                    <a:lnTo>
                      <a:pt x="0" y="255"/>
                    </a:lnTo>
                    <a:lnTo>
                      <a:pt x="0" y="217"/>
                    </a:lnTo>
                    <a:lnTo>
                      <a:pt x="3" y="170"/>
                    </a:lnTo>
                    <a:lnTo>
                      <a:pt x="5" y="144"/>
                    </a:lnTo>
                    <a:lnTo>
                      <a:pt x="10" y="118"/>
                    </a:lnTo>
                    <a:lnTo>
                      <a:pt x="17" y="90"/>
                    </a:lnTo>
                    <a:lnTo>
                      <a:pt x="26" y="61"/>
                    </a:lnTo>
                    <a:lnTo>
                      <a:pt x="40" y="31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0" name="Freeform 1132"/>
              <p:cNvSpPr>
                <a:spLocks/>
              </p:cNvSpPr>
              <p:nvPr/>
            </p:nvSpPr>
            <p:spPr bwMode="auto">
              <a:xfrm>
                <a:off x="1089566" y="2430393"/>
                <a:ext cx="78042" cy="431360"/>
              </a:xfrm>
              <a:custGeom>
                <a:avLst/>
                <a:gdLst>
                  <a:gd name="T0" fmla="*/ 0 w 55"/>
                  <a:gd name="T1" fmla="*/ 0 h 304"/>
                  <a:gd name="T2" fmla="*/ 0 w 55"/>
                  <a:gd name="T3" fmla="*/ 0 h 304"/>
                  <a:gd name="T4" fmla="*/ 12 w 55"/>
                  <a:gd name="T5" fmla="*/ 26 h 304"/>
                  <a:gd name="T6" fmla="*/ 22 w 55"/>
                  <a:gd name="T7" fmla="*/ 57 h 304"/>
                  <a:gd name="T8" fmla="*/ 33 w 55"/>
                  <a:gd name="T9" fmla="*/ 95 h 304"/>
                  <a:gd name="T10" fmla="*/ 43 w 55"/>
                  <a:gd name="T11" fmla="*/ 142 h 304"/>
                  <a:gd name="T12" fmla="*/ 45 w 55"/>
                  <a:gd name="T13" fmla="*/ 165 h 304"/>
                  <a:gd name="T14" fmla="*/ 47 w 55"/>
                  <a:gd name="T15" fmla="*/ 191 h 304"/>
                  <a:gd name="T16" fmla="*/ 47 w 55"/>
                  <a:gd name="T17" fmla="*/ 220 h 304"/>
                  <a:gd name="T18" fmla="*/ 45 w 55"/>
                  <a:gd name="T19" fmla="*/ 246 h 304"/>
                  <a:gd name="T20" fmla="*/ 40 w 55"/>
                  <a:gd name="T21" fmla="*/ 274 h 304"/>
                  <a:gd name="T22" fmla="*/ 33 w 55"/>
                  <a:gd name="T23" fmla="*/ 302 h 304"/>
                  <a:gd name="T24" fmla="*/ 45 w 55"/>
                  <a:gd name="T25" fmla="*/ 304 h 304"/>
                  <a:gd name="T26" fmla="*/ 45 w 55"/>
                  <a:gd name="T27" fmla="*/ 304 h 304"/>
                  <a:gd name="T28" fmla="*/ 50 w 55"/>
                  <a:gd name="T29" fmla="*/ 281 h 304"/>
                  <a:gd name="T30" fmla="*/ 55 w 55"/>
                  <a:gd name="T31" fmla="*/ 253 h 304"/>
                  <a:gd name="T32" fmla="*/ 55 w 55"/>
                  <a:gd name="T33" fmla="*/ 215 h 304"/>
                  <a:gd name="T34" fmla="*/ 52 w 55"/>
                  <a:gd name="T35" fmla="*/ 170 h 304"/>
                  <a:gd name="T36" fmla="*/ 50 w 55"/>
                  <a:gd name="T37" fmla="*/ 144 h 304"/>
                  <a:gd name="T38" fmla="*/ 45 w 55"/>
                  <a:gd name="T39" fmla="*/ 118 h 304"/>
                  <a:gd name="T40" fmla="*/ 38 w 55"/>
                  <a:gd name="T41" fmla="*/ 90 h 304"/>
                  <a:gd name="T42" fmla="*/ 29 w 55"/>
                  <a:gd name="T43" fmla="*/ 62 h 304"/>
                  <a:gd name="T44" fmla="*/ 14 w 55"/>
                  <a:gd name="T45" fmla="*/ 31 h 304"/>
                  <a:gd name="T46" fmla="*/ 0 w 55"/>
                  <a:gd name="T47" fmla="*/ 0 h 304"/>
                  <a:gd name="T48" fmla="*/ 0 w 55"/>
                  <a:gd name="T49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304">
                    <a:moveTo>
                      <a:pt x="0" y="0"/>
                    </a:moveTo>
                    <a:lnTo>
                      <a:pt x="0" y="0"/>
                    </a:lnTo>
                    <a:lnTo>
                      <a:pt x="12" y="26"/>
                    </a:lnTo>
                    <a:lnTo>
                      <a:pt x="22" y="57"/>
                    </a:lnTo>
                    <a:lnTo>
                      <a:pt x="33" y="95"/>
                    </a:lnTo>
                    <a:lnTo>
                      <a:pt x="43" y="142"/>
                    </a:lnTo>
                    <a:lnTo>
                      <a:pt x="45" y="165"/>
                    </a:lnTo>
                    <a:lnTo>
                      <a:pt x="47" y="191"/>
                    </a:lnTo>
                    <a:lnTo>
                      <a:pt x="47" y="220"/>
                    </a:lnTo>
                    <a:lnTo>
                      <a:pt x="45" y="246"/>
                    </a:lnTo>
                    <a:lnTo>
                      <a:pt x="40" y="274"/>
                    </a:lnTo>
                    <a:lnTo>
                      <a:pt x="33" y="302"/>
                    </a:lnTo>
                    <a:lnTo>
                      <a:pt x="45" y="304"/>
                    </a:lnTo>
                    <a:lnTo>
                      <a:pt x="45" y="304"/>
                    </a:lnTo>
                    <a:lnTo>
                      <a:pt x="50" y="281"/>
                    </a:lnTo>
                    <a:lnTo>
                      <a:pt x="55" y="253"/>
                    </a:lnTo>
                    <a:lnTo>
                      <a:pt x="55" y="215"/>
                    </a:lnTo>
                    <a:lnTo>
                      <a:pt x="52" y="170"/>
                    </a:lnTo>
                    <a:lnTo>
                      <a:pt x="50" y="144"/>
                    </a:lnTo>
                    <a:lnTo>
                      <a:pt x="45" y="118"/>
                    </a:lnTo>
                    <a:lnTo>
                      <a:pt x="38" y="90"/>
                    </a:lnTo>
                    <a:lnTo>
                      <a:pt x="29" y="62"/>
                    </a:lnTo>
                    <a:lnTo>
                      <a:pt x="1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1" name="Freeform 1133"/>
              <p:cNvSpPr>
                <a:spLocks/>
              </p:cNvSpPr>
              <p:nvPr/>
            </p:nvSpPr>
            <p:spPr bwMode="auto">
              <a:xfrm>
                <a:off x="1631603" y="2102616"/>
                <a:ext cx="14189" cy="56758"/>
              </a:xfrm>
              <a:custGeom>
                <a:avLst/>
                <a:gdLst>
                  <a:gd name="T0" fmla="*/ 7 w 10"/>
                  <a:gd name="T1" fmla="*/ 0 h 40"/>
                  <a:gd name="T2" fmla="*/ 7 w 10"/>
                  <a:gd name="T3" fmla="*/ 0 h 40"/>
                  <a:gd name="T4" fmla="*/ 10 w 10"/>
                  <a:gd name="T5" fmla="*/ 0 h 40"/>
                  <a:gd name="T6" fmla="*/ 10 w 10"/>
                  <a:gd name="T7" fmla="*/ 3 h 40"/>
                  <a:gd name="T8" fmla="*/ 10 w 10"/>
                  <a:gd name="T9" fmla="*/ 10 h 40"/>
                  <a:gd name="T10" fmla="*/ 5 w 10"/>
                  <a:gd name="T11" fmla="*/ 26 h 40"/>
                  <a:gd name="T12" fmla="*/ 0 w 10"/>
                  <a:gd name="T13" fmla="*/ 40 h 40"/>
                  <a:gd name="T14" fmla="*/ 7 w 1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40">
                    <a:moveTo>
                      <a:pt x="7" y="0"/>
                    </a:moveTo>
                    <a:lnTo>
                      <a:pt x="7" y="0"/>
                    </a:lnTo>
                    <a:lnTo>
                      <a:pt x="10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5" y="26"/>
                    </a:lnTo>
                    <a:lnTo>
                      <a:pt x="0" y="4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2" name="Freeform 1134"/>
              <p:cNvSpPr>
                <a:spLocks/>
              </p:cNvSpPr>
              <p:nvPr/>
            </p:nvSpPr>
            <p:spPr bwMode="auto">
              <a:xfrm>
                <a:off x="1281123" y="1899708"/>
                <a:ext cx="261086" cy="219937"/>
              </a:xfrm>
              <a:custGeom>
                <a:avLst/>
                <a:gdLst>
                  <a:gd name="T0" fmla="*/ 184 w 184"/>
                  <a:gd name="T1" fmla="*/ 4 h 155"/>
                  <a:gd name="T2" fmla="*/ 184 w 184"/>
                  <a:gd name="T3" fmla="*/ 4 h 155"/>
                  <a:gd name="T4" fmla="*/ 176 w 184"/>
                  <a:gd name="T5" fmla="*/ 2 h 155"/>
                  <a:gd name="T6" fmla="*/ 169 w 184"/>
                  <a:gd name="T7" fmla="*/ 0 h 155"/>
                  <a:gd name="T8" fmla="*/ 160 w 184"/>
                  <a:gd name="T9" fmla="*/ 0 h 155"/>
                  <a:gd name="T10" fmla="*/ 148 w 184"/>
                  <a:gd name="T11" fmla="*/ 0 h 155"/>
                  <a:gd name="T12" fmla="*/ 136 w 184"/>
                  <a:gd name="T13" fmla="*/ 4 h 155"/>
                  <a:gd name="T14" fmla="*/ 122 w 184"/>
                  <a:gd name="T15" fmla="*/ 11 h 155"/>
                  <a:gd name="T16" fmla="*/ 108 w 184"/>
                  <a:gd name="T17" fmla="*/ 25 h 155"/>
                  <a:gd name="T18" fmla="*/ 108 w 184"/>
                  <a:gd name="T19" fmla="*/ 25 h 155"/>
                  <a:gd name="T20" fmla="*/ 103 w 184"/>
                  <a:gd name="T21" fmla="*/ 35 h 155"/>
                  <a:gd name="T22" fmla="*/ 96 w 184"/>
                  <a:gd name="T23" fmla="*/ 44 h 155"/>
                  <a:gd name="T24" fmla="*/ 85 w 184"/>
                  <a:gd name="T25" fmla="*/ 51 h 155"/>
                  <a:gd name="T26" fmla="*/ 85 w 184"/>
                  <a:gd name="T27" fmla="*/ 51 h 155"/>
                  <a:gd name="T28" fmla="*/ 82 w 184"/>
                  <a:gd name="T29" fmla="*/ 54 h 155"/>
                  <a:gd name="T30" fmla="*/ 70 w 184"/>
                  <a:gd name="T31" fmla="*/ 56 h 155"/>
                  <a:gd name="T32" fmla="*/ 56 w 184"/>
                  <a:gd name="T33" fmla="*/ 56 h 155"/>
                  <a:gd name="T34" fmla="*/ 35 w 184"/>
                  <a:gd name="T35" fmla="*/ 54 h 155"/>
                  <a:gd name="T36" fmla="*/ 35 w 184"/>
                  <a:gd name="T37" fmla="*/ 54 h 155"/>
                  <a:gd name="T38" fmla="*/ 33 w 184"/>
                  <a:gd name="T39" fmla="*/ 54 h 155"/>
                  <a:gd name="T40" fmla="*/ 23 w 184"/>
                  <a:gd name="T41" fmla="*/ 54 h 155"/>
                  <a:gd name="T42" fmla="*/ 19 w 184"/>
                  <a:gd name="T43" fmla="*/ 58 h 155"/>
                  <a:gd name="T44" fmla="*/ 11 w 184"/>
                  <a:gd name="T45" fmla="*/ 63 h 155"/>
                  <a:gd name="T46" fmla="*/ 7 w 184"/>
                  <a:gd name="T47" fmla="*/ 70 h 155"/>
                  <a:gd name="T48" fmla="*/ 2 w 184"/>
                  <a:gd name="T49" fmla="*/ 80 h 155"/>
                  <a:gd name="T50" fmla="*/ 2 w 184"/>
                  <a:gd name="T51" fmla="*/ 80 h 155"/>
                  <a:gd name="T52" fmla="*/ 0 w 184"/>
                  <a:gd name="T53" fmla="*/ 101 h 155"/>
                  <a:gd name="T54" fmla="*/ 0 w 184"/>
                  <a:gd name="T55" fmla="*/ 117 h 155"/>
                  <a:gd name="T56" fmla="*/ 2 w 184"/>
                  <a:gd name="T57" fmla="*/ 136 h 155"/>
                  <a:gd name="T58" fmla="*/ 2 w 184"/>
                  <a:gd name="T59" fmla="*/ 136 h 155"/>
                  <a:gd name="T60" fmla="*/ 7 w 184"/>
                  <a:gd name="T61" fmla="*/ 155 h 155"/>
                  <a:gd name="T62" fmla="*/ 7 w 184"/>
                  <a:gd name="T63" fmla="*/ 155 h 155"/>
                  <a:gd name="T64" fmla="*/ 9 w 184"/>
                  <a:gd name="T65" fmla="*/ 146 h 155"/>
                  <a:gd name="T66" fmla="*/ 16 w 184"/>
                  <a:gd name="T67" fmla="*/ 122 h 155"/>
                  <a:gd name="T68" fmla="*/ 23 w 184"/>
                  <a:gd name="T69" fmla="*/ 110 h 155"/>
                  <a:gd name="T70" fmla="*/ 33 w 184"/>
                  <a:gd name="T71" fmla="*/ 99 h 155"/>
                  <a:gd name="T72" fmla="*/ 44 w 184"/>
                  <a:gd name="T73" fmla="*/ 89 h 155"/>
                  <a:gd name="T74" fmla="*/ 61 w 184"/>
                  <a:gd name="T75" fmla="*/ 80 h 155"/>
                  <a:gd name="T76" fmla="*/ 61 w 184"/>
                  <a:gd name="T77" fmla="*/ 80 h 155"/>
                  <a:gd name="T78" fmla="*/ 68 w 184"/>
                  <a:gd name="T79" fmla="*/ 77 h 155"/>
                  <a:gd name="T80" fmla="*/ 87 w 184"/>
                  <a:gd name="T81" fmla="*/ 70 h 155"/>
                  <a:gd name="T82" fmla="*/ 99 w 184"/>
                  <a:gd name="T83" fmla="*/ 66 h 155"/>
                  <a:gd name="T84" fmla="*/ 108 w 184"/>
                  <a:gd name="T85" fmla="*/ 58 h 155"/>
                  <a:gd name="T86" fmla="*/ 118 w 184"/>
                  <a:gd name="T87" fmla="*/ 49 h 155"/>
                  <a:gd name="T88" fmla="*/ 125 w 184"/>
                  <a:gd name="T89" fmla="*/ 40 h 155"/>
                  <a:gd name="T90" fmla="*/ 125 w 184"/>
                  <a:gd name="T91" fmla="*/ 40 h 155"/>
                  <a:gd name="T92" fmla="*/ 129 w 184"/>
                  <a:gd name="T93" fmla="*/ 35 h 155"/>
                  <a:gd name="T94" fmla="*/ 141 w 184"/>
                  <a:gd name="T95" fmla="*/ 21 h 155"/>
                  <a:gd name="T96" fmla="*/ 151 w 184"/>
                  <a:gd name="T97" fmla="*/ 14 h 155"/>
                  <a:gd name="T98" fmla="*/ 160 w 184"/>
                  <a:gd name="T99" fmla="*/ 9 h 155"/>
                  <a:gd name="T100" fmla="*/ 172 w 184"/>
                  <a:gd name="T101" fmla="*/ 4 h 155"/>
                  <a:gd name="T102" fmla="*/ 184 w 184"/>
                  <a:gd name="T103" fmla="*/ 4 h 155"/>
                  <a:gd name="T104" fmla="*/ 184 w 184"/>
                  <a:gd name="T105" fmla="*/ 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55">
                    <a:moveTo>
                      <a:pt x="184" y="4"/>
                    </a:moveTo>
                    <a:lnTo>
                      <a:pt x="184" y="4"/>
                    </a:lnTo>
                    <a:lnTo>
                      <a:pt x="176" y="2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48" y="0"/>
                    </a:lnTo>
                    <a:lnTo>
                      <a:pt x="136" y="4"/>
                    </a:lnTo>
                    <a:lnTo>
                      <a:pt x="122" y="11"/>
                    </a:lnTo>
                    <a:lnTo>
                      <a:pt x="108" y="25"/>
                    </a:lnTo>
                    <a:lnTo>
                      <a:pt x="108" y="25"/>
                    </a:lnTo>
                    <a:lnTo>
                      <a:pt x="103" y="35"/>
                    </a:lnTo>
                    <a:lnTo>
                      <a:pt x="96" y="44"/>
                    </a:lnTo>
                    <a:lnTo>
                      <a:pt x="85" y="51"/>
                    </a:lnTo>
                    <a:lnTo>
                      <a:pt x="85" y="51"/>
                    </a:lnTo>
                    <a:lnTo>
                      <a:pt x="82" y="54"/>
                    </a:lnTo>
                    <a:lnTo>
                      <a:pt x="70" y="56"/>
                    </a:lnTo>
                    <a:lnTo>
                      <a:pt x="56" y="56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19" y="58"/>
                    </a:lnTo>
                    <a:lnTo>
                      <a:pt x="11" y="63"/>
                    </a:lnTo>
                    <a:lnTo>
                      <a:pt x="7" y="70"/>
                    </a:lnTo>
                    <a:lnTo>
                      <a:pt x="2" y="80"/>
                    </a:lnTo>
                    <a:lnTo>
                      <a:pt x="2" y="80"/>
                    </a:lnTo>
                    <a:lnTo>
                      <a:pt x="0" y="101"/>
                    </a:lnTo>
                    <a:lnTo>
                      <a:pt x="0" y="117"/>
                    </a:lnTo>
                    <a:lnTo>
                      <a:pt x="2" y="136"/>
                    </a:lnTo>
                    <a:lnTo>
                      <a:pt x="2" y="136"/>
                    </a:lnTo>
                    <a:lnTo>
                      <a:pt x="7" y="155"/>
                    </a:lnTo>
                    <a:lnTo>
                      <a:pt x="7" y="155"/>
                    </a:lnTo>
                    <a:lnTo>
                      <a:pt x="9" y="146"/>
                    </a:lnTo>
                    <a:lnTo>
                      <a:pt x="16" y="122"/>
                    </a:lnTo>
                    <a:lnTo>
                      <a:pt x="23" y="110"/>
                    </a:lnTo>
                    <a:lnTo>
                      <a:pt x="33" y="99"/>
                    </a:lnTo>
                    <a:lnTo>
                      <a:pt x="44" y="89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68" y="77"/>
                    </a:lnTo>
                    <a:lnTo>
                      <a:pt x="87" y="70"/>
                    </a:lnTo>
                    <a:lnTo>
                      <a:pt x="99" y="66"/>
                    </a:lnTo>
                    <a:lnTo>
                      <a:pt x="108" y="58"/>
                    </a:lnTo>
                    <a:lnTo>
                      <a:pt x="118" y="49"/>
                    </a:lnTo>
                    <a:lnTo>
                      <a:pt x="125" y="40"/>
                    </a:lnTo>
                    <a:lnTo>
                      <a:pt x="125" y="40"/>
                    </a:lnTo>
                    <a:lnTo>
                      <a:pt x="129" y="35"/>
                    </a:lnTo>
                    <a:lnTo>
                      <a:pt x="141" y="21"/>
                    </a:lnTo>
                    <a:lnTo>
                      <a:pt x="151" y="14"/>
                    </a:lnTo>
                    <a:lnTo>
                      <a:pt x="160" y="9"/>
                    </a:lnTo>
                    <a:lnTo>
                      <a:pt x="172" y="4"/>
                    </a:lnTo>
                    <a:lnTo>
                      <a:pt x="184" y="4"/>
                    </a:lnTo>
                    <a:lnTo>
                      <a:pt x="184" y="4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3" name="Freeform 1135"/>
              <p:cNvSpPr>
                <a:spLocks/>
              </p:cNvSpPr>
              <p:nvPr/>
            </p:nvSpPr>
            <p:spPr bwMode="auto">
              <a:xfrm>
                <a:off x="1572007" y="1986263"/>
                <a:ext cx="59596" cy="227031"/>
              </a:xfrm>
              <a:custGeom>
                <a:avLst/>
                <a:gdLst>
                  <a:gd name="T0" fmla="*/ 40 w 42"/>
                  <a:gd name="T1" fmla="*/ 92 h 160"/>
                  <a:gd name="T2" fmla="*/ 40 w 42"/>
                  <a:gd name="T3" fmla="*/ 92 h 160"/>
                  <a:gd name="T4" fmla="*/ 40 w 42"/>
                  <a:gd name="T5" fmla="*/ 99 h 160"/>
                  <a:gd name="T6" fmla="*/ 35 w 42"/>
                  <a:gd name="T7" fmla="*/ 118 h 160"/>
                  <a:gd name="T8" fmla="*/ 30 w 42"/>
                  <a:gd name="T9" fmla="*/ 129 h 160"/>
                  <a:gd name="T10" fmla="*/ 23 w 42"/>
                  <a:gd name="T11" fmla="*/ 141 h 160"/>
                  <a:gd name="T12" fmla="*/ 12 w 42"/>
                  <a:gd name="T13" fmla="*/ 151 h 160"/>
                  <a:gd name="T14" fmla="*/ 0 w 42"/>
                  <a:gd name="T15" fmla="*/ 160 h 160"/>
                  <a:gd name="T16" fmla="*/ 0 w 42"/>
                  <a:gd name="T17" fmla="*/ 160 h 160"/>
                  <a:gd name="T18" fmla="*/ 7 w 42"/>
                  <a:gd name="T19" fmla="*/ 151 h 160"/>
                  <a:gd name="T20" fmla="*/ 14 w 42"/>
                  <a:gd name="T21" fmla="*/ 141 h 160"/>
                  <a:gd name="T22" fmla="*/ 21 w 42"/>
                  <a:gd name="T23" fmla="*/ 129 h 160"/>
                  <a:gd name="T24" fmla="*/ 26 w 42"/>
                  <a:gd name="T25" fmla="*/ 113 h 160"/>
                  <a:gd name="T26" fmla="*/ 30 w 42"/>
                  <a:gd name="T27" fmla="*/ 94 h 160"/>
                  <a:gd name="T28" fmla="*/ 30 w 42"/>
                  <a:gd name="T29" fmla="*/ 75 h 160"/>
                  <a:gd name="T30" fmla="*/ 26 w 42"/>
                  <a:gd name="T31" fmla="*/ 52 h 160"/>
                  <a:gd name="T32" fmla="*/ 26 w 42"/>
                  <a:gd name="T33" fmla="*/ 52 h 160"/>
                  <a:gd name="T34" fmla="*/ 23 w 42"/>
                  <a:gd name="T35" fmla="*/ 49 h 160"/>
                  <a:gd name="T36" fmla="*/ 19 w 42"/>
                  <a:gd name="T37" fmla="*/ 42 h 160"/>
                  <a:gd name="T38" fmla="*/ 19 w 42"/>
                  <a:gd name="T39" fmla="*/ 35 h 160"/>
                  <a:gd name="T40" fmla="*/ 16 w 42"/>
                  <a:gd name="T41" fmla="*/ 26 h 160"/>
                  <a:gd name="T42" fmla="*/ 16 w 42"/>
                  <a:gd name="T43" fmla="*/ 14 h 160"/>
                  <a:gd name="T44" fmla="*/ 19 w 42"/>
                  <a:gd name="T45" fmla="*/ 0 h 160"/>
                  <a:gd name="T46" fmla="*/ 19 w 42"/>
                  <a:gd name="T47" fmla="*/ 0 h 160"/>
                  <a:gd name="T48" fmla="*/ 19 w 42"/>
                  <a:gd name="T49" fmla="*/ 7 h 160"/>
                  <a:gd name="T50" fmla="*/ 21 w 42"/>
                  <a:gd name="T51" fmla="*/ 21 h 160"/>
                  <a:gd name="T52" fmla="*/ 26 w 42"/>
                  <a:gd name="T53" fmla="*/ 42 h 160"/>
                  <a:gd name="T54" fmla="*/ 30 w 42"/>
                  <a:gd name="T55" fmla="*/ 52 h 160"/>
                  <a:gd name="T56" fmla="*/ 37 w 42"/>
                  <a:gd name="T57" fmla="*/ 61 h 160"/>
                  <a:gd name="T58" fmla="*/ 37 w 42"/>
                  <a:gd name="T59" fmla="*/ 61 h 160"/>
                  <a:gd name="T60" fmla="*/ 40 w 42"/>
                  <a:gd name="T61" fmla="*/ 68 h 160"/>
                  <a:gd name="T62" fmla="*/ 42 w 42"/>
                  <a:gd name="T63" fmla="*/ 78 h 160"/>
                  <a:gd name="T64" fmla="*/ 40 w 42"/>
                  <a:gd name="T65" fmla="*/ 92 h 160"/>
                  <a:gd name="T66" fmla="*/ 40 w 42"/>
                  <a:gd name="T67" fmla="*/ 9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160">
                    <a:moveTo>
                      <a:pt x="40" y="92"/>
                    </a:moveTo>
                    <a:lnTo>
                      <a:pt x="40" y="92"/>
                    </a:lnTo>
                    <a:lnTo>
                      <a:pt x="40" y="99"/>
                    </a:lnTo>
                    <a:lnTo>
                      <a:pt x="35" y="118"/>
                    </a:lnTo>
                    <a:lnTo>
                      <a:pt x="30" y="129"/>
                    </a:lnTo>
                    <a:lnTo>
                      <a:pt x="23" y="141"/>
                    </a:lnTo>
                    <a:lnTo>
                      <a:pt x="12" y="15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7" y="151"/>
                    </a:lnTo>
                    <a:lnTo>
                      <a:pt x="14" y="141"/>
                    </a:lnTo>
                    <a:lnTo>
                      <a:pt x="21" y="129"/>
                    </a:lnTo>
                    <a:lnTo>
                      <a:pt x="26" y="113"/>
                    </a:lnTo>
                    <a:lnTo>
                      <a:pt x="30" y="94"/>
                    </a:lnTo>
                    <a:lnTo>
                      <a:pt x="30" y="75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3" y="49"/>
                    </a:lnTo>
                    <a:lnTo>
                      <a:pt x="19" y="42"/>
                    </a:lnTo>
                    <a:lnTo>
                      <a:pt x="19" y="35"/>
                    </a:lnTo>
                    <a:lnTo>
                      <a:pt x="16" y="26"/>
                    </a:lnTo>
                    <a:lnTo>
                      <a:pt x="16" y="14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7"/>
                    </a:lnTo>
                    <a:lnTo>
                      <a:pt x="21" y="21"/>
                    </a:lnTo>
                    <a:lnTo>
                      <a:pt x="26" y="42"/>
                    </a:lnTo>
                    <a:lnTo>
                      <a:pt x="30" y="52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68"/>
                    </a:lnTo>
                    <a:lnTo>
                      <a:pt x="42" y="78"/>
                    </a:lnTo>
                    <a:lnTo>
                      <a:pt x="40" y="92"/>
                    </a:lnTo>
                    <a:lnTo>
                      <a:pt x="40" y="92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4" name="Freeform 1136"/>
              <p:cNvSpPr>
                <a:spLocks/>
              </p:cNvSpPr>
              <p:nvPr/>
            </p:nvSpPr>
            <p:spPr bwMode="auto">
              <a:xfrm>
                <a:off x="1545047" y="1838692"/>
                <a:ext cx="22703" cy="70947"/>
              </a:xfrm>
              <a:custGeom>
                <a:avLst/>
                <a:gdLst>
                  <a:gd name="T0" fmla="*/ 12 w 16"/>
                  <a:gd name="T1" fmla="*/ 0 h 50"/>
                  <a:gd name="T2" fmla="*/ 12 w 16"/>
                  <a:gd name="T3" fmla="*/ 0 h 50"/>
                  <a:gd name="T4" fmla="*/ 9 w 16"/>
                  <a:gd name="T5" fmla="*/ 17 h 50"/>
                  <a:gd name="T6" fmla="*/ 7 w 16"/>
                  <a:gd name="T7" fmla="*/ 33 h 50"/>
                  <a:gd name="T8" fmla="*/ 0 w 16"/>
                  <a:gd name="T9" fmla="*/ 50 h 50"/>
                  <a:gd name="T10" fmla="*/ 0 w 16"/>
                  <a:gd name="T11" fmla="*/ 50 h 50"/>
                  <a:gd name="T12" fmla="*/ 5 w 16"/>
                  <a:gd name="T13" fmla="*/ 38 h 50"/>
                  <a:gd name="T14" fmla="*/ 16 w 16"/>
                  <a:gd name="T15" fmla="*/ 0 h 50"/>
                  <a:gd name="T16" fmla="*/ 12 w 1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0">
                    <a:moveTo>
                      <a:pt x="12" y="0"/>
                    </a:moveTo>
                    <a:lnTo>
                      <a:pt x="12" y="0"/>
                    </a:lnTo>
                    <a:lnTo>
                      <a:pt x="9" y="17"/>
                    </a:lnTo>
                    <a:lnTo>
                      <a:pt x="7" y="33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5" y="38"/>
                    </a:lnTo>
                    <a:lnTo>
                      <a:pt x="1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5" name="Freeform 1137"/>
              <p:cNvSpPr>
                <a:spLocks/>
              </p:cNvSpPr>
              <p:nvPr/>
            </p:nvSpPr>
            <p:spPr bwMode="auto">
              <a:xfrm>
                <a:off x="1281123" y="1959303"/>
                <a:ext cx="136219" cy="73785"/>
              </a:xfrm>
              <a:custGeom>
                <a:avLst/>
                <a:gdLst>
                  <a:gd name="T0" fmla="*/ 96 w 96"/>
                  <a:gd name="T1" fmla="*/ 0 h 52"/>
                  <a:gd name="T2" fmla="*/ 96 w 96"/>
                  <a:gd name="T3" fmla="*/ 0 h 52"/>
                  <a:gd name="T4" fmla="*/ 94 w 96"/>
                  <a:gd name="T5" fmla="*/ 5 h 52"/>
                  <a:gd name="T6" fmla="*/ 85 w 96"/>
                  <a:gd name="T7" fmla="*/ 12 h 52"/>
                  <a:gd name="T8" fmla="*/ 75 w 96"/>
                  <a:gd name="T9" fmla="*/ 14 h 52"/>
                  <a:gd name="T10" fmla="*/ 66 w 96"/>
                  <a:gd name="T11" fmla="*/ 14 h 52"/>
                  <a:gd name="T12" fmla="*/ 54 w 96"/>
                  <a:gd name="T13" fmla="*/ 14 h 52"/>
                  <a:gd name="T14" fmla="*/ 40 w 96"/>
                  <a:gd name="T15" fmla="*/ 12 h 52"/>
                  <a:gd name="T16" fmla="*/ 40 w 96"/>
                  <a:gd name="T17" fmla="*/ 12 h 52"/>
                  <a:gd name="T18" fmla="*/ 35 w 96"/>
                  <a:gd name="T19" fmla="*/ 12 h 52"/>
                  <a:gd name="T20" fmla="*/ 30 w 96"/>
                  <a:gd name="T21" fmla="*/ 12 h 52"/>
                  <a:gd name="T22" fmla="*/ 23 w 96"/>
                  <a:gd name="T23" fmla="*/ 12 h 52"/>
                  <a:gd name="T24" fmla="*/ 16 w 96"/>
                  <a:gd name="T25" fmla="*/ 16 h 52"/>
                  <a:gd name="T26" fmla="*/ 9 w 96"/>
                  <a:gd name="T27" fmla="*/ 24 h 52"/>
                  <a:gd name="T28" fmla="*/ 4 w 96"/>
                  <a:gd name="T29" fmla="*/ 35 h 52"/>
                  <a:gd name="T30" fmla="*/ 0 w 96"/>
                  <a:gd name="T31" fmla="*/ 52 h 52"/>
                  <a:gd name="T32" fmla="*/ 0 w 96"/>
                  <a:gd name="T33" fmla="*/ 52 h 52"/>
                  <a:gd name="T34" fmla="*/ 0 w 96"/>
                  <a:gd name="T35" fmla="*/ 45 h 52"/>
                  <a:gd name="T36" fmla="*/ 4 w 96"/>
                  <a:gd name="T37" fmla="*/ 33 h 52"/>
                  <a:gd name="T38" fmla="*/ 7 w 96"/>
                  <a:gd name="T39" fmla="*/ 24 h 52"/>
                  <a:gd name="T40" fmla="*/ 11 w 96"/>
                  <a:gd name="T41" fmla="*/ 16 h 52"/>
                  <a:gd name="T42" fmla="*/ 21 w 96"/>
                  <a:gd name="T43" fmla="*/ 12 h 52"/>
                  <a:gd name="T44" fmla="*/ 30 w 96"/>
                  <a:gd name="T45" fmla="*/ 7 h 52"/>
                  <a:gd name="T46" fmla="*/ 30 w 96"/>
                  <a:gd name="T47" fmla="*/ 7 h 52"/>
                  <a:gd name="T48" fmla="*/ 35 w 96"/>
                  <a:gd name="T49" fmla="*/ 7 h 52"/>
                  <a:gd name="T50" fmla="*/ 42 w 96"/>
                  <a:gd name="T51" fmla="*/ 7 h 52"/>
                  <a:gd name="T52" fmla="*/ 49 w 96"/>
                  <a:gd name="T53" fmla="*/ 9 h 52"/>
                  <a:gd name="T54" fmla="*/ 49 w 96"/>
                  <a:gd name="T55" fmla="*/ 9 h 52"/>
                  <a:gd name="T56" fmla="*/ 54 w 96"/>
                  <a:gd name="T57" fmla="*/ 12 h 52"/>
                  <a:gd name="T58" fmla="*/ 66 w 96"/>
                  <a:gd name="T59" fmla="*/ 12 h 52"/>
                  <a:gd name="T60" fmla="*/ 80 w 96"/>
                  <a:gd name="T61" fmla="*/ 9 h 52"/>
                  <a:gd name="T62" fmla="*/ 89 w 96"/>
                  <a:gd name="T63" fmla="*/ 7 h 52"/>
                  <a:gd name="T64" fmla="*/ 96 w 96"/>
                  <a:gd name="T65" fmla="*/ 0 h 52"/>
                  <a:gd name="T66" fmla="*/ 96 w 96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52">
                    <a:moveTo>
                      <a:pt x="96" y="0"/>
                    </a:moveTo>
                    <a:lnTo>
                      <a:pt x="96" y="0"/>
                    </a:lnTo>
                    <a:lnTo>
                      <a:pt x="94" y="5"/>
                    </a:lnTo>
                    <a:lnTo>
                      <a:pt x="85" y="12"/>
                    </a:lnTo>
                    <a:lnTo>
                      <a:pt x="75" y="14"/>
                    </a:lnTo>
                    <a:lnTo>
                      <a:pt x="66" y="14"/>
                    </a:lnTo>
                    <a:lnTo>
                      <a:pt x="54" y="14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3" y="12"/>
                    </a:lnTo>
                    <a:lnTo>
                      <a:pt x="16" y="16"/>
                    </a:lnTo>
                    <a:lnTo>
                      <a:pt x="9" y="24"/>
                    </a:lnTo>
                    <a:lnTo>
                      <a:pt x="4" y="35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45"/>
                    </a:lnTo>
                    <a:lnTo>
                      <a:pt x="4" y="33"/>
                    </a:lnTo>
                    <a:lnTo>
                      <a:pt x="7" y="24"/>
                    </a:lnTo>
                    <a:lnTo>
                      <a:pt x="11" y="16"/>
                    </a:lnTo>
                    <a:lnTo>
                      <a:pt x="21" y="12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54" y="12"/>
                    </a:lnTo>
                    <a:lnTo>
                      <a:pt x="66" y="12"/>
                    </a:lnTo>
                    <a:lnTo>
                      <a:pt x="80" y="9"/>
                    </a:lnTo>
                    <a:lnTo>
                      <a:pt x="89" y="7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4D33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6" name="Freeform 1138"/>
              <p:cNvSpPr>
                <a:spLocks/>
              </p:cNvSpPr>
              <p:nvPr/>
            </p:nvSpPr>
            <p:spPr bwMode="auto">
              <a:xfrm>
                <a:off x="1257001" y="2079913"/>
                <a:ext cx="26960" cy="93650"/>
              </a:xfrm>
              <a:custGeom>
                <a:avLst/>
                <a:gdLst>
                  <a:gd name="T0" fmla="*/ 14 w 19"/>
                  <a:gd name="T1" fmla="*/ 2 h 66"/>
                  <a:gd name="T2" fmla="*/ 14 w 19"/>
                  <a:gd name="T3" fmla="*/ 2 h 66"/>
                  <a:gd name="T4" fmla="*/ 17 w 19"/>
                  <a:gd name="T5" fmla="*/ 7 h 66"/>
                  <a:gd name="T6" fmla="*/ 19 w 19"/>
                  <a:gd name="T7" fmla="*/ 16 h 66"/>
                  <a:gd name="T8" fmla="*/ 19 w 19"/>
                  <a:gd name="T9" fmla="*/ 16 h 66"/>
                  <a:gd name="T10" fmla="*/ 17 w 19"/>
                  <a:gd name="T11" fmla="*/ 26 h 66"/>
                  <a:gd name="T12" fmla="*/ 17 w 19"/>
                  <a:gd name="T13" fmla="*/ 35 h 66"/>
                  <a:gd name="T14" fmla="*/ 17 w 19"/>
                  <a:gd name="T15" fmla="*/ 45 h 66"/>
                  <a:gd name="T16" fmla="*/ 19 w 19"/>
                  <a:gd name="T17" fmla="*/ 66 h 66"/>
                  <a:gd name="T18" fmla="*/ 19 w 19"/>
                  <a:gd name="T19" fmla="*/ 66 h 66"/>
                  <a:gd name="T20" fmla="*/ 14 w 19"/>
                  <a:gd name="T21" fmla="*/ 61 h 66"/>
                  <a:gd name="T22" fmla="*/ 10 w 19"/>
                  <a:gd name="T23" fmla="*/ 54 h 66"/>
                  <a:gd name="T24" fmla="*/ 5 w 19"/>
                  <a:gd name="T25" fmla="*/ 42 h 66"/>
                  <a:gd name="T26" fmla="*/ 5 w 19"/>
                  <a:gd name="T27" fmla="*/ 42 h 66"/>
                  <a:gd name="T28" fmla="*/ 5 w 19"/>
                  <a:gd name="T29" fmla="*/ 33 h 66"/>
                  <a:gd name="T30" fmla="*/ 3 w 19"/>
                  <a:gd name="T31" fmla="*/ 16 h 66"/>
                  <a:gd name="T32" fmla="*/ 0 w 19"/>
                  <a:gd name="T33" fmla="*/ 9 h 66"/>
                  <a:gd name="T34" fmla="*/ 3 w 19"/>
                  <a:gd name="T35" fmla="*/ 2 h 66"/>
                  <a:gd name="T36" fmla="*/ 7 w 19"/>
                  <a:gd name="T37" fmla="*/ 0 h 66"/>
                  <a:gd name="T38" fmla="*/ 14 w 19"/>
                  <a:gd name="T39" fmla="*/ 2 h 66"/>
                  <a:gd name="T40" fmla="*/ 14 w 19"/>
                  <a:gd name="T41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66">
                    <a:moveTo>
                      <a:pt x="14" y="2"/>
                    </a:moveTo>
                    <a:lnTo>
                      <a:pt x="14" y="2"/>
                    </a:lnTo>
                    <a:lnTo>
                      <a:pt x="17" y="7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7" y="26"/>
                    </a:lnTo>
                    <a:lnTo>
                      <a:pt x="17" y="35"/>
                    </a:lnTo>
                    <a:lnTo>
                      <a:pt x="17" y="45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14" y="61"/>
                    </a:lnTo>
                    <a:lnTo>
                      <a:pt x="10" y="54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33"/>
                    </a:lnTo>
                    <a:lnTo>
                      <a:pt x="3" y="16"/>
                    </a:lnTo>
                    <a:lnTo>
                      <a:pt x="0" y="9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E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7" name="Freeform 1139"/>
              <p:cNvSpPr>
                <a:spLocks/>
              </p:cNvSpPr>
              <p:nvPr/>
            </p:nvSpPr>
            <p:spPr bwMode="auto">
              <a:xfrm>
                <a:off x="1271191" y="2102616"/>
                <a:ext cx="12771" cy="56758"/>
              </a:xfrm>
              <a:custGeom>
                <a:avLst/>
                <a:gdLst>
                  <a:gd name="T0" fmla="*/ 2 w 9"/>
                  <a:gd name="T1" fmla="*/ 0 h 40"/>
                  <a:gd name="T2" fmla="*/ 2 w 9"/>
                  <a:gd name="T3" fmla="*/ 0 h 40"/>
                  <a:gd name="T4" fmla="*/ 2 w 9"/>
                  <a:gd name="T5" fmla="*/ 0 h 40"/>
                  <a:gd name="T6" fmla="*/ 0 w 9"/>
                  <a:gd name="T7" fmla="*/ 3 h 40"/>
                  <a:gd name="T8" fmla="*/ 0 w 9"/>
                  <a:gd name="T9" fmla="*/ 10 h 40"/>
                  <a:gd name="T10" fmla="*/ 4 w 9"/>
                  <a:gd name="T11" fmla="*/ 26 h 40"/>
                  <a:gd name="T12" fmla="*/ 9 w 9"/>
                  <a:gd name="T13" fmla="*/ 40 h 40"/>
                  <a:gd name="T14" fmla="*/ 2 w 9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0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26"/>
                    </a:lnTo>
                    <a:lnTo>
                      <a:pt x="9" y="4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9A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8" name="Freeform 1140"/>
              <p:cNvSpPr>
                <a:spLocks/>
              </p:cNvSpPr>
              <p:nvPr/>
            </p:nvSpPr>
            <p:spPr bwMode="auto">
              <a:xfrm>
                <a:off x="1291056" y="2116806"/>
                <a:ext cx="56758" cy="99326"/>
              </a:xfrm>
              <a:custGeom>
                <a:avLst/>
                <a:gdLst>
                  <a:gd name="T0" fmla="*/ 0 w 40"/>
                  <a:gd name="T1" fmla="*/ 16 h 70"/>
                  <a:gd name="T2" fmla="*/ 0 w 40"/>
                  <a:gd name="T3" fmla="*/ 16 h 70"/>
                  <a:gd name="T4" fmla="*/ 0 w 40"/>
                  <a:gd name="T5" fmla="*/ 23 h 70"/>
                  <a:gd name="T6" fmla="*/ 4 w 40"/>
                  <a:gd name="T7" fmla="*/ 37 h 70"/>
                  <a:gd name="T8" fmla="*/ 9 w 40"/>
                  <a:gd name="T9" fmla="*/ 47 h 70"/>
                  <a:gd name="T10" fmla="*/ 16 w 40"/>
                  <a:gd name="T11" fmla="*/ 56 h 70"/>
                  <a:gd name="T12" fmla="*/ 26 w 40"/>
                  <a:gd name="T13" fmla="*/ 63 h 70"/>
                  <a:gd name="T14" fmla="*/ 40 w 40"/>
                  <a:gd name="T15" fmla="*/ 70 h 70"/>
                  <a:gd name="T16" fmla="*/ 40 w 40"/>
                  <a:gd name="T17" fmla="*/ 70 h 70"/>
                  <a:gd name="T18" fmla="*/ 35 w 40"/>
                  <a:gd name="T19" fmla="*/ 68 h 70"/>
                  <a:gd name="T20" fmla="*/ 28 w 40"/>
                  <a:gd name="T21" fmla="*/ 63 h 70"/>
                  <a:gd name="T22" fmla="*/ 21 w 40"/>
                  <a:gd name="T23" fmla="*/ 56 h 70"/>
                  <a:gd name="T24" fmla="*/ 14 w 40"/>
                  <a:gd name="T25" fmla="*/ 47 h 70"/>
                  <a:gd name="T26" fmla="*/ 7 w 40"/>
                  <a:gd name="T27" fmla="*/ 35 h 70"/>
                  <a:gd name="T28" fmla="*/ 2 w 40"/>
                  <a:gd name="T29" fmla="*/ 19 h 70"/>
                  <a:gd name="T30" fmla="*/ 0 w 40"/>
                  <a:gd name="T31" fmla="*/ 0 h 70"/>
                  <a:gd name="T32" fmla="*/ 0 w 40"/>
                  <a:gd name="T33" fmla="*/ 1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70">
                    <a:moveTo>
                      <a:pt x="0" y="16"/>
                    </a:moveTo>
                    <a:lnTo>
                      <a:pt x="0" y="16"/>
                    </a:lnTo>
                    <a:lnTo>
                      <a:pt x="0" y="23"/>
                    </a:lnTo>
                    <a:lnTo>
                      <a:pt x="4" y="37"/>
                    </a:lnTo>
                    <a:lnTo>
                      <a:pt x="9" y="47"/>
                    </a:lnTo>
                    <a:lnTo>
                      <a:pt x="16" y="56"/>
                    </a:lnTo>
                    <a:lnTo>
                      <a:pt x="26" y="63"/>
                    </a:lnTo>
                    <a:lnTo>
                      <a:pt x="40" y="70"/>
                    </a:lnTo>
                    <a:lnTo>
                      <a:pt x="40" y="70"/>
                    </a:lnTo>
                    <a:lnTo>
                      <a:pt x="35" y="68"/>
                    </a:lnTo>
                    <a:lnTo>
                      <a:pt x="28" y="63"/>
                    </a:lnTo>
                    <a:lnTo>
                      <a:pt x="21" y="56"/>
                    </a:lnTo>
                    <a:lnTo>
                      <a:pt x="14" y="47"/>
                    </a:lnTo>
                    <a:lnTo>
                      <a:pt x="7" y="35"/>
                    </a:lnTo>
                    <a:lnTo>
                      <a:pt x="2" y="19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DCA4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39" name="Freeform 1142"/>
              <p:cNvSpPr>
                <a:spLocks/>
              </p:cNvSpPr>
              <p:nvPr/>
            </p:nvSpPr>
            <p:spPr bwMode="auto">
              <a:xfrm>
                <a:off x="1404572" y="2531138"/>
                <a:ext cx="46826" cy="327777"/>
              </a:xfrm>
              <a:custGeom>
                <a:avLst/>
                <a:gdLst>
                  <a:gd name="T0" fmla="*/ 19 w 33"/>
                  <a:gd name="T1" fmla="*/ 0 h 231"/>
                  <a:gd name="T2" fmla="*/ 19 w 33"/>
                  <a:gd name="T3" fmla="*/ 0 h 231"/>
                  <a:gd name="T4" fmla="*/ 9 w 33"/>
                  <a:gd name="T5" fmla="*/ 52 h 231"/>
                  <a:gd name="T6" fmla="*/ 2 w 33"/>
                  <a:gd name="T7" fmla="*/ 99 h 231"/>
                  <a:gd name="T8" fmla="*/ 0 w 33"/>
                  <a:gd name="T9" fmla="*/ 149 h 231"/>
                  <a:gd name="T10" fmla="*/ 0 w 33"/>
                  <a:gd name="T11" fmla="*/ 149 h 231"/>
                  <a:gd name="T12" fmla="*/ 19 w 33"/>
                  <a:gd name="T13" fmla="*/ 203 h 231"/>
                  <a:gd name="T14" fmla="*/ 26 w 33"/>
                  <a:gd name="T15" fmla="*/ 217 h 231"/>
                  <a:gd name="T16" fmla="*/ 33 w 33"/>
                  <a:gd name="T17" fmla="*/ 231 h 231"/>
                  <a:gd name="T18" fmla="*/ 33 w 33"/>
                  <a:gd name="T19" fmla="*/ 231 h 231"/>
                  <a:gd name="T20" fmla="*/ 21 w 33"/>
                  <a:gd name="T21" fmla="*/ 200 h 231"/>
                  <a:gd name="T22" fmla="*/ 9 w 33"/>
                  <a:gd name="T23" fmla="*/ 175 h 231"/>
                  <a:gd name="T24" fmla="*/ 2 w 33"/>
                  <a:gd name="T25" fmla="*/ 149 h 231"/>
                  <a:gd name="T26" fmla="*/ 2 w 33"/>
                  <a:gd name="T27" fmla="*/ 149 h 231"/>
                  <a:gd name="T28" fmla="*/ 9 w 33"/>
                  <a:gd name="T29" fmla="*/ 80 h 231"/>
                  <a:gd name="T30" fmla="*/ 14 w 33"/>
                  <a:gd name="T31" fmla="*/ 31 h 231"/>
                  <a:gd name="T32" fmla="*/ 19 w 33"/>
                  <a:gd name="T33" fmla="*/ 0 h 231"/>
                  <a:gd name="T34" fmla="*/ 19 w 33"/>
                  <a:gd name="T35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231">
                    <a:moveTo>
                      <a:pt x="19" y="0"/>
                    </a:moveTo>
                    <a:lnTo>
                      <a:pt x="19" y="0"/>
                    </a:lnTo>
                    <a:lnTo>
                      <a:pt x="9" y="52"/>
                    </a:lnTo>
                    <a:lnTo>
                      <a:pt x="2" y="99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9" y="203"/>
                    </a:lnTo>
                    <a:lnTo>
                      <a:pt x="26" y="217"/>
                    </a:lnTo>
                    <a:lnTo>
                      <a:pt x="33" y="231"/>
                    </a:lnTo>
                    <a:lnTo>
                      <a:pt x="33" y="231"/>
                    </a:lnTo>
                    <a:lnTo>
                      <a:pt x="21" y="200"/>
                    </a:lnTo>
                    <a:lnTo>
                      <a:pt x="9" y="175"/>
                    </a:lnTo>
                    <a:lnTo>
                      <a:pt x="2" y="149"/>
                    </a:lnTo>
                    <a:lnTo>
                      <a:pt x="2" y="149"/>
                    </a:lnTo>
                    <a:lnTo>
                      <a:pt x="9" y="80"/>
                    </a:lnTo>
                    <a:lnTo>
                      <a:pt x="14" y="31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0" name="Freeform 1143"/>
              <p:cNvSpPr>
                <a:spLocks/>
              </p:cNvSpPr>
              <p:nvPr/>
            </p:nvSpPr>
            <p:spPr bwMode="auto">
              <a:xfrm>
                <a:off x="1454234" y="2430393"/>
                <a:ext cx="100746" cy="100746"/>
              </a:xfrm>
              <a:custGeom>
                <a:avLst/>
                <a:gdLst>
                  <a:gd name="T0" fmla="*/ 0 w 71"/>
                  <a:gd name="T1" fmla="*/ 0 h 71"/>
                  <a:gd name="T2" fmla="*/ 0 w 71"/>
                  <a:gd name="T3" fmla="*/ 0 h 71"/>
                  <a:gd name="T4" fmla="*/ 14 w 71"/>
                  <a:gd name="T5" fmla="*/ 10 h 71"/>
                  <a:gd name="T6" fmla="*/ 31 w 71"/>
                  <a:gd name="T7" fmla="*/ 19 h 71"/>
                  <a:gd name="T8" fmla="*/ 47 w 71"/>
                  <a:gd name="T9" fmla="*/ 38 h 71"/>
                  <a:gd name="T10" fmla="*/ 47 w 71"/>
                  <a:gd name="T11" fmla="*/ 38 h 71"/>
                  <a:gd name="T12" fmla="*/ 57 w 71"/>
                  <a:gd name="T13" fmla="*/ 50 h 71"/>
                  <a:gd name="T14" fmla="*/ 71 w 71"/>
                  <a:gd name="T15" fmla="*/ 71 h 71"/>
                  <a:gd name="T16" fmla="*/ 71 w 71"/>
                  <a:gd name="T17" fmla="*/ 71 h 71"/>
                  <a:gd name="T18" fmla="*/ 66 w 71"/>
                  <a:gd name="T19" fmla="*/ 62 h 71"/>
                  <a:gd name="T20" fmla="*/ 52 w 71"/>
                  <a:gd name="T21" fmla="*/ 40 h 71"/>
                  <a:gd name="T22" fmla="*/ 43 w 71"/>
                  <a:gd name="T23" fmla="*/ 29 h 71"/>
                  <a:gd name="T24" fmla="*/ 31 w 71"/>
                  <a:gd name="T25" fmla="*/ 17 h 71"/>
                  <a:gd name="T26" fmla="*/ 17 w 71"/>
                  <a:gd name="T27" fmla="*/ 7 h 71"/>
                  <a:gd name="T28" fmla="*/ 0 w 71"/>
                  <a:gd name="T29" fmla="*/ 0 h 71"/>
                  <a:gd name="T30" fmla="*/ 0 w 71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1">
                    <a:moveTo>
                      <a:pt x="0" y="0"/>
                    </a:moveTo>
                    <a:lnTo>
                      <a:pt x="0" y="0"/>
                    </a:lnTo>
                    <a:lnTo>
                      <a:pt x="14" y="10"/>
                    </a:lnTo>
                    <a:lnTo>
                      <a:pt x="31" y="19"/>
                    </a:lnTo>
                    <a:lnTo>
                      <a:pt x="47" y="38"/>
                    </a:lnTo>
                    <a:lnTo>
                      <a:pt x="47" y="38"/>
                    </a:lnTo>
                    <a:lnTo>
                      <a:pt x="57" y="50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66" y="62"/>
                    </a:lnTo>
                    <a:lnTo>
                      <a:pt x="52" y="40"/>
                    </a:lnTo>
                    <a:lnTo>
                      <a:pt x="43" y="29"/>
                    </a:lnTo>
                    <a:lnTo>
                      <a:pt x="31" y="17"/>
                    </a:lnTo>
                    <a:lnTo>
                      <a:pt x="17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1" name="Freeform 1144"/>
              <p:cNvSpPr>
                <a:spLocks/>
              </p:cNvSpPr>
              <p:nvPr/>
            </p:nvSpPr>
            <p:spPr bwMode="auto">
              <a:xfrm>
                <a:off x="1354908" y="2430393"/>
                <a:ext cx="99326" cy="100746"/>
              </a:xfrm>
              <a:custGeom>
                <a:avLst/>
                <a:gdLst>
                  <a:gd name="T0" fmla="*/ 70 w 70"/>
                  <a:gd name="T1" fmla="*/ 0 h 71"/>
                  <a:gd name="T2" fmla="*/ 70 w 70"/>
                  <a:gd name="T3" fmla="*/ 0 h 71"/>
                  <a:gd name="T4" fmla="*/ 56 w 70"/>
                  <a:gd name="T5" fmla="*/ 7 h 71"/>
                  <a:gd name="T6" fmla="*/ 42 w 70"/>
                  <a:gd name="T7" fmla="*/ 19 h 71"/>
                  <a:gd name="T8" fmla="*/ 25 w 70"/>
                  <a:gd name="T9" fmla="*/ 36 h 71"/>
                  <a:gd name="T10" fmla="*/ 25 w 70"/>
                  <a:gd name="T11" fmla="*/ 36 h 71"/>
                  <a:gd name="T12" fmla="*/ 14 w 70"/>
                  <a:gd name="T13" fmla="*/ 50 h 71"/>
                  <a:gd name="T14" fmla="*/ 0 w 70"/>
                  <a:gd name="T15" fmla="*/ 71 h 71"/>
                  <a:gd name="T16" fmla="*/ 0 w 70"/>
                  <a:gd name="T17" fmla="*/ 71 h 71"/>
                  <a:gd name="T18" fmla="*/ 4 w 70"/>
                  <a:gd name="T19" fmla="*/ 62 h 71"/>
                  <a:gd name="T20" fmla="*/ 18 w 70"/>
                  <a:gd name="T21" fmla="*/ 40 h 71"/>
                  <a:gd name="T22" fmla="*/ 28 w 70"/>
                  <a:gd name="T23" fmla="*/ 29 h 71"/>
                  <a:gd name="T24" fmla="*/ 40 w 70"/>
                  <a:gd name="T25" fmla="*/ 17 h 71"/>
                  <a:gd name="T26" fmla="*/ 54 w 70"/>
                  <a:gd name="T27" fmla="*/ 7 h 71"/>
                  <a:gd name="T28" fmla="*/ 70 w 70"/>
                  <a:gd name="T29" fmla="*/ 0 h 71"/>
                  <a:gd name="T30" fmla="*/ 70 w 70"/>
                  <a:gd name="T3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0" h="71">
                    <a:moveTo>
                      <a:pt x="70" y="0"/>
                    </a:moveTo>
                    <a:lnTo>
                      <a:pt x="70" y="0"/>
                    </a:lnTo>
                    <a:lnTo>
                      <a:pt x="56" y="7"/>
                    </a:lnTo>
                    <a:lnTo>
                      <a:pt x="42" y="19"/>
                    </a:lnTo>
                    <a:lnTo>
                      <a:pt x="25" y="36"/>
                    </a:lnTo>
                    <a:lnTo>
                      <a:pt x="25" y="36"/>
                    </a:lnTo>
                    <a:lnTo>
                      <a:pt x="14" y="50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4" y="62"/>
                    </a:lnTo>
                    <a:lnTo>
                      <a:pt x="18" y="40"/>
                    </a:lnTo>
                    <a:lnTo>
                      <a:pt x="28" y="29"/>
                    </a:lnTo>
                    <a:lnTo>
                      <a:pt x="40" y="17"/>
                    </a:lnTo>
                    <a:lnTo>
                      <a:pt x="54" y="7"/>
                    </a:lnTo>
                    <a:lnTo>
                      <a:pt x="7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2" name="Freeform 1145"/>
              <p:cNvSpPr>
                <a:spLocks/>
              </p:cNvSpPr>
              <p:nvPr/>
            </p:nvSpPr>
            <p:spPr bwMode="auto">
              <a:xfrm>
                <a:off x="1190310" y="2306945"/>
                <a:ext cx="297979" cy="598795"/>
              </a:xfrm>
              <a:custGeom>
                <a:avLst/>
                <a:gdLst>
                  <a:gd name="T0" fmla="*/ 90 w 210"/>
                  <a:gd name="T1" fmla="*/ 0 h 422"/>
                  <a:gd name="T2" fmla="*/ 90 w 210"/>
                  <a:gd name="T3" fmla="*/ 0 h 422"/>
                  <a:gd name="T4" fmla="*/ 97 w 210"/>
                  <a:gd name="T5" fmla="*/ 54 h 422"/>
                  <a:gd name="T6" fmla="*/ 106 w 210"/>
                  <a:gd name="T7" fmla="*/ 111 h 422"/>
                  <a:gd name="T8" fmla="*/ 118 w 210"/>
                  <a:gd name="T9" fmla="*/ 179 h 422"/>
                  <a:gd name="T10" fmla="*/ 134 w 210"/>
                  <a:gd name="T11" fmla="*/ 252 h 422"/>
                  <a:gd name="T12" fmla="*/ 146 w 210"/>
                  <a:gd name="T13" fmla="*/ 288 h 422"/>
                  <a:gd name="T14" fmla="*/ 156 w 210"/>
                  <a:gd name="T15" fmla="*/ 321 h 422"/>
                  <a:gd name="T16" fmla="*/ 167 w 210"/>
                  <a:gd name="T17" fmla="*/ 351 h 422"/>
                  <a:gd name="T18" fmla="*/ 182 w 210"/>
                  <a:gd name="T19" fmla="*/ 380 h 422"/>
                  <a:gd name="T20" fmla="*/ 196 w 210"/>
                  <a:gd name="T21" fmla="*/ 403 h 422"/>
                  <a:gd name="T22" fmla="*/ 210 w 210"/>
                  <a:gd name="T23" fmla="*/ 422 h 422"/>
                  <a:gd name="T24" fmla="*/ 210 w 210"/>
                  <a:gd name="T25" fmla="*/ 422 h 422"/>
                  <a:gd name="T26" fmla="*/ 165 w 210"/>
                  <a:gd name="T27" fmla="*/ 420 h 422"/>
                  <a:gd name="T28" fmla="*/ 165 w 210"/>
                  <a:gd name="T29" fmla="*/ 420 h 422"/>
                  <a:gd name="T30" fmla="*/ 151 w 210"/>
                  <a:gd name="T31" fmla="*/ 403 h 422"/>
                  <a:gd name="T32" fmla="*/ 132 w 210"/>
                  <a:gd name="T33" fmla="*/ 380 h 422"/>
                  <a:gd name="T34" fmla="*/ 111 w 210"/>
                  <a:gd name="T35" fmla="*/ 347 h 422"/>
                  <a:gd name="T36" fmla="*/ 85 w 210"/>
                  <a:gd name="T37" fmla="*/ 304 h 422"/>
                  <a:gd name="T38" fmla="*/ 57 w 210"/>
                  <a:gd name="T39" fmla="*/ 252 h 422"/>
                  <a:gd name="T40" fmla="*/ 28 w 210"/>
                  <a:gd name="T41" fmla="*/ 191 h 422"/>
                  <a:gd name="T42" fmla="*/ 0 w 210"/>
                  <a:gd name="T43" fmla="*/ 120 h 422"/>
                  <a:gd name="T44" fmla="*/ 42 w 210"/>
                  <a:gd name="T45" fmla="*/ 87 h 422"/>
                  <a:gd name="T46" fmla="*/ 12 w 210"/>
                  <a:gd name="T47" fmla="*/ 59 h 422"/>
                  <a:gd name="T48" fmla="*/ 12 w 210"/>
                  <a:gd name="T49" fmla="*/ 59 h 422"/>
                  <a:gd name="T50" fmla="*/ 19 w 210"/>
                  <a:gd name="T51" fmla="*/ 57 h 422"/>
                  <a:gd name="T52" fmla="*/ 35 w 210"/>
                  <a:gd name="T53" fmla="*/ 50 h 422"/>
                  <a:gd name="T54" fmla="*/ 47 w 210"/>
                  <a:gd name="T55" fmla="*/ 43 h 422"/>
                  <a:gd name="T56" fmla="*/ 61 w 210"/>
                  <a:gd name="T57" fmla="*/ 31 h 422"/>
                  <a:gd name="T58" fmla="*/ 75 w 210"/>
                  <a:gd name="T59" fmla="*/ 19 h 422"/>
                  <a:gd name="T60" fmla="*/ 90 w 210"/>
                  <a:gd name="T61" fmla="*/ 0 h 422"/>
                  <a:gd name="T62" fmla="*/ 90 w 210"/>
                  <a:gd name="T63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22">
                    <a:moveTo>
                      <a:pt x="90" y="0"/>
                    </a:moveTo>
                    <a:lnTo>
                      <a:pt x="90" y="0"/>
                    </a:lnTo>
                    <a:lnTo>
                      <a:pt x="97" y="54"/>
                    </a:lnTo>
                    <a:lnTo>
                      <a:pt x="106" y="111"/>
                    </a:lnTo>
                    <a:lnTo>
                      <a:pt x="118" y="179"/>
                    </a:lnTo>
                    <a:lnTo>
                      <a:pt x="134" y="252"/>
                    </a:lnTo>
                    <a:lnTo>
                      <a:pt x="146" y="288"/>
                    </a:lnTo>
                    <a:lnTo>
                      <a:pt x="156" y="321"/>
                    </a:lnTo>
                    <a:lnTo>
                      <a:pt x="167" y="351"/>
                    </a:lnTo>
                    <a:lnTo>
                      <a:pt x="182" y="380"/>
                    </a:lnTo>
                    <a:lnTo>
                      <a:pt x="196" y="403"/>
                    </a:lnTo>
                    <a:lnTo>
                      <a:pt x="210" y="422"/>
                    </a:lnTo>
                    <a:lnTo>
                      <a:pt x="210" y="422"/>
                    </a:lnTo>
                    <a:lnTo>
                      <a:pt x="165" y="420"/>
                    </a:lnTo>
                    <a:lnTo>
                      <a:pt x="165" y="420"/>
                    </a:lnTo>
                    <a:lnTo>
                      <a:pt x="151" y="403"/>
                    </a:lnTo>
                    <a:lnTo>
                      <a:pt x="132" y="380"/>
                    </a:lnTo>
                    <a:lnTo>
                      <a:pt x="111" y="347"/>
                    </a:lnTo>
                    <a:lnTo>
                      <a:pt x="85" y="304"/>
                    </a:lnTo>
                    <a:lnTo>
                      <a:pt x="57" y="252"/>
                    </a:lnTo>
                    <a:lnTo>
                      <a:pt x="28" y="191"/>
                    </a:lnTo>
                    <a:lnTo>
                      <a:pt x="0" y="120"/>
                    </a:lnTo>
                    <a:lnTo>
                      <a:pt x="42" y="87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19" y="57"/>
                    </a:lnTo>
                    <a:lnTo>
                      <a:pt x="35" y="50"/>
                    </a:lnTo>
                    <a:lnTo>
                      <a:pt x="47" y="43"/>
                    </a:lnTo>
                    <a:lnTo>
                      <a:pt x="61" y="31"/>
                    </a:lnTo>
                    <a:lnTo>
                      <a:pt x="75" y="19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3" name="Freeform 1146"/>
              <p:cNvSpPr>
                <a:spLocks/>
              </p:cNvSpPr>
              <p:nvPr/>
            </p:nvSpPr>
            <p:spPr bwMode="auto">
              <a:xfrm>
                <a:off x="1193148" y="2474380"/>
                <a:ext cx="224193" cy="421427"/>
              </a:xfrm>
              <a:custGeom>
                <a:avLst/>
                <a:gdLst>
                  <a:gd name="T0" fmla="*/ 0 w 158"/>
                  <a:gd name="T1" fmla="*/ 0 h 297"/>
                  <a:gd name="T2" fmla="*/ 0 w 158"/>
                  <a:gd name="T3" fmla="*/ 0 h 297"/>
                  <a:gd name="T4" fmla="*/ 12 w 158"/>
                  <a:gd name="T5" fmla="*/ 33 h 297"/>
                  <a:gd name="T6" fmla="*/ 26 w 158"/>
                  <a:gd name="T7" fmla="*/ 68 h 297"/>
                  <a:gd name="T8" fmla="*/ 45 w 158"/>
                  <a:gd name="T9" fmla="*/ 113 h 297"/>
                  <a:gd name="T10" fmla="*/ 69 w 158"/>
                  <a:gd name="T11" fmla="*/ 160 h 297"/>
                  <a:gd name="T12" fmla="*/ 97 w 158"/>
                  <a:gd name="T13" fmla="*/ 210 h 297"/>
                  <a:gd name="T14" fmla="*/ 125 w 158"/>
                  <a:gd name="T15" fmla="*/ 257 h 297"/>
                  <a:gd name="T16" fmla="*/ 142 w 158"/>
                  <a:gd name="T17" fmla="*/ 278 h 297"/>
                  <a:gd name="T18" fmla="*/ 158 w 158"/>
                  <a:gd name="T19" fmla="*/ 297 h 297"/>
                  <a:gd name="T20" fmla="*/ 158 w 158"/>
                  <a:gd name="T21" fmla="*/ 297 h 297"/>
                  <a:gd name="T22" fmla="*/ 142 w 158"/>
                  <a:gd name="T23" fmla="*/ 273 h 297"/>
                  <a:gd name="T24" fmla="*/ 102 w 158"/>
                  <a:gd name="T25" fmla="*/ 207 h 297"/>
                  <a:gd name="T26" fmla="*/ 76 w 158"/>
                  <a:gd name="T27" fmla="*/ 165 h 297"/>
                  <a:gd name="T28" fmla="*/ 50 w 158"/>
                  <a:gd name="T29" fmla="*/ 113 h 297"/>
                  <a:gd name="T30" fmla="*/ 24 w 158"/>
                  <a:gd name="T31" fmla="*/ 59 h 297"/>
                  <a:gd name="T32" fmla="*/ 3 w 158"/>
                  <a:gd name="T33" fmla="*/ 0 h 297"/>
                  <a:gd name="T34" fmla="*/ 0 w 158"/>
                  <a:gd name="T3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8" h="297">
                    <a:moveTo>
                      <a:pt x="0" y="0"/>
                    </a:moveTo>
                    <a:lnTo>
                      <a:pt x="0" y="0"/>
                    </a:lnTo>
                    <a:lnTo>
                      <a:pt x="12" y="33"/>
                    </a:lnTo>
                    <a:lnTo>
                      <a:pt x="26" y="68"/>
                    </a:lnTo>
                    <a:lnTo>
                      <a:pt x="45" y="113"/>
                    </a:lnTo>
                    <a:lnTo>
                      <a:pt x="69" y="160"/>
                    </a:lnTo>
                    <a:lnTo>
                      <a:pt x="97" y="210"/>
                    </a:lnTo>
                    <a:lnTo>
                      <a:pt x="125" y="257"/>
                    </a:lnTo>
                    <a:lnTo>
                      <a:pt x="142" y="278"/>
                    </a:lnTo>
                    <a:lnTo>
                      <a:pt x="158" y="297"/>
                    </a:lnTo>
                    <a:lnTo>
                      <a:pt x="158" y="297"/>
                    </a:lnTo>
                    <a:lnTo>
                      <a:pt x="142" y="273"/>
                    </a:lnTo>
                    <a:lnTo>
                      <a:pt x="102" y="207"/>
                    </a:lnTo>
                    <a:lnTo>
                      <a:pt x="76" y="165"/>
                    </a:lnTo>
                    <a:lnTo>
                      <a:pt x="50" y="113"/>
                    </a:lnTo>
                    <a:lnTo>
                      <a:pt x="24" y="59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4" name="Freeform 1147"/>
              <p:cNvSpPr>
                <a:spLocks/>
              </p:cNvSpPr>
              <p:nvPr/>
            </p:nvSpPr>
            <p:spPr bwMode="auto">
              <a:xfrm>
                <a:off x="1193148" y="2430393"/>
                <a:ext cx="68109" cy="43988"/>
              </a:xfrm>
              <a:custGeom>
                <a:avLst/>
                <a:gdLst>
                  <a:gd name="T0" fmla="*/ 40 w 48"/>
                  <a:gd name="T1" fmla="*/ 0 h 31"/>
                  <a:gd name="T2" fmla="*/ 0 w 48"/>
                  <a:gd name="T3" fmla="*/ 31 h 31"/>
                  <a:gd name="T4" fmla="*/ 48 w 48"/>
                  <a:gd name="T5" fmla="*/ 5 h 31"/>
                  <a:gd name="T6" fmla="*/ 40 w 48"/>
                  <a:gd name="T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1">
                    <a:moveTo>
                      <a:pt x="40" y="0"/>
                    </a:moveTo>
                    <a:lnTo>
                      <a:pt x="0" y="31"/>
                    </a:lnTo>
                    <a:lnTo>
                      <a:pt x="48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5" name="Freeform 1148"/>
              <p:cNvSpPr>
                <a:spLocks/>
              </p:cNvSpPr>
              <p:nvPr/>
            </p:nvSpPr>
            <p:spPr bwMode="auto">
              <a:xfrm>
                <a:off x="1210176" y="2390663"/>
                <a:ext cx="56758" cy="46826"/>
              </a:xfrm>
              <a:custGeom>
                <a:avLst/>
                <a:gdLst>
                  <a:gd name="T0" fmla="*/ 0 w 40"/>
                  <a:gd name="T1" fmla="*/ 0 h 33"/>
                  <a:gd name="T2" fmla="*/ 33 w 40"/>
                  <a:gd name="T3" fmla="*/ 33 h 33"/>
                  <a:gd name="T4" fmla="*/ 40 w 40"/>
                  <a:gd name="T5" fmla="*/ 28 h 33"/>
                  <a:gd name="T6" fmla="*/ 0 w 40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3">
                    <a:moveTo>
                      <a:pt x="0" y="0"/>
                    </a:moveTo>
                    <a:lnTo>
                      <a:pt x="33" y="33"/>
                    </a:lnTo>
                    <a:lnTo>
                      <a:pt x="4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6" name="Freeform 1149"/>
              <p:cNvSpPr>
                <a:spLocks/>
              </p:cNvSpPr>
              <p:nvPr/>
            </p:nvSpPr>
            <p:spPr bwMode="auto">
              <a:xfrm>
                <a:off x="1454234" y="2304107"/>
                <a:ext cx="263924" cy="601633"/>
              </a:xfrm>
              <a:custGeom>
                <a:avLst/>
                <a:gdLst>
                  <a:gd name="T0" fmla="*/ 95 w 186"/>
                  <a:gd name="T1" fmla="*/ 0 h 424"/>
                  <a:gd name="T2" fmla="*/ 95 w 186"/>
                  <a:gd name="T3" fmla="*/ 0 h 424"/>
                  <a:gd name="T4" fmla="*/ 99 w 186"/>
                  <a:gd name="T5" fmla="*/ 9 h 424"/>
                  <a:gd name="T6" fmla="*/ 104 w 186"/>
                  <a:gd name="T7" fmla="*/ 16 h 424"/>
                  <a:gd name="T8" fmla="*/ 111 w 186"/>
                  <a:gd name="T9" fmla="*/ 28 h 424"/>
                  <a:gd name="T10" fmla="*/ 123 w 186"/>
                  <a:gd name="T11" fmla="*/ 40 h 424"/>
                  <a:gd name="T12" fmla="*/ 137 w 186"/>
                  <a:gd name="T13" fmla="*/ 49 h 424"/>
                  <a:gd name="T14" fmla="*/ 153 w 186"/>
                  <a:gd name="T15" fmla="*/ 56 h 424"/>
                  <a:gd name="T16" fmla="*/ 175 w 186"/>
                  <a:gd name="T17" fmla="*/ 63 h 424"/>
                  <a:gd name="T18" fmla="*/ 144 w 186"/>
                  <a:gd name="T19" fmla="*/ 94 h 424"/>
                  <a:gd name="T20" fmla="*/ 186 w 186"/>
                  <a:gd name="T21" fmla="*/ 125 h 424"/>
                  <a:gd name="T22" fmla="*/ 186 w 186"/>
                  <a:gd name="T23" fmla="*/ 125 h 424"/>
                  <a:gd name="T24" fmla="*/ 175 w 186"/>
                  <a:gd name="T25" fmla="*/ 158 h 424"/>
                  <a:gd name="T26" fmla="*/ 158 w 186"/>
                  <a:gd name="T27" fmla="*/ 193 h 424"/>
                  <a:gd name="T28" fmla="*/ 139 w 186"/>
                  <a:gd name="T29" fmla="*/ 238 h 424"/>
                  <a:gd name="T30" fmla="*/ 116 w 186"/>
                  <a:gd name="T31" fmla="*/ 287 h 424"/>
                  <a:gd name="T32" fmla="*/ 87 w 186"/>
                  <a:gd name="T33" fmla="*/ 337 h 424"/>
                  <a:gd name="T34" fmla="*/ 57 w 186"/>
                  <a:gd name="T35" fmla="*/ 384 h 424"/>
                  <a:gd name="T36" fmla="*/ 40 w 186"/>
                  <a:gd name="T37" fmla="*/ 405 h 424"/>
                  <a:gd name="T38" fmla="*/ 24 w 186"/>
                  <a:gd name="T39" fmla="*/ 424 h 424"/>
                  <a:gd name="T40" fmla="*/ 24 w 186"/>
                  <a:gd name="T41" fmla="*/ 424 h 424"/>
                  <a:gd name="T42" fmla="*/ 14 w 186"/>
                  <a:gd name="T43" fmla="*/ 415 h 424"/>
                  <a:gd name="T44" fmla="*/ 7 w 186"/>
                  <a:gd name="T45" fmla="*/ 405 h 424"/>
                  <a:gd name="T46" fmla="*/ 0 w 186"/>
                  <a:gd name="T47" fmla="*/ 391 h 424"/>
                  <a:gd name="T48" fmla="*/ 0 w 186"/>
                  <a:gd name="T49" fmla="*/ 391 h 424"/>
                  <a:gd name="T50" fmla="*/ 12 w 186"/>
                  <a:gd name="T51" fmla="*/ 368 h 424"/>
                  <a:gd name="T52" fmla="*/ 24 w 186"/>
                  <a:gd name="T53" fmla="*/ 335 h 424"/>
                  <a:gd name="T54" fmla="*/ 38 w 186"/>
                  <a:gd name="T55" fmla="*/ 292 h 424"/>
                  <a:gd name="T56" fmla="*/ 52 w 186"/>
                  <a:gd name="T57" fmla="*/ 236 h 424"/>
                  <a:gd name="T58" fmla="*/ 69 w 186"/>
                  <a:gd name="T59" fmla="*/ 170 h 424"/>
                  <a:gd name="T60" fmla="*/ 83 w 186"/>
                  <a:gd name="T61" fmla="*/ 89 h 424"/>
                  <a:gd name="T62" fmla="*/ 95 w 186"/>
                  <a:gd name="T63" fmla="*/ 0 h 424"/>
                  <a:gd name="T64" fmla="*/ 95 w 186"/>
                  <a:gd name="T65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6" h="424">
                    <a:moveTo>
                      <a:pt x="95" y="0"/>
                    </a:moveTo>
                    <a:lnTo>
                      <a:pt x="95" y="0"/>
                    </a:lnTo>
                    <a:lnTo>
                      <a:pt x="99" y="9"/>
                    </a:lnTo>
                    <a:lnTo>
                      <a:pt x="104" y="16"/>
                    </a:lnTo>
                    <a:lnTo>
                      <a:pt x="111" y="28"/>
                    </a:lnTo>
                    <a:lnTo>
                      <a:pt x="123" y="40"/>
                    </a:lnTo>
                    <a:lnTo>
                      <a:pt x="137" y="49"/>
                    </a:lnTo>
                    <a:lnTo>
                      <a:pt x="153" y="56"/>
                    </a:lnTo>
                    <a:lnTo>
                      <a:pt x="175" y="63"/>
                    </a:lnTo>
                    <a:lnTo>
                      <a:pt x="144" y="94"/>
                    </a:lnTo>
                    <a:lnTo>
                      <a:pt x="186" y="125"/>
                    </a:lnTo>
                    <a:lnTo>
                      <a:pt x="186" y="125"/>
                    </a:lnTo>
                    <a:lnTo>
                      <a:pt x="175" y="158"/>
                    </a:lnTo>
                    <a:lnTo>
                      <a:pt x="158" y="193"/>
                    </a:lnTo>
                    <a:lnTo>
                      <a:pt x="139" y="238"/>
                    </a:lnTo>
                    <a:lnTo>
                      <a:pt x="116" y="287"/>
                    </a:lnTo>
                    <a:lnTo>
                      <a:pt x="87" y="337"/>
                    </a:lnTo>
                    <a:lnTo>
                      <a:pt x="57" y="384"/>
                    </a:lnTo>
                    <a:lnTo>
                      <a:pt x="40" y="405"/>
                    </a:lnTo>
                    <a:lnTo>
                      <a:pt x="24" y="424"/>
                    </a:lnTo>
                    <a:lnTo>
                      <a:pt x="24" y="424"/>
                    </a:lnTo>
                    <a:lnTo>
                      <a:pt x="14" y="415"/>
                    </a:lnTo>
                    <a:lnTo>
                      <a:pt x="7" y="405"/>
                    </a:lnTo>
                    <a:lnTo>
                      <a:pt x="0" y="391"/>
                    </a:lnTo>
                    <a:lnTo>
                      <a:pt x="0" y="391"/>
                    </a:lnTo>
                    <a:lnTo>
                      <a:pt x="12" y="368"/>
                    </a:lnTo>
                    <a:lnTo>
                      <a:pt x="24" y="335"/>
                    </a:lnTo>
                    <a:lnTo>
                      <a:pt x="38" y="292"/>
                    </a:lnTo>
                    <a:lnTo>
                      <a:pt x="52" y="236"/>
                    </a:lnTo>
                    <a:lnTo>
                      <a:pt x="69" y="170"/>
                    </a:lnTo>
                    <a:lnTo>
                      <a:pt x="83" y="89"/>
                    </a:lnTo>
                    <a:lnTo>
                      <a:pt x="95" y="0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7" name="Freeform 1150"/>
              <p:cNvSpPr>
                <a:spLocks/>
              </p:cNvSpPr>
              <p:nvPr/>
            </p:nvSpPr>
            <p:spPr bwMode="auto">
              <a:xfrm>
                <a:off x="1491127" y="2477218"/>
                <a:ext cx="227031" cy="425684"/>
              </a:xfrm>
              <a:custGeom>
                <a:avLst/>
                <a:gdLst>
                  <a:gd name="T0" fmla="*/ 160 w 160"/>
                  <a:gd name="T1" fmla="*/ 0 h 300"/>
                  <a:gd name="T2" fmla="*/ 160 w 160"/>
                  <a:gd name="T3" fmla="*/ 0 h 300"/>
                  <a:gd name="T4" fmla="*/ 149 w 160"/>
                  <a:gd name="T5" fmla="*/ 33 h 300"/>
                  <a:gd name="T6" fmla="*/ 135 w 160"/>
                  <a:gd name="T7" fmla="*/ 71 h 300"/>
                  <a:gd name="T8" fmla="*/ 116 w 160"/>
                  <a:gd name="T9" fmla="*/ 114 h 300"/>
                  <a:gd name="T10" fmla="*/ 90 w 160"/>
                  <a:gd name="T11" fmla="*/ 163 h 300"/>
                  <a:gd name="T12" fmla="*/ 64 w 160"/>
                  <a:gd name="T13" fmla="*/ 213 h 300"/>
                  <a:gd name="T14" fmla="*/ 33 w 160"/>
                  <a:gd name="T15" fmla="*/ 260 h 300"/>
                  <a:gd name="T16" fmla="*/ 17 w 160"/>
                  <a:gd name="T17" fmla="*/ 281 h 300"/>
                  <a:gd name="T18" fmla="*/ 0 w 160"/>
                  <a:gd name="T19" fmla="*/ 300 h 300"/>
                  <a:gd name="T20" fmla="*/ 0 w 160"/>
                  <a:gd name="T21" fmla="*/ 300 h 300"/>
                  <a:gd name="T22" fmla="*/ 19 w 160"/>
                  <a:gd name="T23" fmla="*/ 276 h 300"/>
                  <a:gd name="T24" fmla="*/ 59 w 160"/>
                  <a:gd name="T25" fmla="*/ 210 h 300"/>
                  <a:gd name="T26" fmla="*/ 85 w 160"/>
                  <a:gd name="T27" fmla="*/ 165 h 300"/>
                  <a:gd name="T28" fmla="*/ 111 w 160"/>
                  <a:gd name="T29" fmla="*/ 114 h 300"/>
                  <a:gd name="T30" fmla="*/ 137 w 160"/>
                  <a:gd name="T31" fmla="*/ 59 h 300"/>
                  <a:gd name="T32" fmla="*/ 158 w 160"/>
                  <a:gd name="T33" fmla="*/ 0 h 300"/>
                  <a:gd name="T34" fmla="*/ 160 w 160"/>
                  <a:gd name="T3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0" h="300">
                    <a:moveTo>
                      <a:pt x="160" y="0"/>
                    </a:moveTo>
                    <a:lnTo>
                      <a:pt x="160" y="0"/>
                    </a:lnTo>
                    <a:lnTo>
                      <a:pt x="149" y="33"/>
                    </a:lnTo>
                    <a:lnTo>
                      <a:pt x="135" y="71"/>
                    </a:lnTo>
                    <a:lnTo>
                      <a:pt x="116" y="114"/>
                    </a:lnTo>
                    <a:lnTo>
                      <a:pt x="90" y="163"/>
                    </a:lnTo>
                    <a:lnTo>
                      <a:pt x="64" y="213"/>
                    </a:lnTo>
                    <a:lnTo>
                      <a:pt x="33" y="260"/>
                    </a:lnTo>
                    <a:lnTo>
                      <a:pt x="17" y="281"/>
                    </a:lnTo>
                    <a:lnTo>
                      <a:pt x="0" y="300"/>
                    </a:lnTo>
                    <a:lnTo>
                      <a:pt x="0" y="300"/>
                    </a:lnTo>
                    <a:lnTo>
                      <a:pt x="19" y="276"/>
                    </a:lnTo>
                    <a:lnTo>
                      <a:pt x="59" y="210"/>
                    </a:lnTo>
                    <a:lnTo>
                      <a:pt x="85" y="165"/>
                    </a:lnTo>
                    <a:lnTo>
                      <a:pt x="111" y="114"/>
                    </a:lnTo>
                    <a:lnTo>
                      <a:pt x="137" y="59"/>
                    </a:lnTo>
                    <a:lnTo>
                      <a:pt x="158" y="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8" name="Freeform 1151"/>
              <p:cNvSpPr>
                <a:spLocks/>
              </p:cNvSpPr>
              <p:nvPr/>
            </p:nvSpPr>
            <p:spPr bwMode="auto">
              <a:xfrm>
                <a:off x="1651468" y="2434650"/>
                <a:ext cx="66691" cy="42568"/>
              </a:xfrm>
              <a:custGeom>
                <a:avLst/>
                <a:gdLst>
                  <a:gd name="T0" fmla="*/ 5 w 47"/>
                  <a:gd name="T1" fmla="*/ 0 h 30"/>
                  <a:gd name="T2" fmla="*/ 47 w 47"/>
                  <a:gd name="T3" fmla="*/ 30 h 30"/>
                  <a:gd name="T4" fmla="*/ 0 w 47"/>
                  <a:gd name="T5" fmla="*/ 4 h 30"/>
                  <a:gd name="T6" fmla="*/ 5 w 4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30">
                    <a:moveTo>
                      <a:pt x="5" y="0"/>
                    </a:moveTo>
                    <a:lnTo>
                      <a:pt x="47" y="30"/>
                    </a:lnTo>
                    <a:lnTo>
                      <a:pt x="0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sp>
            <p:nvSpPr>
              <p:cNvPr id="149" name="Freeform 1152"/>
              <p:cNvSpPr>
                <a:spLocks/>
              </p:cNvSpPr>
              <p:nvPr/>
            </p:nvSpPr>
            <p:spPr bwMode="auto">
              <a:xfrm>
                <a:off x="1645792" y="2397757"/>
                <a:ext cx="52501" cy="42568"/>
              </a:xfrm>
              <a:custGeom>
                <a:avLst/>
                <a:gdLst>
                  <a:gd name="T0" fmla="*/ 37 w 37"/>
                  <a:gd name="T1" fmla="*/ 0 h 30"/>
                  <a:gd name="T2" fmla="*/ 7 w 37"/>
                  <a:gd name="T3" fmla="*/ 30 h 30"/>
                  <a:gd name="T4" fmla="*/ 0 w 37"/>
                  <a:gd name="T5" fmla="*/ 28 h 30"/>
                  <a:gd name="T6" fmla="*/ 37 w 37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0">
                    <a:moveTo>
                      <a:pt x="37" y="0"/>
                    </a:moveTo>
                    <a:lnTo>
                      <a:pt x="7" y="30"/>
                    </a:lnTo>
                    <a:lnTo>
                      <a:pt x="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b="1"/>
              </a:p>
            </p:txBody>
          </p:sp>
          <p:grpSp>
            <p:nvGrpSpPr>
              <p:cNvPr id="150" name="Group 1722"/>
              <p:cNvGrpSpPr/>
              <p:nvPr/>
            </p:nvGrpSpPr>
            <p:grpSpPr>
              <a:xfrm>
                <a:off x="1406669" y="2430022"/>
                <a:ext cx="107840" cy="458320"/>
                <a:chOff x="2649538" y="992188"/>
                <a:chExt cx="120650" cy="512763"/>
              </a:xfrm>
              <a:solidFill>
                <a:schemeClr val="tx1"/>
              </a:solidFill>
            </p:grpSpPr>
            <p:sp>
              <p:nvSpPr>
                <p:cNvPr id="151" name="Freeform 1500"/>
                <p:cNvSpPr>
                  <a:spLocks/>
                </p:cNvSpPr>
                <p:nvPr/>
              </p:nvSpPr>
              <p:spPr bwMode="auto">
                <a:xfrm>
                  <a:off x="2649538" y="1101726"/>
                  <a:ext cx="120650" cy="403225"/>
                </a:xfrm>
                <a:custGeom>
                  <a:avLst/>
                  <a:gdLst>
                    <a:gd name="T0" fmla="*/ 0 w 76"/>
                    <a:gd name="T1" fmla="*/ 163 h 254"/>
                    <a:gd name="T2" fmla="*/ 0 w 76"/>
                    <a:gd name="T3" fmla="*/ 163 h 254"/>
                    <a:gd name="T4" fmla="*/ 14 w 76"/>
                    <a:gd name="T5" fmla="*/ 205 h 254"/>
                    <a:gd name="T6" fmla="*/ 28 w 76"/>
                    <a:gd name="T7" fmla="*/ 236 h 254"/>
                    <a:gd name="T8" fmla="*/ 35 w 76"/>
                    <a:gd name="T9" fmla="*/ 247 h 254"/>
                    <a:gd name="T10" fmla="*/ 40 w 76"/>
                    <a:gd name="T11" fmla="*/ 254 h 254"/>
                    <a:gd name="T12" fmla="*/ 40 w 76"/>
                    <a:gd name="T13" fmla="*/ 254 h 254"/>
                    <a:gd name="T14" fmla="*/ 57 w 76"/>
                    <a:gd name="T15" fmla="*/ 217 h 254"/>
                    <a:gd name="T16" fmla="*/ 68 w 76"/>
                    <a:gd name="T17" fmla="*/ 186 h 254"/>
                    <a:gd name="T18" fmla="*/ 76 w 76"/>
                    <a:gd name="T19" fmla="*/ 163 h 254"/>
                    <a:gd name="T20" fmla="*/ 76 w 76"/>
                    <a:gd name="T21" fmla="*/ 163 h 254"/>
                    <a:gd name="T22" fmla="*/ 71 w 76"/>
                    <a:gd name="T23" fmla="*/ 99 h 254"/>
                    <a:gd name="T24" fmla="*/ 64 w 76"/>
                    <a:gd name="T25" fmla="*/ 47 h 254"/>
                    <a:gd name="T26" fmla="*/ 59 w 76"/>
                    <a:gd name="T27" fmla="*/ 21 h 254"/>
                    <a:gd name="T28" fmla="*/ 54 w 76"/>
                    <a:gd name="T29" fmla="*/ 2 h 254"/>
                    <a:gd name="T30" fmla="*/ 54 w 76"/>
                    <a:gd name="T31" fmla="*/ 2 h 254"/>
                    <a:gd name="T32" fmla="*/ 52 w 76"/>
                    <a:gd name="T33" fmla="*/ 5 h 254"/>
                    <a:gd name="T34" fmla="*/ 45 w 76"/>
                    <a:gd name="T35" fmla="*/ 7 h 254"/>
                    <a:gd name="T36" fmla="*/ 40 w 76"/>
                    <a:gd name="T37" fmla="*/ 9 h 254"/>
                    <a:gd name="T38" fmla="*/ 33 w 76"/>
                    <a:gd name="T39" fmla="*/ 7 h 254"/>
                    <a:gd name="T40" fmla="*/ 28 w 76"/>
                    <a:gd name="T41" fmla="*/ 5 h 254"/>
                    <a:gd name="T42" fmla="*/ 21 w 76"/>
                    <a:gd name="T43" fmla="*/ 0 h 254"/>
                    <a:gd name="T44" fmla="*/ 21 w 76"/>
                    <a:gd name="T45" fmla="*/ 0 h 254"/>
                    <a:gd name="T46" fmla="*/ 12 w 76"/>
                    <a:gd name="T47" fmla="*/ 56 h 254"/>
                    <a:gd name="T48" fmla="*/ 5 w 76"/>
                    <a:gd name="T49" fmla="*/ 108 h 254"/>
                    <a:gd name="T50" fmla="*/ 0 w 76"/>
                    <a:gd name="T51" fmla="*/ 163 h 254"/>
                    <a:gd name="T52" fmla="*/ 0 w 76"/>
                    <a:gd name="T53" fmla="*/ 163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6" h="254">
                      <a:moveTo>
                        <a:pt x="0" y="163"/>
                      </a:moveTo>
                      <a:lnTo>
                        <a:pt x="0" y="163"/>
                      </a:lnTo>
                      <a:lnTo>
                        <a:pt x="14" y="205"/>
                      </a:lnTo>
                      <a:lnTo>
                        <a:pt x="28" y="236"/>
                      </a:lnTo>
                      <a:lnTo>
                        <a:pt x="35" y="247"/>
                      </a:lnTo>
                      <a:lnTo>
                        <a:pt x="40" y="254"/>
                      </a:lnTo>
                      <a:lnTo>
                        <a:pt x="40" y="254"/>
                      </a:lnTo>
                      <a:lnTo>
                        <a:pt x="57" y="217"/>
                      </a:lnTo>
                      <a:lnTo>
                        <a:pt x="68" y="186"/>
                      </a:lnTo>
                      <a:lnTo>
                        <a:pt x="76" y="163"/>
                      </a:lnTo>
                      <a:lnTo>
                        <a:pt x="76" y="163"/>
                      </a:lnTo>
                      <a:lnTo>
                        <a:pt x="71" y="99"/>
                      </a:lnTo>
                      <a:lnTo>
                        <a:pt x="64" y="47"/>
                      </a:lnTo>
                      <a:lnTo>
                        <a:pt x="59" y="21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2" y="5"/>
                      </a:lnTo>
                      <a:lnTo>
                        <a:pt x="45" y="7"/>
                      </a:lnTo>
                      <a:lnTo>
                        <a:pt x="40" y="9"/>
                      </a:lnTo>
                      <a:lnTo>
                        <a:pt x="33" y="7"/>
                      </a:lnTo>
                      <a:lnTo>
                        <a:pt x="28" y="5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2" y="56"/>
                      </a:lnTo>
                      <a:lnTo>
                        <a:pt x="5" y="10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  <p:sp>
              <p:nvSpPr>
                <p:cNvPr id="152" name="Freeform 1520"/>
                <p:cNvSpPr>
                  <a:spLocks/>
                </p:cNvSpPr>
                <p:nvPr/>
              </p:nvSpPr>
              <p:spPr bwMode="auto">
                <a:xfrm>
                  <a:off x="2652713" y="992188"/>
                  <a:ext cx="117475" cy="123825"/>
                </a:xfrm>
                <a:custGeom>
                  <a:avLst/>
                  <a:gdLst>
                    <a:gd name="T0" fmla="*/ 0 w 74"/>
                    <a:gd name="T1" fmla="*/ 24 h 78"/>
                    <a:gd name="T2" fmla="*/ 0 w 74"/>
                    <a:gd name="T3" fmla="*/ 24 h 78"/>
                    <a:gd name="T4" fmla="*/ 5 w 74"/>
                    <a:gd name="T5" fmla="*/ 41 h 78"/>
                    <a:gd name="T6" fmla="*/ 12 w 74"/>
                    <a:gd name="T7" fmla="*/ 55 h 78"/>
                    <a:gd name="T8" fmla="*/ 19 w 74"/>
                    <a:gd name="T9" fmla="*/ 69 h 78"/>
                    <a:gd name="T10" fmla="*/ 19 w 74"/>
                    <a:gd name="T11" fmla="*/ 69 h 78"/>
                    <a:gd name="T12" fmla="*/ 26 w 74"/>
                    <a:gd name="T13" fmla="*/ 76 h 78"/>
                    <a:gd name="T14" fmla="*/ 36 w 74"/>
                    <a:gd name="T15" fmla="*/ 78 h 78"/>
                    <a:gd name="T16" fmla="*/ 36 w 74"/>
                    <a:gd name="T17" fmla="*/ 78 h 78"/>
                    <a:gd name="T18" fmla="*/ 41 w 74"/>
                    <a:gd name="T19" fmla="*/ 78 h 78"/>
                    <a:gd name="T20" fmla="*/ 43 w 74"/>
                    <a:gd name="T21" fmla="*/ 78 h 78"/>
                    <a:gd name="T22" fmla="*/ 50 w 74"/>
                    <a:gd name="T23" fmla="*/ 76 h 78"/>
                    <a:gd name="T24" fmla="*/ 55 w 74"/>
                    <a:gd name="T25" fmla="*/ 69 h 78"/>
                    <a:gd name="T26" fmla="*/ 62 w 74"/>
                    <a:gd name="T27" fmla="*/ 59 h 78"/>
                    <a:gd name="T28" fmla="*/ 66 w 74"/>
                    <a:gd name="T29" fmla="*/ 43 h 78"/>
                    <a:gd name="T30" fmla="*/ 74 w 74"/>
                    <a:gd name="T31" fmla="*/ 24 h 78"/>
                    <a:gd name="T32" fmla="*/ 74 w 74"/>
                    <a:gd name="T33" fmla="*/ 24 h 78"/>
                    <a:gd name="T34" fmla="*/ 71 w 74"/>
                    <a:gd name="T35" fmla="*/ 22 h 78"/>
                    <a:gd name="T36" fmla="*/ 66 w 74"/>
                    <a:gd name="T37" fmla="*/ 15 h 78"/>
                    <a:gd name="T38" fmla="*/ 55 w 74"/>
                    <a:gd name="T39" fmla="*/ 8 h 78"/>
                    <a:gd name="T40" fmla="*/ 36 w 74"/>
                    <a:gd name="T41" fmla="*/ 0 h 78"/>
                    <a:gd name="T42" fmla="*/ 36 w 74"/>
                    <a:gd name="T43" fmla="*/ 0 h 78"/>
                    <a:gd name="T44" fmla="*/ 22 w 74"/>
                    <a:gd name="T45" fmla="*/ 5 h 78"/>
                    <a:gd name="T46" fmla="*/ 10 w 74"/>
                    <a:gd name="T47" fmla="*/ 12 h 78"/>
                    <a:gd name="T48" fmla="*/ 5 w 74"/>
                    <a:gd name="T49" fmla="*/ 17 h 78"/>
                    <a:gd name="T50" fmla="*/ 0 w 74"/>
                    <a:gd name="T51" fmla="*/ 24 h 78"/>
                    <a:gd name="T52" fmla="*/ 0 w 74"/>
                    <a:gd name="T5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78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5" y="41"/>
                      </a:lnTo>
                      <a:lnTo>
                        <a:pt x="12" y="55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6" y="76"/>
                      </a:lnTo>
                      <a:lnTo>
                        <a:pt x="36" y="78"/>
                      </a:lnTo>
                      <a:lnTo>
                        <a:pt x="36" y="78"/>
                      </a:lnTo>
                      <a:lnTo>
                        <a:pt x="41" y="78"/>
                      </a:lnTo>
                      <a:lnTo>
                        <a:pt x="43" y="78"/>
                      </a:lnTo>
                      <a:lnTo>
                        <a:pt x="50" y="76"/>
                      </a:lnTo>
                      <a:lnTo>
                        <a:pt x="55" y="69"/>
                      </a:lnTo>
                      <a:lnTo>
                        <a:pt x="62" y="59"/>
                      </a:lnTo>
                      <a:lnTo>
                        <a:pt x="66" y="43"/>
                      </a:lnTo>
                      <a:lnTo>
                        <a:pt x="74" y="24"/>
                      </a:lnTo>
                      <a:lnTo>
                        <a:pt x="74" y="24"/>
                      </a:lnTo>
                      <a:lnTo>
                        <a:pt x="71" y="22"/>
                      </a:lnTo>
                      <a:lnTo>
                        <a:pt x="66" y="15"/>
                      </a:lnTo>
                      <a:lnTo>
                        <a:pt x="55" y="8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2" y="5"/>
                      </a:lnTo>
                      <a:lnTo>
                        <a:pt x="10" y="12"/>
                      </a:lnTo>
                      <a:lnTo>
                        <a:pt x="5" y="17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200" b="1"/>
                </a:p>
              </p:txBody>
            </p:sp>
          </p:grpSp>
        </p:grpSp>
      </p:grpSp>
      <p:sp>
        <p:nvSpPr>
          <p:cNvPr id="114" name="TextBox 113"/>
          <p:cNvSpPr txBox="1"/>
          <p:nvPr/>
        </p:nvSpPr>
        <p:spPr>
          <a:xfrm>
            <a:off x="1011818" y="4878549"/>
            <a:ext cx="1400905" cy="49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This is an example text.</a:t>
            </a:r>
            <a:endParaRPr lang="en-IN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919361" y="4878549"/>
            <a:ext cx="1400905" cy="49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This is an example text.</a:t>
            </a:r>
            <a:endParaRPr lang="en-IN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826904" y="4878549"/>
            <a:ext cx="1400905" cy="49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This is an example text.</a:t>
            </a:r>
            <a:endParaRPr lang="en-IN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34446" y="4878549"/>
            <a:ext cx="1400905" cy="49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This is an example text.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xmlns="" val="22025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Checklist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9267" y="6275012"/>
            <a:ext cx="2400300" cy="447675"/>
          </a:xfrm>
          <a:prstGeom prst="rect">
            <a:avLst/>
          </a:prstGeom>
        </p:spPr>
      </p:pic>
      <p:grpSp>
        <p:nvGrpSpPr>
          <p:cNvPr id="15" name="Group 60"/>
          <p:cNvGrpSpPr/>
          <p:nvPr/>
        </p:nvGrpSpPr>
        <p:grpSpPr>
          <a:xfrm>
            <a:off x="2858805" y="844590"/>
            <a:ext cx="3426391" cy="5168820"/>
            <a:chOff x="4975570" y="1089145"/>
            <a:chExt cx="2855156" cy="4307094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4975570" y="1504452"/>
              <a:ext cx="2855156" cy="3891787"/>
            </a:xfrm>
            <a:prstGeom prst="roundRect">
              <a:avLst>
                <a:gd name="adj" fmla="val 3998"/>
              </a:avLst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225140" y="1788610"/>
              <a:ext cx="2417028" cy="32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rot="21161710">
              <a:off x="5226819" y="1745487"/>
              <a:ext cx="2417028" cy="32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rot="438290" flipH="1">
              <a:off x="5107923" y="1757215"/>
              <a:ext cx="2417028" cy="32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107923" y="1685198"/>
              <a:ext cx="2417028" cy="3275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21" name="Group 59"/>
            <p:cNvGrpSpPr/>
            <p:nvPr/>
          </p:nvGrpSpPr>
          <p:grpSpPr>
            <a:xfrm>
              <a:off x="5979523" y="1089145"/>
              <a:ext cx="679268" cy="873362"/>
              <a:chOff x="5979523" y="1108195"/>
              <a:chExt cx="679268" cy="873362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5979523" y="1466122"/>
                <a:ext cx="679268" cy="49330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14000"/>
                    </a:schemeClr>
                  </a:gs>
                  <a:gs pos="67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040107" y="1108195"/>
                <a:ext cx="552660" cy="873362"/>
              </a:xfrm>
              <a:custGeom>
                <a:avLst/>
                <a:gdLst>
                  <a:gd name="connsiteX0" fmla="*/ 0 w 552660"/>
                  <a:gd name="connsiteY0" fmla="*/ 811350 h 872757"/>
                  <a:gd name="connsiteX1" fmla="*/ 100484 w 552660"/>
                  <a:gd name="connsiteY1" fmla="*/ 801302 h 872757"/>
                  <a:gd name="connsiteX2" fmla="*/ 180871 w 552660"/>
                  <a:gd name="connsiteY2" fmla="*/ 148159 h 872757"/>
                  <a:gd name="connsiteX3" fmla="*/ 110532 w 552660"/>
                  <a:gd name="connsiteY3" fmla="*/ 27579 h 872757"/>
                  <a:gd name="connsiteX4" fmla="*/ 432080 w 552660"/>
                  <a:gd name="connsiteY4" fmla="*/ 7482 h 872757"/>
                  <a:gd name="connsiteX5" fmla="*/ 391886 w 552660"/>
                  <a:gd name="connsiteY5" fmla="*/ 128062 h 872757"/>
                  <a:gd name="connsiteX6" fmla="*/ 462225 w 552660"/>
                  <a:gd name="connsiteY6" fmla="*/ 821399 h 872757"/>
                  <a:gd name="connsiteX7" fmla="*/ 552660 w 552660"/>
                  <a:gd name="connsiteY7" fmla="*/ 821399 h 872757"/>
                  <a:gd name="connsiteX8" fmla="*/ 552660 w 552660"/>
                  <a:gd name="connsiteY8" fmla="*/ 821399 h 872757"/>
                  <a:gd name="connsiteX0" fmla="*/ 0 w 552660"/>
                  <a:gd name="connsiteY0" fmla="*/ 825841 h 887248"/>
                  <a:gd name="connsiteX1" fmla="*/ 100484 w 552660"/>
                  <a:gd name="connsiteY1" fmla="*/ 815793 h 887248"/>
                  <a:gd name="connsiteX2" fmla="*/ 180871 w 552660"/>
                  <a:gd name="connsiteY2" fmla="*/ 162650 h 887248"/>
                  <a:gd name="connsiteX3" fmla="*/ 110532 w 552660"/>
                  <a:gd name="connsiteY3" fmla="*/ 42070 h 887248"/>
                  <a:gd name="connsiteX4" fmla="*/ 432080 w 552660"/>
                  <a:gd name="connsiteY4" fmla="*/ 21973 h 887248"/>
                  <a:gd name="connsiteX5" fmla="*/ 391886 w 552660"/>
                  <a:gd name="connsiteY5" fmla="*/ 142553 h 887248"/>
                  <a:gd name="connsiteX6" fmla="*/ 462225 w 552660"/>
                  <a:gd name="connsiteY6" fmla="*/ 835890 h 887248"/>
                  <a:gd name="connsiteX7" fmla="*/ 552660 w 552660"/>
                  <a:gd name="connsiteY7" fmla="*/ 835890 h 887248"/>
                  <a:gd name="connsiteX8" fmla="*/ 552660 w 552660"/>
                  <a:gd name="connsiteY8" fmla="*/ 835890 h 887248"/>
                  <a:gd name="connsiteX0" fmla="*/ 0 w 552660"/>
                  <a:gd name="connsiteY0" fmla="*/ 837879 h 899286"/>
                  <a:gd name="connsiteX1" fmla="*/ 100484 w 552660"/>
                  <a:gd name="connsiteY1" fmla="*/ 827831 h 899286"/>
                  <a:gd name="connsiteX2" fmla="*/ 180871 w 552660"/>
                  <a:gd name="connsiteY2" fmla="*/ 174688 h 899286"/>
                  <a:gd name="connsiteX3" fmla="*/ 110532 w 552660"/>
                  <a:gd name="connsiteY3" fmla="*/ 54108 h 899286"/>
                  <a:gd name="connsiteX4" fmla="*/ 432080 w 552660"/>
                  <a:gd name="connsiteY4" fmla="*/ 34011 h 899286"/>
                  <a:gd name="connsiteX5" fmla="*/ 391886 w 552660"/>
                  <a:gd name="connsiteY5" fmla="*/ 154591 h 899286"/>
                  <a:gd name="connsiteX6" fmla="*/ 462225 w 552660"/>
                  <a:gd name="connsiteY6" fmla="*/ 847928 h 899286"/>
                  <a:gd name="connsiteX7" fmla="*/ 552660 w 552660"/>
                  <a:gd name="connsiteY7" fmla="*/ 847928 h 899286"/>
                  <a:gd name="connsiteX8" fmla="*/ 552660 w 552660"/>
                  <a:gd name="connsiteY8" fmla="*/ 847928 h 899286"/>
                  <a:gd name="connsiteX0" fmla="*/ 0 w 552660"/>
                  <a:gd name="connsiteY0" fmla="*/ 851570 h 912977"/>
                  <a:gd name="connsiteX1" fmla="*/ 100484 w 552660"/>
                  <a:gd name="connsiteY1" fmla="*/ 841522 h 912977"/>
                  <a:gd name="connsiteX2" fmla="*/ 180871 w 552660"/>
                  <a:gd name="connsiteY2" fmla="*/ 188379 h 912977"/>
                  <a:gd name="connsiteX3" fmla="*/ 110532 w 552660"/>
                  <a:gd name="connsiteY3" fmla="*/ 67799 h 912977"/>
                  <a:gd name="connsiteX4" fmla="*/ 432080 w 552660"/>
                  <a:gd name="connsiteY4" fmla="*/ 47702 h 912977"/>
                  <a:gd name="connsiteX5" fmla="*/ 391886 w 552660"/>
                  <a:gd name="connsiteY5" fmla="*/ 168282 h 912977"/>
                  <a:gd name="connsiteX6" fmla="*/ 462225 w 552660"/>
                  <a:gd name="connsiteY6" fmla="*/ 861619 h 912977"/>
                  <a:gd name="connsiteX7" fmla="*/ 552660 w 552660"/>
                  <a:gd name="connsiteY7" fmla="*/ 861619 h 912977"/>
                  <a:gd name="connsiteX8" fmla="*/ 552660 w 552660"/>
                  <a:gd name="connsiteY8" fmla="*/ 861619 h 912977"/>
                  <a:gd name="connsiteX0" fmla="*/ 0 w 552660"/>
                  <a:gd name="connsiteY0" fmla="*/ 842472 h 903879"/>
                  <a:gd name="connsiteX1" fmla="*/ 100484 w 552660"/>
                  <a:gd name="connsiteY1" fmla="*/ 832424 h 903879"/>
                  <a:gd name="connsiteX2" fmla="*/ 180871 w 552660"/>
                  <a:gd name="connsiteY2" fmla="*/ 179281 h 903879"/>
                  <a:gd name="connsiteX3" fmla="*/ 139560 w 552660"/>
                  <a:gd name="connsiteY3" fmla="*/ 33301 h 903879"/>
                  <a:gd name="connsiteX4" fmla="*/ 432080 w 552660"/>
                  <a:gd name="connsiteY4" fmla="*/ 38604 h 903879"/>
                  <a:gd name="connsiteX5" fmla="*/ 391886 w 552660"/>
                  <a:gd name="connsiteY5" fmla="*/ 159184 h 903879"/>
                  <a:gd name="connsiteX6" fmla="*/ 462225 w 552660"/>
                  <a:gd name="connsiteY6" fmla="*/ 852521 h 903879"/>
                  <a:gd name="connsiteX7" fmla="*/ 552660 w 552660"/>
                  <a:gd name="connsiteY7" fmla="*/ 852521 h 903879"/>
                  <a:gd name="connsiteX8" fmla="*/ 552660 w 552660"/>
                  <a:gd name="connsiteY8" fmla="*/ 852521 h 903879"/>
                  <a:gd name="connsiteX0" fmla="*/ 0 w 552660"/>
                  <a:gd name="connsiteY0" fmla="*/ 865451 h 926858"/>
                  <a:gd name="connsiteX1" fmla="*/ 100484 w 552660"/>
                  <a:gd name="connsiteY1" fmla="*/ 855403 h 926858"/>
                  <a:gd name="connsiteX2" fmla="*/ 180871 w 552660"/>
                  <a:gd name="connsiteY2" fmla="*/ 202260 h 926858"/>
                  <a:gd name="connsiteX3" fmla="*/ 139560 w 552660"/>
                  <a:gd name="connsiteY3" fmla="*/ 56280 h 926858"/>
                  <a:gd name="connsiteX4" fmla="*/ 432080 w 552660"/>
                  <a:gd name="connsiteY4" fmla="*/ 61583 h 926858"/>
                  <a:gd name="connsiteX5" fmla="*/ 391886 w 552660"/>
                  <a:gd name="connsiteY5" fmla="*/ 182163 h 926858"/>
                  <a:gd name="connsiteX6" fmla="*/ 462225 w 552660"/>
                  <a:gd name="connsiteY6" fmla="*/ 875500 h 926858"/>
                  <a:gd name="connsiteX7" fmla="*/ 552660 w 552660"/>
                  <a:gd name="connsiteY7" fmla="*/ 875500 h 926858"/>
                  <a:gd name="connsiteX8" fmla="*/ 552660 w 552660"/>
                  <a:gd name="connsiteY8" fmla="*/ 875500 h 926858"/>
                  <a:gd name="connsiteX0" fmla="*/ 0 w 552660"/>
                  <a:gd name="connsiteY0" fmla="*/ 865451 h 926858"/>
                  <a:gd name="connsiteX1" fmla="*/ 100484 w 552660"/>
                  <a:gd name="connsiteY1" fmla="*/ 855403 h 926858"/>
                  <a:gd name="connsiteX2" fmla="*/ 180871 w 552660"/>
                  <a:gd name="connsiteY2" fmla="*/ 202260 h 926858"/>
                  <a:gd name="connsiteX3" fmla="*/ 139560 w 552660"/>
                  <a:gd name="connsiteY3" fmla="*/ 56280 h 926858"/>
                  <a:gd name="connsiteX4" fmla="*/ 432080 w 552660"/>
                  <a:gd name="connsiteY4" fmla="*/ 61583 h 926858"/>
                  <a:gd name="connsiteX5" fmla="*/ 391886 w 552660"/>
                  <a:gd name="connsiteY5" fmla="*/ 182163 h 926858"/>
                  <a:gd name="connsiteX6" fmla="*/ 462225 w 552660"/>
                  <a:gd name="connsiteY6" fmla="*/ 875500 h 926858"/>
                  <a:gd name="connsiteX7" fmla="*/ 552660 w 552660"/>
                  <a:gd name="connsiteY7" fmla="*/ 875500 h 926858"/>
                  <a:gd name="connsiteX8" fmla="*/ 552660 w 552660"/>
                  <a:gd name="connsiteY8" fmla="*/ 875500 h 926858"/>
                  <a:gd name="connsiteX0" fmla="*/ 0 w 552660"/>
                  <a:gd name="connsiteY0" fmla="*/ 865451 h 926858"/>
                  <a:gd name="connsiteX1" fmla="*/ 100484 w 552660"/>
                  <a:gd name="connsiteY1" fmla="*/ 855403 h 926858"/>
                  <a:gd name="connsiteX2" fmla="*/ 180871 w 552660"/>
                  <a:gd name="connsiteY2" fmla="*/ 202260 h 926858"/>
                  <a:gd name="connsiteX3" fmla="*/ 139560 w 552660"/>
                  <a:gd name="connsiteY3" fmla="*/ 56280 h 926858"/>
                  <a:gd name="connsiteX4" fmla="*/ 432080 w 552660"/>
                  <a:gd name="connsiteY4" fmla="*/ 61583 h 926858"/>
                  <a:gd name="connsiteX5" fmla="*/ 391886 w 552660"/>
                  <a:gd name="connsiteY5" fmla="*/ 182163 h 926858"/>
                  <a:gd name="connsiteX6" fmla="*/ 462225 w 552660"/>
                  <a:gd name="connsiteY6" fmla="*/ 875500 h 926858"/>
                  <a:gd name="connsiteX7" fmla="*/ 552660 w 552660"/>
                  <a:gd name="connsiteY7" fmla="*/ 875500 h 926858"/>
                  <a:gd name="connsiteX8" fmla="*/ 552660 w 552660"/>
                  <a:gd name="connsiteY8" fmla="*/ 875500 h 926858"/>
                  <a:gd name="connsiteX0" fmla="*/ 0 w 552660"/>
                  <a:gd name="connsiteY0" fmla="*/ 865451 h 926858"/>
                  <a:gd name="connsiteX1" fmla="*/ 100484 w 552660"/>
                  <a:gd name="connsiteY1" fmla="*/ 855403 h 926858"/>
                  <a:gd name="connsiteX2" fmla="*/ 180871 w 552660"/>
                  <a:gd name="connsiteY2" fmla="*/ 202260 h 926858"/>
                  <a:gd name="connsiteX3" fmla="*/ 139560 w 552660"/>
                  <a:gd name="connsiteY3" fmla="*/ 56280 h 926858"/>
                  <a:gd name="connsiteX4" fmla="*/ 432080 w 552660"/>
                  <a:gd name="connsiteY4" fmla="*/ 61583 h 926858"/>
                  <a:gd name="connsiteX5" fmla="*/ 391886 w 552660"/>
                  <a:gd name="connsiteY5" fmla="*/ 182163 h 926858"/>
                  <a:gd name="connsiteX6" fmla="*/ 462225 w 552660"/>
                  <a:gd name="connsiteY6" fmla="*/ 875500 h 926858"/>
                  <a:gd name="connsiteX7" fmla="*/ 552660 w 552660"/>
                  <a:gd name="connsiteY7" fmla="*/ 875500 h 926858"/>
                  <a:gd name="connsiteX8" fmla="*/ 552660 w 552660"/>
                  <a:gd name="connsiteY8" fmla="*/ 875500 h 926858"/>
                  <a:gd name="connsiteX0" fmla="*/ 0 w 552660"/>
                  <a:gd name="connsiteY0" fmla="*/ 865451 h 926858"/>
                  <a:gd name="connsiteX1" fmla="*/ 100484 w 552660"/>
                  <a:gd name="connsiteY1" fmla="*/ 855403 h 926858"/>
                  <a:gd name="connsiteX2" fmla="*/ 180871 w 552660"/>
                  <a:gd name="connsiteY2" fmla="*/ 202260 h 926858"/>
                  <a:gd name="connsiteX3" fmla="*/ 139560 w 552660"/>
                  <a:gd name="connsiteY3" fmla="*/ 56280 h 926858"/>
                  <a:gd name="connsiteX4" fmla="*/ 432080 w 552660"/>
                  <a:gd name="connsiteY4" fmla="*/ 61583 h 926858"/>
                  <a:gd name="connsiteX5" fmla="*/ 391886 w 552660"/>
                  <a:gd name="connsiteY5" fmla="*/ 182163 h 926858"/>
                  <a:gd name="connsiteX6" fmla="*/ 462225 w 552660"/>
                  <a:gd name="connsiteY6" fmla="*/ 875500 h 926858"/>
                  <a:gd name="connsiteX7" fmla="*/ 552660 w 552660"/>
                  <a:gd name="connsiteY7" fmla="*/ 875500 h 926858"/>
                  <a:gd name="connsiteX8" fmla="*/ 552660 w 552660"/>
                  <a:gd name="connsiteY8" fmla="*/ 875500 h 926858"/>
                  <a:gd name="connsiteX0" fmla="*/ 0 w 552660"/>
                  <a:gd name="connsiteY0" fmla="*/ 867374 h 928781"/>
                  <a:gd name="connsiteX1" fmla="*/ 100484 w 552660"/>
                  <a:gd name="connsiteY1" fmla="*/ 857326 h 928781"/>
                  <a:gd name="connsiteX2" fmla="*/ 180871 w 552660"/>
                  <a:gd name="connsiteY2" fmla="*/ 204183 h 928781"/>
                  <a:gd name="connsiteX3" fmla="*/ 139560 w 552660"/>
                  <a:gd name="connsiteY3" fmla="*/ 58203 h 928781"/>
                  <a:gd name="connsiteX4" fmla="*/ 439337 w 552660"/>
                  <a:gd name="connsiteY4" fmla="*/ 41735 h 928781"/>
                  <a:gd name="connsiteX5" fmla="*/ 391886 w 552660"/>
                  <a:gd name="connsiteY5" fmla="*/ 184086 h 928781"/>
                  <a:gd name="connsiteX6" fmla="*/ 462225 w 552660"/>
                  <a:gd name="connsiteY6" fmla="*/ 877423 h 928781"/>
                  <a:gd name="connsiteX7" fmla="*/ 552660 w 552660"/>
                  <a:gd name="connsiteY7" fmla="*/ 877423 h 928781"/>
                  <a:gd name="connsiteX8" fmla="*/ 552660 w 552660"/>
                  <a:gd name="connsiteY8" fmla="*/ 877423 h 928781"/>
                  <a:gd name="connsiteX0" fmla="*/ 0 w 552660"/>
                  <a:gd name="connsiteY0" fmla="*/ 850393 h 911800"/>
                  <a:gd name="connsiteX1" fmla="*/ 100484 w 552660"/>
                  <a:gd name="connsiteY1" fmla="*/ 840345 h 911800"/>
                  <a:gd name="connsiteX2" fmla="*/ 180871 w 552660"/>
                  <a:gd name="connsiteY2" fmla="*/ 187202 h 911800"/>
                  <a:gd name="connsiteX3" fmla="*/ 154074 w 552660"/>
                  <a:gd name="connsiteY3" fmla="*/ 15822 h 911800"/>
                  <a:gd name="connsiteX4" fmla="*/ 439337 w 552660"/>
                  <a:gd name="connsiteY4" fmla="*/ 24754 h 911800"/>
                  <a:gd name="connsiteX5" fmla="*/ 391886 w 552660"/>
                  <a:gd name="connsiteY5" fmla="*/ 167105 h 911800"/>
                  <a:gd name="connsiteX6" fmla="*/ 462225 w 552660"/>
                  <a:gd name="connsiteY6" fmla="*/ 860442 h 911800"/>
                  <a:gd name="connsiteX7" fmla="*/ 552660 w 552660"/>
                  <a:gd name="connsiteY7" fmla="*/ 860442 h 911800"/>
                  <a:gd name="connsiteX8" fmla="*/ 552660 w 552660"/>
                  <a:gd name="connsiteY8" fmla="*/ 860442 h 911800"/>
                  <a:gd name="connsiteX0" fmla="*/ 0 w 552660"/>
                  <a:gd name="connsiteY0" fmla="*/ 871051 h 932458"/>
                  <a:gd name="connsiteX1" fmla="*/ 100484 w 552660"/>
                  <a:gd name="connsiteY1" fmla="*/ 861003 h 932458"/>
                  <a:gd name="connsiteX2" fmla="*/ 180871 w 552660"/>
                  <a:gd name="connsiteY2" fmla="*/ 207860 h 932458"/>
                  <a:gd name="connsiteX3" fmla="*/ 154074 w 552660"/>
                  <a:gd name="connsiteY3" fmla="*/ 36480 h 932458"/>
                  <a:gd name="connsiteX4" fmla="*/ 439337 w 552660"/>
                  <a:gd name="connsiteY4" fmla="*/ 45412 h 932458"/>
                  <a:gd name="connsiteX5" fmla="*/ 391886 w 552660"/>
                  <a:gd name="connsiteY5" fmla="*/ 187763 h 932458"/>
                  <a:gd name="connsiteX6" fmla="*/ 462225 w 552660"/>
                  <a:gd name="connsiteY6" fmla="*/ 881100 h 932458"/>
                  <a:gd name="connsiteX7" fmla="*/ 552660 w 552660"/>
                  <a:gd name="connsiteY7" fmla="*/ 881100 h 932458"/>
                  <a:gd name="connsiteX8" fmla="*/ 552660 w 552660"/>
                  <a:gd name="connsiteY8" fmla="*/ 881100 h 932458"/>
                  <a:gd name="connsiteX0" fmla="*/ 0 w 552660"/>
                  <a:gd name="connsiteY0" fmla="*/ 890550 h 951957"/>
                  <a:gd name="connsiteX1" fmla="*/ 100484 w 552660"/>
                  <a:gd name="connsiteY1" fmla="*/ 880502 h 951957"/>
                  <a:gd name="connsiteX2" fmla="*/ 180871 w 552660"/>
                  <a:gd name="connsiteY2" fmla="*/ 227359 h 951957"/>
                  <a:gd name="connsiteX3" fmla="*/ 154074 w 552660"/>
                  <a:gd name="connsiteY3" fmla="*/ 55979 h 951957"/>
                  <a:gd name="connsiteX4" fmla="*/ 439337 w 552660"/>
                  <a:gd name="connsiteY4" fmla="*/ 64911 h 951957"/>
                  <a:gd name="connsiteX5" fmla="*/ 391886 w 552660"/>
                  <a:gd name="connsiteY5" fmla="*/ 207262 h 951957"/>
                  <a:gd name="connsiteX6" fmla="*/ 462225 w 552660"/>
                  <a:gd name="connsiteY6" fmla="*/ 900599 h 951957"/>
                  <a:gd name="connsiteX7" fmla="*/ 552660 w 552660"/>
                  <a:gd name="connsiteY7" fmla="*/ 900599 h 951957"/>
                  <a:gd name="connsiteX8" fmla="*/ 552660 w 552660"/>
                  <a:gd name="connsiteY8" fmla="*/ 900599 h 951957"/>
                  <a:gd name="connsiteX0" fmla="*/ 0 w 552660"/>
                  <a:gd name="connsiteY0" fmla="*/ 874188 h 935595"/>
                  <a:gd name="connsiteX1" fmla="*/ 100484 w 552660"/>
                  <a:gd name="connsiteY1" fmla="*/ 864140 h 935595"/>
                  <a:gd name="connsiteX2" fmla="*/ 180871 w 552660"/>
                  <a:gd name="connsiteY2" fmla="*/ 210997 h 935595"/>
                  <a:gd name="connsiteX3" fmla="*/ 154074 w 552660"/>
                  <a:gd name="connsiteY3" fmla="*/ 39617 h 935595"/>
                  <a:gd name="connsiteX4" fmla="*/ 424823 w 552660"/>
                  <a:gd name="connsiteY4" fmla="*/ 48549 h 935595"/>
                  <a:gd name="connsiteX5" fmla="*/ 391886 w 552660"/>
                  <a:gd name="connsiteY5" fmla="*/ 190900 h 935595"/>
                  <a:gd name="connsiteX6" fmla="*/ 462225 w 552660"/>
                  <a:gd name="connsiteY6" fmla="*/ 884237 h 935595"/>
                  <a:gd name="connsiteX7" fmla="*/ 552660 w 552660"/>
                  <a:gd name="connsiteY7" fmla="*/ 884237 h 935595"/>
                  <a:gd name="connsiteX8" fmla="*/ 552660 w 552660"/>
                  <a:gd name="connsiteY8" fmla="*/ 884237 h 935595"/>
                  <a:gd name="connsiteX0" fmla="*/ 0 w 552660"/>
                  <a:gd name="connsiteY0" fmla="*/ 881286 h 942693"/>
                  <a:gd name="connsiteX1" fmla="*/ 100484 w 552660"/>
                  <a:gd name="connsiteY1" fmla="*/ 871238 h 942693"/>
                  <a:gd name="connsiteX2" fmla="*/ 180871 w 552660"/>
                  <a:gd name="connsiteY2" fmla="*/ 218095 h 942693"/>
                  <a:gd name="connsiteX3" fmla="*/ 154074 w 552660"/>
                  <a:gd name="connsiteY3" fmla="*/ 46715 h 942693"/>
                  <a:gd name="connsiteX4" fmla="*/ 424823 w 552660"/>
                  <a:gd name="connsiteY4" fmla="*/ 55647 h 942693"/>
                  <a:gd name="connsiteX5" fmla="*/ 391886 w 552660"/>
                  <a:gd name="connsiteY5" fmla="*/ 197998 h 942693"/>
                  <a:gd name="connsiteX6" fmla="*/ 462225 w 552660"/>
                  <a:gd name="connsiteY6" fmla="*/ 891335 h 942693"/>
                  <a:gd name="connsiteX7" fmla="*/ 552660 w 552660"/>
                  <a:gd name="connsiteY7" fmla="*/ 891335 h 942693"/>
                  <a:gd name="connsiteX8" fmla="*/ 552660 w 552660"/>
                  <a:gd name="connsiteY8" fmla="*/ 891335 h 942693"/>
                  <a:gd name="connsiteX0" fmla="*/ 0 w 552660"/>
                  <a:gd name="connsiteY0" fmla="*/ 852330 h 913737"/>
                  <a:gd name="connsiteX1" fmla="*/ 100484 w 552660"/>
                  <a:gd name="connsiteY1" fmla="*/ 842282 h 913737"/>
                  <a:gd name="connsiteX2" fmla="*/ 180871 w 552660"/>
                  <a:gd name="connsiteY2" fmla="*/ 189139 h 913737"/>
                  <a:gd name="connsiteX3" fmla="*/ 143188 w 552660"/>
                  <a:gd name="connsiteY3" fmla="*/ 28645 h 913737"/>
                  <a:gd name="connsiteX4" fmla="*/ 424823 w 552660"/>
                  <a:gd name="connsiteY4" fmla="*/ 26691 h 913737"/>
                  <a:gd name="connsiteX5" fmla="*/ 391886 w 552660"/>
                  <a:gd name="connsiteY5" fmla="*/ 169042 h 913737"/>
                  <a:gd name="connsiteX6" fmla="*/ 462225 w 552660"/>
                  <a:gd name="connsiteY6" fmla="*/ 862379 h 913737"/>
                  <a:gd name="connsiteX7" fmla="*/ 552660 w 552660"/>
                  <a:gd name="connsiteY7" fmla="*/ 862379 h 913737"/>
                  <a:gd name="connsiteX8" fmla="*/ 552660 w 552660"/>
                  <a:gd name="connsiteY8" fmla="*/ 862379 h 913737"/>
                  <a:gd name="connsiteX0" fmla="*/ 0 w 552660"/>
                  <a:gd name="connsiteY0" fmla="*/ 862691 h 924098"/>
                  <a:gd name="connsiteX1" fmla="*/ 100484 w 552660"/>
                  <a:gd name="connsiteY1" fmla="*/ 852643 h 924098"/>
                  <a:gd name="connsiteX2" fmla="*/ 180871 w 552660"/>
                  <a:gd name="connsiteY2" fmla="*/ 199500 h 924098"/>
                  <a:gd name="connsiteX3" fmla="*/ 143188 w 552660"/>
                  <a:gd name="connsiteY3" fmla="*/ 39006 h 924098"/>
                  <a:gd name="connsiteX4" fmla="*/ 424823 w 552660"/>
                  <a:gd name="connsiteY4" fmla="*/ 37052 h 924098"/>
                  <a:gd name="connsiteX5" fmla="*/ 391886 w 552660"/>
                  <a:gd name="connsiteY5" fmla="*/ 179403 h 924098"/>
                  <a:gd name="connsiteX6" fmla="*/ 462225 w 552660"/>
                  <a:gd name="connsiteY6" fmla="*/ 872740 h 924098"/>
                  <a:gd name="connsiteX7" fmla="*/ 552660 w 552660"/>
                  <a:gd name="connsiteY7" fmla="*/ 872740 h 924098"/>
                  <a:gd name="connsiteX8" fmla="*/ 552660 w 552660"/>
                  <a:gd name="connsiteY8" fmla="*/ 872740 h 924098"/>
                  <a:gd name="connsiteX0" fmla="*/ 0 w 552660"/>
                  <a:gd name="connsiteY0" fmla="*/ 862691 h 924098"/>
                  <a:gd name="connsiteX1" fmla="*/ 100484 w 552660"/>
                  <a:gd name="connsiteY1" fmla="*/ 852643 h 924098"/>
                  <a:gd name="connsiteX2" fmla="*/ 180871 w 552660"/>
                  <a:gd name="connsiteY2" fmla="*/ 199500 h 924098"/>
                  <a:gd name="connsiteX3" fmla="*/ 143188 w 552660"/>
                  <a:gd name="connsiteY3" fmla="*/ 39006 h 924098"/>
                  <a:gd name="connsiteX4" fmla="*/ 424823 w 552660"/>
                  <a:gd name="connsiteY4" fmla="*/ 37052 h 924098"/>
                  <a:gd name="connsiteX5" fmla="*/ 391886 w 552660"/>
                  <a:gd name="connsiteY5" fmla="*/ 179403 h 924098"/>
                  <a:gd name="connsiteX6" fmla="*/ 462225 w 552660"/>
                  <a:gd name="connsiteY6" fmla="*/ 872740 h 924098"/>
                  <a:gd name="connsiteX7" fmla="*/ 552660 w 552660"/>
                  <a:gd name="connsiteY7" fmla="*/ 872740 h 924098"/>
                  <a:gd name="connsiteX8" fmla="*/ 552660 w 552660"/>
                  <a:gd name="connsiteY8" fmla="*/ 872740 h 924098"/>
                  <a:gd name="connsiteX0" fmla="*/ 0 w 552660"/>
                  <a:gd name="connsiteY0" fmla="*/ 862691 h 924098"/>
                  <a:gd name="connsiteX1" fmla="*/ 100484 w 552660"/>
                  <a:gd name="connsiteY1" fmla="*/ 852643 h 924098"/>
                  <a:gd name="connsiteX2" fmla="*/ 180871 w 552660"/>
                  <a:gd name="connsiteY2" fmla="*/ 199500 h 924098"/>
                  <a:gd name="connsiteX3" fmla="*/ 143188 w 552660"/>
                  <a:gd name="connsiteY3" fmla="*/ 39006 h 924098"/>
                  <a:gd name="connsiteX4" fmla="*/ 424823 w 552660"/>
                  <a:gd name="connsiteY4" fmla="*/ 37052 h 924098"/>
                  <a:gd name="connsiteX5" fmla="*/ 391886 w 552660"/>
                  <a:gd name="connsiteY5" fmla="*/ 179403 h 924098"/>
                  <a:gd name="connsiteX6" fmla="*/ 462225 w 552660"/>
                  <a:gd name="connsiteY6" fmla="*/ 872740 h 924098"/>
                  <a:gd name="connsiteX7" fmla="*/ 552660 w 552660"/>
                  <a:gd name="connsiteY7" fmla="*/ 872740 h 924098"/>
                  <a:gd name="connsiteX8" fmla="*/ 552660 w 552660"/>
                  <a:gd name="connsiteY8" fmla="*/ 872740 h 924098"/>
                  <a:gd name="connsiteX0" fmla="*/ 0 w 552660"/>
                  <a:gd name="connsiteY0" fmla="*/ 862691 h 924098"/>
                  <a:gd name="connsiteX1" fmla="*/ 100484 w 552660"/>
                  <a:gd name="connsiteY1" fmla="*/ 852643 h 924098"/>
                  <a:gd name="connsiteX2" fmla="*/ 180871 w 552660"/>
                  <a:gd name="connsiteY2" fmla="*/ 199500 h 924098"/>
                  <a:gd name="connsiteX3" fmla="*/ 143188 w 552660"/>
                  <a:gd name="connsiteY3" fmla="*/ 39006 h 924098"/>
                  <a:gd name="connsiteX4" fmla="*/ 424823 w 552660"/>
                  <a:gd name="connsiteY4" fmla="*/ 37052 h 924098"/>
                  <a:gd name="connsiteX5" fmla="*/ 391886 w 552660"/>
                  <a:gd name="connsiteY5" fmla="*/ 179403 h 924098"/>
                  <a:gd name="connsiteX6" fmla="*/ 462225 w 552660"/>
                  <a:gd name="connsiteY6" fmla="*/ 872740 h 924098"/>
                  <a:gd name="connsiteX7" fmla="*/ 552660 w 552660"/>
                  <a:gd name="connsiteY7" fmla="*/ 872740 h 924098"/>
                  <a:gd name="connsiteX8" fmla="*/ 552660 w 552660"/>
                  <a:gd name="connsiteY8" fmla="*/ 872740 h 924098"/>
                  <a:gd name="connsiteX0" fmla="*/ 0 w 552660"/>
                  <a:gd name="connsiteY0" fmla="*/ 862691 h 907121"/>
                  <a:gd name="connsiteX1" fmla="*/ 100484 w 552660"/>
                  <a:gd name="connsiteY1" fmla="*/ 852643 h 907121"/>
                  <a:gd name="connsiteX2" fmla="*/ 180871 w 552660"/>
                  <a:gd name="connsiteY2" fmla="*/ 199500 h 907121"/>
                  <a:gd name="connsiteX3" fmla="*/ 143188 w 552660"/>
                  <a:gd name="connsiteY3" fmla="*/ 39006 h 907121"/>
                  <a:gd name="connsiteX4" fmla="*/ 424823 w 552660"/>
                  <a:gd name="connsiteY4" fmla="*/ 37052 h 907121"/>
                  <a:gd name="connsiteX5" fmla="*/ 391886 w 552660"/>
                  <a:gd name="connsiteY5" fmla="*/ 179403 h 907121"/>
                  <a:gd name="connsiteX6" fmla="*/ 462225 w 552660"/>
                  <a:gd name="connsiteY6" fmla="*/ 872740 h 907121"/>
                  <a:gd name="connsiteX7" fmla="*/ 552660 w 552660"/>
                  <a:gd name="connsiteY7" fmla="*/ 872740 h 907121"/>
                  <a:gd name="connsiteX8" fmla="*/ 552660 w 552660"/>
                  <a:gd name="connsiteY8" fmla="*/ 872740 h 907121"/>
                  <a:gd name="connsiteX0" fmla="*/ 0 w 552660"/>
                  <a:gd name="connsiteY0" fmla="*/ 862691 h 890231"/>
                  <a:gd name="connsiteX1" fmla="*/ 100484 w 552660"/>
                  <a:gd name="connsiteY1" fmla="*/ 852643 h 890231"/>
                  <a:gd name="connsiteX2" fmla="*/ 180871 w 552660"/>
                  <a:gd name="connsiteY2" fmla="*/ 199500 h 890231"/>
                  <a:gd name="connsiteX3" fmla="*/ 143188 w 552660"/>
                  <a:gd name="connsiteY3" fmla="*/ 39006 h 890231"/>
                  <a:gd name="connsiteX4" fmla="*/ 424823 w 552660"/>
                  <a:gd name="connsiteY4" fmla="*/ 37052 h 890231"/>
                  <a:gd name="connsiteX5" fmla="*/ 391886 w 552660"/>
                  <a:gd name="connsiteY5" fmla="*/ 179403 h 890231"/>
                  <a:gd name="connsiteX6" fmla="*/ 462225 w 552660"/>
                  <a:gd name="connsiteY6" fmla="*/ 872740 h 890231"/>
                  <a:gd name="connsiteX7" fmla="*/ 552660 w 552660"/>
                  <a:gd name="connsiteY7" fmla="*/ 872740 h 890231"/>
                  <a:gd name="connsiteX8" fmla="*/ 552660 w 552660"/>
                  <a:gd name="connsiteY8" fmla="*/ 872740 h 890231"/>
                  <a:gd name="connsiteX0" fmla="*/ 0 w 552660"/>
                  <a:gd name="connsiteY0" fmla="*/ 862691 h 882165"/>
                  <a:gd name="connsiteX1" fmla="*/ 100484 w 552660"/>
                  <a:gd name="connsiteY1" fmla="*/ 852643 h 882165"/>
                  <a:gd name="connsiteX2" fmla="*/ 180871 w 552660"/>
                  <a:gd name="connsiteY2" fmla="*/ 199500 h 882165"/>
                  <a:gd name="connsiteX3" fmla="*/ 143188 w 552660"/>
                  <a:gd name="connsiteY3" fmla="*/ 39006 h 882165"/>
                  <a:gd name="connsiteX4" fmla="*/ 424823 w 552660"/>
                  <a:gd name="connsiteY4" fmla="*/ 37052 h 882165"/>
                  <a:gd name="connsiteX5" fmla="*/ 391886 w 552660"/>
                  <a:gd name="connsiteY5" fmla="*/ 179403 h 882165"/>
                  <a:gd name="connsiteX6" fmla="*/ 458597 w 552660"/>
                  <a:gd name="connsiteY6" fmla="*/ 861854 h 882165"/>
                  <a:gd name="connsiteX7" fmla="*/ 552660 w 552660"/>
                  <a:gd name="connsiteY7" fmla="*/ 872740 h 882165"/>
                  <a:gd name="connsiteX8" fmla="*/ 552660 w 552660"/>
                  <a:gd name="connsiteY8" fmla="*/ 872740 h 882165"/>
                  <a:gd name="connsiteX0" fmla="*/ 0 w 552660"/>
                  <a:gd name="connsiteY0" fmla="*/ 862691 h 873362"/>
                  <a:gd name="connsiteX1" fmla="*/ 100484 w 552660"/>
                  <a:gd name="connsiteY1" fmla="*/ 852643 h 873362"/>
                  <a:gd name="connsiteX2" fmla="*/ 180871 w 552660"/>
                  <a:gd name="connsiteY2" fmla="*/ 199500 h 873362"/>
                  <a:gd name="connsiteX3" fmla="*/ 143188 w 552660"/>
                  <a:gd name="connsiteY3" fmla="*/ 39006 h 873362"/>
                  <a:gd name="connsiteX4" fmla="*/ 424823 w 552660"/>
                  <a:gd name="connsiteY4" fmla="*/ 37052 h 873362"/>
                  <a:gd name="connsiteX5" fmla="*/ 391886 w 552660"/>
                  <a:gd name="connsiteY5" fmla="*/ 179403 h 873362"/>
                  <a:gd name="connsiteX6" fmla="*/ 454969 w 552660"/>
                  <a:gd name="connsiteY6" fmla="*/ 847339 h 873362"/>
                  <a:gd name="connsiteX7" fmla="*/ 552660 w 552660"/>
                  <a:gd name="connsiteY7" fmla="*/ 872740 h 873362"/>
                  <a:gd name="connsiteX8" fmla="*/ 552660 w 552660"/>
                  <a:gd name="connsiteY8" fmla="*/ 872740 h 87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660" h="873362">
                    <a:moveTo>
                      <a:pt x="0" y="862691"/>
                    </a:moveTo>
                    <a:cubicBezTo>
                      <a:pt x="38797" y="873019"/>
                      <a:pt x="55825" y="876089"/>
                      <a:pt x="100484" y="852643"/>
                    </a:cubicBezTo>
                    <a:cubicBezTo>
                      <a:pt x="130629" y="742111"/>
                      <a:pt x="174358" y="332687"/>
                      <a:pt x="180871" y="199500"/>
                    </a:cubicBezTo>
                    <a:cubicBezTo>
                      <a:pt x="165613" y="127999"/>
                      <a:pt x="124300" y="87853"/>
                      <a:pt x="143188" y="39006"/>
                    </a:cubicBezTo>
                    <a:cubicBezTo>
                      <a:pt x="162076" y="-9841"/>
                      <a:pt x="390630" y="-15376"/>
                      <a:pt x="424823" y="37052"/>
                    </a:cubicBezTo>
                    <a:cubicBezTo>
                      <a:pt x="459016" y="89480"/>
                      <a:pt x="394119" y="101807"/>
                      <a:pt x="391886" y="179403"/>
                    </a:cubicBezTo>
                    <a:cubicBezTo>
                      <a:pt x="396910" y="315056"/>
                      <a:pt x="428173" y="731783"/>
                      <a:pt x="454969" y="847339"/>
                    </a:cubicBezTo>
                    <a:cubicBezTo>
                      <a:pt x="496280" y="886695"/>
                      <a:pt x="536378" y="868507"/>
                      <a:pt x="552660" y="872740"/>
                    </a:cubicBezTo>
                    <a:lnTo>
                      <a:pt x="552660" y="872740"/>
                    </a:lnTo>
                  </a:path>
                </a:pathLst>
              </a:custGeom>
              <a:ln w="38100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62"/>
          <p:cNvGrpSpPr/>
          <p:nvPr/>
        </p:nvGrpSpPr>
        <p:grpSpPr>
          <a:xfrm>
            <a:off x="4881244" y="2616179"/>
            <a:ext cx="2045007" cy="2245105"/>
            <a:chOff x="6688347" y="3111313"/>
            <a:chExt cx="1787787" cy="1962717"/>
          </a:xfrm>
        </p:grpSpPr>
        <p:sp>
          <p:nvSpPr>
            <p:cNvPr id="25" name="Rectangle 1"/>
            <p:cNvSpPr/>
            <p:nvPr/>
          </p:nvSpPr>
          <p:spPr>
            <a:xfrm rot="275548" flipH="1">
              <a:off x="6688347" y="4870040"/>
              <a:ext cx="1787787" cy="200285"/>
            </a:xfrm>
            <a:custGeom>
              <a:avLst/>
              <a:gdLst>
                <a:gd name="connsiteX0" fmla="*/ 0 w 3550722"/>
                <a:gd name="connsiteY0" fmla="*/ 0 h 1484416"/>
                <a:gd name="connsiteX1" fmla="*/ 3550722 w 3550722"/>
                <a:gd name="connsiteY1" fmla="*/ 0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0 h 1484416"/>
                <a:gd name="connsiteX1" fmla="*/ 2137558 w 3550722"/>
                <a:gd name="connsiteY1" fmla="*/ 0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30924 h 1515340"/>
                <a:gd name="connsiteX1" fmla="*/ 2745163 w 3550722"/>
                <a:gd name="connsiteY1" fmla="*/ 0 h 1515340"/>
                <a:gd name="connsiteX2" fmla="*/ 3550722 w 3550722"/>
                <a:gd name="connsiteY2" fmla="*/ 1515340 h 1515340"/>
                <a:gd name="connsiteX3" fmla="*/ 0 w 3550722"/>
                <a:gd name="connsiteY3" fmla="*/ 1515340 h 1515340"/>
                <a:gd name="connsiteX4" fmla="*/ 0 w 3550722"/>
                <a:gd name="connsiteY4" fmla="*/ 30924 h 1515340"/>
                <a:gd name="connsiteX0" fmla="*/ 0 w 3550722"/>
                <a:gd name="connsiteY0" fmla="*/ 0 h 1484416"/>
                <a:gd name="connsiteX1" fmla="*/ 2761167 w 3550722"/>
                <a:gd name="connsiteY1" fmla="*/ 4253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13335 h 1497751"/>
                <a:gd name="connsiteX1" fmla="*/ 2769170 w 3550722"/>
                <a:gd name="connsiteY1" fmla="*/ 0 h 1497751"/>
                <a:gd name="connsiteX2" fmla="*/ 3550722 w 3550722"/>
                <a:gd name="connsiteY2" fmla="*/ 1497751 h 1497751"/>
                <a:gd name="connsiteX3" fmla="*/ 0 w 3550722"/>
                <a:gd name="connsiteY3" fmla="*/ 1497751 h 1497751"/>
                <a:gd name="connsiteX4" fmla="*/ 0 w 3550722"/>
                <a:gd name="connsiteY4" fmla="*/ 13335 h 1497751"/>
                <a:gd name="connsiteX0" fmla="*/ 0 w 3550722"/>
                <a:gd name="connsiteY0" fmla="*/ 1609 h 1486025"/>
                <a:gd name="connsiteX1" fmla="*/ 2769170 w 3550722"/>
                <a:gd name="connsiteY1" fmla="*/ 0 h 1486025"/>
                <a:gd name="connsiteX2" fmla="*/ 3550722 w 3550722"/>
                <a:gd name="connsiteY2" fmla="*/ 1486025 h 1486025"/>
                <a:gd name="connsiteX3" fmla="*/ 0 w 3550722"/>
                <a:gd name="connsiteY3" fmla="*/ 1486025 h 1486025"/>
                <a:gd name="connsiteX4" fmla="*/ 0 w 3550722"/>
                <a:gd name="connsiteY4" fmla="*/ 1609 h 1486025"/>
                <a:gd name="connsiteX0" fmla="*/ 0 w 3550722"/>
                <a:gd name="connsiteY0" fmla="*/ 0 h 1484416"/>
                <a:gd name="connsiteX1" fmla="*/ 2793178 w 3550722"/>
                <a:gd name="connsiteY1" fmla="*/ 15979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13335 h 1497751"/>
                <a:gd name="connsiteX1" fmla="*/ 2785176 w 3550722"/>
                <a:gd name="connsiteY1" fmla="*/ 0 h 1497751"/>
                <a:gd name="connsiteX2" fmla="*/ 3550722 w 3550722"/>
                <a:gd name="connsiteY2" fmla="*/ 1497751 h 1497751"/>
                <a:gd name="connsiteX3" fmla="*/ 0 w 3550722"/>
                <a:gd name="connsiteY3" fmla="*/ 1497751 h 1497751"/>
                <a:gd name="connsiteX4" fmla="*/ 0 w 3550722"/>
                <a:gd name="connsiteY4" fmla="*/ 13335 h 1497751"/>
                <a:gd name="connsiteX0" fmla="*/ 0 w 3550722"/>
                <a:gd name="connsiteY0" fmla="*/ 0 h 1484416"/>
                <a:gd name="connsiteX1" fmla="*/ 2785176 w 3550722"/>
                <a:gd name="connsiteY1" fmla="*/ 4253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13335 h 1497751"/>
                <a:gd name="connsiteX1" fmla="*/ 2793179 w 3550722"/>
                <a:gd name="connsiteY1" fmla="*/ 0 h 1497751"/>
                <a:gd name="connsiteX2" fmla="*/ 3550722 w 3550722"/>
                <a:gd name="connsiteY2" fmla="*/ 1497751 h 1497751"/>
                <a:gd name="connsiteX3" fmla="*/ 0 w 3550722"/>
                <a:gd name="connsiteY3" fmla="*/ 1497751 h 1497751"/>
                <a:gd name="connsiteX4" fmla="*/ 0 w 3550722"/>
                <a:gd name="connsiteY4" fmla="*/ 13335 h 1497751"/>
                <a:gd name="connsiteX0" fmla="*/ 0 w 3550722"/>
                <a:gd name="connsiteY0" fmla="*/ 0 h 1484416"/>
                <a:gd name="connsiteX1" fmla="*/ 2777175 w 3550722"/>
                <a:gd name="connsiteY1" fmla="*/ 10116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7473 h 1491889"/>
                <a:gd name="connsiteX1" fmla="*/ 2777175 w 3550722"/>
                <a:gd name="connsiteY1" fmla="*/ 0 h 1491889"/>
                <a:gd name="connsiteX2" fmla="*/ 3550722 w 3550722"/>
                <a:gd name="connsiteY2" fmla="*/ 1491889 h 1491889"/>
                <a:gd name="connsiteX3" fmla="*/ 0 w 3550722"/>
                <a:gd name="connsiteY3" fmla="*/ 1491889 h 1491889"/>
                <a:gd name="connsiteX4" fmla="*/ 0 w 3550722"/>
                <a:gd name="connsiteY4" fmla="*/ 7473 h 1491889"/>
                <a:gd name="connsiteX0" fmla="*/ 0 w 3550722"/>
                <a:gd name="connsiteY0" fmla="*/ 13336 h 1497752"/>
                <a:gd name="connsiteX1" fmla="*/ 2713155 w 3550722"/>
                <a:gd name="connsiteY1" fmla="*/ 0 h 1497752"/>
                <a:gd name="connsiteX2" fmla="*/ 3550722 w 3550722"/>
                <a:gd name="connsiteY2" fmla="*/ 1497752 h 1497752"/>
                <a:gd name="connsiteX3" fmla="*/ 0 w 3550722"/>
                <a:gd name="connsiteY3" fmla="*/ 1497752 h 1497752"/>
                <a:gd name="connsiteX4" fmla="*/ 0 w 3550722"/>
                <a:gd name="connsiteY4" fmla="*/ 13336 h 1497752"/>
                <a:gd name="connsiteX0" fmla="*/ 0 w 3550722"/>
                <a:gd name="connsiteY0" fmla="*/ 0 h 1484416"/>
                <a:gd name="connsiteX1" fmla="*/ 2713155 w 3550722"/>
                <a:gd name="connsiteY1" fmla="*/ 10115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0 h 1484416"/>
                <a:gd name="connsiteX1" fmla="*/ 2713155 w 3550722"/>
                <a:gd name="connsiteY1" fmla="*/ 4252 h 1484416"/>
                <a:gd name="connsiteX2" fmla="*/ 3550722 w 3550722"/>
                <a:gd name="connsiteY2" fmla="*/ 1484416 h 1484416"/>
                <a:gd name="connsiteX3" fmla="*/ 0 w 3550722"/>
                <a:gd name="connsiteY3" fmla="*/ 1484416 h 1484416"/>
                <a:gd name="connsiteX4" fmla="*/ 0 w 3550722"/>
                <a:gd name="connsiteY4" fmla="*/ 0 h 1484416"/>
                <a:gd name="connsiteX0" fmla="*/ 0 w 3550722"/>
                <a:gd name="connsiteY0" fmla="*/ 19199 h 1503615"/>
                <a:gd name="connsiteX1" fmla="*/ 2705153 w 3550722"/>
                <a:gd name="connsiteY1" fmla="*/ 0 h 1503615"/>
                <a:gd name="connsiteX2" fmla="*/ 3550722 w 3550722"/>
                <a:gd name="connsiteY2" fmla="*/ 1503615 h 1503615"/>
                <a:gd name="connsiteX3" fmla="*/ 0 w 3550722"/>
                <a:gd name="connsiteY3" fmla="*/ 1503615 h 1503615"/>
                <a:gd name="connsiteX4" fmla="*/ 0 w 3550722"/>
                <a:gd name="connsiteY4" fmla="*/ 19199 h 1503615"/>
                <a:gd name="connsiteX0" fmla="*/ 0 w 3550722"/>
                <a:gd name="connsiteY0" fmla="*/ 1611 h 1486027"/>
                <a:gd name="connsiteX1" fmla="*/ 2705153 w 3550722"/>
                <a:gd name="connsiteY1" fmla="*/ 0 h 1486027"/>
                <a:gd name="connsiteX2" fmla="*/ 3550722 w 3550722"/>
                <a:gd name="connsiteY2" fmla="*/ 1486027 h 1486027"/>
                <a:gd name="connsiteX3" fmla="*/ 0 w 3550722"/>
                <a:gd name="connsiteY3" fmla="*/ 1486027 h 1486027"/>
                <a:gd name="connsiteX4" fmla="*/ 0 w 3550722"/>
                <a:gd name="connsiteY4" fmla="*/ 1611 h 1486027"/>
                <a:gd name="connsiteX0" fmla="*/ 0 w 3550722"/>
                <a:gd name="connsiteY0" fmla="*/ -2 h 1484414"/>
                <a:gd name="connsiteX1" fmla="*/ 1712663 w 3550722"/>
                <a:gd name="connsiteY1" fmla="*/ 162591 h 1484414"/>
                <a:gd name="connsiteX2" fmla="*/ 3550722 w 3550722"/>
                <a:gd name="connsiteY2" fmla="*/ 1484414 h 1484414"/>
                <a:gd name="connsiteX3" fmla="*/ 0 w 3550722"/>
                <a:gd name="connsiteY3" fmla="*/ 1484414 h 1484414"/>
                <a:gd name="connsiteX4" fmla="*/ 0 w 3550722"/>
                <a:gd name="connsiteY4" fmla="*/ -2 h 1484414"/>
                <a:gd name="connsiteX0" fmla="*/ 0 w 3550722"/>
                <a:gd name="connsiteY0" fmla="*/ -1 h 1484415"/>
                <a:gd name="connsiteX1" fmla="*/ 2791800 w 3550722"/>
                <a:gd name="connsiteY1" fmla="*/ 252495 h 1484415"/>
                <a:gd name="connsiteX2" fmla="*/ 3550722 w 3550722"/>
                <a:gd name="connsiteY2" fmla="*/ 1484415 h 1484415"/>
                <a:gd name="connsiteX3" fmla="*/ 0 w 3550722"/>
                <a:gd name="connsiteY3" fmla="*/ 1484415 h 1484415"/>
                <a:gd name="connsiteX4" fmla="*/ 0 w 3550722"/>
                <a:gd name="connsiteY4" fmla="*/ -1 h 1484415"/>
                <a:gd name="connsiteX0" fmla="*/ 0 w 4453987"/>
                <a:gd name="connsiteY0" fmla="*/ 0 h 1585116"/>
                <a:gd name="connsiteX1" fmla="*/ 3695065 w 4453987"/>
                <a:gd name="connsiteY1" fmla="*/ 353196 h 1585116"/>
                <a:gd name="connsiteX2" fmla="*/ 4453987 w 4453987"/>
                <a:gd name="connsiteY2" fmla="*/ 1585116 h 1585116"/>
                <a:gd name="connsiteX3" fmla="*/ 903265 w 4453987"/>
                <a:gd name="connsiteY3" fmla="*/ 1585116 h 1585116"/>
                <a:gd name="connsiteX4" fmla="*/ 0 w 4453987"/>
                <a:gd name="connsiteY4" fmla="*/ 0 h 1585116"/>
                <a:gd name="connsiteX0" fmla="*/ 13986 w 4467973"/>
                <a:gd name="connsiteY0" fmla="*/ 0 h 1726083"/>
                <a:gd name="connsiteX1" fmla="*/ 3709051 w 4467973"/>
                <a:gd name="connsiteY1" fmla="*/ 353196 h 1726083"/>
                <a:gd name="connsiteX2" fmla="*/ 4467973 w 4467973"/>
                <a:gd name="connsiteY2" fmla="*/ 1585116 h 1726083"/>
                <a:gd name="connsiteX3" fmla="*/ 0 w 4467973"/>
                <a:gd name="connsiteY3" fmla="*/ 1726083 h 1726083"/>
                <a:gd name="connsiteX4" fmla="*/ 13986 w 4467973"/>
                <a:gd name="connsiteY4" fmla="*/ 0 h 1726083"/>
                <a:gd name="connsiteX0" fmla="*/ 13986 w 4149245"/>
                <a:gd name="connsiteY0" fmla="*/ 0 h 1726083"/>
                <a:gd name="connsiteX1" fmla="*/ 3709051 w 4149245"/>
                <a:gd name="connsiteY1" fmla="*/ 353196 h 1726083"/>
                <a:gd name="connsiteX2" fmla="*/ 4149246 w 4149245"/>
                <a:gd name="connsiteY2" fmla="*/ 1569898 h 1726083"/>
                <a:gd name="connsiteX3" fmla="*/ 0 w 4149245"/>
                <a:gd name="connsiteY3" fmla="*/ 1726083 h 1726083"/>
                <a:gd name="connsiteX4" fmla="*/ 13986 w 4149245"/>
                <a:gd name="connsiteY4" fmla="*/ 0 h 1726083"/>
                <a:gd name="connsiteX0" fmla="*/ 13986 w 4142696"/>
                <a:gd name="connsiteY0" fmla="*/ 0 h 1726083"/>
                <a:gd name="connsiteX1" fmla="*/ 3709051 w 4142696"/>
                <a:gd name="connsiteY1" fmla="*/ 353196 h 1726083"/>
                <a:gd name="connsiteX2" fmla="*/ 4142696 w 4142696"/>
                <a:gd name="connsiteY2" fmla="*/ 1541277 h 1726083"/>
                <a:gd name="connsiteX3" fmla="*/ 0 w 4142696"/>
                <a:gd name="connsiteY3" fmla="*/ 1726083 h 1726083"/>
                <a:gd name="connsiteX4" fmla="*/ 13986 w 4142696"/>
                <a:gd name="connsiteY4" fmla="*/ 0 h 1726083"/>
                <a:gd name="connsiteX0" fmla="*/ 13986 w 4142696"/>
                <a:gd name="connsiteY0" fmla="*/ 0 h 1726083"/>
                <a:gd name="connsiteX1" fmla="*/ 4142696 w 4142696"/>
                <a:gd name="connsiteY1" fmla="*/ 1541277 h 1726083"/>
                <a:gd name="connsiteX2" fmla="*/ 0 w 4142696"/>
                <a:gd name="connsiteY2" fmla="*/ 1726083 h 1726083"/>
                <a:gd name="connsiteX3" fmla="*/ 13986 w 4142696"/>
                <a:gd name="connsiteY3" fmla="*/ 0 h 172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2696" h="1726083">
                  <a:moveTo>
                    <a:pt x="13986" y="0"/>
                  </a:moveTo>
                  <a:lnTo>
                    <a:pt x="4142696" y="1541277"/>
                  </a:lnTo>
                  <a:lnTo>
                    <a:pt x="0" y="1726083"/>
                  </a:lnTo>
                  <a:lnTo>
                    <a:pt x="1398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4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3"/>
            <p:cNvGrpSpPr/>
            <p:nvPr/>
          </p:nvGrpSpPr>
          <p:grpSpPr>
            <a:xfrm>
              <a:off x="6842033" y="3111314"/>
              <a:ext cx="1486509" cy="1962729"/>
              <a:chOff x="6025866" y="2976354"/>
              <a:chExt cx="2527084" cy="3336644"/>
            </a:xfrm>
          </p:grpSpPr>
          <p:grpSp>
            <p:nvGrpSpPr>
              <p:cNvPr id="27" name="Group 31"/>
              <p:cNvGrpSpPr/>
              <p:nvPr/>
            </p:nvGrpSpPr>
            <p:grpSpPr>
              <a:xfrm rot="18810804">
                <a:off x="6669754" y="4447706"/>
                <a:ext cx="842090" cy="540692"/>
                <a:chOff x="4481513" y="3678059"/>
                <a:chExt cx="1614487" cy="1036638"/>
              </a:xfrm>
            </p:grpSpPr>
            <p:sp>
              <p:nvSpPr>
                <p:cNvPr id="44" name="Rectangle 12"/>
                <p:cNvSpPr>
                  <a:spLocks noChangeArrowheads="1"/>
                </p:cNvSpPr>
                <p:nvPr/>
              </p:nvSpPr>
              <p:spPr bwMode="auto">
                <a:xfrm>
                  <a:off x="4481513" y="3678059"/>
                  <a:ext cx="1614487" cy="3444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4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81513" y="4022546"/>
                  <a:ext cx="1614487" cy="34448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46" name="Rectangle 14"/>
                <p:cNvSpPr>
                  <a:spLocks noChangeArrowheads="1"/>
                </p:cNvSpPr>
                <p:nvPr/>
              </p:nvSpPr>
              <p:spPr bwMode="auto">
                <a:xfrm>
                  <a:off x="4481513" y="4367034"/>
                  <a:ext cx="1614487" cy="34766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8" name="Group 35"/>
              <p:cNvGrpSpPr/>
              <p:nvPr/>
            </p:nvGrpSpPr>
            <p:grpSpPr>
              <a:xfrm rot="18810804">
                <a:off x="7247715" y="3839740"/>
                <a:ext cx="842090" cy="538209"/>
                <a:chOff x="6096000" y="3187521"/>
                <a:chExt cx="1614487" cy="1031876"/>
              </a:xfrm>
            </p:grpSpPr>
            <p:sp>
              <p:nvSpPr>
                <p:cNvPr id="41" name="Rectangle 15"/>
                <p:cNvSpPr>
                  <a:spLocks noChangeArrowheads="1"/>
                </p:cNvSpPr>
                <p:nvPr/>
              </p:nvSpPr>
              <p:spPr bwMode="auto">
                <a:xfrm>
                  <a:off x="6096000" y="3187521"/>
                  <a:ext cx="1614487" cy="3444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42" name="Rectangle 16"/>
                <p:cNvSpPr>
                  <a:spLocks noChangeArrowheads="1"/>
                </p:cNvSpPr>
                <p:nvPr/>
              </p:nvSpPr>
              <p:spPr bwMode="auto">
                <a:xfrm>
                  <a:off x="6096000" y="3532009"/>
                  <a:ext cx="1614487" cy="3429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43" name="Rectangle 17"/>
                <p:cNvSpPr>
                  <a:spLocks noChangeArrowheads="1"/>
                </p:cNvSpPr>
                <p:nvPr/>
              </p:nvSpPr>
              <p:spPr bwMode="auto">
                <a:xfrm>
                  <a:off x="6096000" y="3874909"/>
                  <a:ext cx="1614487" cy="3444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29" name="Group 39"/>
              <p:cNvGrpSpPr/>
              <p:nvPr/>
            </p:nvGrpSpPr>
            <p:grpSpPr>
              <a:xfrm rot="18810804">
                <a:off x="7798629" y="3189982"/>
                <a:ext cx="967950" cy="540693"/>
                <a:chOff x="7700963" y="3678059"/>
                <a:chExt cx="1855787" cy="1036638"/>
              </a:xfrm>
            </p:grpSpPr>
            <p:sp>
              <p:nvSpPr>
                <p:cNvPr id="36" name="Freeform 7"/>
                <p:cNvSpPr>
                  <a:spLocks/>
                </p:cNvSpPr>
                <p:nvPr/>
              </p:nvSpPr>
              <p:spPr bwMode="auto">
                <a:xfrm>
                  <a:off x="9224963" y="3678059"/>
                  <a:ext cx="331787" cy="1036638"/>
                </a:xfrm>
                <a:custGeom>
                  <a:avLst/>
                  <a:gdLst>
                    <a:gd name="T0" fmla="*/ 0 w 209"/>
                    <a:gd name="T1" fmla="*/ 162 h 653"/>
                    <a:gd name="T2" fmla="*/ 135 w 209"/>
                    <a:gd name="T3" fmla="*/ 0 h 653"/>
                    <a:gd name="T4" fmla="*/ 209 w 209"/>
                    <a:gd name="T5" fmla="*/ 210 h 653"/>
                    <a:gd name="T6" fmla="*/ 209 w 209"/>
                    <a:gd name="T7" fmla="*/ 443 h 653"/>
                    <a:gd name="T8" fmla="*/ 135 w 209"/>
                    <a:gd name="T9" fmla="*/ 653 h 653"/>
                    <a:gd name="T10" fmla="*/ 0 w 209"/>
                    <a:gd name="T11" fmla="*/ 488 h 653"/>
                    <a:gd name="T12" fmla="*/ 0 w 209"/>
                    <a:gd name="T13" fmla="*/ 162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53">
                      <a:moveTo>
                        <a:pt x="0" y="162"/>
                      </a:moveTo>
                      <a:lnTo>
                        <a:pt x="135" y="0"/>
                      </a:lnTo>
                      <a:lnTo>
                        <a:pt x="209" y="210"/>
                      </a:lnTo>
                      <a:lnTo>
                        <a:pt x="209" y="443"/>
                      </a:lnTo>
                      <a:lnTo>
                        <a:pt x="135" y="653"/>
                      </a:lnTo>
                      <a:lnTo>
                        <a:pt x="0" y="488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BBA1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7" name="Freeform 18"/>
                <p:cNvSpPr>
                  <a:spLocks/>
                </p:cNvSpPr>
                <p:nvPr/>
              </p:nvSpPr>
              <p:spPr bwMode="auto">
                <a:xfrm>
                  <a:off x="7700963" y="3678059"/>
                  <a:ext cx="1738312" cy="344488"/>
                </a:xfrm>
                <a:custGeom>
                  <a:avLst/>
                  <a:gdLst>
                    <a:gd name="T0" fmla="*/ 1020 w 1095"/>
                    <a:gd name="T1" fmla="*/ 217 h 217"/>
                    <a:gd name="T2" fmla="*/ 1095 w 1095"/>
                    <a:gd name="T3" fmla="*/ 0 h 217"/>
                    <a:gd name="T4" fmla="*/ 0 w 1095"/>
                    <a:gd name="T5" fmla="*/ 0 h 217"/>
                    <a:gd name="T6" fmla="*/ 0 w 1095"/>
                    <a:gd name="T7" fmla="*/ 217 h 217"/>
                    <a:gd name="T8" fmla="*/ 1020 w 1095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7">
                      <a:moveTo>
                        <a:pt x="1020" y="217"/>
                      </a:moveTo>
                      <a:lnTo>
                        <a:pt x="1095" y="0"/>
                      </a:lnTo>
                      <a:lnTo>
                        <a:pt x="0" y="0"/>
                      </a:lnTo>
                      <a:lnTo>
                        <a:pt x="0" y="217"/>
                      </a:lnTo>
                      <a:lnTo>
                        <a:pt x="1020" y="21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8" name="Rectangle 19"/>
                <p:cNvSpPr>
                  <a:spLocks noChangeArrowheads="1"/>
                </p:cNvSpPr>
                <p:nvPr/>
              </p:nvSpPr>
              <p:spPr bwMode="auto">
                <a:xfrm>
                  <a:off x="7700963" y="4022546"/>
                  <a:ext cx="1619250" cy="344488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9" name="Freeform 20"/>
                <p:cNvSpPr>
                  <a:spLocks/>
                </p:cNvSpPr>
                <p:nvPr/>
              </p:nvSpPr>
              <p:spPr bwMode="auto">
                <a:xfrm>
                  <a:off x="7700963" y="4367034"/>
                  <a:ext cx="1738312" cy="347663"/>
                </a:xfrm>
                <a:custGeom>
                  <a:avLst/>
                  <a:gdLst>
                    <a:gd name="T0" fmla="*/ 1095 w 1095"/>
                    <a:gd name="T1" fmla="*/ 219 h 219"/>
                    <a:gd name="T2" fmla="*/ 1020 w 1095"/>
                    <a:gd name="T3" fmla="*/ 0 h 219"/>
                    <a:gd name="T4" fmla="*/ 0 w 1095"/>
                    <a:gd name="T5" fmla="*/ 0 h 219"/>
                    <a:gd name="T6" fmla="*/ 0 w 1095"/>
                    <a:gd name="T7" fmla="*/ 219 h 219"/>
                    <a:gd name="T8" fmla="*/ 1095 w 1095"/>
                    <a:gd name="T9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9">
                      <a:moveTo>
                        <a:pt x="1095" y="219"/>
                      </a:moveTo>
                      <a:lnTo>
                        <a:pt x="1020" y="0"/>
                      </a:lnTo>
                      <a:lnTo>
                        <a:pt x="0" y="0"/>
                      </a:lnTo>
                      <a:lnTo>
                        <a:pt x="0" y="219"/>
                      </a:lnTo>
                      <a:lnTo>
                        <a:pt x="1095" y="21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40" name="Oval 21"/>
                <p:cNvSpPr>
                  <a:spLocks noChangeArrowheads="1"/>
                </p:cNvSpPr>
                <p:nvPr/>
              </p:nvSpPr>
              <p:spPr bwMode="auto">
                <a:xfrm>
                  <a:off x="9398000" y="4049534"/>
                  <a:ext cx="82550" cy="29368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30" name="Group 45"/>
              <p:cNvGrpSpPr/>
              <p:nvPr/>
            </p:nvGrpSpPr>
            <p:grpSpPr>
              <a:xfrm rot="18810804">
                <a:off x="5545618" y="5294540"/>
                <a:ext cx="1498706" cy="538210"/>
                <a:chOff x="1608138" y="3187521"/>
                <a:chExt cx="2873375" cy="1031876"/>
              </a:xfrm>
            </p:grpSpPr>
            <p:sp>
              <p:nvSpPr>
                <p:cNvPr id="31" name="Freeform 8"/>
                <p:cNvSpPr>
                  <a:spLocks/>
                </p:cNvSpPr>
                <p:nvPr/>
              </p:nvSpPr>
              <p:spPr bwMode="auto">
                <a:xfrm>
                  <a:off x="1608138" y="3187521"/>
                  <a:ext cx="1490662" cy="1031875"/>
                </a:xfrm>
                <a:custGeom>
                  <a:avLst/>
                  <a:gdLst>
                    <a:gd name="T0" fmla="*/ 793 w 939"/>
                    <a:gd name="T1" fmla="*/ 650 h 650"/>
                    <a:gd name="T2" fmla="*/ 0 w 939"/>
                    <a:gd name="T3" fmla="*/ 326 h 650"/>
                    <a:gd name="T4" fmla="*/ 793 w 939"/>
                    <a:gd name="T5" fmla="*/ 0 h 650"/>
                    <a:gd name="T6" fmla="*/ 939 w 939"/>
                    <a:gd name="T7" fmla="*/ 0 h 650"/>
                    <a:gd name="T8" fmla="*/ 939 w 939"/>
                    <a:gd name="T9" fmla="*/ 650 h 650"/>
                    <a:gd name="T10" fmla="*/ 793 w 939"/>
                    <a:gd name="T11" fmla="*/ 65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9" h="65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9"/>
                <p:cNvSpPr>
                  <a:spLocks/>
                </p:cNvSpPr>
                <p:nvPr/>
              </p:nvSpPr>
              <p:spPr bwMode="auto">
                <a:xfrm>
                  <a:off x="2738438" y="3187521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1 h 91"/>
                    <a:gd name="T8" fmla="*/ 5 w 464"/>
                    <a:gd name="T9" fmla="*/ 59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10"/>
                <p:cNvSpPr>
                  <a:spLocks/>
                </p:cNvSpPr>
                <p:nvPr/>
              </p:nvSpPr>
              <p:spPr bwMode="auto">
                <a:xfrm>
                  <a:off x="2738438" y="3532009"/>
                  <a:ext cx="1743075" cy="342900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4" name="Freeform 11"/>
                <p:cNvSpPr>
                  <a:spLocks/>
                </p:cNvSpPr>
                <p:nvPr/>
              </p:nvSpPr>
              <p:spPr bwMode="auto">
                <a:xfrm>
                  <a:off x="2738438" y="3874909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5" name="Freeform 22"/>
                <p:cNvSpPr>
                  <a:spLocks/>
                </p:cNvSpPr>
                <p:nvPr/>
              </p:nvSpPr>
              <p:spPr bwMode="auto">
                <a:xfrm>
                  <a:off x="1608138" y="3538359"/>
                  <a:ext cx="428625" cy="333375"/>
                </a:xfrm>
                <a:custGeom>
                  <a:avLst/>
                  <a:gdLst>
                    <a:gd name="T0" fmla="*/ 114 w 114"/>
                    <a:gd name="T1" fmla="*/ 49 h 88"/>
                    <a:gd name="T2" fmla="*/ 107 w 114"/>
                    <a:gd name="T3" fmla="*/ 0 h 88"/>
                    <a:gd name="T4" fmla="*/ 0 w 114"/>
                    <a:gd name="T5" fmla="*/ 44 h 88"/>
                    <a:gd name="T6" fmla="*/ 109 w 114"/>
                    <a:gd name="T7" fmla="*/ 88 h 88"/>
                    <a:gd name="T8" fmla="*/ 114 w 114"/>
                    <a:gd name="T9" fmla="*/ 4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3872108" y="2448233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Excellent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414620" y="2924097"/>
            <a:ext cx="1728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20371" y="3507818"/>
            <a:ext cx="1728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11744" y="4128920"/>
            <a:ext cx="1728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60606" y="3023328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Good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6486" y="3609924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Fair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03738" y="4222399"/>
            <a:ext cx="168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Poor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45805" y="2007966"/>
            <a:ext cx="2493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Calibri" pitchFamily="34" charset="0"/>
              </a:rPr>
              <a:t>HEADLINE</a:t>
            </a:r>
            <a:endParaRPr lang="en-US" sz="2000" b="1" u="sng" dirty="0">
              <a:latin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429781" y="2371569"/>
            <a:ext cx="463735" cy="2226361"/>
            <a:chOff x="3585429" y="2780145"/>
            <a:chExt cx="463735" cy="2226361"/>
          </a:xfrm>
        </p:grpSpPr>
        <p:sp>
          <p:nvSpPr>
            <p:cNvPr id="56" name="Rectangle 6"/>
            <p:cNvSpPr/>
            <p:nvPr/>
          </p:nvSpPr>
          <p:spPr bwMode="auto">
            <a:xfrm>
              <a:off x="3631379" y="2863965"/>
              <a:ext cx="362615" cy="35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7"/>
            <p:cNvSpPr/>
            <p:nvPr/>
          </p:nvSpPr>
          <p:spPr bwMode="auto">
            <a:xfrm>
              <a:off x="3591964" y="2886825"/>
              <a:ext cx="362615" cy="3505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4"/>
            <p:cNvSpPr/>
            <p:nvPr/>
          </p:nvSpPr>
          <p:spPr>
            <a:xfrm>
              <a:off x="3655027" y="2780145"/>
              <a:ext cx="394137" cy="380990"/>
            </a:xfrm>
            <a:custGeom>
              <a:avLst/>
              <a:gdLst>
                <a:gd name="connsiteX0" fmla="*/ 0 w 762000"/>
                <a:gd name="connsiteY0" fmla="*/ 0 h 609600"/>
                <a:gd name="connsiteX1" fmla="*/ 762000 w 762000"/>
                <a:gd name="connsiteY1" fmla="*/ 0 h 609600"/>
                <a:gd name="connsiteX2" fmla="*/ 762000 w 762000"/>
                <a:gd name="connsiteY2" fmla="*/ 609600 h 609600"/>
                <a:gd name="connsiteX3" fmla="*/ 0 w 762000"/>
                <a:gd name="connsiteY3" fmla="*/ 609600 h 609600"/>
                <a:gd name="connsiteX4" fmla="*/ 0 w 762000"/>
                <a:gd name="connsiteY4" fmla="*/ 0 h 609600"/>
                <a:gd name="connsiteX0" fmla="*/ 0 w 762000"/>
                <a:gd name="connsiteY0" fmla="*/ 0 h 1376714"/>
                <a:gd name="connsiteX1" fmla="*/ 762000 w 762000"/>
                <a:gd name="connsiteY1" fmla="*/ 0 h 1376714"/>
                <a:gd name="connsiteX2" fmla="*/ 762000 w 762000"/>
                <a:gd name="connsiteY2" fmla="*/ 609600 h 1376714"/>
                <a:gd name="connsiteX3" fmla="*/ 0 w 762000"/>
                <a:gd name="connsiteY3" fmla="*/ 1376714 h 1376714"/>
                <a:gd name="connsiteX4" fmla="*/ 0 w 762000"/>
                <a:gd name="connsiteY4" fmla="*/ 0 h 1376714"/>
                <a:gd name="connsiteX0" fmla="*/ 0 w 789617"/>
                <a:gd name="connsiteY0" fmla="*/ 932810 h 1376714"/>
                <a:gd name="connsiteX1" fmla="*/ 789617 w 789617"/>
                <a:gd name="connsiteY1" fmla="*/ 0 h 1376714"/>
                <a:gd name="connsiteX2" fmla="*/ 789617 w 789617"/>
                <a:gd name="connsiteY2" fmla="*/ 609600 h 1376714"/>
                <a:gd name="connsiteX3" fmla="*/ 27617 w 789617"/>
                <a:gd name="connsiteY3" fmla="*/ 1376714 h 1376714"/>
                <a:gd name="connsiteX4" fmla="*/ 0 w 789617"/>
                <a:gd name="connsiteY4" fmla="*/ 932810 h 1376714"/>
                <a:gd name="connsiteX0" fmla="*/ 0 w 811096"/>
                <a:gd name="connsiteY0" fmla="*/ 932810 h 1376714"/>
                <a:gd name="connsiteX1" fmla="*/ 789617 w 811096"/>
                <a:gd name="connsiteY1" fmla="*/ 0 h 1376714"/>
                <a:gd name="connsiteX2" fmla="*/ 811096 w 811096"/>
                <a:gd name="connsiteY2" fmla="*/ 548231 h 1376714"/>
                <a:gd name="connsiteX3" fmla="*/ 27617 w 811096"/>
                <a:gd name="connsiteY3" fmla="*/ 1376714 h 1376714"/>
                <a:gd name="connsiteX4" fmla="*/ 0 w 811096"/>
                <a:gd name="connsiteY4" fmla="*/ 932810 h 1376714"/>
                <a:gd name="connsiteX0" fmla="*/ 0 w 811096"/>
                <a:gd name="connsiteY0" fmla="*/ 932810 h 1376714"/>
                <a:gd name="connsiteX1" fmla="*/ 789617 w 811096"/>
                <a:gd name="connsiteY1" fmla="*/ 0 h 1376714"/>
                <a:gd name="connsiteX2" fmla="*/ 811096 w 811096"/>
                <a:gd name="connsiteY2" fmla="*/ 548231 h 1376714"/>
                <a:gd name="connsiteX3" fmla="*/ 27617 w 811096"/>
                <a:gd name="connsiteY3" fmla="*/ 1376714 h 1376714"/>
                <a:gd name="connsiteX4" fmla="*/ 3580 w 811096"/>
                <a:gd name="connsiteY4" fmla="*/ 1022297 h 1376714"/>
                <a:gd name="connsiteX5" fmla="*/ 0 w 811096"/>
                <a:gd name="connsiteY5" fmla="*/ 932810 h 1376714"/>
                <a:gd name="connsiteX0" fmla="*/ 186664 w 997760"/>
                <a:gd name="connsiteY0" fmla="*/ 932810 h 1376714"/>
                <a:gd name="connsiteX1" fmla="*/ 976281 w 997760"/>
                <a:gd name="connsiteY1" fmla="*/ 0 h 1376714"/>
                <a:gd name="connsiteX2" fmla="*/ 997760 w 997760"/>
                <a:gd name="connsiteY2" fmla="*/ 548231 h 1376714"/>
                <a:gd name="connsiteX3" fmla="*/ 214281 w 997760"/>
                <a:gd name="connsiteY3" fmla="*/ 1376714 h 1376714"/>
                <a:gd name="connsiteX4" fmla="*/ 0 w 997760"/>
                <a:gd name="connsiteY4" fmla="*/ 623397 h 1376714"/>
                <a:gd name="connsiteX5" fmla="*/ 186664 w 997760"/>
                <a:gd name="connsiteY5" fmla="*/ 932810 h 1376714"/>
                <a:gd name="connsiteX0" fmla="*/ 186664 w 997760"/>
                <a:gd name="connsiteY0" fmla="*/ 932810 h 1376714"/>
                <a:gd name="connsiteX1" fmla="*/ 976281 w 997760"/>
                <a:gd name="connsiteY1" fmla="*/ 0 h 1376714"/>
                <a:gd name="connsiteX2" fmla="*/ 997760 w 997760"/>
                <a:gd name="connsiteY2" fmla="*/ 548231 h 1376714"/>
                <a:gd name="connsiteX3" fmla="*/ 214281 w 997760"/>
                <a:gd name="connsiteY3" fmla="*/ 1376714 h 1376714"/>
                <a:gd name="connsiteX4" fmla="*/ 116601 w 997760"/>
                <a:gd name="connsiteY4" fmla="*/ 1049913 h 1376714"/>
                <a:gd name="connsiteX5" fmla="*/ 0 w 997760"/>
                <a:gd name="connsiteY5" fmla="*/ 623397 h 1376714"/>
                <a:gd name="connsiteX6" fmla="*/ 186664 w 997760"/>
                <a:gd name="connsiteY6" fmla="*/ 932810 h 1376714"/>
                <a:gd name="connsiteX0" fmla="*/ 576358 w 1387454"/>
                <a:gd name="connsiteY0" fmla="*/ 932810 h 1376714"/>
                <a:gd name="connsiteX1" fmla="*/ 1365975 w 1387454"/>
                <a:gd name="connsiteY1" fmla="*/ 0 h 1376714"/>
                <a:gd name="connsiteX2" fmla="*/ 1387454 w 1387454"/>
                <a:gd name="connsiteY2" fmla="*/ 548231 h 1376714"/>
                <a:gd name="connsiteX3" fmla="*/ 603975 w 1387454"/>
                <a:gd name="connsiteY3" fmla="*/ 1376714 h 1376714"/>
                <a:gd name="connsiteX4" fmla="*/ 0 w 1387454"/>
                <a:gd name="connsiteY4" fmla="*/ 859669 h 1376714"/>
                <a:gd name="connsiteX5" fmla="*/ 389694 w 1387454"/>
                <a:gd name="connsiteY5" fmla="*/ 623397 h 1376714"/>
                <a:gd name="connsiteX6" fmla="*/ 576358 w 1387454"/>
                <a:gd name="connsiteY6" fmla="*/ 932810 h 1376714"/>
                <a:gd name="connsiteX0" fmla="*/ 576358 w 1387454"/>
                <a:gd name="connsiteY0" fmla="*/ 932810 h 1381476"/>
                <a:gd name="connsiteX1" fmla="*/ 1365975 w 1387454"/>
                <a:gd name="connsiteY1" fmla="*/ 0 h 1381476"/>
                <a:gd name="connsiteX2" fmla="*/ 1387454 w 1387454"/>
                <a:gd name="connsiteY2" fmla="*/ 548231 h 1381476"/>
                <a:gd name="connsiteX3" fmla="*/ 620644 w 1387454"/>
                <a:gd name="connsiteY3" fmla="*/ 1381476 h 1381476"/>
                <a:gd name="connsiteX4" fmla="*/ 0 w 1387454"/>
                <a:gd name="connsiteY4" fmla="*/ 859669 h 1381476"/>
                <a:gd name="connsiteX5" fmla="*/ 389694 w 1387454"/>
                <a:gd name="connsiteY5" fmla="*/ 623397 h 1381476"/>
                <a:gd name="connsiteX6" fmla="*/ 576358 w 1387454"/>
                <a:gd name="connsiteY6" fmla="*/ 932810 h 1381476"/>
                <a:gd name="connsiteX0" fmla="*/ 576358 w 1387454"/>
                <a:gd name="connsiteY0" fmla="*/ 932810 h 1381476"/>
                <a:gd name="connsiteX1" fmla="*/ 1365975 w 1387454"/>
                <a:gd name="connsiteY1" fmla="*/ 0 h 1381476"/>
                <a:gd name="connsiteX2" fmla="*/ 1387454 w 1387454"/>
                <a:gd name="connsiteY2" fmla="*/ 548231 h 1381476"/>
                <a:gd name="connsiteX3" fmla="*/ 620644 w 1387454"/>
                <a:gd name="connsiteY3" fmla="*/ 1381476 h 1381476"/>
                <a:gd name="connsiteX4" fmla="*/ 0 w 1387454"/>
                <a:gd name="connsiteY4" fmla="*/ 873957 h 1381476"/>
                <a:gd name="connsiteX5" fmla="*/ 389694 w 1387454"/>
                <a:gd name="connsiteY5" fmla="*/ 623397 h 1381476"/>
                <a:gd name="connsiteX6" fmla="*/ 576358 w 1387454"/>
                <a:gd name="connsiteY6" fmla="*/ 932810 h 1381476"/>
                <a:gd name="connsiteX0" fmla="*/ 576358 w 1387454"/>
                <a:gd name="connsiteY0" fmla="*/ 932810 h 1381476"/>
                <a:gd name="connsiteX1" fmla="*/ 1365975 w 1387454"/>
                <a:gd name="connsiteY1" fmla="*/ 0 h 1381476"/>
                <a:gd name="connsiteX2" fmla="*/ 1387454 w 1387454"/>
                <a:gd name="connsiteY2" fmla="*/ 548231 h 1381476"/>
                <a:gd name="connsiteX3" fmla="*/ 620644 w 1387454"/>
                <a:gd name="connsiteY3" fmla="*/ 1381476 h 1381476"/>
                <a:gd name="connsiteX4" fmla="*/ 0 w 1387454"/>
                <a:gd name="connsiteY4" fmla="*/ 873957 h 1381476"/>
                <a:gd name="connsiteX5" fmla="*/ 389694 w 1387454"/>
                <a:gd name="connsiteY5" fmla="*/ 623397 h 1381476"/>
                <a:gd name="connsiteX6" fmla="*/ 576358 w 1387454"/>
                <a:gd name="connsiteY6" fmla="*/ 932810 h 1381476"/>
                <a:gd name="connsiteX0" fmla="*/ 576358 w 1387454"/>
                <a:gd name="connsiteY0" fmla="*/ 932810 h 1383857"/>
                <a:gd name="connsiteX1" fmla="*/ 1365975 w 1387454"/>
                <a:gd name="connsiteY1" fmla="*/ 0 h 1383857"/>
                <a:gd name="connsiteX2" fmla="*/ 1387454 w 1387454"/>
                <a:gd name="connsiteY2" fmla="*/ 548231 h 1383857"/>
                <a:gd name="connsiteX3" fmla="*/ 611119 w 1387454"/>
                <a:gd name="connsiteY3" fmla="*/ 1383857 h 1383857"/>
                <a:gd name="connsiteX4" fmla="*/ 0 w 1387454"/>
                <a:gd name="connsiteY4" fmla="*/ 873957 h 1383857"/>
                <a:gd name="connsiteX5" fmla="*/ 389694 w 1387454"/>
                <a:gd name="connsiteY5" fmla="*/ 623397 h 1383857"/>
                <a:gd name="connsiteX6" fmla="*/ 576358 w 1387454"/>
                <a:gd name="connsiteY6" fmla="*/ 932810 h 1383857"/>
                <a:gd name="connsiteX0" fmla="*/ 576358 w 1387454"/>
                <a:gd name="connsiteY0" fmla="*/ 932810 h 1383857"/>
                <a:gd name="connsiteX1" fmla="*/ 1365975 w 1387454"/>
                <a:gd name="connsiteY1" fmla="*/ 0 h 1383857"/>
                <a:gd name="connsiteX2" fmla="*/ 1387454 w 1387454"/>
                <a:gd name="connsiteY2" fmla="*/ 548231 h 1383857"/>
                <a:gd name="connsiteX3" fmla="*/ 611119 w 1387454"/>
                <a:gd name="connsiteY3" fmla="*/ 1383857 h 1383857"/>
                <a:gd name="connsiteX4" fmla="*/ 0 w 1387454"/>
                <a:gd name="connsiteY4" fmla="*/ 873957 h 1383857"/>
                <a:gd name="connsiteX5" fmla="*/ 389694 w 1387454"/>
                <a:gd name="connsiteY5" fmla="*/ 623397 h 1383857"/>
                <a:gd name="connsiteX6" fmla="*/ 576358 w 1387454"/>
                <a:gd name="connsiteY6" fmla="*/ 932810 h 1383857"/>
                <a:gd name="connsiteX0" fmla="*/ 576358 w 1387454"/>
                <a:gd name="connsiteY0" fmla="*/ 932810 h 1383857"/>
                <a:gd name="connsiteX1" fmla="*/ 1365975 w 1387454"/>
                <a:gd name="connsiteY1" fmla="*/ 0 h 1383857"/>
                <a:gd name="connsiteX2" fmla="*/ 1387454 w 1387454"/>
                <a:gd name="connsiteY2" fmla="*/ 548231 h 1383857"/>
                <a:gd name="connsiteX3" fmla="*/ 611119 w 1387454"/>
                <a:gd name="connsiteY3" fmla="*/ 1383857 h 1383857"/>
                <a:gd name="connsiteX4" fmla="*/ 0 w 1387454"/>
                <a:gd name="connsiteY4" fmla="*/ 873957 h 1383857"/>
                <a:gd name="connsiteX5" fmla="*/ 382550 w 1387454"/>
                <a:gd name="connsiteY5" fmla="*/ 623397 h 1383857"/>
                <a:gd name="connsiteX6" fmla="*/ 576358 w 1387454"/>
                <a:gd name="connsiteY6" fmla="*/ 932810 h 1383857"/>
                <a:gd name="connsiteX0" fmla="*/ 576358 w 1387454"/>
                <a:gd name="connsiteY0" fmla="*/ 932810 h 1383857"/>
                <a:gd name="connsiteX1" fmla="*/ 1365975 w 1387454"/>
                <a:gd name="connsiteY1" fmla="*/ 0 h 1383857"/>
                <a:gd name="connsiteX2" fmla="*/ 1387454 w 1387454"/>
                <a:gd name="connsiteY2" fmla="*/ 548231 h 1383857"/>
                <a:gd name="connsiteX3" fmla="*/ 611119 w 1387454"/>
                <a:gd name="connsiteY3" fmla="*/ 1383857 h 1383857"/>
                <a:gd name="connsiteX4" fmla="*/ 0 w 1387454"/>
                <a:gd name="connsiteY4" fmla="*/ 873957 h 1383857"/>
                <a:gd name="connsiteX5" fmla="*/ 382550 w 1387454"/>
                <a:gd name="connsiteY5" fmla="*/ 623397 h 1383857"/>
                <a:gd name="connsiteX6" fmla="*/ 576358 w 1387454"/>
                <a:gd name="connsiteY6" fmla="*/ 932810 h 1383857"/>
                <a:gd name="connsiteX0" fmla="*/ 576358 w 1387454"/>
                <a:gd name="connsiteY0" fmla="*/ 932810 h 1383857"/>
                <a:gd name="connsiteX1" fmla="*/ 1365975 w 1387454"/>
                <a:gd name="connsiteY1" fmla="*/ 0 h 1383857"/>
                <a:gd name="connsiteX2" fmla="*/ 1387454 w 1387454"/>
                <a:gd name="connsiteY2" fmla="*/ 548231 h 1383857"/>
                <a:gd name="connsiteX3" fmla="*/ 611119 w 1387454"/>
                <a:gd name="connsiteY3" fmla="*/ 1383857 h 1383857"/>
                <a:gd name="connsiteX4" fmla="*/ 0 w 1387454"/>
                <a:gd name="connsiteY4" fmla="*/ 873957 h 1383857"/>
                <a:gd name="connsiteX5" fmla="*/ 382550 w 1387454"/>
                <a:gd name="connsiteY5" fmla="*/ 623397 h 1383857"/>
                <a:gd name="connsiteX6" fmla="*/ 576358 w 1387454"/>
                <a:gd name="connsiteY6" fmla="*/ 932810 h 1383857"/>
                <a:gd name="connsiteX0" fmla="*/ 576358 w 1404122"/>
                <a:gd name="connsiteY0" fmla="*/ 932810 h 1383857"/>
                <a:gd name="connsiteX1" fmla="*/ 1365975 w 1404122"/>
                <a:gd name="connsiteY1" fmla="*/ 0 h 1383857"/>
                <a:gd name="connsiteX2" fmla="*/ 1404122 w 1404122"/>
                <a:gd name="connsiteY2" fmla="*/ 522038 h 1383857"/>
                <a:gd name="connsiteX3" fmla="*/ 611119 w 1404122"/>
                <a:gd name="connsiteY3" fmla="*/ 1383857 h 1383857"/>
                <a:gd name="connsiteX4" fmla="*/ 0 w 1404122"/>
                <a:gd name="connsiteY4" fmla="*/ 873957 h 1383857"/>
                <a:gd name="connsiteX5" fmla="*/ 382550 w 1404122"/>
                <a:gd name="connsiteY5" fmla="*/ 623397 h 1383857"/>
                <a:gd name="connsiteX6" fmla="*/ 576358 w 1404122"/>
                <a:gd name="connsiteY6" fmla="*/ 932810 h 1383857"/>
                <a:gd name="connsiteX0" fmla="*/ 576358 w 1404122"/>
                <a:gd name="connsiteY0" fmla="*/ 932810 h 1383857"/>
                <a:gd name="connsiteX1" fmla="*/ 1365975 w 1404122"/>
                <a:gd name="connsiteY1" fmla="*/ 0 h 1383857"/>
                <a:gd name="connsiteX2" fmla="*/ 1404122 w 1404122"/>
                <a:gd name="connsiteY2" fmla="*/ 522038 h 1383857"/>
                <a:gd name="connsiteX3" fmla="*/ 611119 w 1404122"/>
                <a:gd name="connsiteY3" fmla="*/ 1383857 h 1383857"/>
                <a:gd name="connsiteX4" fmla="*/ 0 w 1404122"/>
                <a:gd name="connsiteY4" fmla="*/ 873957 h 1383857"/>
                <a:gd name="connsiteX5" fmla="*/ 382550 w 1404122"/>
                <a:gd name="connsiteY5" fmla="*/ 623397 h 1383857"/>
                <a:gd name="connsiteX6" fmla="*/ 576358 w 1404122"/>
                <a:gd name="connsiteY6" fmla="*/ 932810 h 1383857"/>
                <a:gd name="connsiteX0" fmla="*/ 576358 w 1404122"/>
                <a:gd name="connsiteY0" fmla="*/ 932810 h 1383857"/>
                <a:gd name="connsiteX1" fmla="*/ 1365975 w 1404122"/>
                <a:gd name="connsiteY1" fmla="*/ 0 h 1383857"/>
                <a:gd name="connsiteX2" fmla="*/ 1404122 w 1404122"/>
                <a:gd name="connsiteY2" fmla="*/ 522038 h 1383857"/>
                <a:gd name="connsiteX3" fmla="*/ 611119 w 1404122"/>
                <a:gd name="connsiteY3" fmla="*/ 1383857 h 1383857"/>
                <a:gd name="connsiteX4" fmla="*/ 0 w 1404122"/>
                <a:gd name="connsiteY4" fmla="*/ 873957 h 1383857"/>
                <a:gd name="connsiteX5" fmla="*/ 382550 w 1404122"/>
                <a:gd name="connsiteY5" fmla="*/ 623397 h 1383857"/>
                <a:gd name="connsiteX6" fmla="*/ 576358 w 1404122"/>
                <a:gd name="connsiteY6" fmla="*/ 932810 h 1383857"/>
                <a:gd name="connsiteX0" fmla="*/ 576358 w 1404122"/>
                <a:gd name="connsiteY0" fmla="*/ 932810 h 1383857"/>
                <a:gd name="connsiteX1" fmla="*/ 1365975 w 1404122"/>
                <a:gd name="connsiteY1" fmla="*/ 0 h 1383857"/>
                <a:gd name="connsiteX2" fmla="*/ 1404122 w 1404122"/>
                <a:gd name="connsiteY2" fmla="*/ 522038 h 1383857"/>
                <a:gd name="connsiteX3" fmla="*/ 611119 w 1404122"/>
                <a:gd name="connsiteY3" fmla="*/ 1383857 h 1383857"/>
                <a:gd name="connsiteX4" fmla="*/ 0 w 1404122"/>
                <a:gd name="connsiteY4" fmla="*/ 873957 h 1383857"/>
                <a:gd name="connsiteX5" fmla="*/ 382550 w 1404122"/>
                <a:gd name="connsiteY5" fmla="*/ 623397 h 1383857"/>
                <a:gd name="connsiteX6" fmla="*/ 576358 w 1404122"/>
                <a:gd name="connsiteY6" fmla="*/ 932810 h 13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4122" h="1383857">
                  <a:moveTo>
                    <a:pt x="576358" y="932810"/>
                  </a:moveTo>
                  <a:cubicBezTo>
                    <a:pt x="839564" y="621873"/>
                    <a:pt x="974181" y="201399"/>
                    <a:pt x="1365975" y="0"/>
                  </a:cubicBezTo>
                  <a:cubicBezTo>
                    <a:pt x="1285029" y="180362"/>
                    <a:pt x="1344575" y="417875"/>
                    <a:pt x="1404122" y="522038"/>
                  </a:cubicBezTo>
                  <a:cubicBezTo>
                    <a:pt x="1068351" y="683105"/>
                    <a:pt x="789728" y="1068009"/>
                    <a:pt x="611119" y="1383857"/>
                  </a:cubicBezTo>
                  <a:cubicBezTo>
                    <a:pt x="437576" y="1190872"/>
                    <a:pt x="242600" y="976455"/>
                    <a:pt x="0" y="873957"/>
                  </a:cubicBezTo>
                  <a:lnTo>
                    <a:pt x="382550" y="623397"/>
                  </a:lnTo>
                  <a:lnTo>
                    <a:pt x="576358" y="932810"/>
                  </a:lnTo>
                  <a:close/>
                </a:path>
              </a:pathLst>
            </a:custGeom>
            <a:solidFill>
              <a:srgbClr val="55B93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6"/>
            <p:cNvSpPr/>
            <p:nvPr/>
          </p:nvSpPr>
          <p:spPr bwMode="auto">
            <a:xfrm>
              <a:off x="3624844" y="3452806"/>
              <a:ext cx="362614" cy="35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Rectangle 7"/>
            <p:cNvSpPr/>
            <p:nvPr/>
          </p:nvSpPr>
          <p:spPr bwMode="auto">
            <a:xfrm>
              <a:off x="3585429" y="3475666"/>
              <a:ext cx="362614" cy="3505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Rectangle 6"/>
            <p:cNvSpPr/>
            <p:nvPr/>
          </p:nvSpPr>
          <p:spPr bwMode="auto">
            <a:xfrm>
              <a:off x="3631324" y="4052694"/>
              <a:ext cx="362614" cy="35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Rectangle 7"/>
            <p:cNvSpPr/>
            <p:nvPr/>
          </p:nvSpPr>
          <p:spPr bwMode="auto">
            <a:xfrm>
              <a:off x="3591909" y="4075554"/>
              <a:ext cx="362614" cy="3505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Rectangle 6"/>
            <p:cNvSpPr/>
            <p:nvPr/>
          </p:nvSpPr>
          <p:spPr bwMode="auto">
            <a:xfrm>
              <a:off x="3628076" y="4633126"/>
              <a:ext cx="362614" cy="350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7"/>
            <p:cNvSpPr/>
            <p:nvPr/>
          </p:nvSpPr>
          <p:spPr bwMode="auto">
            <a:xfrm>
              <a:off x="3588661" y="4655986"/>
              <a:ext cx="362614" cy="35052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44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12388</TotalTime>
  <Words>1642</Words>
  <Application>Microsoft Macintosh PowerPoint</Application>
  <PresentationFormat>On-screen Show (4:3)</PresentationFormat>
  <Paragraphs>280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new-colored</vt:lpstr>
      <vt:lpstr>Customer - GOALS</vt:lpstr>
      <vt:lpstr>Technology Selection – RIGHT CHOICE</vt:lpstr>
      <vt:lpstr>EXAMPLE TEXT – STICKY NOTES</vt:lpstr>
      <vt:lpstr>Resource Planning </vt:lpstr>
      <vt:lpstr>Solution for the Problem</vt:lpstr>
      <vt:lpstr>Solution Execution Model</vt:lpstr>
      <vt:lpstr>Decetion Making with – PROS AND CONS</vt:lpstr>
      <vt:lpstr>Resource Hierarchy </vt:lpstr>
      <vt:lpstr>Solution Checklist</vt:lpstr>
      <vt:lpstr>EXAMPLE TEXT – CIRCLE SEGMENTS</vt:lpstr>
      <vt:lpstr>EXAMPLE TEXT - PILLARS</vt:lpstr>
      <vt:lpstr>EXAMPLE TEXT – SWOT ANALYSIS</vt:lpstr>
      <vt:lpstr>EXAMPLE TEXT – TEXT BOXES</vt:lpstr>
      <vt:lpstr>EXAMPLE TEXT – ROAD JUNCTION</vt:lpstr>
      <vt:lpstr>EXAMPLE TEXT – HUB AND SPOKES</vt:lpstr>
      <vt:lpstr>EXAMPLE TEXT – SUCCESSIVE STEPS</vt:lpstr>
      <vt:lpstr>EXAMPLE TEXT - LIST</vt:lpstr>
      <vt:lpstr>EXAMPLE TEXT – CIRCULAR ARROWS</vt:lpstr>
      <vt:lpstr>EXAMPLE TEXT – PYRAMID (MASLOW HIERARCHY)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user</cp:lastModifiedBy>
  <cp:revision>5</cp:revision>
  <dcterms:created xsi:type="dcterms:W3CDTF">2013-10-09T19:52:03Z</dcterms:created>
  <dcterms:modified xsi:type="dcterms:W3CDTF">2018-02-07T04:17:01Z</dcterms:modified>
</cp:coreProperties>
</file>