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117"/>
  </p:notesMasterIdLst>
  <p:sldIdLst>
    <p:sldId id="393" r:id="rId3"/>
    <p:sldId id="394" r:id="rId4"/>
    <p:sldId id="395" r:id="rId5"/>
    <p:sldId id="396" r:id="rId6"/>
    <p:sldId id="397" r:id="rId7"/>
    <p:sldId id="398" r:id="rId8"/>
    <p:sldId id="399" r:id="rId9"/>
    <p:sldId id="400" r:id="rId10"/>
    <p:sldId id="271" r:id="rId11"/>
    <p:sldId id="273" r:id="rId12"/>
    <p:sldId id="274" r:id="rId13"/>
    <p:sldId id="275" r:id="rId14"/>
    <p:sldId id="276" r:id="rId15"/>
    <p:sldId id="278" r:id="rId16"/>
    <p:sldId id="277" r:id="rId17"/>
    <p:sldId id="264" r:id="rId18"/>
    <p:sldId id="261" r:id="rId19"/>
    <p:sldId id="279" r:id="rId20"/>
    <p:sldId id="262" r:id="rId21"/>
    <p:sldId id="266" r:id="rId22"/>
    <p:sldId id="272" r:id="rId23"/>
    <p:sldId id="280" r:id="rId24"/>
    <p:sldId id="316" r:id="rId25"/>
    <p:sldId id="319" r:id="rId26"/>
    <p:sldId id="281" r:id="rId27"/>
    <p:sldId id="282" r:id="rId28"/>
    <p:sldId id="284" r:id="rId29"/>
    <p:sldId id="263" r:id="rId30"/>
    <p:sldId id="287" r:id="rId31"/>
    <p:sldId id="288" r:id="rId32"/>
    <p:sldId id="298" r:id="rId33"/>
    <p:sldId id="382" r:id="rId34"/>
    <p:sldId id="290" r:id="rId35"/>
    <p:sldId id="291" r:id="rId36"/>
    <p:sldId id="292" r:id="rId37"/>
    <p:sldId id="293" r:id="rId38"/>
    <p:sldId id="294" r:id="rId39"/>
    <p:sldId id="267" r:id="rId40"/>
    <p:sldId id="295" r:id="rId41"/>
    <p:sldId id="317" r:id="rId42"/>
    <p:sldId id="300" r:id="rId43"/>
    <p:sldId id="296" r:id="rId44"/>
    <p:sldId id="301" r:id="rId45"/>
    <p:sldId id="303" r:id="rId46"/>
    <p:sldId id="305" r:id="rId47"/>
    <p:sldId id="329" r:id="rId48"/>
    <p:sldId id="304" r:id="rId49"/>
    <p:sldId id="307" r:id="rId50"/>
    <p:sldId id="306" r:id="rId51"/>
    <p:sldId id="297" r:id="rId52"/>
    <p:sldId id="299" r:id="rId53"/>
    <p:sldId id="308" r:id="rId54"/>
    <p:sldId id="309" r:id="rId55"/>
    <p:sldId id="310" r:id="rId56"/>
    <p:sldId id="311" r:id="rId57"/>
    <p:sldId id="312" r:id="rId58"/>
    <p:sldId id="313" r:id="rId59"/>
    <p:sldId id="315" r:id="rId60"/>
    <p:sldId id="314" r:id="rId61"/>
    <p:sldId id="320" r:id="rId62"/>
    <p:sldId id="321" r:id="rId63"/>
    <p:sldId id="322" r:id="rId64"/>
    <p:sldId id="323" r:id="rId65"/>
    <p:sldId id="324" r:id="rId66"/>
    <p:sldId id="330" r:id="rId67"/>
    <p:sldId id="325" r:id="rId68"/>
    <p:sldId id="327" r:id="rId69"/>
    <p:sldId id="386" r:id="rId70"/>
    <p:sldId id="389" r:id="rId71"/>
    <p:sldId id="332" r:id="rId72"/>
    <p:sldId id="333" r:id="rId73"/>
    <p:sldId id="334" r:id="rId74"/>
    <p:sldId id="335" r:id="rId75"/>
    <p:sldId id="336" r:id="rId76"/>
    <p:sldId id="337" r:id="rId77"/>
    <p:sldId id="338" r:id="rId78"/>
    <p:sldId id="331" r:id="rId79"/>
    <p:sldId id="328" r:id="rId80"/>
    <p:sldId id="339" r:id="rId81"/>
    <p:sldId id="340" r:id="rId82"/>
    <p:sldId id="379" r:id="rId83"/>
    <p:sldId id="377" r:id="rId84"/>
    <p:sldId id="341" r:id="rId85"/>
    <p:sldId id="344" r:id="rId86"/>
    <p:sldId id="345" r:id="rId87"/>
    <p:sldId id="349" r:id="rId88"/>
    <p:sldId id="347" r:id="rId89"/>
    <p:sldId id="348" r:id="rId90"/>
    <p:sldId id="265" r:id="rId91"/>
    <p:sldId id="371" r:id="rId92"/>
    <p:sldId id="350" r:id="rId93"/>
    <p:sldId id="351" r:id="rId94"/>
    <p:sldId id="352" r:id="rId95"/>
    <p:sldId id="353" r:id="rId96"/>
    <p:sldId id="355" r:id="rId97"/>
    <p:sldId id="360" r:id="rId98"/>
    <p:sldId id="364" r:id="rId99"/>
    <p:sldId id="357" r:id="rId100"/>
    <p:sldId id="363" r:id="rId101"/>
    <p:sldId id="359" r:id="rId102"/>
    <p:sldId id="383" r:id="rId103"/>
    <p:sldId id="366" r:id="rId104"/>
    <p:sldId id="354" r:id="rId105"/>
    <p:sldId id="361" r:id="rId106"/>
    <p:sldId id="362" r:id="rId107"/>
    <p:sldId id="385" r:id="rId108"/>
    <p:sldId id="365" r:id="rId109"/>
    <p:sldId id="367" r:id="rId110"/>
    <p:sldId id="369" r:id="rId111"/>
    <p:sldId id="368" r:id="rId112"/>
    <p:sldId id="372" r:id="rId113"/>
    <p:sldId id="375" r:id="rId114"/>
    <p:sldId id="373" r:id="rId115"/>
    <p:sldId id="374" r:id="rId116"/>
  </p:sldIdLst>
  <p:sldSz cx="18288000" cy="102854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4B3CB7A-03FA-470D-A59F-40DC950A61A6}">
          <p14:sldIdLst>
            <p14:sldId id="393"/>
            <p14:sldId id="394"/>
            <p14:sldId id="395"/>
            <p14:sldId id="396"/>
            <p14:sldId id="397"/>
            <p14:sldId id="398"/>
            <p14:sldId id="399"/>
            <p14:sldId id="400"/>
          </p14:sldIdLst>
        </p14:section>
        <p14:section name="Introduction" id="{F8EE98D8-7BD6-4714-8C18-070B2256955E}">
          <p14:sldIdLst>
            <p14:sldId id="271"/>
            <p14:sldId id="273"/>
            <p14:sldId id="274"/>
            <p14:sldId id="275"/>
            <p14:sldId id="276"/>
            <p14:sldId id="278"/>
          </p14:sldIdLst>
        </p14:section>
        <p14:section name="About us" id="{96A9CC7C-C929-4F14-B895-F78E69EE5E65}">
          <p14:sldIdLst>
            <p14:sldId id="277"/>
            <p14:sldId id="264"/>
            <p14:sldId id="261"/>
            <p14:sldId id="279"/>
            <p14:sldId id="262"/>
            <p14:sldId id="266"/>
            <p14:sldId id="272"/>
            <p14:sldId id="280"/>
            <p14:sldId id="316"/>
            <p14:sldId id="319"/>
            <p14:sldId id="281"/>
            <p14:sldId id="282"/>
            <p14:sldId id="284"/>
            <p14:sldId id="263"/>
            <p14:sldId id="287"/>
            <p14:sldId id="288"/>
            <p14:sldId id="298"/>
            <p14:sldId id="382"/>
            <p14:sldId id="290"/>
            <p14:sldId id="291"/>
            <p14:sldId id="292"/>
            <p14:sldId id="293"/>
          </p14:sldIdLst>
        </p14:section>
        <p14:section name="Portfolio" id="{745EECBD-20A3-4821-9205-1B18D72EF7B2}">
          <p14:sldIdLst>
            <p14:sldId id="294"/>
            <p14:sldId id="267"/>
            <p14:sldId id="295"/>
            <p14:sldId id="317"/>
            <p14:sldId id="300"/>
            <p14:sldId id="296"/>
            <p14:sldId id="301"/>
            <p14:sldId id="303"/>
            <p14:sldId id="305"/>
            <p14:sldId id="329"/>
            <p14:sldId id="304"/>
            <p14:sldId id="307"/>
            <p14:sldId id="306"/>
            <p14:sldId id="297"/>
            <p14:sldId id="299"/>
            <p14:sldId id="308"/>
            <p14:sldId id="309"/>
            <p14:sldId id="310"/>
            <p14:sldId id="311"/>
            <p14:sldId id="312"/>
            <p14:sldId id="313"/>
            <p14:sldId id="315"/>
            <p14:sldId id="314"/>
            <p14:sldId id="320"/>
          </p14:sldIdLst>
        </p14:section>
        <p14:section name="Proposal" id="{10875A89-F6F7-4D02-A1A9-8D3AEFFD89C1}">
          <p14:sldIdLst>
            <p14:sldId id="321"/>
            <p14:sldId id="322"/>
            <p14:sldId id="323"/>
            <p14:sldId id="324"/>
            <p14:sldId id="330"/>
            <p14:sldId id="325"/>
            <p14:sldId id="327"/>
            <p14:sldId id="386"/>
            <p14:sldId id="389"/>
            <p14:sldId id="332"/>
            <p14:sldId id="333"/>
            <p14:sldId id="334"/>
            <p14:sldId id="335"/>
            <p14:sldId id="336"/>
            <p14:sldId id="337"/>
            <p14:sldId id="338"/>
            <p14:sldId id="331"/>
            <p14:sldId id="328"/>
            <p14:sldId id="339"/>
            <p14:sldId id="340"/>
            <p14:sldId id="379"/>
            <p14:sldId id="377"/>
            <p14:sldId id="341"/>
            <p14:sldId id="344"/>
            <p14:sldId id="345"/>
            <p14:sldId id="349"/>
            <p14:sldId id="347"/>
            <p14:sldId id="348"/>
            <p14:sldId id="265"/>
            <p14:sldId id="371"/>
          </p14:sldIdLst>
        </p14:section>
        <p14:section name="Analysis" id="{A52ECE30-712A-4A6A-ADF2-A6A1A92322AE}">
          <p14:sldIdLst>
            <p14:sldId id="350"/>
            <p14:sldId id="351"/>
            <p14:sldId id="352"/>
            <p14:sldId id="353"/>
            <p14:sldId id="355"/>
            <p14:sldId id="360"/>
            <p14:sldId id="364"/>
            <p14:sldId id="357"/>
            <p14:sldId id="363"/>
            <p14:sldId id="359"/>
            <p14:sldId id="383"/>
            <p14:sldId id="366"/>
            <p14:sldId id="354"/>
            <p14:sldId id="361"/>
            <p14:sldId id="362"/>
            <p14:sldId id="385"/>
            <p14:sldId id="365"/>
            <p14:sldId id="367"/>
            <p14:sldId id="369"/>
            <p14:sldId id="368"/>
            <p14:sldId id="372"/>
            <p14:sldId id="375"/>
            <p14:sldId id="373"/>
            <p14:sldId id="374"/>
          </p14:sldIdLst>
        </p14:section>
      </p14:sectionLst>
    </p:ex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5" d="100"/>
          <a:sy n="75" d="100"/>
        </p:scale>
        <p:origin x="510" y="54"/>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spPr>
            <a:solidFill>
              <a:schemeClr val="accent2">
                <a:lumMod val="75000"/>
              </a:schemeClr>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A79E-4F7A-90CC-957E9B70BBA5}"/>
            </c:ext>
          </c:extLst>
        </c:ser>
        <c:ser>
          <c:idx val="1"/>
          <c:order val="1"/>
          <c:tx>
            <c:strRef>
              <c:f>Sheet1!$C$1</c:f>
              <c:strCache>
                <c:ptCount val="1"/>
                <c:pt idx="0">
                  <c:v>Web Services</c:v>
                </c:pt>
              </c:strCache>
            </c:strRef>
          </c:tx>
          <c:spPr>
            <a:solidFill>
              <a:schemeClr val="accent2"/>
            </a:solidFill>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A79E-4F7A-90CC-957E9B70BBA5}"/>
            </c:ext>
          </c:extLst>
        </c:ser>
        <c:ser>
          <c:idx val="2"/>
          <c:order val="2"/>
          <c:tx>
            <c:strRef>
              <c:f>Sheet1!$D$1</c:f>
              <c:strCache>
                <c:ptCount val="1"/>
                <c:pt idx="0">
                  <c:v>Online Shop</c:v>
                </c:pt>
              </c:strCache>
            </c:strRef>
          </c:tx>
          <c:spPr>
            <a:solidFill>
              <a:schemeClr val="accent2">
                <a:lumMod val="60000"/>
                <a:lumOff val="40000"/>
              </a:schemeClr>
            </a:solidFill>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A79E-4F7A-90CC-957E9B70BBA5}"/>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sz="1600">
                <a:solidFill>
                  <a:schemeClr val="tx2"/>
                </a:solidFill>
                <a:latin typeface="+mn-lt"/>
              </a:defRPr>
            </a:pPr>
            <a:endParaRPr lang="ja-JP"/>
          </a:p>
        </c:txPr>
        <c:crossAx val="251643776"/>
        <c:crosses val="autoZero"/>
        <c:auto val="1"/>
        <c:lblAlgn val="ctr"/>
        <c:lblOffset val="100"/>
        <c:noMultiLvlLbl val="0"/>
      </c:catAx>
      <c:valAx>
        <c:axId val="251643776"/>
        <c:scaling>
          <c:orientation val="minMax"/>
        </c:scaling>
        <c:delete val="0"/>
        <c:axPos val="l"/>
        <c:majorGridlines>
          <c:spPr>
            <a:ln w="12700">
              <a:solidFill>
                <a:schemeClr val="accent5">
                  <a:lumMod val="60000"/>
                  <a:lumOff val="40000"/>
                </a:schemeClr>
              </a:solidFill>
              <a:prstDash val="solid"/>
            </a:ln>
          </c:spPr>
        </c:majorGridlines>
        <c:numFmt formatCode="General" sourceLinked="1"/>
        <c:majorTickMark val="none"/>
        <c:minorTickMark val="none"/>
        <c:tickLblPos val="nextTo"/>
        <c:spPr>
          <a:ln>
            <a:noFill/>
          </a:ln>
        </c:spPr>
        <c:txPr>
          <a:bodyPr/>
          <a:lstStyle/>
          <a:p>
            <a:pPr>
              <a:defRPr sz="1600">
                <a:solidFill>
                  <a:schemeClr val="accent4"/>
                </a:solidFill>
                <a:latin typeface="+mn-lt"/>
              </a:defRPr>
            </a:pPr>
            <a:endParaRPr lang="ja-JP"/>
          </a:p>
        </c:txPr>
        <c:crossAx val="251642240"/>
        <c:crosses val="autoZero"/>
        <c:crossBetween val="midCat"/>
      </c:valAx>
      <c:spPr>
        <a:ln>
          <a:noFill/>
        </a:ln>
      </c:spPr>
    </c:plotArea>
    <c:legend>
      <c:legendPos val="t"/>
      <c:overlay val="0"/>
      <c:txPr>
        <a:bodyPr/>
        <a:lstStyle/>
        <a:p>
          <a:pPr>
            <a:defRPr sz="1600">
              <a:solidFill>
                <a:schemeClr val="tx2"/>
              </a:solidFill>
              <a:latin typeface="+mn-lt"/>
            </a:defRPr>
          </a:pPr>
          <a:endParaRPr lang="ja-JP"/>
        </a:p>
      </c:txPr>
    </c:legend>
    <c:plotVisOnly val="1"/>
    <c:dispBlanksAs val="zero"/>
    <c:showDLblsOverMax val="0"/>
  </c:chart>
  <c:txPr>
    <a:bodyPr/>
    <a:lstStyle/>
    <a:p>
      <a:pPr>
        <a:defRPr sz="1800">
          <a:solidFill>
            <a:schemeClr val="bg2"/>
          </a:solidFill>
        </a:defRPr>
      </a:pPr>
      <a:endParaRPr lang="ja-JP"/>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4B700-E454-4935-A6FA-FD6D01281268}" type="datetimeFigureOut">
              <a:rPr kumimoji="1" lang="ja-JP" altLang="en-US" smtClean="0"/>
              <a:t>2016/11/24</a:t>
            </a:fld>
            <a:endParaRPr kumimoji="1" lang="ja-JP"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ltLang="ja-JP"/>
              <a:t>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180D7-54DB-4F7F-AE75-6A189328228B}" type="slidenum">
              <a:rPr kumimoji="1" lang="ja-JP" altLang="en-US" smtClean="0"/>
              <a:t>‹#›</a:t>
            </a:fld>
            <a:endParaRPr kumimoji="1" lang="ja-JP" altLang="en-US"/>
          </a:p>
        </p:txBody>
      </p:sp>
    </p:spTree>
    <p:extLst>
      <p:ext uri="{BB962C8B-B14F-4D97-AF65-F5344CB8AC3E}">
        <p14:creationId xmlns:p14="http://schemas.microsoft.com/office/powerpoint/2010/main" val="639940279"/>
      </p:ext>
    </p:extLst>
  </p:cSld>
  <p:clrMap bg1="lt1" tx1="dk1" bg2="lt2" tx2="dk2" accent1="accent1" accent2="accent2" accent3="accent3" accent4="accent4" accent5="accent5" accent6="accent6" hlink="hlink" folHlink="folHlink"/>
  <p:notesStyle>
    <a:lvl1pPr marL="0" algn="l" defTabSz="1371509" rtl="0" eaLnBrk="1" latinLnBrk="0" hangingPunct="1">
      <a:defRPr kumimoji="1" sz="1800" kern="1200">
        <a:solidFill>
          <a:schemeClr val="tx1"/>
        </a:solidFill>
        <a:latin typeface="+mn-lt"/>
        <a:ea typeface="+mn-ea"/>
        <a:cs typeface="+mn-cs"/>
      </a:defRPr>
    </a:lvl1pPr>
    <a:lvl2pPr marL="685754" algn="l" defTabSz="1371509" rtl="0" eaLnBrk="1" latinLnBrk="0" hangingPunct="1">
      <a:defRPr kumimoji="1" sz="1800" kern="1200">
        <a:solidFill>
          <a:schemeClr val="tx1"/>
        </a:solidFill>
        <a:latin typeface="+mn-lt"/>
        <a:ea typeface="+mn-ea"/>
        <a:cs typeface="+mn-cs"/>
      </a:defRPr>
    </a:lvl2pPr>
    <a:lvl3pPr marL="1371509" algn="l" defTabSz="1371509" rtl="0" eaLnBrk="1" latinLnBrk="0" hangingPunct="1">
      <a:defRPr kumimoji="1" sz="1800" kern="1200">
        <a:solidFill>
          <a:schemeClr val="tx1"/>
        </a:solidFill>
        <a:latin typeface="+mn-lt"/>
        <a:ea typeface="+mn-ea"/>
        <a:cs typeface="+mn-cs"/>
      </a:defRPr>
    </a:lvl3pPr>
    <a:lvl4pPr marL="2057263" algn="l" defTabSz="1371509" rtl="0" eaLnBrk="1" latinLnBrk="0" hangingPunct="1">
      <a:defRPr kumimoji="1" sz="1800" kern="1200">
        <a:solidFill>
          <a:schemeClr val="tx1"/>
        </a:solidFill>
        <a:latin typeface="+mn-lt"/>
        <a:ea typeface="+mn-ea"/>
        <a:cs typeface="+mn-cs"/>
      </a:defRPr>
    </a:lvl4pPr>
    <a:lvl5pPr marL="2743017" algn="l" defTabSz="1371509" rtl="0" eaLnBrk="1" latinLnBrk="0" hangingPunct="1">
      <a:defRPr kumimoji="1" sz="1800" kern="1200">
        <a:solidFill>
          <a:schemeClr val="tx1"/>
        </a:solidFill>
        <a:latin typeface="+mn-lt"/>
        <a:ea typeface="+mn-ea"/>
        <a:cs typeface="+mn-cs"/>
      </a:defRPr>
    </a:lvl5pPr>
    <a:lvl6pPr marL="3428771" algn="l" defTabSz="1371509" rtl="0" eaLnBrk="1" latinLnBrk="0" hangingPunct="1">
      <a:defRPr kumimoji="1" sz="1800" kern="1200">
        <a:solidFill>
          <a:schemeClr val="tx1"/>
        </a:solidFill>
        <a:latin typeface="+mn-lt"/>
        <a:ea typeface="+mn-ea"/>
        <a:cs typeface="+mn-cs"/>
      </a:defRPr>
    </a:lvl6pPr>
    <a:lvl7pPr marL="4114526" algn="l" defTabSz="1371509" rtl="0" eaLnBrk="1" latinLnBrk="0" hangingPunct="1">
      <a:defRPr kumimoji="1" sz="1800" kern="1200">
        <a:solidFill>
          <a:schemeClr val="tx1"/>
        </a:solidFill>
        <a:latin typeface="+mn-lt"/>
        <a:ea typeface="+mn-ea"/>
        <a:cs typeface="+mn-cs"/>
      </a:defRPr>
    </a:lvl7pPr>
    <a:lvl8pPr marL="4800280" algn="l" defTabSz="1371509" rtl="0" eaLnBrk="1" latinLnBrk="0" hangingPunct="1">
      <a:defRPr kumimoji="1" sz="1800" kern="1200">
        <a:solidFill>
          <a:schemeClr val="tx1"/>
        </a:solidFill>
        <a:latin typeface="+mn-lt"/>
        <a:ea typeface="+mn-ea"/>
        <a:cs typeface="+mn-cs"/>
      </a:defRPr>
    </a:lvl8pPr>
    <a:lvl9pPr marL="5486034" algn="l" defTabSz="1371509" rtl="0" eaLnBrk="1" latinLnBrk="0" hangingPunct="1">
      <a:defRPr kumimoji="1"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349172"/>
            <a:ext cx="5854700" cy="2277311"/>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8039100" y="1"/>
            <a:ext cx="0" cy="542289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5"/>
          <p:cNvSpPr>
            <a:spLocks noGrp="1"/>
          </p:cNvSpPr>
          <p:nvPr>
            <p:ph type="body" sz="quarter" idx="12" hasCustomPrompt="1"/>
          </p:nvPr>
        </p:nvSpPr>
        <p:spPr>
          <a:xfrm>
            <a:off x="8280401" y="4725988"/>
            <a:ext cx="6984999" cy="3657600"/>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5280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image and text 4">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9626600" y="5689600"/>
            <a:ext cx="5638800" cy="2693987"/>
          </a:xfrm>
        </p:spPr>
        <p:txBody>
          <a:bodyPr anchor="b"/>
          <a:lstStyle>
            <a:lvl1pPr marL="0" indent="0" algn="l">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3022600" y="3359151"/>
            <a:ext cx="6121400" cy="5113336"/>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0266168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6521202" y="2519910"/>
            <a:ext cx="5245593" cy="5245593"/>
          </a:xfrm>
          <a:solidFill>
            <a:schemeClr val="accent5">
              <a:lumMod val="40000"/>
              <a:lumOff val="6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6929427" y="2928011"/>
            <a:ext cx="4429145" cy="4429145"/>
          </a:xfrm>
          <a:solidFill>
            <a:schemeClr val="tx1"/>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6934583" y="3505200"/>
            <a:ext cx="4418834" cy="1636712"/>
          </a:xfrm>
        </p:spPr>
        <p:txBody>
          <a:bodyPr anchor="b">
            <a:normAutofit/>
          </a:bodyPr>
          <a:lstStyle>
            <a:lvl1pPr algn="ctr">
              <a:defRPr sz="48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6934584" y="5207908"/>
            <a:ext cx="4418834" cy="964291"/>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447017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4" name="Title 1"/>
          <p:cNvSpPr>
            <a:spLocks noGrp="1"/>
          </p:cNvSpPr>
          <p:nvPr>
            <p:ph type="title" hasCustomPrompt="1"/>
          </p:nvPr>
        </p:nvSpPr>
        <p:spPr>
          <a:xfrm>
            <a:off x="1403350" y="4387808"/>
            <a:ext cx="15481300" cy="1357396"/>
          </a:xfrm>
        </p:spPr>
        <p:txBody>
          <a:bodyPr anchor="b">
            <a:normAutofit/>
          </a:bodyPr>
          <a:lstStyle>
            <a:lvl1pPr algn="ctr">
              <a:defRPr sz="8000" spc="0">
                <a:solidFill>
                  <a:schemeClr val="bg1"/>
                </a:solidFill>
              </a:defRPr>
            </a:lvl1pPr>
          </a:lstStyle>
          <a:p>
            <a:r>
              <a:rPr kumimoji="1" lang="en-US" altLang="ja-JP" dirty="0"/>
              <a:t>Presentation title</a:t>
            </a:r>
            <a:endParaRPr kumimoji="1" lang="ja-JP" altLang="en-US" dirty="0"/>
          </a:p>
        </p:txBody>
      </p:sp>
      <p:sp>
        <p:nvSpPr>
          <p:cNvPr id="5" name="Text Placeholder 5"/>
          <p:cNvSpPr>
            <a:spLocks noGrp="1"/>
          </p:cNvSpPr>
          <p:nvPr>
            <p:ph type="body" sz="quarter" idx="15" hasCustomPrompt="1"/>
          </p:nvPr>
        </p:nvSpPr>
        <p:spPr>
          <a:xfrm>
            <a:off x="3022601" y="5701355"/>
            <a:ext cx="12242799" cy="445445"/>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 name="Text Placeholder 5"/>
          <p:cNvSpPr>
            <a:spLocks noGrp="1"/>
          </p:cNvSpPr>
          <p:nvPr>
            <p:ph type="body" sz="quarter" idx="16" hasCustomPrompt="1"/>
          </p:nvPr>
        </p:nvSpPr>
        <p:spPr>
          <a:xfrm>
            <a:off x="3022601" y="8264769"/>
            <a:ext cx="12242799" cy="1565031"/>
          </a:xfrm>
        </p:spPr>
        <p:txBody>
          <a:bodyPr anchor="b">
            <a:normAutofit/>
          </a:bodyPr>
          <a:lstStyle>
            <a:lvl1pPr marL="0" indent="0" algn="ctr">
              <a:lnSpc>
                <a:spcPct val="130000"/>
              </a:lnSpc>
              <a:spcBef>
                <a:spcPts val="0"/>
              </a:spcBef>
              <a:buFontTx/>
              <a:buNone/>
              <a:defRPr sz="16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6566325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6521202" y="2519910"/>
            <a:ext cx="5245593" cy="5245593"/>
          </a:xfrm>
          <a:solidFill>
            <a:schemeClr val="accent5">
              <a:lumMod val="40000"/>
              <a:lumOff val="6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6929427" y="2928011"/>
            <a:ext cx="4429145" cy="4429145"/>
          </a:xfrm>
          <a:solidFill>
            <a:schemeClr val="tx1"/>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6934583" y="3505200"/>
            <a:ext cx="4418834" cy="1636712"/>
          </a:xfrm>
        </p:spPr>
        <p:txBody>
          <a:bodyPr anchor="b">
            <a:normAutofit/>
          </a:bodyPr>
          <a:lstStyle>
            <a:lvl1pPr algn="ctr">
              <a:defRPr sz="48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6934584" y="5207908"/>
            <a:ext cx="4418834" cy="964291"/>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8910440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5" name="Text Placeholder 5"/>
          <p:cNvSpPr>
            <a:spLocks noGrp="1"/>
          </p:cNvSpPr>
          <p:nvPr>
            <p:ph type="body" sz="quarter" idx="18" hasCustomPrompt="1"/>
          </p:nvPr>
        </p:nvSpPr>
        <p:spPr>
          <a:xfrm rot="18900000">
            <a:off x="1943100" y="2787283"/>
            <a:ext cx="4709258" cy="4709258"/>
          </a:xfrm>
          <a:solidFill>
            <a:schemeClr val="tx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2309586" y="3153769"/>
            <a:ext cx="3976287" cy="3976287"/>
          </a:xfrm>
          <a:solidFill>
            <a:schemeClr val="bg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2309586" y="3632741"/>
            <a:ext cx="3976287" cy="3018343"/>
          </a:xfrm>
        </p:spPr>
        <p:txBody>
          <a:bodyPr anchor="ctr">
            <a:normAutofit/>
          </a:bodyPr>
          <a:lstStyle>
            <a:lvl1pPr algn="ctr">
              <a:defRPr sz="440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87233317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5" name="Text Placeholder 5"/>
          <p:cNvSpPr>
            <a:spLocks noGrp="1"/>
          </p:cNvSpPr>
          <p:nvPr>
            <p:ph type="body" sz="quarter" idx="18" hasCustomPrompt="1"/>
          </p:nvPr>
        </p:nvSpPr>
        <p:spPr>
          <a:xfrm rot="18900000">
            <a:off x="11635642" y="2787283"/>
            <a:ext cx="4709258" cy="4709258"/>
          </a:xfrm>
          <a:solidFill>
            <a:schemeClr val="tx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12002128" y="3153769"/>
            <a:ext cx="3976287" cy="3976287"/>
          </a:xfrm>
          <a:solidFill>
            <a:schemeClr val="bg1">
              <a:alpha val="20000"/>
            </a:schemeClr>
          </a:solidFill>
        </p:spPr>
        <p:txBody>
          <a:bodyPr anchor="b">
            <a:no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12002128" y="3632741"/>
            <a:ext cx="3976287" cy="3018343"/>
          </a:xfrm>
        </p:spPr>
        <p:txBody>
          <a:bodyPr anchor="ctr">
            <a:normAutofit/>
          </a:bodyPr>
          <a:lstStyle>
            <a:lvl1pPr algn="ctr">
              <a:defRPr sz="4400">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60509278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ullscreen image and text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itle 1"/>
          <p:cNvSpPr>
            <a:spLocks noGrp="1"/>
          </p:cNvSpPr>
          <p:nvPr>
            <p:ph type="title" hasCustomPrompt="1"/>
          </p:nvPr>
        </p:nvSpPr>
        <p:spPr>
          <a:xfrm>
            <a:off x="1403350" y="3842259"/>
            <a:ext cx="5708650" cy="2599308"/>
          </a:xfrm>
        </p:spPr>
        <p:txBody>
          <a:bodyPr anchor="ctr"/>
          <a:lstStyle>
            <a:lvl1pPr algn="ctr">
              <a:defRPr>
                <a:solidFill>
                  <a:schemeClr val="tx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11175999" y="3457056"/>
            <a:ext cx="5708651" cy="3371302"/>
          </a:xfrm>
        </p:spPr>
        <p:txBody>
          <a:bodyPr anchor="ctr"/>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408602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itle 1"/>
          <p:cNvSpPr>
            <a:spLocks noGrp="1"/>
          </p:cNvSpPr>
          <p:nvPr>
            <p:ph type="title" hasCustomPrompt="1"/>
          </p:nvPr>
        </p:nvSpPr>
        <p:spPr>
          <a:xfrm>
            <a:off x="9143999" y="1317399"/>
            <a:ext cx="7740651" cy="1861230"/>
          </a:xfrm>
        </p:spPr>
        <p:txBody>
          <a:bodyPr anchor="b"/>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9144001" y="3178629"/>
            <a:ext cx="7740650" cy="1963284"/>
          </a:xfrm>
        </p:spPr>
        <p:txBody>
          <a:bodyPr anchor="t"/>
          <a:lstStyle>
            <a:lvl1pPr marL="0" indent="0" algn="r">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8816374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Fullscreen image and text 3">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6" hasCustomPrompt="1"/>
          </p:nvPr>
        </p:nvSpPr>
        <p:spPr>
          <a:xfrm rot="10800000">
            <a:off x="0" y="0"/>
            <a:ext cx="8810171" cy="10285413"/>
          </a:xfrm>
          <a:gradFill flip="none" rotWithShape="1">
            <a:gsLst>
              <a:gs pos="0">
                <a:srgbClr val="000000">
                  <a:alpha val="50000"/>
                </a:srgbClr>
              </a:gs>
              <a:gs pos="100000">
                <a:srgbClr val="000000">
                  <a:alpha val="0"/>
                </a:srgbClr>
              </a:gs>
            </a:gsLst>
            <a:lin ang="10800000" scaled="1"/>
            <a:tileRect/>
          </a:gradFill>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1403349" y="1433513"/>
            <a:ext cx="8437337" cy="2811809"/>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4514087"/>
            <a:ext cx="5355772" cy="2975283"/>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1469678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Fullscreen image and text 4">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6" hasCustomPrompt="1"/>
          </p:nvPr>
        </p:nvSpPr>
        <p:spPr>
          <a:xfrm rot="10800000">
            <a:off x="-7" y="5416061"/>
            <a:ext cx="18288001" cy="4869347"/>
          </a:xfrm>
          <a:gradFill flip="none" rotWithShape="1">
            <a:gsLst>
              <a:gs pos="0">
                <a:srgbClr val="000000">
                  <a:alpha val="70000"/>
                </a:srgbClr>
              </a:gs>
              <a:gs pos="100000">
                <a:srgbClr val="000000">
                  <a:alpha val="0"/>
                </a:srgbClr>
              </a:gs>
            </a:gsLst>
            <a:lin ang="5400000" scaled="1"/>
            <a:tileRect/>
          </a:gradFill>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3022600" y="6664834"/>
            <a:ext cx="12242800" cy="2187066"/>
          </a:xfrm>
        </p:spPr>
        <p:txBody>
          <a:bodyPr anchor="b"/>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41213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ide image and 3 text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8288000" cy="51419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Text Placeholder 5"/>
          <p:cNvSpPr>
            <a:spLocks noGrp="1"/>
          </p:cNvSpPr>
          <p:nvPr>
            <p:ph type="body" sz="quarter" idx="12" hasCustomPrompt="1"/>
          </p:nvPr>
        </p:nvSpPr>
        <p:spPr>
          <a:xfrm>
            <a:off x="1403350"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1403350" y="5973799"/>
            <a:ext cx="4207741" cy="586241"/>
          </a:xfrm>
        </p:spPr>
        <p:txBody>
          <a:bodyPr anchor="b">
            <a:normAutofit/>
          </a:bodyPr>
          <a:lstStyle>
            <a:lvl1pPr marL="0" indent="0" algn="ctr">
              <a:lnSpc>
                <a:spcPct val="100000"/>
              </a:lnSpc>
              <a:spcBef>
                <a:spcPts val="0"/>
              </a:spcBef>
              <a:buFontTx/>
              <a:buNone/>
              <a:defRPr sz="2800" baseline="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 name="Text Placeholder 5"/>
          <p:cNvSpPr>
            <a:spLocks noGrp="1"/>
          </p:cNvSpPr>
          <p:nvPr>
            <p:ph type="body" sz="quarter" idx="15" hasCustomPrompt="1"/>
          </p:nvPr>
        </p:nvSpPr>
        <p:spPr>
          <a:xfrm>
            <a:off x="7040129"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6" hasCustomPrompt="1"/>
          </p:nvPr>
        </p:nvSpPr>
        <p:spPr>
          <a:xfrm>
            <a:off x="7040129" y="5973799"/>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17" hasCustomPrompt="1"/>
          </p:nvPr>
        </p:nvSpPr>
        <p:spPr>
          <a:xfrm>
            <a:off x="12676909" y="6633035"/>
            <a:ext cx="4207741" cy="224433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8" hasCustomPrompt="1"/>
          </p:nvPr>
        </p:nvSpPr>
        <p:spPr>
          <a:xfrm>
            <a:off x="12676909" y="5973799"/>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Title 1"/>
          <p:cNvSpPr>
            <a:spLocks noGrp="1"/>
          </p:cNvSpPr>
          <p:nvPr>
            <p:ph type="title" hasCustomPrompt="1"/>
          </p:nvPr>
        </p:nvSpPr>
        <p:spPr>
          <a:xfrm>
            <a:off x="1943100" y="3784517"/>
            <a:ext cx="14401800" cy="1357396"/>
          </a:xfrm>
        </p:spPr>
        <p:txBody>
          <a:bodyPr/>
          <a:lstStyle>
            <a:lvl1pPr algn="ctr">
              <a:defRPr>
                <a:solidFill>
                  <a:schemeClr val="bg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341996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wide image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0" y="1398588"/>
            <a:ext cx="9144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4"/>
          </p:nvPr>
        </p:nvSpPr>
        <p:spPr>
          <a:xfrm>
            <a:off x="9144000" y="5134043"/>
            <a:ext cx="9144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11017250" y="2115628"/>
            <a:ext cx="5184775" cy="2244333"/>
          </a:xfrm>
        </p:spPr>
        <p:txBody>
          <a:bodyPr anchor="ctr"/>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itle 1"/>
          <p:cNvSpPr>
            <a:spLocks noGrp="1"/>
          </p:cNvSpPr>
          <p:nvPr>
            <p:ph type="title" hasCustomPrompt="1"/>
          </p:nvPr>
        </p:nvSpPr>
        <p:spPr>
          <a:xfrm>
            <a:off x="1943100" y="5556343"/>
            <a:ext cx="5175250" cy="29176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023332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0" y="3270250"/>
            <a:ext cx="7127874"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9144000" y="3020365"/>
            <a:ext cx="7221904" cy="1141412"/>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9144000" y="5046325"/>
            <a:ext cx="7221904" cy="1968837"/>
          </a:xfrm>
        </p:spPr>
        <p:txBody>
          <a:bodyPr anchor="b"/>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9144000" y="4040309"/>
            <a:ext cx="7221904" cy="701273"/>
          </a:xfrm>
        </p:spPr>
        <p:txBody>
          <a:bodyPr anchor="t">
            <a:normAutofit/>
          </a:bodyPr>
          <a:lstStyle>
            <a:lvl1pPr marL="0" indent="0" algn="just">
              <a:lnSpc>
                <a:spcPct val="13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65649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image and text">
    <p:spTree>
      <p:nvGrpSpPr>
        <p:cNvPr id="1" name=""/>
        <p:cNvGrpSpPr/>
        <p:nvPr/>
      </p:nvGrpSpPr>
      <p:grpSpPr>
        <a:xfrm>
          <a:off x="0" y="0"/>
          <a:ext cx="0" cy="0"/>
          <a:chOff x="0" y="0"/>
          <a:chExt cx="0" cy="0"/>
        </a:xfrm>
      </p:grpSpPr>
      <p:sp>
        <p:nvSpPr>
          <p:cNvPr id="9" name="Rectangle 8"/>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3"/>
          </p:nvPr>
        </p:nvSpPr>
        <p:spPr>
          <a:xfrm>
            <a:off x="3022600" y="2550707"/>
            <a:ext cx="5184774" cy="51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Title 1"/>
          <p:cNvSpPr>
            <a:spLocks noGrp="1"/>
          </p:cNvSpPr>
          <p:nvPr>
            <p:ph type="title" hasCustomPrompt="1"/>
          </p:nvPr>
        </p:nvSpPr>
        <p:spPr>
          <a:xfrm>
            <a:off x="9144000" y="2393352"/>
            <a:ext cx="6121400" cy="1911022"/>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9144000" y="6184589"/>
            <a:ext cx="6121400" cy="1551621"/>
          </a:xfrm>
        </p:spPr>
        <p:txBody>
          <a:bodyPr anchor="b"/>
          <a:lstStyle>
            <a:lvl1pPr marL="285750" indent="-285750" algn="just">
              <a:spcBef>
                <a:spcPts val="0"/>
              </a:spcBef>
              <a:buFont typeface="Wingdings" panose="05000000000000000000" pitchFamily="2" charset="2"/>
              <a:buChar char="l"/>
              <a:defRPr>
                <a:solidFill>
                  <a:schemeClr val="accent4"/>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9144000" y="4404471"/>
            <a:ext cx="6121400" cy="1565410"/>
          </a:xfrm>
        </p:spPr>
        <p:txBody>
          <a:bodyPr anchor="t"/>
          <a:lstStyle>
            <a:lvl1pPr marL="285750" indent="-285750" algn="just">
              <a:spcBef>
                <a:spcPts val="0"/>
              </a:spcBef>
              <a:buFont typeface="Wingdings" panose="05000000000000000000" pitchFamily="2" charset="2"/>
              <a:buChar char="l"/>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34827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ft imag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1403350" y="0"/>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8915204" y="2769697"/>
            <a:ext cx="7431650" cy="2277311"/>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8" name="Straight Connector 7"/>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80537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imag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0"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2347442" y="2730374"/>
            <a:ext cx="4537208" cy="4823078"/>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523142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6127603" y="4199298"/>
            <a:ext cx="4718273"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6127603" y="3483427"/>
            <a:ext cx="4718273" cy="637117"/>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043104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image 1">
    <p:spTree>
      <p:nvGrpSpPr>
        <p:cNvPr id="1" name=""/>
        <p:cNvGrpSpPr/>
        <p:nvPr/>
      </p:nvGrpSpPr>
      <p:grpSpPr>
        <a:xfrm>
          <a:off x="0" y="0"/>
          <a:ext cx="0" cy="0"/>
          <a:chOff x="0" y="0"/>
          <a:chExt cx="0" cy="0"/>
        </a:xfrm>
      </p:grpSpPr>
      <p:sp>
        <p:nvSpPr>
          <p:cNvPr id="11" name="Picture Placeholder 6"/>
          <p:cNvSpPr>
            <a:spLocks noGrp="1"/>
          </p:cNvSpPr>
          <p:nvPr>
            <p:ph type="pic" sz="quarter" idx="13"/>
          </p:nvPr>
        </p:nvSpPr>
        <p:spPr>
          <a:xfrm>
            <a:off x="11160125" y="0"/>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1403350" y="1398589"/>
            <a:ext cx="74316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4" name="Straight Connector 13"/>
          <p:cNvCxnSpPr>
            <a:endCxn id="11" idx="1"/>
          </p:cNvCxnSpPr>
          <p:nvPr userDrawn="1"/>
        </p:nvCxnSpPr>
        <p:spPr>
          <a:xfrm>
            <a:off x="1517651" y="5141913"/>
            <a:ext cx="9642474" cy="79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5"/>
          <p:cNvSpPr>
            <a:spLocks noGrp="1"/>
          </p:cNvSpPr>
          <p:nvPr>
            <p:ph type="body" sz="quarter" idx="12" hasCustomPrompt="1"/>
          </p:nvPr>
        </p:nvSpPr>
        <p:spPr>
          <a:xfrm>
            <a:off x="1422400"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Footer Placeholder 2"/>
          <p:cNvSpPr>
            <a:spLocks noGrp="1"/>
          </p:cNvSpPr>
          <p:nvPr>
            <p:ph type="ftr" sz="quarter" idx="10"/>
          </p:nvPr>
        </p:nvSpPr>
        <p:spPr>
          <a:xfrm>
            <a:off x="458107" y="9616425"/>
            <a:ext cx="6781800" cy="547603"/>
          </a:xfrm>
        </p:spPr>
        <p:txBody>
          <a:bodyPr/>
          <a:lstStyle>
            <a:lvl1pPr algn="l">
              <a:defRPr/>
            </a:lvl1pPr>
          </a:lstStyle>
          <a:p>
            <a:r>
              <a:rPr kumimoji="1" lang="en-US" altLang="ja-JP"/>
              <a:t>The Power of PowerPoint - thepopp.com</a:t>
            </a:r>
            <a:endParaRPr kumimoji="1" lang="ja-JP" altLang="en-US" dirty="0"/>
          </a:p>
        </p:txBody>
      </p:sp>
      <p:sp>
        <p:nvSpPr>
          <p:cNvPr id="9"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445947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ight image and 1 column">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3056577"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654594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7456073" y="4030847"/>
            <a:ext cx="4690375" cy="3264171"/>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7456073" y="3314976"/>
            <a:ext cx="4690375" cy="637117"/>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505866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ight image and 2 column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3056577" y="-794"/>
            <a:ext cx="5231423"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userDrawn="1"/>
        </p:nvSpPr>
        <p:spPr>
          <a:xfrm>
            <a:off x="6545943"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ext Placeholder 5"/>
          <p:cNvSpPr>
            <a:spLocks noGrp="1"/>
          </p:cNvSpPr>
          <p:nvPr>
            <p:ph type="body" sz="quarter" idx="12" hasCustomPrompt="1"/>
          </p:nvPr>
        </p:nvSpPr>
        <p:spPr>
          <a:xfrm>
            <a:off x="7456073" y="2929222"/>
            <a:ext cx="4690375" cy="2172474"/>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7456073" y="2206169"/>
            <a:ext cx="4690375" cy="644299"/>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11"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12" name="Text Placeholder 5"/>
          <p:cNvSpPr>
            <a:spLocks noGrp="1"/>
          </p:cNvSpPr>
          <p:nvPr>
            <p:ph type="body" sz="quarter" idx="15" hasCustomPrompt="1"/>
          </p:nvPr>
        </p:nvSpPr>
        <p:spPr>
          <a:xfrm>
            <a:off x="7456073" y="6212852"/>
            <a:ext cx="4690375" cy="2172474"/>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7456073" y="5489799"/>
            <a:ext cx="4690375" cy="644299"/>
          </a:xfrm>
        </p:spPr>
        <p:txBody>
          <a:bodyPr anchor="b">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15128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22600" y="3740262"/>
            <a:ext cx="12242800" cy="1232839"/>
          </a:xfrm>
        </p:spPr>
        <p:txBody>
          <a:bodyPr anchor="b"/>
          <a:lstStyle>
            <a:lvl1pPr algn="ctr">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3022601" y="5141912"/>
            <a:ext cx="12242800" cy="3241675"/>
          </a:xfrm>
        </p:spPr>
        <p:txBody>
          <a:bodyPr anchor="t"/>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34330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and long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Picture Placeholder 6"/>
          <p:cNvSpPr>
            <a:spLocks noGrp="1"/>
          </p:cNvSpPr>
          <p:nvPr>
            <p:ph type="pic" sz="quarter" idx="13"/>
          </p:nvPr>
        </p:nvSpPr>
        <p:spPr>
          <a:xfrm>
            <a:off x="7895771" y="1433513"/>
            <a:ext cx="8988878" cy="37084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5" hasCustomPrompt="1"/>
          </p:nvPr>
        </p:nvSpPr>
        <p:spPr>
          <a:xfrm>
            <a:off x="7794171" y="5565640"/>
            <a:ext cx="9202058" cy="3311728"/>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25840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umbered list - 5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9144000" y="1433513"/>
            <a:ext cx="1052493" cy="1052493"/>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ext Placeholder 5"/>
          <p:cNvSpPr>
            <a:spLocks noGrp="1"/>
          </p:cNvSpPr>
          <p:nvPr>
            <p:ph type="body" sz="quarter" idx="15" hasCustomPrompt="1"/>
          </p:nvPr>
        </p:nvSpPr>
        <p:spPr>
          <a:xfrm>
            <a:off x="9306619" y="1504594"/>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10389421" y="2003053"/>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10389421" y="1433513"/>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3" name="Group 12"/>
          <p:cNvGrpSpPr/>
          <p:nvPr userDrawn="1"/>
        </p:nvGrpSpPr>
        <p:grpSpPr>
          <a:xfrm>
            <a:off x="9144000" y="3026857"/>
            <a:ext cx="1052493" cy="1052493"/>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Text Placeholder 5"/>
          <p:cNvSpPr>
            <a:spLocks noGrp="1"/>
          </p:cNvSpPr>
          <p:nvPr>
            <p:ph type="body" sz="quarter" idx="16" hasCustomPrompt="1"/>
          </p:nvPr>
        </p:nvSpPr>
        <p:spPr>
          <a:xfrm>
            <a:off x="9306619" y="3097938"/>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10389421" y="3596397"/>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10389421" y="3026857"/>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9" name="Group 18"/>
          <p:cNvGrpSpPr/>
          <p:nvPr userDrawn="1"/>
        </p:nvGrpSpPr>
        <p:grpSpPr>
          <a:xfrm>
            <a:off x="9144000" y="4620200"/>
            <a:ext cx="1052493" cy="1052493"/>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Text Placeholder 5"/>
          <p:cNvSpPr>
            <a:spLocks noGrp="1"/>
          </p:cNvSpPr>
          <p:nvPr>
            <p:ph type="body" sz="quarter" idx="19" hasCustomPrompt="1"/>
          </p:nvPr>
        </p:nvSpPr>
        <p:spPr>
          <a:xfrm>
            <a:off x="9306619" y="4691281"/>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10389421" y="5189740"/>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10389421" y="4620200"/>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25" name="Group 24"/>
          <p:cNvGrpSpPr/>
          <p:nvPr userDrawn="1"/>
        </p:nvGrpSpPr>
        <p:grpSpPr>
          <a:xfrm>
            <a:off x="9144000" y="6213543"/>
            <a:ext cx="1052493" cy="1052493"/>
            <a:chOff x="9144000" y="1433513"/>
            <a:chExt cx="1408161" cy="1408161"/>
          </a:xfrm>
        </p:grpSpPr>
        <p:sp>
          <p:nvSpPr>
            <p:cNvPr id="26" name="Rectangle 2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Rectangle 2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Text Placeholder 5"/>
          <p:cNvSpPr>
            <a:spLocks noGrp="1"/>
          </p:cNvSpPr>
          <p:nvPr>
            <p:ph type="body" sz="quarter" idx="22" hasCustomPrompt="1"/>
          </p:nvPr>
        </p:nvSpPr>
        <p:spPr>
          <a:xfrm>
            <a:off x="9306619" y="6284624"/>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9" name="Text Placeholder 5"/>
          <p:cNvSpPr>
            <a:spLocks noGrp="1"/>
          </p:cNvSpPr>
          <p:nvPr>
            <p:ph type="body" sz="quarter" idx="23" hasCustomPrompt="1"/>
          </p:nvPr>
        </p:nvSpPr>
        <p:spPr>
          <a:xfrm>
            <a:off x="10389421" y="6783083"/>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10389421" y="6213543"/>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31" name="Group 30"/>
          <p:cNvGrpSpPr/>
          <p:nvPr userDrawn="1"/>
        </p:nvGrpSpPr>
        <p:grpSpPr>
          <a:xfrm>
            <a:off x="9144000" y="7806887"/>
            <a:ext cx="1052493" cy="1052493"/>
            <a:chOff x="9144000" y="1433513"/>
            <a:chExt cx="1408161" cy="1408161"/>
          </a:xfrm>
        </p:grpSpPr>
        <p:sp>
          <p:nvSpPr>
            <p:cNvPr id="32" name="Rectangle 31"/>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Rectangle 32"/>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4" name="Text Placeholder 5"/>
          <p:cNvSpPr>
            <a:spLocks noGrp="1"/>
          </p:cNvSpPr>
          <p:nvPr>
            <p:ph type="body" sz="quarter" idx="25" hasCustomPrompt="1"/>
          </p:nvPr>
        </p:nvSpPr>
        <p:spPr>
          <a:xfrm>
            <a:off x="9306619" y="7877968"/>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5" name="Text Placeholder 5"/>
          <p:cNvSpPr>
            <a:spLocks noGrp="1"/>
          </p:cNvSpPr>
          <p:nvPr>
            <p:ph type="body" sz="quarter" idx="26" hasCustomPrompt="1"/>
          </p:nvPr>
        </p:nvSpPr>
        <p:spPr>
          <a:xfrm>
            <a:off x="10389421" y="8376427"/>
            <a:ext cx="4875979"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6" name="Text Placeholder 5"/>
          <p:cNvSpPr>
            <a:spLocks noGrp="1"/>
          </p:cNvSpPr>
          <p:nvPr>
            <p:ph type="body" sz="quarter" idx="27" hasCustomPrompt="1"/>
          </p:nvPr>
        </p:nvSpPr>
        <p:spPr>
          <a:xfrm>
            <a:off x="10389421" y="7806887"/>
            <a:ext cx="4875979"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79708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umbered list - 6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userDrawn="1"/>
        </p:nvGrpSpPr>
        <p:grpSpPr>
          <a:xfrm>
            <a:off x="7673979" y="3025884"/>
            <a:ext cx="1052493" cy="1052493"/>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ext Placeholder 5"/>
          <p:cNvSpPr>
            <a:spLocks noGrp="1"/>
          </p:cNvSpPr>
          <p:nvPr>
            <p:ph type="body" sz="quarter" idx="15" hasCustomPrompt="1"/>
          </p:nvPr>
        </p:nvSpPr>
        <p:spPr>
          <a:xfrm>
            <a:off x="7836598" y="3096965"/>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8919401" y="3595424"/>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8919401" y="3025884"/>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3" name="Group 12"/>
          <p:cNvGrpSpPr/>
          <p:nvPr userDrawn="1"/>
        </p:nvGrpSpPr>
        <p:grpSpPr>
          <a:xfrm>
            <a:off x="7673979" y="4619228"/>
            <a:ext cx="1052493" cy="1052493"/>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Text Placeholder 5"/>
          <p:cNvSpPr>
            <a:spLocks noGrp="1"/>
          </p:cNvSpPr>
          <p:nvPr>
            <p:ph type="body" sz="quarter" idx="16" hasCustomPrompt="1"/>
          </p:nvPr>
        </p:nvSpPr>
        <p:spPr>
          <a:xfrm>
            <a:off x="7836598" y="469030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8919401" y="5188768"/>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8919401" y="4619228"/>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19" name="Group 18"/>
          <p:cNvGrpSpPr/>
          <p:nvPr userDrawn="1"/>
        </p:nvGrpSpPr>
        <p:grpSpPr>
          <a:xfrm>
            <a:off x="7673979" y="6212571"/>
            <a:ext cx="1052493" cy="1052493"/>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Text Placeholder 5"/>
          <p:cNvSpPr>
            <a:spLocks noGrp="1"/>
          </p:cNvSpPr>
          <p:nvPr>
            <p:ph type="body" sz="quarter" idx="19" hasCustomPrompt="1"/>
          </p:nvPr>
        </p:nvSpPr>
        <p:spPr>
          <a:xfrm>
            <a:off x="7836598" y="6283652"/>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8919401" y="6782111"/>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8919401" y="6212571"/>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37" name="Group 36"/>
          <p:cNvGrpSpPr/>
          <p:nvPr userDrawn="1"/>
        </p:nvGrpSpPr>
        <p:grpSpPr>
          <a:xfrm>
            <a:off x="12511506" y="3025884"/>
            <a:ext cx="1052493" cy="1052493"/>
            <a:chOff x="9144000" y="1433513"/>
            <a:chExt cx="1408161" cy="1408161"/>
          </a:xfrm>
        </p:grpSpPr>
        <p:sp>
          <p:nvSpPr>
            <p:cNvPr id="38" name="Rectangle 37"/>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Rectangle 38"/>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Text Placeholder 5"/>
          <p:cNvSpPr>
            <a:spLocks noGrp="1"/>
          </p:cNvSpPr>
          <p:nvPr>
            <p:ph type="body" sz="quarter" idx="22" hasCustomPrompt="1"/>
          </p:nvPr>
        </p:nvSpPr>
        <p:spPr>
          <a:xfrm>
            <a:off x="12674125" y="3096965"/>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13756928" y="3595424"/>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13756928" y="3025884"/>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43" name="Group 42"/>
          <p:cNvGrpSpPr/>
          <p:nvPr userDrawn="1"/>
        </p:nvGrpSpPr>
        <p:grpSpPr>
          <a:xfrm>
            <a:off x="12511506" y="4619228"/>
            <a:ext cx="1052493" cy="1052493"/>
            <a:chOff x="9144000" y="1433513"/>
            <a:chExt cx="1408161" cy="1408161"/>
          </a:xfrm>
        </p:grpSpPr>
        <p:sp>
          <p:nvSpPr>
            <p:cNvPr id="44" name="Rectangle 4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Rectangle 4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Text Placeholder 5"/>
          <p:cNvSpPr>
            <a:spLocks noGrp="1"/>
          </p:cNvSpPr>
          <p:nvPr>
            <p:ph type="body" sz="quarter" idx="25" hasCustomPrompt="1"/>
          </p:nvPr>
        </p:nvSpPr>
        <p:spPr>
          <a:xfrm>
            <a:off x="12674125" y="469030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7" name="Text Placeholder 5"/>
          <p:cNvSpPr>
            <a:spLocks noGrp="1"/>
          </p:cNvSpPr>
          <p:nvPr>
            <p:ph type="body" sz="quarter" idx="26" hasCustomPrompt="1"/>
          </p:nvPr>
        </p:nvSpPr>
        <p:spPr>
          <a:xfrm>
            <a:off x="13756928" y="5188768"/>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8" name="Text Placeholder 5"/>
          <p:cNvSpPr>
            <a:spLocks noGrp="1"/>
          </p:cNvSpPr>
          <p:nvPr>
            <p:ph type="body" sz="quarter" idx="27" hasCustomPrompt="1"/>
          </p:nvPr>
        </p:nvSpPr>
        <p:spPr>
          <a:xfrm>
            <a:off x="13756928" y="4619228"/>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grpSp>
        <p:nvGrpSpPr>
          <p:cNvPr id="49" name="Group 48"/>
          <p:cNvGrpSpPr/>
          <p:nvPr userDrawn="1"/>
        </p:nvGrpSpPr>
        <p:grpSpPr>
          <a:xfrm>
            <a:off x="12511506" y="6212571"/>
            <a:ext cx="1052493" cy="1052493"/>
            <a:chOff x="9144000" y="1433513"/>
            <a:chExt cx="1408161" cy="1408161"/>
          </a:xfrm>
        </p:grpSpPr>
        <p:sp>
          <p:nvSpPr>
            <p:cNvPr id="50" name="Rectangle 4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Rectangle 5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Text Placeholder 5"/>
          <p:cNvSpPr>
            <a:spLocks noGrp="1"/>
          </p:cNvSpPr>
          <p:nvPr>
            <p:ph type="body" sz="quarter" idx="28" hasCustomPrompt="1"/>
          </p:nvPr>
        </p:nvSpPr>
        <p:spPr>
          <a:xfrm>
            <a:off x="12674125" y="6283652"/>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53" name="Text Placeholder 5"/>
          <p:cNvSpPr>
            <a:spLocks noGrp="1"/>
          </p:cNvSpPr>
          <p:nvPr>
            <p:ph type="body" sz="quarter" idx="29" hasCustomPrompt="1"/>
          </p:nvPr>
        </p:nvSpPr>
        <p:spPr>
          <a:xfrm>
            <a:off x="13756928" y="6782111"/>
            <a:ext cx="3127722" cy="337024"/>
          </a:xfrm>
        </p:spPr>
        <p:txBody>
          <a:bodyPr anchor="t"/>
          <a:lstStyle>
            <a:lvl1pPr marL="0" indent="0" algn="just">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30" hasCustomPrompt="1"/>
          </p:nvPr>
        </p:nvSpPr>
        <p:spPr>
          <a:xfrm>
            <a:off x="13756928" y="6212571"/>
            <a:ext cx="3127722" cy="60407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560500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9144000"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1403870" y="2086656"/>
            <a:ext cx="6100016" cy="611051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11169649" y="4034971"/>
            <a:ext cx="5175251" cy="305163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1169650" y="2719235"/>
            <a:ext cx="5175250" cy="1146681"/>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7500988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0" y="-1588"/>
            <a:ext cx="9144000"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6" name="Title 1"/>
          <p:cNvSpPr>
            <a:spLocks noGrp="1"/>
          </p:cNvSpPr>
          <p:nvPr>
            <p:ph type="title" hasCustomPrompt="1"/>
          </p:nvPr>
        </p:nvSpPr>
        <p:spPr>
          <a:xfrm>
            <a:off x="1403870" y="2086656"/>
            <a:ext cx="6100016" cy="611051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11169649" y="2918733"/>
            <a:ext cx="5175251" cy="210752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1169650" y="2154012"/>
            <a:ext cx="5175250" cy="595666"/>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6" hasCustomPrompt="1"/>
          </p:nvPr>
        </p:nvSpPr>
        <p:spPr>
          <a:xfrm>
            <a:off x="11169649" y="5973990"/>
            <a:ext cx="5175251" cy="2107520"/>
          </a:xfrm>
        </p:spPr>
        <p:txBody>
          <a:bodyPr numCol="1" spcCol="540000"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7" hasCustomPrompt="1"/>
          </p:nvPr>
        </p:nvSpPr>
        <p:spPr>
          <a:xfrm>
            <a:off x="11169650" y="5209269"/>
            <a:ext cx="5175250" cy="595666"/>
          </a:xfrm>
        </p:spPr>
        <p:txBody>
          <a:bodyPr anchor="b">
            <a:no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471671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file 1">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3"/>
          </p:nvPr>
        </p:nvSpPr>
        <p:spPr>
          <a:xfrm>
            <a:off x="1403350" y="-1"/>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Title 1"/>
          <p:cNvSpPr>
            <a:spLocks noGrp="1"/>
          </p:cNvSpPr>
          <p:nvPr>
            <p:ph type="title" hasCustomPrompt="1"/>
          </p:nvPr>
        </p:nvSpPr>
        <p:spPr>
          <a:xfrm>
            <a:off x="9144000" y="2292005"/>
            <a:ext cx="7740650" cy="1141412"/>
          </a:xfrm>
        </p:spPr>
        <p:txBody>
          <a:bodyPr anchor="b"/>
          <a:lstStyle>
            <a:lvl1pPr algn="l">
              <a:defRPr>
                <a:solidFill>
                  <a:schemeClr val="bg1"/>
                </a:solidFill>
              </a:defRPr>
            </a:lvl1pPr>
          </a:lstStyle>
          <a:p>
            <a:r>
              <a:rPr kumimoji="1" lang="en-US" altLang="ja-JP" dirty="0"/>
              <a:t>Slide title goes here</a:t>
            </a:r>
            <a:endParaRPr kumimoji="1" lang="ja-JP" altLang="en-US" dirty="0"/>
          </a:p>
        </p:txBody>
      </p:sp>
      <p:sp>
        <p:nvSpPr>
          <p:cNvPr id="8" name="Text Placeholder 5"/>
          <p:cNvSpPr>
            <a:spLocks noGrp="1"/>
          </p:cNvSpPr>
          <p:nvPr>
            <p:ph type="body" sz="quarter" idx="12" hasCustomPrompt="1"/>
          </p:nvPr>
        </p:nvSpPr>
        <p:spPr>
          <a:xfrm>
            <a:off x="9144000" y="4435579"/>
            <a:ext cx="7221904" cy="2496721"/>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9144000" y="3311949"/>
            <a:ext cx="7740650" cy="701273"/>
          </a:xfrm>
        </p:spPr>
        <p:txBody>
          <a:bodyPr anchor="t">
            <a:normAutofit/>
          </a:bodyPr>
          <a:lstStyle>
            <a:lvl1pPr marL="0" indent="0" algn="just">
              <a:lnSpc>
                <a:spcPct val="130000"/>
              </a:lnSpc>
              <a:spcBef>
                <a:spcPts val="0"/>
              </a:spcBef>
              <a:buFontTx/>
              <a:buNone/>
              <a:defRPr sz="2800">
                <a:solidFill>
                  <a:schemeClr val="bg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0" name="Straight Connector 9"/>
          <p:cNvCxnSpPr/>
          <p:nvPr userDrawn="1"/>
        </p:nvCxnSpPr>
        <p:spPr>
          <a:xfrm flipV="1">
            <a:off x="9225281" y="4163666"/>
            <a:ext cx="9062719" cy="3856"/>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5" hasCustomPrompt="1"/>
          </p:nvPr>
        </p:nvSpPr>
        <p:spPr>
          <a:xfrm>
            <a:off x="9144000" y="7086600"/>
            <a:ext cx="7221904" cy="1800225"/>
          </a:xfrm>
        </p:spPr>
        <p:txBody>
          <a:bodyPr anchor="b">
            <a:normAutofit/>
          </a:bodyPr>
          <a:lstStyle>
            <a:lvl1pPr marL="285750" indent="-285750" algn="just">
              <a:spcBef>
                <a:spcPts val="0"/>
              </a:spcBef>
              <a:buFont typeface="Wingdings" panose="05000000000000000000" pitchFamily="2" charset="2"/>
              <a:buChar char="l"/>
              <a:defRPr sz="1400">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401614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11160124" y="-1"/>
            <a:ext cx="5724525"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7" name="Slide Number Placeholder 3"/>
          <p:cNvSpPr>
            <a:spLocks noGrp="1"/>
          </p:cNvSpPr>
          <p:nvPr>
            <p:ph type="sldNum" sz="quarter" idx="11"/>
          </p:nvPr>
        </p:nvSpPr>
        <p:spPr>
          <a:xfrm>
            <a:off x="458107" y="8877368"/>
            <a:ext cx="1219200" cy="1012858"/>
          </a:xfrm>
        </p:spPr>
        <p:txBody>
          <a:bodyPr/>
          <a:lstStyle>
            <a:lvl1pPr algn="l">
              <a:defRPr/>
            </a:lvl1p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1403350" y="1398588"/>
            <a:ext cx="7740650" cy="1141412"/>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
        <p:nvSpPr>
          <p:cNvPr id="9" name="Text Placeholder 5"/>
          <p:cNvSpPr>
            <a:spLocks noGrp="1"/>
          </p:cNvSpPr>
          <p:nvPr>
            <p:ph type="body" sz="quarter" idx="12" hasCustomPrompt="1"/>
          </p:nvPr>
        </p:nvSpPr>
        <p:spPr>
          <a:xfrm>
            <a:off x="1403350" y="6155103"/>
            <a:ext cx="7221904" cy="2496721"/>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1403350" y="4061731"/>
            <a:ext cx="7221904" cy="2024765"/>
          </a:xfrm>
        </p:spPr>
        <p:txBody>
          <a:bodyPr anchor="b">
            <a:normAutofit/>
          </a:bodyPr>
          <a:lstStyle>
            <a:lvl1pPr marL="0" indent="0" algn="just">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Text Placeholder 5"/>
          <p:cNvSpPr>
            <a:spLocks noGrp="1"/>
          </p:cNvSpPr>
          <p:nvPr>
            <p:ph type="body" sz="quarter" idx="15" hasCustomPrompt="1"/>
          </p:nvPr>
        </p:nvSpPr>
        <p:spPr>
          <a:xfrm>
            <a:off x="1403350" y="2257867"/>
            <a:ext cx="7740650" cy="839263"/>
          </a:xfrm>
        </p:spPr>
        <p:txBody>
          <a:bodyPr anchor="t">
            <a:noAutofit/>
          </a:bodyPr>
          <a:lstStyle>
            <a:lvl1pPr marL="0" indent="0" algn="just">
              <a:lnSpc>
                <a:spcPct val="130000"/>
              </a:lnSpc>
              <a:spcBef>
                <a:spcPts val="0"/>
              </a:spcBef>
              <a:buFontTx/>
              <a:buNone/>
              <a:defRPr sz="3600" baseline="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Subtitle goes here</a:t>
            </a:r>
            <a:endParaRPr kumimoji="1" lang="ja-JP" altLang="en-US" dirty="0"/>
          </a:p>
        </p:txBody>
      </p:sp>
    </p:spTree>
    <p:extLst>
      <p:ext uri="{BB962C8B-B14F-4D97-AF65-F5344CB8AC3E}">
        <p14:creationId xmlns:p14="http://schemas.microsoft.com/office/powerpoint/2010/main" val="19280728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7" name="Picture Placeholder 6"/>
          <p:cNvSpPr>
            <a:spLocks noGrp="1"/>
          </p:cNvSpPr>
          <p:nvPr>
            <p:ph type="pic" sz="quarter" idx="13"/>
          </p:nvPr>
        </p:nvSpPr>
        <p:spPr>
          <a:xfrm>
            <a:off x="2118157"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Text Placeholder 5"/>
          <p:cNvSpPr>
            <a:spLocks noGrp="1"/>
          </p:cNvSpPr>
          <p:nvPr>
            <p:ph type="body" sz="quarter" idx="12" hasCustomPrompt="1"/>
          </p:nvPr>
        </p:nvSpPr>
        <p:spPr>
          <a:xfrm>
            <a:off x="1403350"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403350"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0"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Picture Placeholder 6"/>
          <p:cNvSpPr>
            <a:spLocks noGrp="1"/>
          </p:cNvSpPr>
          <p:nvPr>
            <p:ph type="pic" sz="quarter" idx="16"/>
          </p:nvPr>
        </p:nvSpPr>
        <p:spPr>
          <a:xfrm>
            <a:off x="7754936"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7" hasCustomPrompt="1"/>
          </p:nvPr>
        </p:nvSpPr>
        <p:spPr>
          <a:xfrm>
            <a:off x="7040129"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8" hasCustomPrompt="1"/>
          </p:nvPr>
        </p:nvSpPr>
        <p:spPr>
          <a:xfrm>
            <a:off x="7040129"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13391716" y="3125257"/>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0" hasCustomPrompt="1"/>
          </p:nvPr>
        </p:nvSpPr>
        <p:spPr>
          <a:xfrm>
            <a:off x="12676909" y="7097212"/>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12676909" y="5987867"/>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7" name="Text Placeholder 5"/>
          <p:cNvSpPr>
            <a:spLocks noGrp="1"/>
          </p:cNvSpPr>
          <p:nvPr>
            <p:ph type="body" sz="quarter" idx="22" hasCustomPrompt="1"/>
          </p:nvPr>
        </p:nvSpPr>
        <p:spPr>
          <a:xfrm>
            <a:off x="1403350"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3" hasCustomPrompt="1"/>
          </p:nvPr>
        </p:nvSpPr>
        <p:spPr>
          <a:xfrm>
            <a:off x="7040129"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4" hasCustomPrompt="1"/>
          </p:nvPr>
        </p:nvSpPr>
        <p:spPr>
          <a:xfrm>
            <a:off x="12676909" y="6612349"/>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00269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3" name="Picture Placeholder 6"/>
          <p:cNvSpPr>
            <a:spLocks noGrp="1"/>
          </p:cNvSpPr>
          <p:nvPr>
            <p:ph type="pic" sz="quarter" idx="16"/>
          </p:nvPr>
        </p:nvSpPr>
        <p:spPr>
          <a:xfrm>
            <a:off x="7754936" y="2244472"/>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4" name="Text Placeholder 5"/>
          <p:cNvSpPr>
            <a:spLocks noGrp="1"/>
          </p:cNvSpPr>
          <p:nvPr>
            <p:ph type="body" sz="quarter" idx="17" hasCustomPrompt="1"/>
          </p:nvPr>
        </p:nvSpPr>
        <p:spPr>
          <a:xfrm>
            <a:off x="7040129" y="6216427"/>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5" name="Text Placeholder 5"/>
          <p:cNvSpPr>
            <a:spLocks noGrp="1"/>
          </p:cNvSpPr>
          <p:nvPr>
            <p:ph type="body" sz="quarter" idx="18" hasCustomPrompt="1"/>
          </p:nvPr>
        </p:nvSpPr>
        <p:spPr>
          <a:xfrm>
            <a:off x="7040129" y="5107082"/>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6" name="Picture Placeholder 6"/>
          <p:cNvSpPr>
            <a:spLocks noGrp="1"/>
          </p:cNvSpPr>
          <p:nvPr>
            <p:ph type="pic" sz="quarter" idx="19"/>
          </p:nvPr>
        </p:nvSpPr>
        <p:spPr>
          <a:xfrm>
            <a:off x="13391716" y="2244472"/>
            <a:ext cx="2778125" cy="2778125"/>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Text Placeholder 5"/>
          <p:cNvSpPr>
            <a:spLocks noGrp="1"/>
          </p:cNvSpPr>
          <p:nvPr>
            <p:ph type="body" sz="quarter" idx="20" hasCustomPrompt="1"/>
          </p:nvPr>
        </p:nvSpPr>
        <p:spPr>
          <a:xfrm>
            <a:off x="12676909" y="6216427"/>
            <a:ext cx="4207741" cy="178961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21" hasCustomPrompt="1"/>
          </p:nvPr>
        </p:nvSpPr>
        <p:spPr>
          <a:xfrm>
            <a:off x="12676909" y="5107082"/>
            <a:ext cx="4207741"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9" name="Text Placeholder 5"/>
          <p:cNvSpPr>
            <a:spLocks noGrp="1"/>
          </p:cNvSpPr>
          <p:nvPr>
            <p:ph type="body" sz="quarter" idx="23" hasCustomPrompt="1"/>
          </p:nvPr>
        </p:nvSpPr>
        <p:spPr>
          <a:xfrm>
            <a:off x="7040129" y="5731564"/>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12676909" y="5731564"/>
            <a:ext cx="4207741" cy="440459"/>
          </a:xfrm>
        </p:spPr>
        <p:txBody>
          <a:bodyPr anchor="t">
            <a:normAutofit/>
          </a:bodyPr>
          <a:lstStyle>
            <a:lvl1pPr marL="0" indent="0" algn="ctr">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Text Placeholder 5"/>
          <p:cNvSpPr>
            <a:spLocks noGrp="1"/>
          </p:cNvSpPr>
          <p:nvPr>
            <p:ph type="body" sz="quarter" idx="25"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571891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3"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25"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3"/>
          </p:nvPr>
        </p:nvSpPr>
        <p:spPr>
          <a:xfrm>
            <a:off x="798038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12" hasCustomPrompt="1"/>
          </p:nvPr>
        </p:nvSpPr>
        <p:spPr>
          <a:xfrm>
            <a:off x="749637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7" name="Text Placeholder 5"/>
          <p:cNvSpPr>
            <a:spLocks noGrp="1"/>
          </p:cNvSpPr>
          <p:nvPr>
            <p:ph type="body" sz="quarter" idx="14" hasCustomPrompt="1"/>
          </p:nvPr>
        </p:nvSpPr>
        <p:spPr>
          <a:xfrm>
            <a:off x="749637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8" name="Picture Placeholder 6"/>
          <p:cNvSpPr>
            <a:spLocks noGrp="1"/>
          </p:cNvSpPr>
          <p:nvPr>
            <p:ph type="pic" sz="quarter" idx="15"/>
          </p:nvPr>
        </p:nvSpPr>
        <p:spPr>
          <a:xfrm>
            <a:off x="1245415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6" hasCustomPrompt="1"/>
          </p:nvPr>
        </p:nvSpPr>
        <p:spPr>
          <a:xfrm>
            <a:off x="1197014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7" hasCustomPrompt="1"/>
          </p:nvPr>
        </p:nvSpPr>
        <p:spPr>
          <a:xfrm>
            <a:off x="1197014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21"/>
          </p:nvPr>
        </p:nvSpPr>
        <p:spPr>
          <a:xfrm>
            <a:off x="798038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22" hasCustomPrompt="1"/>
          </p:nvPr>
        </p:nvSpPr>
        <p:spPr>
          <a:xfrm>
            <a:off x="749637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23" hasCustomPrompt="1"/>
          </p:nvPr>
        </p:nvSpPr>
        <p:spPr>
          <a:xfrm>
            <a:off x="749637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24"/>
          </p:nvPr>
        </p:nvSpPr>
        <p:spPr>
          <a:xfrm>
            <a:off x="1245415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26" hasCustomPrompt="1"/>
          </p:nvPr>
        </p:nvSpPr>
        <p:spPr>
          <a:xfrm>
            <a:off x="1197014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7" hasCustomPrompt="1"/>
          </p:nvPr>
        </p:nvSpPr>
        <p:spPr>
          <a:xfrm>
            <a:off x="1197014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76146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751865"/>
            <a:ext cx="5854700" cy="278168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8280401" y="1398588"/>
            <a:ext cx="6984999" cy="7478779"/>
          </a:xfrm>
        </p:spPr>
        <p:txBody>
          <a:bodyPr anchor="ctr"/>
          <a:lstStyle>
            <a:lvl1pPr marL="285750" indent="-285750" algn="l">
              <a:spcBef>
                <a:spcPts val="1800"/>
              </a:spcBef>
              <a:buFont typeface="Wingdings" panose="05000000000000000000" pitchFamily="2" charset="2"/>
              <a:buChar char="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894493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8" name="Picture Placeholder 6"/>
          <p:cNvSpPr>
            <a:spLocks noGrp="1"/>
          </p:cNvSpPr>
          <p:nvPr>
            <p:ph type="pic" sz="quarter" idx="13"/>
          </p:nvPr>
        </p:nvSpPr>
        <p:spPr>
          <a:xfrm>
            <a:off x="6816766"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12" hasCustomPrompt="1"/>
          </p:nvPr>
        </p:nvSpPr>
        <p:spPr>
          <a:xfrm>
            <a:off x="6332753"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4" hasCustomPrompt="1"/>
          </p:nvPr>
        </p:nvSpPr>
        <p:spPr>
          <a:xfrm>
            <a:off x="6332753"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15"/>
          </p:nvPr>
        </p:nvSpPr>
        <p:spPr>
          <a:xfrm>
            <a:off x="10445084"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ext Placeholder 5"/>
          <p:cNvSpPr>
            <a:spLocks noGrp="1"/>
          </p:cNvSpPr>
          <p:nvPr>
            <p:ph type="body" sz="quarter" idx="16" hasCustomPrompt="1"/>
          </p:nvPr>
        </p:nvSpPr>
        <p:spPr>
          <a:xfrm>
            <a:off x="9961071"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7" hasCustomPrompt="1"/>
          </p:nvPr>
        </p:nvSpPr>
        <p:spPr>
          <a:xfrm>
            <a:off x="9961071"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18"/>
          </p:nvPr>
        </p:nvSpPr>
        <p:spPr>
          <a:xfrm>
            <a:off x="14073403" y="1433930"/>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5" name="Text Placeholder 5"/>
          <p:cNvSpPr>
            <a:spLocks noGrp="1"/>
          </p:cNvSpPr>
          <p:nvPr>
            <p:ph type="body" sz="quarter" idx="19" hasCustomPrompt="1"/>
          </p:nvPr>
        </p:nvSpPr>
        <p:spPr>
          <a:xfrm>
            <a:off x="13589390" y="4500221"/>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0" hasCustomPrompt="1"/>
          </p:nvPr>
        </p:nvSpPr>
        <p:spPr>
          <a:xfrm>
            <a:off x="13589390" y="3965159"/>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7" name="Picture Placeholder 6"/>
          <p:cNvSpPr>
            <a:spLocks noGrp="1"/>
          </p:cNvSpPr>
          <p:nvPr>
            <p:ph type="pic" sz="quarter" idx="21"/>
          </p:nvPr>
        </p:nvSpPr>
        <p:spPr>
          <a:xfrm>
            <a:off x="6816766"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ext Placeholder 5"/>
          <p:cNvSpPr>
            <a:spLocks noGrp="1"/>
          </p:cNvSpPr>
          <p:nvPr>
            <p:ph type="body" sz="quarter" idx="22" hasCustomPrompt="1"/>
          </p:nvPr>
        </p:nvSpPr>
        <p:spPr>
          <a:xfrm>
            <a:off x="6332753"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23" hasCustomPrompt="1"/>
          </p:nvPr>
        </p:nvSpPr>
        <p:spPr>
          <a:xfrm>
            <a:off x="6332753"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0" name="Picture Placeholder 6"/>
          <p:cNvSpPr>
            <a:spLocks noGrp="1"/>
          </p:cNvSpPr>
          <p:nvPr>
            <p:ph type="pic" sz="quarter" idx="24"/>
          </p:nvPr>
        </p:nvSpPr>
        <p:spPr>
          <a:xfrm>
            <a:off x="10445084"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ext Placeholder 5"/>
          <p:cNvSpPr>
            <a:spLocks noGrp="1"/>
          </p:cNvSpPr>
          <p:nvPr>
            <p:ph type="body" sz="quarter" idx="25" hasCustomPrompt="1"/>
          </p:nvPr>
        </p:nvSpPr>
        <p:spPr>
          <a:xfrm>
            <a:off x="9961071"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26" hasCustomPrompt="1"/>
          </p:nvPr>
        </p:nvSpPr>
        <p:spPr>
          <a:xfrm>
            <a:off x="9961071"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3" name="Picture Placeholder 6"/>
          <p:cNvSpPr>
            <a:spLocks noGrp="1"/>
          </p:cNvSpPr>
          <p:nvPr>
            <p:ph type="pic" sz="quarter" idx="27"/>
          </p:nvPr>
        </p:nvSpPr>
        <p:spPr>
          <a:xfrm>
            <a:off x="14073403" y="5330936"/>
            <a:ext cx="2327234" cy="2327234"/>
          </a:xfrm>
          <a:prstGeom prst="ellipse">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4" name="Text Placeholder 5"/>
          <p:cNvSpPr>
            <a:spLocks noGrp="1"/>
          </p:cNvSpPr>
          <p:nvPr>
            <p:ph type="body" sz="quarter" idx="28" hasCustomPrompt="1"/>
          </p:nvPr>
        </p:nvSpPr>
        <p:spPr>
          <a:xfrm>
            <a:off x="13589390" y="8397227"/>
            <a:ext cx="3295260" cy="480140"/>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29" hasCustomPrompt="1"/>
          </p:nvPr>
        </p:nvSpPr>
        <p:spPr>
          <a:xfrm>
            <a:off x="13589390" y="7862165"/>
            <a:ext cx="3295260" cy="53506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36"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7" name="Text Placeholder 5"/>
          <p:cNvSpPr>
            <a:spLocks noGrp="1"/>
          </p:cNvSpPr>
          <p:nvPr>
            <p:ph type="body" sz="quarter" idx="30"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11070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images and texts">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Rectangle 15"/>
          <p:cNvSpPr/>
          <p:nvPr userDrawn="1"/>
        </p:nvSpPr>
        <p:spPr>
          <a:xfrm>
            <a:off x="11699099" y="-1588"/>
            <a:ext cx="518555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17" name="Picture Placeholder 6"/>
          <p:cNvSpPr>
            <a:spLocks noGrp="1"/>
          </p:cNvSpPr>
          <p:nvPr>
            <p:ph type="pic" sz="quarter" idx="13"/>
          </p:nvPr>
        </p:nvSpPr>
        <p:spPr>
          <a:xfrm>
            <a:off x="6515099" y="0"/>
            <a:ext cx="5184000" cy="514191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Picture Placeholder 6"/>
          <p:cNvSpPr>
            <a:spLocks noGrp="1"/>
          </p:cNvSpPr>
          <p:nvPr>
            <p:ph type="pic" sz="quarter" idx="14"/>
          </p:nvPr>
        </p:nvSpPr>
        <p:spPr>
          <a:xfrm>
            <a:off x="11700650" y="5141515"/>
            <a:ext cx="5184000" cy="514191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Rectangle 18"/>
          <p:cNvSpPr/>
          <p:nvPr userDrawn="1"/>
        </p:nvSpPr>
        <p:spPr>
          <a:xfrm>
            <a:off x="6515099" y="5141913"/>
            <a:ext cx="518555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22" name="Text Placeholder 5"/>
          <p:cNvSpPr>
            <a:spLocks noGrp="1"/>
          </p:cNvSpPr>
          <p:nvPr>
            <p:ph type="body" sz="quarter" idx="12" hasCustomPrompt="1"/>
          </p:nvPr>
        </p:nvSpPr>
        <p:spPr>
          <a:xfrm>
            <a:off x="12496800" y="1973417"/>
            <a:ext cx="3666978" cy="2007738"/>
          </a:xfrm>
        </p:spPr>
        <p:txBody>
          <a:bodyPr anchor="t"/>
          <a:lstStyle>
            <a:lvl1pPr marL="0" indent="0" algn="l">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5" hasCustomPrompt="1"/>
          </p:nvPr>
        </p:nvSpPr>
        <p:spPr>
          <a:xfrm>
            <a:off x="12496800" y="1314180"/>
            <a:ext cx="3666978" cy="586241"/>
          </a:xfrm>
        </p:spPr>
        <p:txBody>
          <a:bodyPr anchor="b">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6" name="Text Placeholder 5"/>
          <p:cNvSpPr>
            <a:spLocks noGrp="1"/>
          </p:cNvSpPr>
          <p:nvPr>
            <p:ph type="body" sz="quarter" idx="16" hasCustomPrompt="1"/>
          </p:nvPr>
        </p:nvSpPr>
        <p:spPr>
          <a:xfrm>
            <a:off x="7302522" y="7014529"/>
            <a:ext cx="3666978" cy="2007738"/>
          </a:xfrm>
        </p:spPr>
        <p:txBody>
          <a:bodyPr anchor="t"/>
          <a:lstStyle>
            <a:lvl1pPr marL="0" indent="0" algn="r">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17" hasCustomPrompt="1"/>
          </p:nvPr>
        </p:nvSpPr>
        <p:spPr>
          <a:xfrm>
            <a:off x="7302522" y="6355292"/>
            <a:ext cx="3666978" cy="586241"/>
          </a:xfrm>
        </p:spPr>
        <p:txBody>
          <a:bodyPr anchor="b">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5614276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images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Picture Placeholder 6"/>
          <p:cNvSpPr>
            <a:spLocks noGrp="1"/>
          </p:cNvSpPr>
          <p:nvPr>
            <p:ph type="pic" sz="quarter" idx="14"/>
          </p:nvPr>
        </p:nvSpPr>
        <p:spPr>
          <a:xfrm>
            <a:off x="1403350" y="5191943"/>
            <a:ext cx="4222750" cy="36854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5"/>
          </p:nvPr>
        </p:nvSpPr>
        <p:spPr>
          <a:xfrm>
            <a:off x="1403350" y="1398588"/>
            <a:ext cx="4222750" cy="36854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6"/>
          </p:nvPr>
        </p:nvSpPr>
        <p:spPr>
          <a:xfrm>
            <a:off x="5748803" y="1398587"/>
            <a:ext cx="3395197" cy="7488238"/>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itle 1"/>
          <p:cNvSpPr>
            <a:spLocks noGrp="1"/>
          </p:cNvSpPr>
          <p:nvPr>
            <p:ph type="title" hasCustomPrompt="1"/>
          </p:nvPr>
        </p:nvSpPr>
        <p:spPr>
          <a:xfrm>
            <a:off x="11169650" y="1398589"/>
            <a:ext cx="51752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12" hasCustomPrompt="1"/>
          </p:nvPr>
        </p:nvSpPr>
        <p:spPr>
          <a:xfrm>
            <a:off x="11188700" y="5360988"/>
            <a:ext cx="51752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p:nvPr userDrawn="1"/>
        </p:nvCxnSpPr>
        <p:spPr>
          <a:xfrm>
            <a:off x="11267147" y="5141913"/>
            <a:ext cx="7020853" cy="793"/>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061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1403350" y="1398588"/>
            <a:ext cx="5372594"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3"/>
          </p:nvPr>
        </p:nvSpPr>
        <p:spPr>
          <a:xfrm>
            <a:off x="6905033"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0274602"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13644170" y="5492818"/>
            <a:ext cx="3240480" cy="338455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itle 1"/>
          <p:cNvSpPr>
            <a:spLocks noGrp="1"/>
          </p:cNvSpPr>
          <p:nvPr>
            <p:ph type="title" hasCustomPrompt="1"/>
          </p:nvPr>
        </p:nvSpPr>
        <p:spPr>
          <a:xfrm>
            <a:off x="7127875" y="1398589"/>
            <a:ext cx="4041775" cy="3648420"/>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11788726" y="1398588"/>
            <a:ext cx="5095924" cy="3648421"/>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677698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images and text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7" name="Text Placeholder 5"/>
          <p:cNvSpPr>
            <a:spLocks noGrp="1"/>
          </p:cNvSpPr>
          <p:nvPr>
            <p:ph type="body" sz="quarter" idx="16"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Picture Placeholder 6"/>
          <p:cNvSpPr>
            <a:spLocks noGrp="1"/>
          </p:cNvSpPr>
          <p:nvPr>
            <p:ph type="pic" sz="quarter" idx="15"/>
          </p:nvPr>
        </p:nvSpPr>
        <p:spPr>
          <a:xfrm>
            <a:off x="6515100" y="3633899"/>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1403350" y="4442002"/>
            <a:ext cx="4377104" cy="1421200"/>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1403350" y="3782765"/>
            <a:ext cx="437710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 name="Picture Placeholder 6"/>
          <p:cNvSpPr>
            <a:spLocks noGrp="1"/>
          </p:cNvSpPr>
          <p:nvPr>
            <p:ph type="pic" sz="quarter" idx="17"/>
          </p:nvPr>
        </p:nvSpPr>
        <p:spPr>
          <a:xfrm>
            <a:off x="9446987" y="3633899"/>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Text Placeholder 5"/>
          <p:cNvSpPr>
            <a:spLocks noGrp="1"/>
          </p:cNvSpPr>
          <p:nvPr>
            <p:ph type="body" sz="quarter" idx="18" hasCustomPrompt="1"/>
          </p:nvPr>
        </p:nvSpPr>
        <p:spPr>
          <a:xfrm>
            <a:off x="12507546" y="4442002"/>
            <a:ext cx="437710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9" hasCustomPrompt="1"/>
          </p:nvPr>
        </p:nvSpPr>
        <p:spPr>
          <a:xfrm>
            <a:off x="12507546" y="3782765"/>
            <a:ext cx="437710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Picture Placeholder 6"/>
          <p:cNvSpPr>
            <a:spLocks noGrp="1"/>
          </p:cNvSpPr>
          <p:nvPr>
            <p:ph type="pic" sz="quarter" idx="20"/>
          </p:nvPr>
        </p:nvSpPr>
        <p:spPr>
          <a:xfrm>
            <a:off x="6515100" y="6545785"/>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ext Placeholder 5"/>
          <p:cNvSpPr>
            <a:spLocks noGrp="1"/>
          </p:cNvSpPr>
          <p:nvPr>
            <p:ph type="body" sz="quarter" idx="21" hasCustomPrompt="1"/>
          </p:nvPr>
        </p:nvSpPr>
        <p:spPr>
          <a:xfrm>
            <a:off x="1403350" y="7353888"/>
            <a:ext cx="4377104" cy="1421200"/>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403350" y="6694651"/>
            <a:ext cx="437710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Picture Placeholder 6"/>
          <p:cNvSpPr>
            <a:spLocks noGrp="1"/>
          </p:cNvSpPr>
          <p:nvPr>
            <p:ph type="pic" sz="quarter" idx="23"/>
          </p:nvPr>
        </p:nvSpPr>
        <p:spPr>
          <a:xfrm>
            <a:off x="9446987" y="6545785"/>
            <a:ext cx="2331583" cy="233158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8" name="Text Placeholder 5"/>
          <p:cNvSpPr>
            <a:spLocks noGrp="1"/>
          </p:cNvSpPr>
          <p:nvPr>
            <p:ph type="body" sz="quarter" idx="24" hasCustomPrompt="1"/>
          </p:nvPr>
        </p:nvSpPr>
        <p:spPr>
          <a:xfrm>
            <a:off x="12507546" y="7353888"/>
            <a:ext cx="437710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5" hasCustomPrompt="1"/>
          </p:nvPr>
        </p:nvSpPr>
        <p:spPr>
          <a:xfrm>
            <a:off x="12507546" y="6694651"/>
            <a:ext cx="437710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925037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images and text 4">
    <p:spTree>
      <p:nvGrpSpPr>
        <p:cNvPr id="1" name=""/>
        <p:cNvGrpSpPr/>
        <p:nvPr/>
      </p:nvGrpSpPr>
      <p:grpSpPr>
        <a:xfrm>
          <a:off x="0" y="0"/>
          <a:ext cx="0" cy="0"/>
          <a:chOff x="0" y="0"/>
          <a:chExt cx="0" cy="0"/>
        </a:xfrm>
      </p:grpSpPr>
      <p:sp>
        <p:nvSpPr>
          <p:cNvPr id="6" name="Picture Placeholder 6"/>
          <p:cNvSpPr>
            <a:spLocks noGrp="1"/>
          </p:cNvSpPr>
          <p:nvPr>
            <p:ph type="pic" sz="quarter" idx="16"/>
          </p:nvPr>
        </p:nvSpPr>
        <p:spPr>
          <a:xfrm>
            <a:off x="13024270" y="5556738"/>
            <a:ext cx="3320630" cy="332063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7"/>
          </p:nvPr>
        </p:nvSpPr>
        <p:spPr>
          <a:xfrm>
            <a:off x="13024270" y="2775858"/>
            <a:ext cx="2780880" cy="27808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8866119" y="1398587"/>
            <a:ext cx="4158151" cy="41581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8"/>
          </p:nvPr>
        </p:nvSpPr>
        <p:spPr>
          <a:xfrm>
            <a:off x="10243390" y="5543569"/>
            <a:ext cx="2780880" cy="27808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cxnSp>
        <p:nvCxnSpPr>
          <p:cNvPr id="11" name="Straight Connector 10"/>
          <p:cNvCxnSpPr/>
          <p:nvPr userDrawn="1"/>
        </p:nvCxnSpPr>
        <p:spPr>
          <a:xfrm>
            <a:off x="1517651" y="5141913"/>
            <a:ext cx="7348468"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30965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140335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4" hasCustomPrompt="1"/>
          </p:nvPr>
        </p:nvSpPr>
        <p:spPr>
          <a:xfrm>
            <a:off x="140335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1" name="Picture Placeholder 6"/>
          <p:cNvSpPr>
            <a:spLocks noGrp="1"/>
          </p:cNvSpPr>
          <p:nvPr>
            <p:ph type="pic" sz="quarter" idx="16"/>
          </p:nvPr>
        </p:nvSpPr>
        <p:spPr>
          <a:xfrm>
            <a:off x="660600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Text Placeholder 5"/>
          <p:cNvSpPr>
            <a:spLocks noGrp="1"/>
          </p:cNvSpPr>
          <p:nvPr>
            <p:ph type="body" sz="quarter" idx="18" hasCustomPrompt="1"/>
          </p:nvPr>
        </p:nvSpPr>
        <p:spPr>
          <a:xfrm>
            <a:off x="660600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11808650" y="2508781"/>
            <a:ext cx="5076000" cy="2633132"/>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ext Placeholder 5"/>
          <p:cNvSpPr>
            <a:spLocks noGrp="1"/>
          </p:cNvSpPr>
          <p:nvPr>
            <p:ph type="body" sz="quarter" idx="21" hasCustomPrompt="1"/>
          </p:nvPr>
        </p:nvSpPr>
        <p:spPr>
          <a:xfrm>
            <a:off x="11808650" y="5226398"/>
            <a:ext cx="5076000" cy="586241"/>
          </a:xfrm>
        </p:spPr>
        <p:txBody>
          <a:bodyPr anchor="b">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Caption goes here</a:t>
            </a:r>
            <a:endParaRPr kumimoji="1" lang="ja-JP" altLang="en-US" dirty="0"/>
          </a:p>
        </p:txBody>
      </p:sp>
      <p:sp>
        <p:nvSpPr>
          <p:cNvPr id="21" name="Title 1"/>
          <p:cNvSpPr>
            <a:spLocks noGrp="1"/>
          </p:cNvSpPr>
          <p:nvPr>
            <p:ph type="title" hasCustomPrompt="1"/>
          </p:nvPr>
        </p:nvSpPr>
        <p:spPr>
          <a:xfrm>
            <a:off x="1403350" y="6312877"/>
            <a:ext cx="5724525" cy="2539024"/>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2" name="Text Placeholder 5"/>
          <p:cNvSpPr>
            <a:spLocks noGrp="1"/>
          </p:cNvSpPr>
          <p:nvPr>
            <p:ph type="body" sz="quarter" idx="12" hasCustomPrompt="1"/>
          </p:nvPr>
        </p:nvSpPr>
        <p:spPr>
          <a:xfrm>
            <a:off x="7702063" y="6312877"/>
            <a:ext cx="7563338" cy="2539024"/>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992695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right image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49"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1403349"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Picture Placeholder 6"/>
          <p:cNvSpPr>
            <a:spLocks noGrp="1"/>
          </p:cNvSpPr>
          <p:nvPr>
            <p:ph type="pic" sz="quarter" idx="15"/>
          </p:nvPr>
        </p:nvSpPr>
        <p:spPr>
          <a:xfrm>
            <a:off x="7127874" y="1398588"/>
            <a:ext cx="9756775"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9636286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left image and text">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1412875" y="1398588"/>
            <a:ext cx="9756775" cy="747878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2366170" y="2116810"/>
            <a:ext cx="4518479"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12366170" y="5365094"/>
            <a:ext cx="4518480"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1967154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left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11777366"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Rectangle 5"/>
          <p:cNvSpPr/>
          <p:nvPr userDrawn="1"/>
        </p:nvSpPr>
        <p:spPr>
          <a:xfrm>
            <a:off x="11777366"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9" name="Title 1"/>
          <p:cNvSpPr>
            <a:spLocks noGrp="1"/>
          </p:cNvSpPr>
          <p:nvPr>
            <p:ph type="title" hasCustomPrompt="1"/>
          </p:nvPr>
        </p:nvSpPr>
        <p:spPr>
          <a:xfrm>
            <a:off x="13007033" y="1398589"/>
            <a:ext cx="40322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0" name="Text Placeholder 5"/>
          <p:cNvSpPr>
            <a:spLocks noGrp="1"/>
          </p:cNvSpPr>
          <p:nvPr>
            <p:ph type="body" sz="quarter" idx="12" hasCustomPrompt="1"/>
          </p:nvPr>
        </p:nvSpPr>
        <p:spPr>
          <a:xfrm>
            <a:off x="13026083" y="5360987"/>
            <a:ext cx="4032250" cy="3525837"/>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3976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4">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22600" y="3751865"/>
            <a:ext cx="4775200" cy="2781683"/>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8" name="Text Placeholder 5"/>
          <p:cNvSpPr>
            <a:spLocks noGrp="1"/>
          </p:cNvSpPr>
          <p:nvPr>
            <p:ph type="body" sz="quarter" idx="12" hasCustomPrompt="1"/>
          </p:nvPr>
        </p:nvSpPr>
        <p:spPr>
          <a:xfrm>
            <a:off x="8280401" y="1398588"/>
            <a:ext cx="6984999" cy="7478779"/>
          </a:xfrm>
        </p:spPr>
        <p:txBody>
          <a:bodyPr anchor="ctr"/>
          <a:lstStyle>
            <a:lvl1pPr marL="285750" indent="-285750" algn="l">
              <a:spcBef>
                <a:spcPts val="1800"/>
              </a:spcBef>
              <a:buFont typeface="Wingdings" panose="05000000000000000000" pitchFamily="2" charset="2"/>
              <a:buChar char="l"/>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440576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304776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Picture Placeholder 6"/>
          <p:cNvSpPr>
            <a:spLocks noGrp="1"/>
          </p:cNvSpPr>
          <p:nvPr>
            <p:ph type="pic" sz="quarter" idx="15"/>
          </p:nvPr>
        </p:nvSpPr>
        <p:spPr>
          <a:xfrm>
            <a:off x="914328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219104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Picture Placeholder 6"/>
          <p:cNvSpPr>
            <a:spLocks noGrp="1"/>
          </p:cNvSpPr>
          <p:nvPr>
            <p:ph type="pic" sz="quarter" idx="17"/>
          </p:nvPr>
        </p:nvSpPr>
        <p:spPr>
          <a:xfrm>
            <a:off x="609552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523880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304776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21"/>
          </p:nvPr>
        </p:nvSpPr>
        <p:spPr>
          <a:xfrm>
            <a:off x="914328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1219104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Picture Placeholder 6"/>
          <p:cNvSpPr>
            <a:spLocks noGrp="1"/>
          </p:cNvSpPr>
          <p:nvPr>
            <p:ph type="pic" sz="quarter" idx="23"/>
          </p:nvPr>
        </p:nvSpPr>
        <p:spPr>
          <a:xfrm>
            <a:off x="609552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523880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1634729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wide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182880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0" y="5141912"/>
            <a:ext cx="182880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1943100" y="3270249"/>
            <a:ext cx="14401800" cy="3744913"/>
          </a:xfrm>
          <a:solidFill>
            <a:schemeClr val="tx1"/>
          </a:solidFill>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8" name="Title 1"/>
          <p:cNvSpPr>
            <a:spLocks noGrp="1"/>
          </p:cNvSpPr>
          <p:nvPr>
            <p:ph type="title" hasCustomPrompt="1"/>
          </p:nvPr>
        </p:nvSpPr>
        <p:spPr>
          <a:xfrm>
            <a:off x="3022600" y="3663399"/>
            <a:ext cx="4105275" cy="2957025"/>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5" hasCustomPrompt="1"/>
          </p:nvPr>
        </p:nvSpPr>
        <p:spPr>
          <a:xfrm>
            <a:off x="7702063" y="3663399"/>
            <a:ext cx="6852137" cy="2957025"/>
          </a:xfrm>
        </p:spPr>
        <p:txBody>
          <a:bodyPr anchor="ctr"/>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472313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images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9144000"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9144000" y="-1"/>
            <a:ext cx="9144000" cy="10285414"/>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7" name="Text Placeholder 5"/>
          <p:cNvSpPr>
            <a:spLocks noGrp="1"/>
          </p:cNvSpPr>
          <p:nvPr>
            <p:ph type="body" sz="quarter" idx="12" hasCustomPrompt="1"/>
          </p:nvPr>
        </p:nvSpPr>
        <p:spPr>
          <a:xfrm>
            <a:off x="6200775" y="1398588"/>
            <a:ext cx="5886450" cy="7488237"/>
          </a:xfrm>
          <a:solidFill>
            <a:schemeClr val="tx1"/>
          </a:solidFill>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 </a:t>
            </a:r>
            <a:endParaRPr kumimoji="1" lang="ja-JP" altLang="en-US" dirty="0"/>
          </a:p>
        </p:txBody>
      </p:sp>
      <p:sp>
        <p:nvSpPr>
          <p:cNvPr id="10" name="Title 1"/>
          <p:cNvSpPr>
            <a:spLocks noGrp="1"/>
          </p:cNvSpPr>
          <p:nvPr>
            <p:ph type="title" hasCustomPrompt="1"/>
          </p:nvPr>
        </p:nvSpPr>
        <p:spPr>
          <a:xfrm>
            <a:off x="7127875" y="2209799"/>
            <a:ext cx="4032250" cy="2837209"/>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5" hasCustomPrompt="1"/>
          </p:nvPr>
        </p:nvSpPr>
        <p:spPr>
          <a:xfrm>
            <a:off x="7146925" y="5360987"/>
            <a:ext cx="4032250" cy="2817813"/>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5140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 images and text">
    <p:bg>
      <p:bgPr>
        <a:solidFill>
          <a:schemeClr val="tx1"/>
        </a:solidFill>
        <a:effectLst/>
      </p:bgPr>
    </p:bg>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Picture Placeholder 6"/>
          <p:cNvSpPr>
            <a:spLocks noGrp="1"/>
          </p:cNvSpPr>
          <p:nvPr>
            <p:ph type="pic" sz="quarter" idx="14"/>
          </p:nvPr>
        </p:nvSpPr>
        <p:spPr>
          <a:xfrm>
            <a:off x="304776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8" name="Picture Placeholder 6"/>
          <p:cNvSpPr>
            <a:spLocks noGrp="1"/>
          </p:cNvSpPr>
          <p:nvPr>
            <p:ph type="pic" sz="quarter" idx="16"/>
          </p:nvPr>
        </p:nvSpPr>
        <p:spPr>
          <a:xfrm>
            <a:off x="1219104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8"/>
          </p:nvPr>
        </p:nvSpPr>
        <p:spPr>
          <a:xfrm>
            <a:off x="15238800" y="0"/>
            <a:ext cx="3049200" cy="5141913"/>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1" name="Picture Placeholder 6"/>
          <p:cNvSpPr>
            <a:spLocks noGrp="1"/>
          </p:cNvSpPr>
          <p:nvPr>
            <p:ph type="pic" sz="quarter" idx="19"/>
          </p:nvPr>
        </p:nvSpPr>
        <p:spPr>
          <a:xfrm>
            <a:off x="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20"/>
          </p:nvPr>
        </p:nvSpPr>
        <p:spPr>
          <a:xfrm>
            <a:off x="304776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Picture Placeholder 6"/>
          <p:cNvSpPr>
            <a:spLocks noGrp="1"/>
          </p:cNvSpPr>
          <p:nvPr>
            <p:ph type="pic" sz="quarter" idx="22"/>
          </p:nvPr>
        </p:nvSpPr>
        <p:spPr>
          <a:xfrm>
            <a:off x="1219104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Picture Placeholder 6"/>
          <p:cNvSpPr>
            <a:spLocks noGrp="1"/>
          </p:cNvSpPr>
          <p:nvPr>
            <p:ph type="pic" sz="quarter" idx="24"/>
          </p:nvPr>
        </p:nvSpPr>
        <p:spPr>
          <a:xfrm>
            <a:off x="15238800" y="5141913"/>
            <a:ext cx="3049200" cy="5143500"/>
          </a:xfrm>
          <a:prstGeom prst="rect">
            <a:avLst/>
          </a:prstGeo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7" name="Title 1"/>
          <p:cNvSpPr>
            <a:spLocks noGrp="1"/>
          </p:cNvSpPr>
          <p:nvPr>
            <p:ph type="title" hasCustomPrompt="1"/>
          </p:nvPr>
        </p:nvSpPr>
        <p:spPr>
          <a:xfrm>
            <a:off x="7127875" y="1398589"/>
            <a:ext cx="40322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Text Placeholder 5"/>
          <p:cNvSpPr>
            <a:spLocks noGrp="1"/>
          </p:cNvSpPr>
          <p:nvPr>
            <p:ph type="body" sz="quarter" idx="12" hasCustomPrompt="1"/>
          </p:nvPr>
        </p:nvSpPr>
        <p:spPr>
          <a:xfrm>
            <a:off x="7146925" y="5360987"/>
            <a:ext cx="4032250" cy="3525837"/>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42711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images and text">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58107" y="9616425"/>
            <a:ext cx="6087836" cy="547603"/>
          </a:xfrm>
        </p:spPr>
        <p:txBody>
          <a:bodyPr/>
          <a:lstStyle>
            <a:lvl1pPr algn="l">
              <a:defRPr/>
            </a:lvl1p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458107" y="8877368"/>
            <a:ext cx="1219200" cy="1012858"/>
          </a:xfrm>
        </p:spPr>
        <p:txBody>
          <a:bodyPr/>
          <a:lstStyle>
            <a:lvl1pPr algn="l">
              <a:defRPr>
                <a:solidFill>
                  <a:schemeClr val="tx2"/>
                </a:solidFill>
              </a:defRPr>
            </a:lvl1pPr>
          </a:lstStyle>
          <a:p>
            <a:fld id="{B54AD89C-DF1E-4948-B597-5DD47B34A9CA}" type="slidenum">
              <a:rPr kumimoji="1" lang="ja-JP" altLang="en-US" smtClean="0"/>
              <a:pPr/>
              <a:t>‹#›</a:t>
            </a:fld>
            <a:endParaRPr kumimoji="1" lang="ja-JP" altLang="en-US" dirty="0"/>
          </a:p>
        </p:txBody>
      </p:sp>
      <p:sp>
        <p:nvSpPr>
          <p:cNvPr id="7" name="Picture Placeholder 6"/>
          <p:cNvSpPr>
            <a:spLocks noGrp="1"/>
          </p:cNvSpPr>
          <p:nvPr>
            <p:ph type="pic" sz="quarter" idx="13"/>
          </p:nvPr>
        </p:nvSpPr>
        <p:spPr>
          <a:xfrm>
            <a:off x="9144001" y="-1"/>
            <a:ext cx="3816000" cy="41338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0" name="Picture Placeholder 6"/>
          <p:cNvSpPr>
            <a:spLocks noGrp="1"/>
          </p:cNvSpPr>
          <p:nvPr>
            <p:ph type="pic" sz="quarter" idx="15"/>
          </p:nvPr>
        </p:nvSpPr>
        <p:spPr>
          <a:xfrm>
            <a:off x="9144000" y="4232324"/>
            <a:ext cx="3816000" cy="60530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2" name="Picture Placeholder 6"/>
          <p:cNvSpPr>
            <a:spLocks noGrp="1"/>
          </p:cNvSpPr>
          <p:nvPr>
            <p:ph type="pic" sz="quarter" idx="16"/>
          </p:nvPr>
        </p:nvSpPr>
        <p:spPr>
          <a:xfrm>
            <a:off x="13068650" y="0"/>
            <a:ext cx="3816000" cy="60530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3" name="Picture Placeholder 6"/>
          <p:cNvSpPr>
            <a:spLocks noGrp="1"/>
          </p:cNvSpPr>
          <p:nvPr>
            <p:ph type="pic" sz="quarter" idx="17"/>
          </p:nvPr>
        </p:nvSpPr>
        <p:spPr>
          <a:xfrm>
            <a:off x="13068649" y="6151562"/>
            <a:ext cx="3816000" cy="4133851"/>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4" name="Title 1"/>
          <p:cNvSpPr>
            <a:spLocks noGrp="1"/>
          </p:cNvSpPr>
          <p:nvPr>
            <p:ph type="title" hasCustomPrompt="1"/>
          </p:nvPr>
        </p:nvSpPr>
        <p:spPr>
          <a:xfrm>
            <a:off x="1403350" y="1398589"/>
            <a:ext cx="6357257"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5" name="Straight Connector 14"/>
          <p:cNvCxnSpPr/>
          <p:nvPr userDrawn="1"/>
        </p:nvCxnSpPr>
        <p:spPr>
          <a:xfrm>
            <a:off x="1517651" y="5141913"/>
            <a:ext cx="76263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5"/>
          <p:cNvSpPr>
            <a:spLocks noGrp="1"/>
          </p:cNvSpPr>
          <p:nvPr>
            <p:ph type="body" sz="quarter" idx="12" hasCustomPrompt="1"/>
          </p:nvPr>
        </p:nvSpPr>
        <p:spPr>
          <a:xfrm>
            <a:off x="1422400" y="5360988"/>
            <a:ext cx="6357257" cy="3022600"/>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476595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images and text">
    <p:bg>
      <p:bgPr>
        <a:solidFill>
          <a:schemeClr val="tx1"/>
        </a:solidFill>
        <a:effectLst/>
      </p:bgPr>
    </p:bg>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24"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26" name="Picture Placeholder 6"/>
          <p:cNvSpPr>
            <a:spLocks noGrp="1"/>
          </p:cNvSpPr>
          <p:nvPr>
            <p:ph type="pic" sz="quarter" idx="15"/>
          </p:nvPr>
        </p:nvSpPr>
        <p:spPr>
          <a:xfrm>
            <a:off x="1433439" y="0"/>
            <a:ext cx="3816000" cy="701516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7" name="Picture Placeholder 6"/>
          <p:cNvSpPr>
            <a:spLocks noGrp="1"/>
          </p:cNvSpPr>
          <p:nvPr>
            <p:ph type="pic" sz="quarter" idx="16"/>
          </p:nvPr>
        </p:nvSpPr>
        <p:spPr>
          <a:xfrm>
            <a:off x="5358089" y="3270250"/>
            <a:ext cx="3816000" cy="701516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Title 1"/>
          <p:cNvSpPr>
            <a:spLocks noGrp="1"/>
          </p:cNvSpPr>
          <p:nvPr>
            <p:ph type="title" hasCustomPrompt="1"/>
          </p:nvPr>
        </p:nvSpPr>
        <p:spPr>
          <a:xfrm>
            <a:off x="11169650" y="1398589"/>
            <a:ext cx="56959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9" name="Straight Connector 28"/>
          <p:cNvCxnSpPr/>
          <p:nvPr userDrawn="1"/>
        </p:nvCxnSpPr>
        <p:spPr>
          <a:xfrm>
            <a:off x="11283951" y="5141913"/>
            <a:ext cx="70040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5"/>
          <p:cNvSpPr>
            <a:spLocks noGrp="1"/>
          </p:cNvSpPr>
          <p:nvPr>
            <p:ph type="body" sz="quarter" idx="12" hasCustomPrompt="1"/>
          </p:nvPr>
        </p:nvSpPr>
        <p:spPr>
          <a:xfrm>
            <a:off x="11188700" y="5360988"/>
            <a:ext cx="5695950" cy="3022600"/>
          </a:xfrm>
        </p:spPr>
        <p:txBody>
          <a:bodyPr anchor="t"/>
          <a:lstStyle>
            <a:lvl1pPr marL="0" indent="0" algn="just">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1433440" y="7182615"/>
            <a:ext cx="3816000" cy="644299"/>
          </a:xfrm>
        </p:spPr>
        <p:txBody>
          <a:bodyPr anchor="t">
            <a:noAutofit/>
          </a:bodyPr>
          <a:lstStyle>
            <a:lvl1pPr marL="0" indent="0" algn="just">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5358089" y="2428907"/>
            <a:ext cx="3816000" cy="644299"/>
          </a:xfrm>
        </p:spPr>
        <p:txBody>
          <a:bodyPr anchor="b">
            <a:no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039370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0" y="3633535"/>
            <a:ext cx="5724525"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144000" y="2545889"/>
            <a:ext cx="6121400" cy="242000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88665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ext Placeholder 5"/>
          <p:cNvSpPr>
            <a:spLocks noGrp="1"/>
          </p:cNvSpPr>
          <p:nvPr>
            <p:ph type="body" sz="quarter" idx="15" hasCustomPrompt="1"/>
          </p:nvPr>
        </p:nvSpPr>
        <p:spPr>
          <a:xfrm>
            <a:off x="9144000" y="6025858"/>
            <a:ext cx="6121400" cy="242000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9144000" y="5366621"/>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286636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0" y="3633535"/>
            <a:ext cx="5724525"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144000" y="1997249"/>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33801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9144000" y="4731437"/>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9144000" y="4072200"/>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9144000" y="7465625"/>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9144000" y="6806388"/>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5671516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columns and image">
    <p:spTree>
      <p:nvGrpSpPr>
        <p:cNvPr id="1" name=""/>
        <p:cNvGrpSpPr/>
        <p:nvPr/>
      </p:nvGrpSpPr>
      <p:grpSpPr>
        <a:xfrm>
          <a:off x="0" y="0"/>
          <a:ext cx="0" cy="0"/>
          <a:chOff x="0" y="0"/>
          <a:chExt cx="0" cy="0"/>
        </a:xfrm>
      </p:grpSpPr>
      <p:sp>
        <p:nvSpPr>
          <p:cNvPr id="13" name="Picture Placeholder 6"/>
          <p:cNvSpPr>
            <a:spLocks noGrp="1"/>
          </p:cNvSpPr>
          <p:nvPr>
            <p:ph type="pic" sz="quarter" idx="13"/>
          </p:nvPr>
        </p:nvSpPr>
        <p:spPr>
          <a:xfrm>
            <a:off x="5488440" y="-1"/>
            <a:ext cx="5655810" cy="10285413"/>
          </a:xfrm>
          <a:no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11169650" y="1997249"/>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11169650" y="1338012"/>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11169650" y="4731437"/>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11169650" y="4072200"/>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11169650" y="7465625"/>
            <a:ext cx="571695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11169650" y="6806388"/>
            <a:ext cx="571695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9800754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9144000" y="1997249"/>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9144000" y="1338012"/>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9144000" y="4731437"/>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9144000" y="4072200"/>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9144000" y="7465625"/>
            <a:ext cx="6121400"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9144000" y="6806388"/>
            <a:ext cx="6121400"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4" name="Rectangle 13"/>
          <p:cNvSpPr/>
          <p:nvPr userDrawn="1"/>
        </p:nvSpPr>
        <p:spPr>
          <a:xfrm>
            <a:off x="0" y="-1588"/>
            <a:ext cx="6510634" cy="102862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a:p>
        </p:txBody>
      </p:sp>
      <p:sp>
        <p:nvSpPr>
          <p:cNvPr id="15" name="Title 1"/>
          <p:cNvSpPr>
            <a:spLocks noGrp="1"/>
          </p:cNvSpPr>
          <p:nvPr>
            <p:ph type="title" hasCustomPrompt="1"/>
          </p:nvPr>
        </p:nvSpPr>
        <p:spPr>
          <a:xfrm>
            <a:off x="588286" y="3633535"/>
            <a:ext cx="5334063" cy="3018343"/>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67710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022600" y="3740262"/>
            <a:ext cx="12242800" cy="1232839"/>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6" name="Text Placeholder 5"/>
          <p:cNvSpPr>
            <a:spLocks noGrp="1"/>
          </p:cNvSpPr>
          <p:nvPr>
            <p:ph type="body" sz="quarter" idx="12" hasCustomPrompt="1"/>
          </p:nvPr>
        </p:nvSpPr>
        <p:spPr>
          <a:xfrm>
            <a:off x="3022601" y="5141913"/>
            <a:ext cx="12242800" cy="896938"/>
          </a:xfrm>
        </p:spPr>
        <p:txBody>
          <a:bodyPr anchor="t"/>
          <a:lstStyle>
            <a:lvl1pPr marL="0" indent="0" algn="ctr">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3" hasCustomPrompt="1"/>
          </p:nvPr>
        </p:nvSpPr>
        <p:spPr>
          <a:xfrm>
            <a:off x="3022601" y="7015163"/>
            <a:ext cx="12242800" cy="1871662"/>
          </a:xfrm>
        </p:spPr>
        <p:txBody>
          <a:bodyPr anchor="b"/>
          <a:lstStyle>
            <a:lvl1pPr marL="0" indent="0" algn="ctr">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405360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6531403"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6531403"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6531403"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6531403"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6531403"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6531403"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9" hasCustomPrompt="1"/>
          </p:nvPr>
        </p:nvSpPr>
        <p:spPr>
          <a:xfrm>
            <a:off x="12001500"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0" hasCustomPrompt="1"/>
          </p:nvPr>
        </p:nvSpPr>
        <p:spPr>
          <a:xfrm>
            <a:off x="12001500"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1" hasCustomPrompt="1"/>
          </p:nvPr>
        </p:nvSpPr>
        <p:spPr>
          <a:xfrm>
            <a:off x="12001500"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2001500"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7" name="Text Placeholder 5"/>
          <p:cNvSpPr>
            <a:spLocks noGrp="1"/>
          </p:cNvSpPr>
          <p:nvPr>
            <p:ph type="body" sz="quarter" idx="23" hasCustomPrompt="1"/>
          </p:nvPr>
        </p:nvSpPr>
        <p:spPr>
          <a:xfrm>
            <a:off x="12001500"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4" hasCustomPrompt="1"/>
          </p:nvPr>
        </p:nvSpPr>
        <p:spPr>
          <a:xfrm>
            <a:off x="12001500"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9437027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line star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96" idx="4"/>
          </p:cNvCxnSpPr>
          <p:nvPr userDrawn="1"/>
        </p:nvCxnSpPr>
        <p:spPr>
          <a:xfrm flipV="1">
            <a:off x="9143999" y="7626096"/>
            <a:ext cx="1" cy="265931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7" name="Title 1"/>
          <p:cNvSpPr>
            <a:spLocks noGrp="1"/>
          </p:cNvSpPr>
          <p:nvPr>
            <p:ph type="title" hasCustomPrompt="1"/>
          </p:nvPr>
        </p:nvSpPr>
        <p:spPr>
          <a:xfrm>
            <a:off x="1403350" y="2116810"/>
            <a:ext cx="4789632" cy="3018343"/>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2" name="Text Placeholder 5"/>
          <p:cNvSpPr>
            <a:spLocks noGrp="1"/>
          </p:cNvSpPr>
          <p:nvPr>
            <p:ph type="body" sz="quarter" idx="24" hasCustomPrompt="1"/>
          </p:nvPr>
        </p:nvSpPr>
        <p:spPr>
          <a:xfrm>
            <a:off x="1403349" y="5365094"/>
            <a:ext cx="4789633" cy="3512273"/>
          </a:xfrm>
        </p:spPr>
        <p:txBody>
          <a:bodyPr anchor="t"/>
          <a:lstStyle>
            <a:lvl1pPr marL="0" indent="0" algn="just">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2"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3"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33177979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midd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22" name="Straight Connector 21"/>
          <p:cNvCxnSpPr>
            <a:endCxn id="94" idx="0"/>
          </p:cNvCxnSpPr>
          <p:nvPr userDrawn="1"/>
        </p:nvCxnSpPr>
        <p:spPr>
          <a:xfrm>
            <a:off x="9144000" y="0"/>
            <a:ext cx="0" cy="26707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96" idx="4"/>
          </p:cNvCxnSpPr>
          <p:nvPr userDrawn="1"/>
        </p:nvCxnSpPr>
        <p:spPr>
          <a:xfrm flipV="1">
            <a:off x="9144000" y="7626096"/>
            <a:ext cx="0" cy="265931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7"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8"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9"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878461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94" name="Oval 93"/>
          <p:cNvSpPr/>
          <p:nvPr userDrawn="1"/>
        </p:nvSpPr>
        <p:spPr>
          <a:xfrm>
            <a:off x="9033163" y="267076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Oval 94"/>
          <p:cNvSpPr/>
          <p:nvPr userDrawn="1"/>
        </p:nvSpPr>
        <p:spPr>
          <a:xfrm>
            <a:off x="9033163" y="504108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6" name="Oval 95"/>
          <p:cNvSpPr/>
          <p:nvPr userDrawn="1"/>
        </p:nvSpPr>
        <p:spPr>
          <a:xfrm>
            <a:off x="9033163" y="7404423"/>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01" name="Straight Connector 100"/>
          <p:cNvCxnSpPr>
            <a:stCxn id="94" idx="4"/>
            <a:endCxn id="95" idx="0"/>
          </p:cNvCxnSpPr>
          <p:nvPr userDrawn="1"/>
        </p:nvCxnSpPr>
        <p:spPr>
          <a:xfrm>
            <a:off x="9144000" y="2892436"/>
            <a:ext cx="0" cy="214865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userDrawn="1"/>
        </p:nvCxnSpPr>
        <p:spPr>
          <a:xfrm flipV="1">
            <a:off x="9144000" y="5262759"/>
            <a:ext cx="0" cy="214166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9621984" y="3091580"/>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9621984" y="2432343"/>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9621984" y="5465148"/>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9621984" y="4805911"/>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9621984" y="7831336"/>
            <a:ext cx="5643416" cy="1045593"/>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9621984" y="7172099"/>
            <a:ext cx="5643416"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23" name="Text Placeholder 5"/>
          <p:cNvSpPr>
            <a:spLocks noGrp="1"/>
          </p:cNvSpPr>
          <p:nvPr>
            <p:ph type="body" sz="quarter" idx="21" hasCustomPrompt="1"/>
          </p:nvPr>
        </p:nvSpPr>
        <p:spPr>
          <a:xfrm>
            <a:off x="6984995" y="2479939"/>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124" name="Text Placeholder 5"/>
          <p:cNvSpPr>
            <a:spLocks noGrp="1"/>
          </p:cNvSpPr>
          <p:nvPr>
            <p:ph type="body" sz="quarter" idx="22" hasCustomPrompt="1"/>
          </p:nvPr>
        </p:nvSpPr>
        <p:spPr>
          <a:xfrm>
            <a:off x="6984995" y="4853507"/>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125" name="Text Placeholder 5"/>
          <p:cNvSpPr>
            <a:spLocks noGrp="1"/>
          </p:cNvSpPr>
          <p:nvPr>
            <p:ph type="body" sz="quarter" idx="23" hasCustomPrompt="1"/>
          </p:nvPr>
        </p:nvSpPr>
        <p:spPr>
          <a:xfrm>
            <a:off x="6984995" y="7229220"/>
            <a:ext cx="1538142" cy="586241"/>
          </a:xfrm>
          <a:solidFill>
            <a:schemeClr val="accent2"/>
          </a:solidFill>
        </p:spPr>
        <p:txBody>
          <a:bodyPr anchor="ctr">
            <a:noAutofit/>
          </a:bodyPr>
          <a:lstStyle>
            <a:lvl1pPr marL="0" indent="0" algn="ctr">
              <a:lnSpc>
                <a:spcPct val="100000"/>
              </a:lnSpc>
              <a:spcBef>
                <a:spcPts val="0"/>
              </a:spcBef>
              <a:buFontTx/>
              <a:buNone/>
              <a:defRPr sz="24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0000</a:t>
            </a:r>
            <a:endParaRPr kumimoji="1" lang="ja-JP" altLang="en-US" dirty="0"/>
          </a:p>
        </p:txBody>
      </p:sp>
      <p:sp>
        <p:nvSpPr>
          <p:cNvPr id="21" name="Title 1"/>
          <p:cNvSpPr>
            <a:spLocks noGrp="1"/>
          </p:cNvSpPr>
          <p:nvPr>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a:endCxn id="94" idx="0"/>
          </p:cNvCxnSpPr>
          <p:nvPr userDrawn="1"/>
        </p:nvCxnSpPr>
        <p:spPr>
          <a:xfrm>
            <a:off x="9144000" y="0"/>
            <a:ext cx="0" cy="267076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7996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6924854" y="7424748"/>
            <a:ext cx="1052493" cy="1052493"/>
            <a:chOff x="9144000" y="1433513"/>
            <a:chExt cx="1408161" cy="1408161"/>
          </a:xfrm>
        </p:grpSpPr>
        <p:sp>
          <p:nvSpPr>
            <p:cNvPr id="6" name="Rectangle 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Text Placeholder 5"/>
          <p:cNvSpPr>
            <a:spLocks noGrp="1"/>
          </p:cNvSpPr>
          <p:nvPr>
            <p:ph type="body" sz="quarter" idx="15" hasCustomPrompt="1"/>
          </p:nvPr>
        </p:nvSpPr>
        <p:spPr>
          <a:xfrm>
            <a:off x="7088619" y="7495829"/>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cxnSp>
        <p:nvCxnSpPr>
          <p:cNvPr id="9" name="Straight Connector 8"/>
          <p:cNvCxnSpPr/>
          <p:nvPr userDrawn="1"/>
        </p:nvCxnSpPr>
        <p:spPr>
          <a:xfrm>
            <a:off x="0" y="8877368"/>
            <a:ext cx="6515100" cy="945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V="1">
            <a:off x="6515100" y="7015163"/>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6515100" y="7015163"/>
            <a:ext cx="187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V="1">
            <a:off x="8387100" y="5143501"/>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8387100" y="5143501"/>
            <a:ext cx="1872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0275765" y="3270250"/>
            <a:ext cx="0" cy="187166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0275765" y="3270250"/>
            <a:ext cx="80122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a:xfrm>
            <a:off x="8796854" y="5553086"/>
            <a:ext cx="1052493" cy="1052493"/>
            <a:chOff x="9144000" y="1433513"/>
            <a:chExt cx="1408161" cy="1408161"/>
          </a:xfrm>
        </p:grpSpPr>
        <p:sp>
          <p:nvSpPr>
            <p:cNvPr id="27" name="Rectangle 2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Rectangle 2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Text Placeholder 5"/>
          <p:cNvSpPr>
            <a:spLocks noGrp="1"/>
          </p:cNvSpPr>
          <p:nvPr userDrawn="1">
            <p:ph type="body" sz="quarter" idx="16" hasCustomPrompt="1"/>
          </p:nvPr>
        </p:nvSpPr>
        <p:spPr>
          <a:xfrm>
            <a:off x="8960619" y="5624167"/>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grpSp>
        <p:nvGrpSpPr>
          <p:cNvPr id="32" name="Group 31"/>
          <p:cNvGrpSpPr/>
          <p:nvPr userDrawn="1"/>
        </p:nvGrpSpPr>
        <p:grpSpPr>
          <a:xfrm>
            <a:off x="10685519" y="3679835"/>
            <a:ext cx="1052493" cy="1052493"/>
            <a:chOff x="9144000" y="1433513"/>
            <a:chExt cx="1408161" cy="1408161"/>
          </a:xfrm>
        </p:grpSpPr>
        <p:sp>
          <p:nvSpPr>
            <p:cNvPr id="33" name="Rectangle 32"/>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33"/>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5" name="Text Placeholder 5"/>
          <p:cNvSpPr>
            <a:spLocks noGrp="1"/>
          </p:cNvSpPr>
          <p:nvPr userDrawn="1">
            <p:ph type="body" sz="quarter" idx="17" hasCustomPrompt="1"/>
          </p:nvPr>
        </p:nvSpPr>
        <p:spPr>
          <a:xfrm>
            <a:off x="10849284" y="3750916"/>
            <a:ext cx="724962" cy="910330"/>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9" name="Text Placeholder 5"/>
          <p:cNvSpPr>
            <a:spLocks noGrp="1"/>
          </p:cNvSpPr>
          <p:nvPr>
            <p:ph type="body" sz="quarter" idx="12" hasCustomPrompt="1"/>
          </p:nvPr>
        </p:nvSpPr>
        <p:spPr>
          <a:xfrm>
            <a:off x="8189178" y="7396544"/>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0" name="Text Placeholder 5"/>
          <p:cNvSpPr>
            <a:spLocks noGrp="1"/>
          </p:cNvSpPr>
          <p:nvPr>
            <p:ph type="body" sz="quarter" idx="14" hasCustomPrompt="1"/>
          </p:nvPr>
        </p:nvSpPr>
        <p:spPr>
          <a:xfrm>
            <a:off x="1943100" y="7630714"/>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1" name="Text Placeholder 5"/>
          <p:cNvSpPr>
            <a:spLocks noGrp="1"/>
          </p:cNvSpPr>
          <p:nvPr>
            <p:ph type="body" sz="quarter" idx="18" hasCustomPrompt="1"/>
          </p:nvPr>
        </p:nvSpPr>
        <p:spPr>
          <a:xfrm>
            <a:off x="3824499" y="5769282"/>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2" name="Text Placeholder 5"/>
          <p:cNvSpPr>
            <a:spLocks noGrp="1"/>
          </p:cNvSpPr>
          <p:nvPr>
            <p:ph type="body" sz="quarter" idx="19" hasCustomPrompt="1"/>
          </p:nvPr>
        </p:nvSpPr>
        <p:spPr>
          <a:xfrm>
            <a:off x="5727490" y="3893782"/>
            <a:ext cx="4160501" cy="657322"/>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3" name="Text Placeholder 5"/>
          <p:cNvSpPr>
            <a:spLocks noGrp="1"/>
          </p:cNvSpPr>
          <p:nvPr>
            <p:ph type="body" sz="quarter" idx="20" hasCustomPrompt="1"/>
          </p:nvPr>
        </p:nvSpPr>
        <p:spPr>
          <a:xfrm>
            <a:off x="10064721" y="5518987"/>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5" name="Text Placeholder 5"/>
          <p:cNvSpPr>
            <a:spLocks noGrp="1"/>
          </p:cNvSpPr>
          <p:nvPr>
            <p:ph type="body" sz="quarter" idx="21" hasCustomPrompt="1"/>
          </p:nvPr>
        </p:nvSpPr>
        <p:spPr>
          <a:xfrm>
            <a:off x="11970971" y="3645736"/>
            <a:ext cx="4913679" cy="1045593"/>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36"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131174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hone whit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3544795" y="1398587"/>
            <a:ext cx="3583080" cy="7478781"/>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Picture Placeholder 6"/>
          <p:cNvSpPr>
            <a:spLocks noGrp="1"/>
          </p:cNvSpPr>
          <p:nvPr>
            <p:ph type="pic" sz="quarter" idx="15"/>
          </p:nvPr>
        </p:nvSpPr>
        <p:spPr>
          <a:xfrm>
            <a:off x="3848989" y="2440002"/>
            <a:ext cx="3018145" cy="538096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32" name="Straight Connector 3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9732798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hone whit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887889" y="1398589"/>
            <a:ext cx="5331279" cy="8886825"/>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Oval 9"/>
            <p:cNvSpPr/>
            <p:nvPr userDrawn="1"/>
          </p:nvSpPr>
          <p:spPr>
            <a:xfrm>
              <a:off x="4011886" y="2276809"/>
              <a:ext cx="129703" cy="1297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Rounded Corners 10"/>
            <p:cNvSpPr/>
            <p:nvPr userDrawn="1"/>
          </p:nvSpPr>
          <p:spPr>
            <a:xfrm flipV="1">
              <a:off x="4271035" y="2286638"/>
              <a:ext cx="879346" cy="110582"/>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90302" y="1839164"/>
              <a:ext cx="181664" cy="18166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2342584" y="2947197"/>
            <a:ext cx="4500000" cy="733821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172899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hone black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0" name="Group 19"/>
          <p:cNvGrpSpPr/>
          <p:nvPr userDrawn="1"/>
        </p:nvGrpSpPr>
        <p:grpSpPr>
          <a:xfrm>
            <a:off x="3544795" y="1398587"/>
            <a:ext cx="3583080" cy="7478781"/>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4348798" y="1694059"/>
              <a:ext cx="95103" cy="951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flipV="1">
              <a:off x="4538816" y="1701266"/>
              <a:ext cx="644770" cy="8108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Oval 10"/>
            <p:cNvSpPr/>
            <p:nvPr userDrawn="1"/>
          </p:nvSpPr>
          <p:spPr>
            <a:xfrm>
              <a:off x="4699591" y="1373161"/>
              <a:ext cx="133203" cy="1332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20522" y="8297836"/>
              <a:ext cx="691341" cy="6913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Picture Placeholder 6"/>
          <p:cNvSpPr>
            <a:spLocks noGrp="1"/>
          </p:cNvSpPr>
          <p:nvPr>
            <p:ph type="pic" sz="quarter" idx="15"/>
          </p:nvPr>
        </p:nvSpPr>
        <p:spPr>
          <a:xfrm>
            <a:off x="3848989" y="2440002"/>
            <a:ext cx="3018145" cy="538096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6"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7" name="Straight Connector 16"/>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46180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ne black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25" name="Group 24"/>
          <p:cNvGrpSpPr/>
          <p:nvPr userDrawn="1"/>
        </p:nvGrpSpPr>
        <p:grpSpPr>
          <a:xfrm>
            <a:off x="1887889" y="1398589"/>
            <a:ext cx="5331279" cy="8886825"/>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Oval 9"/>
            <p:cNvSpPr/>
            <p:nvPr userDrawn="1"/>
          </p:nvSpPr>
          <p:spPr>
            <a:xfrm>
              <a:off x="4011886" y="2276809"/>
              <a:ext cx="129703" cy="1297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Rounded Corners 10"/>
            <p:cNvSpPr/>
            <p:nvPr userDrawn="1"/>
          </p:nvSpPr>
          <p:spPr>
            <a:xfrm flipV="1">
              <a:off x="4271035" y="2286638"/>
              <a:ext cx="879346" cy="1105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Oval 11"/>
            <p:cNvSpPr/>
            <p:nvPr userDrawn="1"/>
          </p:nvSpPr>
          <p:spPr>
            <a:xfrm>
              <a:off x="4490302" y="1839164"/>
              <a:ext cx="181664" cy="1816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Title 1"/>
          <p:cNvSpPr>
            <a:spLocks noGrp="1"/>
          </p:cNvSpPr>
          <p:nvPr>
            <p:ph type="title" hasCustomPrompt="1"/>
          </p:nvPr>
        </p:nvSpPr>
        <p:spPr>
          <a:xfrm>
            <a:off x="8915204" y="2020829"/>
            <a:ext cx="7431650" cy="302618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2342584" y="2947197"/>
            <a:ext cx="4500000" cy="7338216"/>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5645321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956324" y="1418560"/>
            <a:ext cx="5261219" cy="7468265"/>
            <a:chOff x="3004457" y="476891"/>
            <a:chExt cx="5937704" cy="8428531"/>
          </a:xfrm>
        </p:grpSpPr>
        <p:sp>
          <p:nvSpPr>
            <p:cNvPr id="6" name="Rectangle: Rounded Corners 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Oval 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8" name="Oval 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9" name="Rectangle: Rounded Corners 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Title 1"/>
          <p:cNvSpPr>
            <a:spLocks noGrp="1"/>
          </p:cNvSpPr>
          <p:nvPr>
            <p:ph type="title" hasCustomPrompt="1"/>
          </p:nvPr>
        </p:nvSpPr>
        <p:spPr>
          <a:xfrm>
            <a:off x="8915204" y="2104573"/>
            <a:ext cx="7431650" cy="294243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1" name="Straight Connector 10"/>
          <p:cNvCxnSpPr/>
          <p:nvPr userDrawn="1"/>
        </p:nvCxnSpPr>
        <p:spPr>
          <a:xfrm>
            <a:off x="9022080" y="5141913"/>
            <a:ext cx="926592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2" hasCustomPrompt="1"/>
          </p:nvPr>
        </p:nvSpPr>
        <p:spPr>
          <a:xfrm>
            <a:off x="8934254" y="5360988"/>
            <a:ext cx="743165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Picture Placeholder 6"/>
          <p:cNvSpPr>
            <a:spLocks noGrp="1"/>
          </p:cNvSpPr>
          <p:nvPr>
            <p:ph type="pic" sz="quarter" idx="15"/>
          </p:nvPr>
        </p:nvSpPr>
        <p:spPr>
          <a:xfrm>
            <a:off x="2306240"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26984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3100" y="3349172"/>
            <a:ext cx="5854700" cy="2277311"/>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6" name="Straight Connector 5"/>
          <p:cNvCxnSpPr/>
          <p:nvPr userDrawn="1"/>
        </p:nvCxnSpPr>
        <p:spPr>
          <a:xfrm flipV="1">
            <a:off x="8039100" y="1"/>
            <a:ext cx="0" cy="542289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3"/>
          </p:nvPr>
        </p:nvSpPr>
        <p:spPr>
          <a:xfrm>
            <a:off x="8280400" y="2803525"/>
            <a:ext cx="10007600" cy="261937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9" name="Text Placeholder 5"/>
          <p:cNvSpPr>
            <a:spLocks noGrp="1"/>
          </p:cNvSpPr>
          <p:nvPr>
            <p:ph type="body" sz="quarter" idx="12" hasCustomPrompt="1"/>
          </p:nvPr>
        </p:nvSpPr>
        <p:spPr>
          <a:xfrm>
            <a:off x="8191501" y="5655510"/>
            <a:ext cx="7073899" cy="2728077"/>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310813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ne and tablet 1">
    <p:spTree>
      <p:nvGrpSpPr>
        <p:cNvPr id="1" name=""/>
        <p:cNvGrpSpPr/>
        <p:nvPr/>
      </p:nvGrpSpPr>
      <p:grpSpPr>
        <a:xfrm>
          <a:off x="0" y="0"/>
          <a:ext cx="0" cy="0"/>
          <a:chOff x="0" y="0"/>
          <a:chExt cx="0" cy="0"/>
        </a:xfrm>
      </p:grpSpPr>
      <p:cxnSp>
        <p:nvCxnSpPr>
          <p:cNvPr id="32" name="Straight Connector 31"/>
          <p:cNvCxnSpPr/>
          <p:nvPr userDrawn="1"/>
        </p:nvCxnSpPr>
        <p:spPr>
          <a:xfrm>
            <a:off x="1517651" y="5141913"/>
            <a:ext cx="7182707"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15" name="Group 14"/>
          <p:cNvGrpSpPr/>
          <p:nvPr userDrawn="1"/>
        </p:nvGrpSpPr>
        <p:grpSpPr>
          <a:xfrm>
            <a:off x="11083681" y="1398588"/>
            <a:ext cx="5261219" cy="7468265"/>
            <a:chOff x="3004457" y="476891"/>
            <a:chExt cx="5937704" cy="8428531"/>
          </a:xfrm>
        </p:grpSpPr>
        <p:sp>
          <p:nvSpPr>
            <p:cNvPr id="16" name="Rectangle: Rounded Corners 1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Oval 1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18" name="Oval 1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19" name="Rectangle: Rounded Corners 1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Group 19"/>
          <p:cNvGrpSpPr/>
          <p:nvPr userDrawn="1"/>
        </p:nvGrpSpPr>
        <p:grpSpPr>
          <a:xfrm>
            <a:off x="8700358" y="3270250"/>
            <a:ext cx="2690898" cy="5616575"/>
            <a:chOff x="2791402" y="1050114"/>
            <a:chExt cx="3909098" cy="8159261"/>
          </a:xfrm>
        </p:grpSpPr>
        <p:sp>
          <p:nvSpPr>
            <p:cNvPr id="21" name="Rectangle 20"/>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Rounded Corners 22"/>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Rounded Corners 23"/>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Oval 24"/>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Rounded Corners 25"/>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Oval 26"/>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Oval 27"/>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3"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Picture Placeholder 6"/>
          <p:cNvSpPr>
            <a:spLocks noGrp="1"/>
          </p:cNvSpPr>
          <p:nvPr>
            <p:ph type="pic" sz="quarter" idx="15"/>
          </p:nvPr>
        </p:nvSpPr>
        <p:spPr>
          <a:xfrm>
            <a:off x="11445875"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6" name="Picture Placeholder 6"/>
          <p:cNvSpPr>
            <a:spLocks noGrp="1"/>
          </p:cNvSpPr>
          <p:nvPr>
            <p:ph type="pic" sz="quarter" idx="16"/>
          </p:nvPr>
        </p:nvSpPr>
        <p:spPr>
          <a:xfrm>
            <a:off x="8939982" y="4062573"/>
            <a:ext cx="2220143" cy="402761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213749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hone and tablet 2">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6"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cxnSp>
        <p:nvCxnSpPr>
          <p:cNvPr id="42" name="Straight Connector 41"/>
          <p:cNvCxnSpPr/>
          <p:nvPr userDrawn="1"/>
        </p:nvCxnSpPr>
        <p:spPr>
          <a:xfrm>
            <a:off x="1517651" y="5141913"/>
            <a:ext cx="7210574"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p:cNvGrpSpPr/>
          <p:nvPr userDrawn="1"/>
        </p:nvGrpSpPr>
        <p:grpSpPr>
          <a:xfrm>
            <a:off x="11083681" y="1398588"/>
            <a:ext cx="5261219" cy="7468265"/>
            <a:chOff x="3004457" y="476891"/>
            <a:chExt cx="5937704" cy="8428531"/>
          </a:xfrm>
        </p:grpSpPr>
        <p:sp>
          <p:nvSpPr>
            <p:cNvPr id="44" name="Rectangle: Rounded Corners 43"/>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Oval 44"/>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46" name="Oval 45"/>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a:p>
          </p:txBody>
        </p:sp>
        <p:sp>
          <p:nvSpPr>
            <p:cNvPr id="47" name="Rectangle: Rounded Corners 46"/>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Group 47"/>
          <p:cNvGrpSpPr/>
          <p:nvPr userDrawn="1"/>
        </p:nvGrpSpPr>
        <p:grpSpPr>
          <a:xfrm>
            <a:off x="8700358" y="3270250"/>
            <a:ext cx="2690898" cy="5616575"/>
            <a:chOff x="2791402" y="1050114"/>
            <a:chExt cx="3909098" cy="8159261"/>
          </a:xfrm>
        </p:grpSpPr>
        <p:sp>
          <p:nvSpPr>
            <p:cNvPr id="49" name="Rectangle 48"/>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Rectangle 49"/>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Rounded Corners 50"/>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Rectangle: Rounded Corners 51"/>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Oval 52"/>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Rectangle: Rounded Corners 53"/>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Oval 54"/>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Oval 55"/>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7" name="Title 1"/>
          <p:cNvSpPr>
            <a:spLocks noGrp="1"/>
          </p:cNvSpPr>
          <p:nvPr>
            <p:ph type="title" hasCustomPrompt="1"/>
          </p:nvPr>
        </p:nvSpPr>
        <p:spPr>
          <a:xfrm>
            <a:off x="1403351" y="1398589"/>
            <a:ext cx="51117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8"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Picture Placeholder 6"/>
          <p:cNvSpPr>
            <a:spLocks noGrp="1"/>
          </p:cNvSpPr>
          <p:nvPr>
            <p:ph type="pic" sz="quarter" idx="15"/>
          </p:nvPr>
        </p:nvSpPr>
        <p:spPr>
          <a:xfrm>
            <a:off x="11445875" y="2104573"/>
            <a:ext cx="4572000" cy="608400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0" name="Picture Placeholder 6"/>
          <p:cNvSpPr>
            <a:spLocks noGrp="1"/>
          </p:cNvSpPr>
          <p:nvPr>
            <p:ph type="pic" sz="quarter" idx="16"/>
          </p:nvPr>
        </p:nvSpPr>
        <p:spPr>
          <a:xfrm>
            <a:off x="8939982" y="4062573"/>
            <a:ext cx="2220143" cy="402761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8162665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ptop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403350" y="2556257"/>
            <a:ext cx="9050416" cy="5171312"/>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rgbClr val="1C1C1C"/>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Title 1"/>
          <p:cNvSpPr>
            <a:spLocks noGrp="1"/>
          </p:cNvSpPr>
          <p:nvPr>
            <p:ph type="title" hasCustomPrompt="1"/>
          </p:nvPr>
        </p:nvSpPr>
        <p:spPr>
          <a:xfrm>
            <a:off x="11160125" y="2235201"/>
            <a:ext cx="5165725" cy="2811808"/>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2" name="Straight Connector 11"/>
          <p:cNvCxnSpPr/>
          <p:nvPr userDrawn="1"/>
        </p:nvCxnSpPr>
        <p:spPr>
          <a:xfrm>
            <a:off x="11267001" y="5141913"/>
            <a:ext cx="702099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5"/>
          </p:nvPr>
        </p:nvSpPr>
        <p:spPr>
          <a:xfrm>
            <a:off x="2561991" y="2939672"/>
            <a:ext cx="6775136" cy="420927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8814326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ptop and phone 1">
    <p:spTree>
      <p:nvGrpSpPr>
        <p:cNvPr id="1" name=""/>
        <p:cNvGrpSpPr/>
        <p:nvPr/>
      </p:nvGrpSpPr>
      <p:grpSpPr>
        <a:xfrm>
          <a:off x="0" y="0"/>
          <a:ext cx="0" cy="0"/>
          <a:chOff x="0" y="0"/>
          <a:chExt cx="0" cy="0"/>
        </a:xfrm>
      </p:grpSpPr>
      <p:grpSp>
        <p:nvGrpSpPr>
          <p:cNvPr id="12" name="Group 11"/>
          <p:cNvGrpSpPr/>
          <p:nvPr userDrawn="1"/>
        </p:nvGrpSpPr>
        <p:grpSpPr>
          <a:xfrm>
            <a:off x="11832678" y="2222865"/>
            <a:ext cx="2109987" cy="4404069"/>
            <a:chOff x="2791402" y="1050114"/>
            <a:chExt cx="3909098" cy="8159261"/>
          </a:xfrm>
        </p:grpSpPr>
        <p:sp>
          <p:nvSpPr>
            <p:cNvPr id="13" name="Rectangle 12"/>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Rectangle: Rounded Corners 14"/>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Rounded Corners 15"/>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Oval 16"/>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Rounded Corners 17"/>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Oval 18"/>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Oval 19"/>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3584809" y="1477195"/>
            <a:ext cx="9050416" cy="5171312"/>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chemeClr val="tx1"/>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1" name="Picture Placeholder 6"/>
          <p:cNvSpPr>
            <a:spLocks noGrp="1"/>
          </p:cNvSpPr>
          <p:nvPr>
            <p:ph type="pic" sz="quarter" idx="15"/>
          </p:nvPr>
        </p:nvSpPr>
        <p:spPr>
          <a:xfrm>
            <a:off x="4743450" y="1860610"/>
            <a:ext cx="6775136" cy="420927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1" name="Picture Placeholder 6"/>
          <p:cNvSpPr>
            <a:spLocks noGrp="1"/>
          </p:cNvSpPr>
          <p:nvPr>
            <p:ph type="pic" sz="quarter" idx="16"/>
          </p:nvPr>
        </p:nvSpPr>
        <p:spPr>
          <a:xfrm>
            <a:off x="12029781" y="2835760"/>
            <a:ext cx="1740859" cy="3158134"/>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2" name="Title 1"/>
          <p:cNvSpPr>
            <a:spLocks noGrp="1"/>
          </p:cNvSpPr>
          <p:nvPr>
            <p:ph type="title" hasCustomPrompt="1"/>
          </p:nvPr>
        </p:nvSpPr>
        <p:spPr>
          <a:xfrm>
            <a:off x="1403350" y="7000825"/>
            <a:ext cx="5724525" cy="2048004"/>
          </a:xfrm>
        </p:spPr>
        <p:txBody>
          <a:bodyPr anchor="ctr"/>
          <a:lstStyle>
            <a:lvl1pPr algn="r">
              <a:defRPr/>
            </a:lvl1pPr>
          </a:lstStyle>
          <a:p>
            <a:r>
              <a:rPr kumimoji="1" lang="en-US" altLang="ja-JP" dirty="0"/>
              <a:t>Slide title</a:t>
            </a:r>
            <a:endParaRPr kumimoji="1" lang="ja-JP" altLang="en-US" dirty="0"/>
          </a:p>
        </p:txBody>
      </p:sp>
      <p:sp>
        <p:nvSpPr>
          <p:cNvPr id="23"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704003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ptop 2">
    <p:spTree>
      <p:nvGrpSpPr>
        <p:cNvPr id="1" name=""/>
        <p:cNvGrpSpPr/>
        <p:nvPr/>
      </p:nvGrpSpPr>
      <p:grpSpPr>
        <a:xfrm>
          <a:off x="0" y="0"/>
          <a:ext cx="0" cy="0"/>
          <a:chOff x="0" y="0"/>
          <a:chExt cx="0" cy="0"/>
        </a:xfrm>
      </p:grpSpPr>
      <p:cxnSp>
        <p:nvCxnSpPr>
          <p:cNvPr id="14" name="Straight Connector 13"/>
          <p:cNvCxnSpPr/>
          <p:nvPr userDrawn="1"/>
        </p:nvCxnSpPr>
        <p:spPr>
          <a:xfrm>
            <a:off x="1517651" y="5141913"/>
            <a:ext cx="737960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10212" r="35458"/>
          <a:stretch/>
        </p:blipFill>
        <p:spPr>
          <a:xfrm>
            <a:off x="7127875" y="0"/>
            <a:ext cx="11160125" cy="8877369"/>
          </a:xfrm>
          <a:prstGeom prst="rect">
            <a:avLst/>
          </a:prstGeom>
        </p:spPr>
      </p:pic>
      <p:sp>
        <p:nvSpPr>
          <p:cNvPr id="13" name="Picture Placeholder 6"/>
          <p:cNvSpPr>
            <a:spLocks noGrp="1"/>
          </p:cNvSpPr>
          <p:nvPr>
            <p:ph type="pic" sz="quarter" idx="15"/>
          </p:nvPr>
        </p:nvSpPr>
        <p:spPr>
          <a:xfrm>
            <a:off x="9318625" y="0"/>
            <a:ext cx="8969376" cy="7715250"/>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83130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skt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grpSp>
        <p:nvGrpSpPr>
          <p:cNvPr id="5" name="Group 4"/>
          <p:cNvGrpSpPr/>
          <p:nvPr userDrawn="1"/>
        </p:nvGrpSpPr>
        <p:grpSpPr>
          <a:xfrm>
            <a:off x="1943100" y="2177141"/>
            <a:ext cx="7661474" cy="6219281"/>
            <a:chOff x="2198478" y="1402730"/>
            <a:chExt cx="8912404" cy="7234736"/>
          </a:xfrm>
        </p:grpSpPr>
        <p:grpSp>
          <p:nvGrpSpPr>
            <p:cNvPr id="6" name="Group 5"/>
            <p:cNvGrpSpPr/>
            <p:nvPr userDrawn="1"/>
          </p:nvGrpSpPr>
          <p:grpSpPr>
            <a:xfrm>
              <a:off x="5152347" y="7666807"/>
              <a:ext cx="3002317" cy="970659"/>
              <a:chOff x="5152347" y="7666807"/>
              <a:chExt cx="3002317" cy="970659"/>
            </a:xfrm>
          </p:grpSpPr>
          <p:sp>
            <p:nvSpPr>
              <p:cNvPr id="12" name="Freeform: Shape 11"/>
              <p:cNvSpPr/>
              <p:nvPr userDrawn="1"/>
            </p:nvSpPr>
            <p:spPr>
              <a:xfrm>
                <a:off x="5152347" y="7666807"/>
                <a:ext cx="3002317" cy="970659"/>
              </a:xfrm>
              <a:custGeom>
                <a:avLst/>
                <a:gdLst>
                  <a:gd name="connsiteX0" fmla="*/ 566240 w 3002317"/>
                  <a:gd name="connsiteY0" fmla="*/ 0 h 970659"/>
                  <a:gd name="connsiteX1" fmla="*/ 2432360 w 3002317"/>
                  <a:gd name="connsiteY1" fmla="*/ 0 h 970659"/>
                  <a:gd name="connsiteX2" fmla="*/ 2444712 w 3002317"/>
                  <a:gd name="connsiteY2" fmla="*/ 153415 h 970659"/>
                  <a:gd name="connsiteX3" fmla="*/ 2558119 w 3002317"/>
                  <a:gd name="connsiteY3" fmla="*/ 661012 h 970659"/>
                  <a:gd name="connsiteX4" fmla="*/ 2962931 w 3002317"/>
                  <a:gd name="connsiteY4" fmla="*/ 837224 h 970659"/>
                  <a:gd name="connsiteX5" fmla="*/ 2956436 w 3002317"/>
                  <a:gd name="connsiteY5" fmla="*/ 837224 h 970659"/>
                  <a:gd name="connsiteX6" fmla="*/ 2960140 w 3002317"/>
                  <a:gd name="connsiteY6" fmla="*/ 837972 h 970659"/>
                  <a:gd name="connsiteX7" fmla="*/ 3002317 w 3002317"/>
                  <a:gd name="connsiteY7" fmla="*/ 901602 h 970659"/>
                  <a:gd name="connsiteX8" fmla="*/ 3002316 w 3002317"/>
                  <a:gd name="connsiteY8" fmla="*/ 901602 h 970659"/>
                  <a:gd name="connsiteX9" fmla="*/ 2933259 w 3002317"/>
                  <a:gd name="connsiteY9" fmla="*/ 970659 h 970659"/>
                  <a:gd name="connsiteX10" fmla="*/ 69057 w 3002317"/>
                  <a:gd name="connsiteY10" fmla="*/ 970658 h 970659"/>
                  <a:gd name="connsiteX11" fmla="*/ 20226 w 3002317"/>
                  <a:gd name="connsiteY11" fmla="*/ 950432 h 970659"/>
                  <a:gd name="connsiteX12" fmla="*/ 0 w 3002317"/>
                  <a:gd name="connsiteY12" fmla="*/ 901601 h 970659"/>
                  <a:gd name="connsiteX13" fmla="*/ 20226 w 3002317"/>
                  <a:gd name="connsiteY13" fmla="*/ 852771 h 970659"/>
                  <a:gd name="connsiteX14" fmla="*/ 36097 w 3002317"/>
                  <a:gd name="connsiteY14" fmla="*/ 842071 h 970659"/>
                  <a:gd name="connsiteX15" fmla="*/ 35278 w 3002317"/>
                  <a:gd name="connsiteY15" fmla="*/ 842071 h 970659"/>
                  <a:gd name="connsiteX16" fmla="*/ 37319 w 3002317"/>
                  <a:gd name="connsiteY16" fmla="*/ 841247 h 970659"/>
                  <a:gd name="connsiteX17" fmla="*/ 42177 w 3002317"/>
                  <a:gd name="connsiteY17" fmla="*/ 837972 h 970659"/>
                  <a:gd name="connsiteX18" fmla="*/ 48684 w 3002317"/>
                  <a:gd name="connsiteY18" fmla="*/ 836658 h 970659"/>
                  <a:gd name="connsiteX19" fmla="*/ 130007 w 3002317"/>
                  <a:gd name="connsiteY19" fmla="*/ 803822 h 970659"/>
                  <a:gd name="connsiteX20" fmla="*/ 440090 w 3002317"/>
                  <a:gd name="connsiteY20" fmla="*/ 665859 h 970659"/>
                  <a:gd name="connsiteX21" fmla="*/ 553498 w 3002317"/>
                  <a:gd name="connsiteY21" fmla="*/ 158262 h 97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02317" h="970659">
                    <a:moveTo>
                      <a:pt x="566240" y="0"/>
                    </a:moveTo>
                    <a:lnTo>
                      <a:pt x="2432360" y="0"/>
                    </a:lnTo>
                    <a:lnTo>
                      <a:pt x="2444712" y="153415"/>
                    </a:lnTo>
                    <a:cubicBezTo>
                      <a:pt x="2455725" y="340027"/>
                      <a:pt x="2464059" y="517933"/>
                      <a:pt x="2558119" y="661012"/>
                    </a:cubicBezTo>
                    <a:cubicBezTo>
                      <a:pt x="2648607" y="770549"/>
                      <a:pt x="2858156" y="775312"/>
                      <a:pt x="2962931" y="837224"/>
                    </a:cubicBezTo>
                    <a:lnTo>
                      <a:pt x="2956436" y="837224"/>
                    </a:lnTo>
                    <a:lnTo>
                      <a:pt x="2960140" y="837972"/>
                    </a:lnTo>
                    <a:cubicBezTo>
                      <a:pt x="2984926" y="848455"/>
                      <a:pt x="3002317" y="872998"/>
                      <a:pt x="3002317" y="901602"/>
                    </a:cubicBezTo>
                    <a:lnTo>
                      <a:pt x="3002316" y="901602"/>
                    </a:lnTo>
                    <a:cubicBezTo>
                      <a:pt x="3002316" y="939741"/>
                      <a:pt x="2971398" y="970659"/>
                      <a:pt x="2933259" y="970659"/>
                    </a:cubicBezTo>
                    <a:lnTo>
                      <a:pt x="69057" y="970658"/>
                    </a:lnTo>
                    <a:cubicBezTo>
                      <a:pt x="49987" y="970658"/>
                      <a:pt x="32723" y="962928"/>
                      <a:pt x="20226" y="950432"/>
                    </a:cubicBezTo>
                    <a:lnTo>
                      <a:pt x="0" y="901601"/>
                    </a:lnTo>
                    <a:lnTo>
                      <a:pt x="20226" y="852771"/>
                    </a:lnTo>
                    <a:lnTo>
                      <a:pt x="36097" y="842071"/>
                    </a:lnTo>
                    <a:lnTo>
                      <a:pt x="35278" y="842071"/>
                    </a:lnTo>
                    <a:lnTo>
                      <a:pt x="37319" y="841247"/>
                    </a:lnTo>
                    <a:lnTo>
                      <a:pt x="42177" y="837972"/>
                    </a:lnTo>
                    <a:lnTo>
                      <a:pt x="48684" y="836658"/>
                    </a:lnTo>
                    <a:lnTo>
                      <a:pt x="130007" y="803822"/>
                    </a:lnTo>
                    <a:cubicBezTo>
                      <a:pt x="237386" y="771229"/>
                      <a:pt x="372224" y="748012"/>
                      <a:pt x="440090" y="665859"/>
                    </a:cubicBezTo>
                    <a:cubicBezTo>
                      <a:pt x="534150" y="522780"/>
                      <a:pt x="542484" y="344874"/>
                      <a:pt x="553498" y="158262"/>
                    </a:cubicBezTo>
                    <a:close/>
                  </a:path>
                </a:pathLst>
              </a:cu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Freeform: Shape 12"/>
              <p:cNvSpPr/>
              <p:nvPr userDrawn="1"/>
            </p:nvSpPr>
            <p:spPr>
              <a:xfrm>
                <a:off x="5713861" y="7666807"/>
                <a:ext cx="1879289" cy="81781"/>
              </a:xfrm>
              <a:custGeom>
                <a:avLst/>
                <a:gdLst>
                  <a:gd name="connsiteX0" fmla="*/ 6584 w 1879289"/>
                  <a:gd name="connsiteY0" fmla="*/ 0 h 81781"/>
                  <a:gd name="connsiteX1" fmla="*/ 1872704 w 1879289"/>
                  <a:gd name="connsiteY1" fmla="*/ 0 h 81781"/>
                  <a:gd name="connsiteX2" fmla="*/ 1879289 w 1879289"/>
                  <a:gd name="connsiteY2" fmla="*/ 81781 h 81781"/>
                  <a:gd name="connsiteX3" fmla="*/ 0 w 1879289"/>
                  <a:gd name="connsiteY3" fmla="*/ 81781 h 81781"/>
                </a:gdLst>
                <a:ahLst/>
                <a:cxnLst>
                  <a:cxn ang="0">
                    <a:pos x="connsiteX0" y="connsiteY0"/>
                  </a:cxn>
                  <a:cxn ang="0">
                    <a:pos x="connsiteX1" y="connsiteY1"/>
                  </a:cxn>
                  <a:cxn ang="0">
                    <a:pos x="connsiteX2" y="connsiteY2"/>
                  </a:cxn>
                  <a:cxn ang="0">
                    <a:pos x="connsiteX3" y="connsiteY3"/>
                  </a:cxn>
                </a:cxnLst>
                <a:rect l="l" t="t" r="r" b="b"/>
                <a:pathLst>
                  <a:path w="1879289" h="81781">
                    <a:moveTo>
                      <a:pt x="6584" y="0"/>
                    </a:moveTo>
                    <a:lnTo>
                      <a:pt x="1872704" y="0"/>
                    </a:lnTo>
                    <a:lnTo>
                      <a:pt x="1879289" y="81781"/>
                    </a:lnTo>
                    <a:lnTo>
                      <a:pt x="0" y="81781"/>
                    </a:lnTo>
                    <a:close/>
                  </a:path>
                </a:pathLst>
              </a:cu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Rectangle: Rounded Corners 6"/>
            <p:cNvSpPr/>
            <p:nvPr userDrawn="1"/>
          </p:nvSpPr>
          <p:spPr>
            <a:xfrm>
              <a:off x="2200826" y="1402814"/>
              <a:ext cx="8910056" cy="6264077"/>
            </a:xfrm>
            <a:prstGeom prst="roundRect">
              <a:avLst>
                <a:gd name="adj" fmla="val 4479"/>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Rounded Corners 7"/>
            <p:cNvSpPr/>
            <p:nvPr userDrawn="1"/>
          </p:nvSpPr>
          <p:spPr>
            <a:xfrm>
              <a:off x="2520212" y="1784336"/>
              <a:ext cx="8271284" cy="4652597"/>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9" name="Group 8"/>
            <p:cNvGrpSpPr/>
            <p:nvPr userDrawn="1"/>
          </p:nvGrpSpPr>
          <p:grpSpPr>
            <a:xfrm>
              <a:off x="2198478" y="1402730"/>
              <a:ext cx="8910056" cy="6264077"/>
              <a:chOff x="2198478" y="1402730"/>
              <a:chExt cx="8910056" cy="6264077"/>
            </a:xfrm>
          </p:grpSpPr>
          <p:sp>
            <p:nvSpPr>
              <p:cNvPr id="10" name="Freeform: Shape 9"/>
              <p:cNvSpPr/>
              <p:nvPr userDrawn="1"/>
            </p:nvSpPr>
            <p:spPr>
              <a:xfrm>
                <a:off x="2198478" y="6797053"/>
                <a:ext cx="8910056" cy="869754"/>
              </a:xfrm>
              <a:custGeom>
                <a:avLst/>
                <a:gdLst>
                  <a:gd name="connsiteX0" fmla="*/ 0 w 8910056"/>
                  <a:gd name="connsiteY0" fmla="*/ 0 h 869754"/>
                  <a:gd name="connsiteX1" fmla="*/ 8910056 w 8910056"/>
                  <a:gd name="connsiteY1" fmla="*/ 0 h 869754"/>
                  <a:gd name="connsiteX2" fmla="*/ 8910056 w 8910056"/>
                  <a:gd name="connsiteY2" fmla="*/ 589186 h 869754"/>
                  <a:gd name="connsiteX3" fmla="*/ 8629488 w 8910056"/>
                  <a:gd name="connsiteY3" fmla="*/ 869754 h 869754"/>
                  <a:gd name="connsiteX4" fmla="*/ 280568 w 8910056"/>
                  <a:gd name="connsiteY4" fmla="*/ 869754 h 869754"/>
                  <a:gd name="connsiteX5" fmla="*/ 0 w 8910056"/>
                  <a:gd name="connsiteY5" fmla="*/ 589186 h 86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0056" h="869754">
                    <a:moveTo>
                      <a:pt x="0" y="0"/>
                    </a:moveTo>
                    <a:lnTo>
                      <a:pt x="8910056" y="0"/>
                    </a:lnTo>
                    <a:lnTo>
                      <a:pt x="8910056" y="589186"/>
                    </a:lnTo>
                    <a:cubicBezTo>
                      <a:pt x="8910056" y="744139"/>
                      <a:pt x="8784441" y="869754"/>
                      <a:pt x="8629488" y="869754"/>
                    </a:cubicBezTo>
                    <a:lnTo>
                      <a:pt x="280568" y="869754"/>
                    </a:lnTo>
                    <a:cubicBezTo>
                      <a:pt x="125615" y="869754"/>
                      <a:pt x="0" y="744139"/>
                      <a:pt x="0" y="589186"/>
                    </a:cubicBezTo>
                    <a:close/>
                  </a:path>
                </a:pathLst>
              </a:custGeom>
              <a:solidFill>
                <a:srgbClr val="DDDDDD"/>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1" name="Rectangle: Rounded Corners 10"/>
              <p:cNvSpPr/>
              <p:nvPr userDrawn="1"/>
            </p:nvSpPr>
            <p:spPr>
              <a:xfrm>
                <a:off x="2198478" y="1402730"/>
                <a:ext cx="8910056" cy="6264077"/>
              </a:xfrm>
              <a:prstGeom prst="roundRect">
                <a:avLst>
                  <a:gd name="adj" fmla="val 4479"/>
                </a:avLst>
              </a:prstGeom>
              <a:no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7"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8" name="Straight Connector 17"/>
          <p:cNvCxnSpPr/>
          <p:nvPr userDrawn="1"/>
        </p:nvCxnSpPr>
        <p:spPr>
          <a:xfrm>
            <a:off x="11267001" y="5141913"/>
            <a:ext cx="702099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0" name="Picture Placeholder 6"/>
          <p:cNvSpPr>
            <a:spLocks noGrp="1"/>
          </p:cNvSpPr>
          <p:nvPr>
            <p:ph type="pic" sz="quarter" idx="15"/>
          </p:nvPr>
        </p:nvSpPr>
        <p:spPr>
          <a:xfrm>
            <a:off x="2245837" y="2543447"/>
            <a:ext cx="7056000" cy="396130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3902481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Freeform: Shape 4"/>
          <p:cNvSpPr/>
          <p:nvPr userDrawn="1"/>
        </p:nvSpPr>
        <p:spPr>
          <a:xfrm>
            <a:off x="7127875" y="2939844"/>
            <a:ext cx="1831612" cy="2114891"/>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Freeform: Shape 5"/>
          <p:cNvSpPr/>
          <p:nvPr userDrawn="1"/>
        </p:nvSpPr>
        <p:spPr>
          <a:xfrm>
            <a:off x="7176426" y="4081434"/>
            <a:ext cx="2105662" cy="2118160"/>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Freeform: Shape 6"/>
          <p:cNvSpPr/>
          <p:nvPr userDrawn="1"/>
        </p:nvSpPr>
        <p:spPr>
          <a:xfrm>
            <a:off x="7127875" y="5226089"/>
            <a:ext cx="1831968" cy="211568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Text Placeholder 5"/>
          <p:cNvSpPr>
            <a:spLocks noGrp="1"/>
          </p:cNvSpPr>
          <p:nvPr>
            <p:ph type="body" sz="quarter" idx="15" hasCustomPrompt="1"/>
          </p:nvPr>
        </p:nvSpPr>
        <p:spPr>
          <a:xfrm>
            <a:off x="7453495" y="3508010"/>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9" name="Text Placeholder 5"/>
          <p:cNvSpPr>
            <a:spLocks noGrp="1"/>
          </p:cNvSpPr>
          <p:nvPr>
            <p:ph type="body" sz="quarter" idx="17" hasCustomPrompt="1"/>
          </p:nvPr>
        </p:nvSpPr>
        <p:spPr>
          <a:xfrm>
            <a:off x="7453495" y="606301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0" name="Text Placeholder 5"/>
          <p:cNvSpPr>
            <a:spLocks noGrp="1"/>
          </p:cNvSpPr>
          <p:nvPr>
            <p:ph type="body" sz="quarter" idx="19" hasCustomPrompt="1"/>
          </p:nvPr>
        </p:nvSpPr>
        <p:spPr>
          <a:xfrm>
            <a:off x="8229257" y="4834752"/>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11160124" y="2057825"/>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11160124" y="1398588"/>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21" hasCustomPrompt="1"/>
          </p:nvPr>
        </p:nvSpPr>
        <p:spPr>
          <a:xfrm>
            <a:off x="11160124" y="4641679"/>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2" hasCustomPrompt="1"/>
          </p:nvPr>
        </p:nvSpPr>
        <p:spPr>
          <a:xfrm>
            <a:off x="11160124" y="3982442"/>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3" hasCustomPrompt="1"/>
          </p:nvPr>
        </p:nvSpPr>
        <p:spPr>
          <a:xfrm>
            <a:off x="11160124" y="7225532"/>
            <a:ext cx="5184775" cy="1651836"/>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4" hasCustomPrompt="1"/>
          </p:nvPr>
        </p:nvSpPr>
        <p:spPr>
          <a:xfrm>
            <a:off x="11160124" y="6566295"/>
            <a:ext cx="5184775"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17" name="Straight Connector 65"/>
          <p:cNvCxnSpPr>
            <a:stCxn id="8" idx="3"/>
            <a:endCxn id="12" idx="1"/>
          </p:cNvCxnSpPr>
          <p:nvPr userDrawn="1"/>
        </p:nvCxnSpPr>
        <p:spPr>
          <a:xfrm flipV="1">
            <a:off x="8178457" y="1691709"/>
            <a:ext cx="2981667" cy="2122063"/>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65"/>
          <p:cNvCxnSpPr>
            <a:stCxn id="14" idx="1"/>
          </p:cNvCxnSpPr>
          <p:nvPr userDrawn="1"/>
        </p:nvCxnSpPr>
        <p:spPr>
          <a:xfrm rot="10800000" flipV="1">
            <a:off x="8954220" y="4275563"/>
            <a:ext cx="2205905" cy="866350"/>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65"/>
          <p:cNvCxnSpPr>
            <a:stCxn id="16" idx="1"/>
            <a:endCxn id="9" idx="3"/>
          </p:cNvCxnSpPr>
          <p:nvPr userDrawn="1"/>
        </p:nvCxnSpPr>
        <p:spPr>
          <a:xfrm rot="10800000">
            <a:off x="8178458" y="6368778"/>
            <a:ext cx="2981667" cy="490638"/>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itle 1"/>
          <p:cNvSpPr>
            <a:spLocks noGrp="1"/>
          </p:cNvSpPr>
          <p:nvPr>
            <p:ph type="title" hasCustomPrompt="1"/>
          </p:nvPr>
        </p:nvSpPr>
        <p:spPr>
          <a:xfrm>
            <a:off x="1403351" y="3633535"/>
            <a:ext cx="5111750" cy="3018343"/>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99587176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Freeform: Shape 33"/>
          <p:cNvSpPr/>
          <p:nvPr userDrawn="1"/>
        </p:nvSpPr>
        <p:spPr>
          <a:xfrm>
            <a:off x="7262795" y="3601025"/>
            <a:ext cx="1831968" cy="2115683"/>
          </a:xfrm>
          <a:custGeom>
            <a:avLst/>
            <a:gdLst>
              <a:gd name="connsiteX0" fmla="*/ 1831968 w 1831968"/>
              <a:gd name="connsiteY0" fmla="*/ 0 h 2115683"/>
              <a:gd name="connsiteX1" fmla="*/ 1831968 w 1831968"/>
              <a:gd name="connsiteY1" fmla="*/ 2115683 h 2115683"/>
              <a:gd name="connsiteX2" fmla="*/ 0 w 1831968"/>
              <a:gd name="connsiteY2" fmla="*/ 1057996 h 2115683"/>
              <a:gd name="connsiteX3" fmla="*/ 54070 w 1831968"/>
              <a:gd name="connsiteY3" fmla="*/ 968994 h 2115683"/>
              <a:gd name="connsiteX4" fmla="*/ 1655915 w 1831968"/>
              <a:gd name="connsiteY4" fmla="*/ 8890 h 2115683"/>
              <a:gd name="connsiteX5" fmla="*/ 1831968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1831968" y="0"/>
                </a:moveTo>
                <a:lnTo>
                  <a:pt x="1831968" y="2115683"/>
                </a:lnTo>
                <a:lnTo>
                  <a:pt x="0" y="1057996"/>
                </a:lnTo>
                <a:lnTo>
                  <a:pt x="54070" y="968994"/>
                </a:lnTo>
                <a:cubicBezTo>
                  <a:pt x="410448" y="441485"/>
                  <a:pt x="989253" y="76593"/>
                  <a:pt x="1655915" y="8890"/>
                </a:cubicBezTo>
                <a:lnTo>
                  <a:pt x="183196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Freeform: Shape 34"/>
          <p:cNvSpPr/>
          <p:nvPr userDrawn="1"/>
        </p:nvSpPr>
        <p:spPr>
          <a:xfrm>
            <a:off x="9193237" y="3601025"/>
            <a:ext cx="1831612" cy="2114891"/>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Freeform: Shape 35"/>
          <p:cNvSpPr/>
          <p:nvPr userDrawn="1"/>
        </p:nvSpPr>
        <p:spPr>
          <a:xfrm>
            <a:off x="9241788" y="4742615"/>
            <a:ext cx="2105662" cy="2118160"/>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Freeform: Shape 36"/>
          <p:cNvSpPr/>
          <p:nvPr userDrawn="1"/>
        </p:nvSpPr>
        <p:spPr>
          <a:xfrm>
            <a:off x="6940550" y="4743201"/>
            <a:ext cx="2104290" cy="2116988"/>
          </a:xfrm>
          <a:custGeom>
            <a:avLst/>
            <a:gdLst>
              <a:gd name="connsiteX0" fmla="*/ 271103 w 2104290"/>
              <a:gd name="connsiteY0" fmla="*/ 0 h 2116988"/>
              <a:gd name="connsiteX1" fmla="*/ 2104290 w 2104290"/>
              <a:gd name="connsiteY1" fmla="*/ 1058391 h 2116988"/>
              <a:gd name="connsiteX2" fmla="*/ 270747 w 2104290"/>
              <a:gd name="connsiteY2" fmla="*/ 2116988 h 2116988"/>
              <a:gd name="connsiteX3" fmla="*/ 265944 w 2104290"/>
              <a:gd name="connsiteY3" fmla="*/ 2109082 h 2116988"/>
              <a:gd name="connsiteX4" fmla="*/ 0 w 2104290"/>
              <a:gd name="connsiteY4" fmla="*/ 1058787 h 2116988"/>
              <a:gd name="connsiteX5" fmla="*/ 265944 w 2104290"/>
              <a:gd name="connsiteY5" fmla="*/ 8492 h 2116988"/>
              <a:gd name="connsiteX6" fmla="*/ 271103 w 2104290"/>
              <a:gd name="connsiteY6" fmla="*/ 0 h 211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290" h="2116988">
                <a:moveTo>
                  <a:pt x="271103" y="0"/>
                </a:moveTo>
                <a:lnTo>
                  <a:pt x="2104290" y="1058391"/>
                </a:lnTo>
                <a:lnTo>
                  <a:pt x="270747" y="2116988"/>
                </a:lnTo>
                <a:lnTo>
                  <a:pt x="265944" y="2109082"/>
                </a:lnTo>
                <a:cubicBezTo>
                  <a:pt x="96340" y="1796868"/>
                  <a:pt x="0" y="1439078"/>
                  <a:pt x="0" y="1058787"/>
                </a:cubicBezTo>
                <a:cubicBezTo>
                  <a:pt x="0" y="678496"/>
                  <a:pt x="96340" y="320706"/>
                  <a:pt x="265944" y="8492"/>
                </a:cubicBezTo>
                <a:lnTo>
                  <a:pt x="2711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Freeform: Shape 37"/>
          <p:cNvSpPr/>
          <p:nvPr userDrawn="1"/>
        </p:nvSpPr>
        <p:spPr>
          <a:xfrm>
            <a:off x="7262439" y="5886478"/>
            <a:ext cx="1832324" cy="2116475"/>
          </a:xfrm>
          <a:custGeom>
            <a:avLst/>
            <a:gdLst>
              <a:gd name="connsiteX0" fmla="*/ 1832324 w 1832324"/>
              <a:gd name="connsiteY0" fmla="*/ 0 h 2116475"/>
              <a:gd name="connsiteX1" fmla="*/ 1832324 w 1832324"/>
              <a:gd name="connsiteY1" fmla="*/ 2116475 h 2116475"/>
              <a:gd name="connsiteX2" fmla="*/ 1656271 w 1832324"/>
              <a:gd name="connsiteY2" fmla="*/ 2107585 h 2116475"/>
              <a:gd name="connsiteX3" fmla="*/ 54426 w 1832324"/>
              <a:gd name="connsiteY3" fmla="*/ 1147481 h 2116475"/>
              <a:gd name="connsiteX4" fmla="*/ 0 w 1832324"/>
              <a:gd name="connsiteY4" fmla="*/ 1057893 h 2116475"/>
              <a:gd name="connsiteX5" fmla="*/ 1832324 w 1832324"/>
              <a:gd name="connsiteY5" fmla="*/ 0 h 211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324" h="2116475">
                <a:moveTo>
                  <a:pt x="1832324" y="0"/>
                </a:moveTo>
                <a:lnTo>
                  <a:pt x="1832324" y="2116475"/>
                </a:lnTo>
                <a:lnTo>
                  <a:pt x="1656271" y="2107585"/>
                </a:lnTo>
                <a:cubicBezTo>
                  <a:pt x="989609" y="2039882"/>
                  <a:pt x="410804" y="1674991"/>
                  <a:pt x="54426" y="1147481"/>
                </a:cubicBezTo>
                <a:lnTo>
                  <a:pt x="0" y="1057893"/>
                </a:lnTo>
                <a:lnTo>
                  <a:pt x="1832324"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Freeform: Shape 38"/>
          <p:cNvSpPr/>
          <p:nvPr userDrawn="1"/>
        </p:nvSpPr>
        <p:spPr>
          <a:xfrm>
            <a:off x="9193237" y="5887270"/>
            <a:ext cx="1831968" cy="211568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5" hasCustomPrompt="1"/>
          </p:nvPr>
        </p:nvSpPr>
        <p:spPr>
          <a:xfrm>
            <a:off x="9518857" y="4169191"/>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2" name="Text Placeholder 5"/>
          <p:cNvSpPr>
            <a:spLocks noGrp="1"/>
          </p:cNvSpPr>
          <p:nvPr>
            <p:ph type="body" sz="quarter" idx="16" hasCustomPrompt="1"/>
          </p:nvPr>
        </p:nvSpPr>
        <p:spPr>
          <a:xfrm>
            <a:off x="8049726" y="4169191"/>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5" name="Text Placeholder 5"/>
          <p:cNvSpPr>
            <a:spLocks noGrp="1"/>
          </p:cNvSpPr>
          <p:nvPr>
            <p:ph type="body" sz="quarter" idx="17" hasCustomPrompt="1"/>
          </p:nvPr>
        </p:nvSpPr>
        <p:spPr>
          <a:xfrm>
            <a:off x="9518857" y="6724197"/>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6" name="Text Placeholder 5"/>
          <p:cNvSpPr>
            <a:spLocks noGrp="1"/>
          </p:cNvSpPr>
          <p:nvPr>
            <p:ph type="body" sz="quarter" idx="18" hasCustomPrompt="1"/>
          </p:nvPr>
        </p:nvSpPr>
        <p:spPr>
          <a:xfrm>
            <a:off x="8049726" y="6724197"/>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7" name="Text Placeholder 5"/>
          <p:cNvSpPr>
            <a:spLocks noGrp="1"/>
          </p:cNvSpPr>
          <p:nvPr>
            <p:ph type="body" sz="quarter" idx="19" hasCustomPrompt="1"/>
          </p:nvPr>
        </p:nvSpPr>
        <p:spPr>
          <a:xfrm>
            <a:off x="10294619" y="5495933"/>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8" name="Text Placeholder 5"/>
          <p:cNvSpPr>
            <a:spLocks noGrp="1"/>
          </p:cNvSpPr>
          <p:nvPr>
            <p:ph type="body" sz="quarter" idx="20" hasCustomPrompt="1"/>
          </p:nvPr>
        </p:nvSpPr>
        <p:spPr>
          <a:xfrm>
            <a:off x="7268982" y="5495933"/>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9" name="Text Placeholder 5"/>
          <p:cNvSpPr>
            <a:spLocks noGrp="1"/>
          </p:cNvSpPr>
          <p:nvPr>
            <p:ph type="body" sz="quarter" idx="12" hasCustomPrompt="1"/>
          </p:nvPr>
        </p:nvSpPr>
        <p:spPr>
          <a:xfrm>
            <a:off x="12017326" y="3548121"/>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14" hasCustomPrompt="1"/>
          </p:nvPr>
        </p:nvSpPr>
        <p:spPr>
          <a:xfrm>
            <a:off x="12017326" y="2888884"/>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5" name="Text Placeholder 5"/>
          <p:cNvSpPr>
            <a:spLocks noGrp="1"/>
          </p:cNvSpPr>
          <p:nvPr>
            <p:ph type="body" sz="quarter" idx="21" hasCustomPrompt="1"/>
          </p:nvPr>
        </p:nvSpPr>
        <p:spPr>
          <a:xfrm>
            <a:off x="12017326" y="5618836"/>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22" hasCustomPrompt="1"/>
          </p:nvPr>
        </p:nvSpPr>
        <p:spPr>
          <a:xfrm>
            <a:off x="12017326" y="4959599"/>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7" name="Text Placeholder 5"/>
          <p:cNvSpPr>
            <a:spLocks noGrp="1"/>
          </p:cNvSpPr>
          <p:nvPr>
            <p:ph type="body" sz="quarter" idx="23" hasCustomPrompt="1"/>
          </p:nvPr>
        </p:nvSpPr>
        <p:spPr>
          <a:xfrm>
            <a:off x="12017326" y="7674217"/>
            <a:ext cx="4867324" cy="111835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24" hasCustomPrompt="1"/>
          </p:nvPr>
        </p:nvSpPr>
        <p:spPr>
          <a:xfrm>
            <a:off x="12017326" y="701498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59" name="Text Placeholder 5"/>
          <p:cNvSpPr>
            <a:spLocks noGrp="1"/>
          </p:cNvSpPr>
          <p:nvPr>
            <p:ph type="body" sz="quarter" idx="25" hasCustomPrompt="1"/>
          </p:nvPr>
        </p:nvSpPr>
        <p:spPr>
          <a:xfrm>
            <a:off x="1409181" y="3548121"/>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0" name="Text Placeholder 5"/>
          <p:cNvSpPr>
            <a:spLocks noGrp="1"/>
          </p:cNvSpPr>
          <p:nvPr>
            <p:ph type="body" sz="quarter" idx="26" hasCustomPrompt="1"/>
          </p:nvPr>
        </p:nvSpPr>
        <p:spPr>
          <a:xfrm>
            <a:off x="1409181" y="2888884"/>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1" name="Text Placeholder 5"/>
          <p:cNvSpPr>
            <a:spLocks noGrp="1"/>
          </p:cNvSpPr>
          <p:nvPr>
            <p:ph type="body" sz="quarter" idx="27" hasCustomPrompt="1"/>
          </p:nvPr>
        </p:nvSpPr>
        <p:spPr>
          <a:xfrm>
            <a:off x="1409181" y="5618836"/>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2" name="Text Placeholder 5"/>
          <p:cNvSpPr>
            <a:spLocks noGrp="1"/>
          </p:cNvSpPr>
          <p:nvPr>
            <p:ph type="body" sz="quarter" idx="28" hasCustomPrompt="1"/>
          </p:nvPr>
        </p:nvSpPr>
        <p:spPr>
          <a:xfrm>
            <a:off x="1409181" y="4959599"/>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3" name="Text Placeholder 5"/>
          <p:cNvSpPr>
            <a:spLocks noGrp="1"/>
          </p:cNvSpPr>
          <p:nvPr>
            <p:ph type="body" sz="quarter" idx="29" hasCustomPrompt="1"/>
          </p:nvPr>
        </p:nvSpPr>
        <p:spPr>
          <a:xfrm>
            <a:off x="1409181" y="7674217"/>
            <a:ext cx="4867324" cy="111835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4" name="Text Placeholder 5"/>
          <p:cNvSpPr>
            <a:spLocks noGrp="1"/>
          </p:cNvSpPr>
          <p:nvPr>
            <p:ph type="body" sz="quarter" idx="30" hasCustomPrompt="1"/>
          </p:nvPr>
        </p:nvSpPr>
        <p:spPr>
          <a:xfrm>
            <a:off x="1409181" y="7014980"/>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cxnSp>
        <p:nvCxnSpPr>
          <p:cNvPr id="66" name="Straight Connector 65"/>
          <p:cNvCxnSpPr>
            <a:stCxn id="41" idx="0"/>
            <a:endCxn id="50" idx="1"/>
          </p:cNvCxnSpPr>
          <p:nvPr userDrawn="1"/>
        </p:nvCxnSpPr>
        <p:spPr>
          <a:xfrm rot="5400000" flipH="1" flipV="1">
            <a:off x="10455739" y="2607604"/>
            <a:ext cx="987186" cy="2135988"/>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5"/>
          <p:cNvCxnSpPr>
            <a:stCxn id="42" idx="0"/>
            <a:endCxn id="60" idx="3"/>
          </p:cNvCxnSpPr>
          <p:nvPr userDrawn="1"/>
        </p:nvCxnSpPr>
        <p:spPr>
          <a:xfrm rot="16200000" flipV="1">
            <a:off x="6850763" y="2607747"/>
            <a:ext cx="987186" cy="2135702"/>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5"/>
          <p:cNvCxnSpPr>
            <a:stCxn id="48" idx="1"/>
            <a:endCxn id="62" idx="3"/>
          </p:cNvCxnSpPr>
          <p:nvPr userDrawn="1"/>
        </p:nvCxnSpPr>
        <p:spPr>
          <a:xfrm rot="10800000">
            <a:off x="6276506" y="5252721"/>
            <a:ext cx="992477" cy="548975"/>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65"/>
          <p:cNvCxnSpPr>
            <a:stCxn id="56" idx="1"/>
            <a:endCxn id="47" idx="3"/>
          </p:cNvCxnSpPr>
          <p:nvPr userDrawn="1"/>
        </p:nvCxnSpPr>
        <p:spPr>
          <a:xfrm rot="10800000" flipV="1">
            <a:off x="11019582" y="5252719"/>
            <a:ext cx="997745" cy="548975"/>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65"/>
          <p:cNvCxnSpPr>
            <a:stCxn id="58" idx="1"/>
            <a:endCxn id="45" idx="3"/>
          </p:cNvCxnSpPr>
          <p:nvPr userDrawn="1"/>
        </p:nvCxnSpPr>
        <p:spPr>
          <a:xfrm rot="10800000">
            <a:off x="10243820" y="7029959"/>
            <a:ext cx="1773507" cy="278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65"/>
          <p:cNvCxnSpPr>
            <a:stCxn id="64" idx="3"/>
            <a:endCxn id="46" idx="1"/>
          </p:cNvCxnSpPr>
          <p:nvPr userDrawn="1"/>
        </p:nvCxnSpPr>
        <p:spPr>
          <a:xfrm flipV="1">
            <a:off x="6276505" y="7029959"/>
            <a:ext cx="1773221" cy="278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8"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89"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269170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22" name="Freeform: Shape 21"/>
          <p:cNvSpPr/>
          <p:nvPr userDrawn="1"/>
        </p:nvSpPr>
        <p:spPr>
          <a:xfrm>
            <a:off x="6945523" y="3595852"/>
            <a:ext cx="2149241" cy="2149241"/>
          </a:xfrm>
          <a:custGeom>
            <a:avLst/>
            <a:gdLst>
              <a:gd name="connsiteX0" fmla="*/ 2149241 w 2149241"/>
              <a:gd name="connsiteY0" fmla="*/ 0 h 2149241"/>
              <a:gd name="connsiteX1" fmla="*/ 2149241 w 2149241"/>
              <a:gd name="connsiteY1" fmla="*/ 2149241 h 2149241"/>
              <a:gd name="connsiteX2" fmla="*/ 0 w 2149241"/>
              <a:gd name="connsiteY2" fmla="*/ 2149241 h 2149241"/>
              <a:gd name="connsiteX3" fmla="*/ 8877 w 2149241"/>
              <a:gd name="connsiteY3" fmla="*/ 1973442 h 2149241"/>
              <a:gd name="connsiteX4" fmla="*/ 1973442 w 2149241"/>
              <a:gd name="connsiteY4" fmla="*/ 8877 h 2149241"/>
              <a:gd name="connsiteX5" fmla="*/ 2149241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2149241" y="0"/>
                </a:moveTo>
                <a:lnTo>
                  <a:pt x="2149241" y="2149241"/>
                </a:lnTo>
                <a:lnTo>
                  <a:pt x="0" y="2149241"/>
                </a:lnTo>
                <a:lnTo>
                  <a:pt x="8877" y="1973442"/>
                </a:lnTo>
                <a:cubicBezTo>
                  <a:pt x="114075" y="937583"/>
                  <a:pt x="937583" y="114075"/>
                  <a:pt x="1973442" y="8877"/>
                </a:cubicBezTo>
                <a:lnTo>
                  <a:pt x="2149241"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Freeform: Shape 20"/>
          <p:cNvSpPr/>
          <p:nvPr userDrawn="1"/>
        </p:nvSpPr>
        <p:spPr>
          <a:xfrm>
            <a:off x="9193238" y="3595852"/>
            <a:ext cx="2149241" cy="2149241"/>
          </a:xfrm>
          <a:custGeom>
            <a:avLst/>
            <a:gdLst>
              <a:gd name="connsiteX0" fmla="*/ 0 w 2149241"/>
              <a:gd name="connsiteY0" fmla="*/ 0 h 2149241"/>
              <a:gd name="connsiteX1" fmla="*/ 175799 w 2149241"/>
              <a:gd name="connsiteY1" fmla="*/ 8877 h 2149241"/>
              <a:gd name="connsiteX2" fmla="*/ 2140364 w 2149241"/>
              <a:gd name="connsiteY2" fmla="*/ 1973442 h 2149241"/>
              <a:gd name="connsiteX3" fmla="*/ 2149241 w 2149241"/>
              <a:gd name="connsiteY3" fmla="*/ 2149241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175799" y="8877"/>
                </a:lnTo>
                <a:cubicBezTo>
                  <a:pt x="1211658" y="114075"/>
                  <a:pt x="2035166" y="937583"/>
                  <a:pt x="2140364" y="1973442"/>
                </a:cubicBezTo>
                <a:lnTo>
                  <a:pt x="2149241" y="2149241"/>
                </a:lnTo>
                <a:lnTo>
                  <a:pt x="0" y="214924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Freeform: Shape 16"/>
          <p:cNvSpPr/>
          <p:nvPr userDrawn="1"/>
        </p:nvSpPr>
        <p:spPr>
          <a:xfrm>
            <a:off x="6945523" y="5843567"/>
            <a:ext cx="2149241" cy="2149241"/>
          </a:xfrm>
          <a:custGeom>
            <a:avLst/>
            <a:gdLst>
              <a:gd name="connsiteX0" fmla="*/ 0 w 2149241"/>
              <a:gd name="connsiteY0" fmla="*/ 0 h 2149241"/>
              <a:gd name="connsiteX1" fmla="*/ 2149241 w 2149241"/>
              <a:gd name="connsiteY1" fmla="*/ 0 h 2149241"/>
              <a:gd name="connsiteX2" fmla="*/ 2149241 w 2149241"/>
              <a:gd name="connsiteY2" fmla="*/ 2149241 h 2149241"/>
              <a:gd name="connsiteX3" fmla="*/ 1973442 w 2149241"/>
              <a:gd name="connsiteY3" fmla="*/ 2140364 h 2149241"/>
              <a:gd name="connsiteX4" fmla="*/ 8877 w 2149241"/>
              <a:gd name="connsiteY4" fmla="*/ 175799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9241" y="2149241"/>
                </a:lnTo>
                <a:lnTo>
                  <a:pt x="1973442" y="2140364"/>
                </a:lnTo>
                <a:cubicBezTo>
                  <a:pt x="937583" y="2035167"/>
                  <a:pt x="114075" y="1211659"/>
                  <a:pt x="8877" y="175799"/>
                </a:cubicBez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Freeform: Shape 15"/>
          <p:cNvSpPr/>
          <p:nvPr userDrawn="1"/>
        </p:nvSpPr>
        <p:spPr>
          <a:xfrm>
            <a:off x="9193238" y="5843567"/>
            <a:ext cx="2149241" cy="2149241"/>
          </a:xfrm>
          <a:custGeom>
            <a:avLst/>
            <a:gdLst>
              <a:gd name="connsiteX0" fmla="*/ 0 w 2149241"/>
              <a:gd name="connsiteY0" fmla="*/ 0 h 2149241"/>
              <a:gd name="connsiteX1" fmla="*/ 2149241 w 2149241"/>
              <a:gd name="connsiteY1" fmla="*/ 0 h 2149241"/>
              <a:gd name="connsiteX2" fmla="*/ 2140364 w 2149241"/>
              <a:gd name="connsiteY2" fmla="*/ 175799 h 2149241"/>
              <a:gd name="connsiteX3" fmla="*/ 175799 w 2149241"/>
              <a:gd name="connsiteY3" fmla="*/ 2140364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0364" y="175799"/>
                </a:lnTo>
                <a:cubicBezTo>
                  <a:pt x="2035166" y="1211659"/>
                  <a:pt x="1211658" y="2035167"/>
                  <a:pt x="175799" y="2140364"/>
                </a:cubicBezTo>
                <a:lnTo>
                  <a:pt x="0" y="2149241"/>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8" name="Text Placeholder 5"/>
          <p:cNvSpPr>
            <a:spLocks noGrp="1"/>
          </p:cNvSpPr>
          <p:nvPr>
            <p:ph type="body" sz="quarter" idx="15" hasCustomPrompt="1"/>
          </p:nvPr>
        </p:nvSpPr>
        <p:spPr>
          <a:xfrm>
            <a:off x="9739175" y="451345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29" name="Text Placeholder 5"/>
          <p:cNvSpPr>
            <a:spLocks noGrp="1"/>
          </p:cNvSpPr>
          <p:nvPr>
            <p:ph type="body" sz="quarter" idx="12" hasCustomPrompt="1"/>
          </p:nvPr>
        </p:nvSpPr>
        <p:spPr>
          <a:xfrm>
            <a:off x="12017326" y="3798138"/>
            <a:ext cx="4867324" cy="178094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14" hasCustomPrompt="1"/>
          </p:nvPr>
        </p:nvSpPr>
        <p:spPr>
          <a:xfrm>
            <a:off x="12017326" y="313890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33" name="Text Placeholder 5"/>
          <p:cNvSpPr>
            <a:spLocks noGrp="1"/>
          </p:cNvSpPr>
          <p:nvPr>
            <p:ph type="body" sz="quarter" idx="16" hasCustomPrompt="1"/>
          </p:nvPr>
        </p:nvSpPr>
        <p:spPr>
          <a:xfrm>
            <a:off x="9739175" y="6404918"/>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4" name="Text Placeholder 5"/>
          <p:cNvSpPr>
            <a:spLocks noGrp="1"/>
          </p:cNvSpPr>
          <p:nvPr>
            <p:ph type="body" sz="quarter" idx="17" hasCustomPrompt="1"/>
          </p:nvPr>
        </p:nvSpPr>
        <p:spPr>
          <a:xfrm>
            <a:off x="12017326" y="6617249"/>
            <a:ext cx="4867324" cy="1780949"/>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18" hasCustomPrompt="1"/>
          </p:nvPr>
        </p:nvSpPr>
        <p:spPr>
          <a:xfrm>
            <a:off x="12017326" y="5958013"/>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37" name="Text Placeholder 5"/>
          <p:cNvSpPr>
            <a:spLocks noGrp="1"/>
          </p:cNvSpPr>
          <p:nvPr>
            <p:ph type="body" sz="quarter" idx="19" hasCustomPrompt="1"/>
          </p:nvPr>
        </p:nvSpPr>
        <p:spPr>
          <a:xfrm>
            <a:off x="7768372" y="6404918"/>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38" name="Text Placeholder 5"/>
          <p:cNvSpPr>
            <a:spLocks noGrp="1"/>
          </p:cNvSpPr>
          <p:nvPr>
            <p:ph type="body" sz="quarter" idx="20" hasCustomPrompt="1"/>
          </p:nvPr>
        </p:nvSpPr>
        <p:spPr>
          <a:xfrm>
            <a:off x="1425699" y="6617249"/>
            <a:ext cx="4867324" cy="178094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9" name="Text Placeholder 5"/>
          <p:cNvSpPr>
            <a:spLocks noGrp="1"/>
          </p:cNvSpPr>
          <p:nvPr>
            <p:ph type="body" sz="quarter" idx="21" hasCustomPrompt="1"/>
          </p:nvPr>
        </p:nvSpPr>
        <p:spPr>
          <a:xfrm>
            <a:off x="1425699" y="5958013"/>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0" name="Text Placeholder 5"/>
          <p:cNvSpPr>
            <a:spLocks noGrp="1"/>
          </p:cNvSpPr>
          <p:nvPr>
            <p:ph type="body" sz="quarter" idx="22" hasCustomPrompt="1"/>
          </p:nvPr>
        </p:nvSpPr>
        <p:spPr>
          <a:xfrm>
            <a:off x="7768372" y="4513456"/>
            <a:ext cx="724962" cy="611524"/>
          </a:xfrm>
        </p:spPr>
        <p:txBody>
          <a:bodyPr numCol="1"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1425699" y="3830619"/>
            <a:ext cx="4867324" cy="1780949"/>
          </a:xfrm>
        </p:spPr>
        <p:txBody>
          <a:bodyPr anchor="t"/>
          <a:lstStyle>
            <a:lvl1pPr marL="0" indent="0" algn="r">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1425699" y="3171383"/>
            <a:ext cx="4867324" cy="586241"/>
          </a:xfrm>
        </p:spPr>
        <p:txBody>
          <a:bodyPr anchor="b">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43"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44" name="Text Placeholder 5"/>
          <p:cNvSpPr>
            <a:spLocks noGrp="1"/>
          </p:cNvSpPr>
          <p:nvPr>
            <p:ph type="body" sz="quarter" idx="31"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85741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7127875" y="1905025"/>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Text Placeholder 5"/>
          <p:cNvSpPr>
            <a:spLocks noGrp="1"/>
          </p:cNvSpPr>
          <p:nvPr>
            <p:ph type="body" sz="quarter" idx="15" hasCustomPrompt="1"/>
          </p:nvPr>
        </p:nvSpPr>
        <p:spPr>
          <a:xfrm>
            <a:off x="7266012" y="2032417"/>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7" name="Rectangle 6"/>
          <p:cNvSpPr/>
          <p:nvPr userDrawn="1"/>
        </p:nvSpPr>
        <p:spPr>
          <a:xfrm>
            <a:off x="7127875" y="3776687"/>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Text Placeholder 5"/>
          <p:cNvSpPr>
            <a:spLocks noGrp="1"/>
          </p:cNvSpPr>
          <p:nvPr>
            <p:ph type="body" sz="quarter" idx="16" hasCustomPrompt="1"/>
          </p:nvPr>
        </p:nvSpPr>
        <p:spPr>
          <a:xfrm>
            <a:off x="7266012" y="3904079"/>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9" name="Rectangle 8"/>
          <p:cNvSpPr/>
          <p:nvPr userDrawn="1"/>
        </p:nvSpPr>
        <p:spPr>
          <a:xfrm>
            <a:off x="7127875" y="5648349"/>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17" hasCustomPrompt="1"/>
          </p:nvPr>
        </p:nvSpPr>
        <p:spPr>
          <a:xfrm>
            <a:off x="7266012" y="5775741"/>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Rectangle 10"/>
          <p:cNvSpPr/>
          <p:nvPr userDrawn="1"/>
        </p:nvSpPr>
        <p:spPr>
          <a:xfrm>
            <a:off x="7127875" y="7521600"/>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8" hasCustomPrompt="1"/>
          </p:nvPr>
        </p:nvSpPr>
        <p:spPr>
          <a:xfrm>
            <a:off x="7266012" y="7648992"/>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1477576" y="1553624"/>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11477576" y="3425286"/>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Text Placeholder 5"/>
          <p:cNvSpPr>
            <a:spLocks noGrp="1"/>
          </p:cNvSpPr>
          <p:nvPr>
            <p:ph type="body" sz="quarter" idx="20" hasCustomPrompt="1"/>
          </p:nvPr>
        </p:nvSpPr>
        <p:spPr>
          <a:xfrm>
            <a:off x="11477576" y="5297313"/>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11477576" y="7169340"/>
            <a:ext cx="4867324" cy="1512838"/>
          </a:xfrm>
        </p:spPr>
        <p:txBody>
          <a:bodyPr anchor="ctr"/>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7" name="Title 1"/>
          <p:cNvSpPr>
            <a:spLocks noGrp="1"/>
          </p:cNvSpPr>
          <p:nvPr>
            <p:ph type="title" hasCustomPrompt="1"/>
          </p:nvPr>
        </p:nvSpPr>
        <p:spPr>
          <a:xfrm>
            <a:off x="1403351" y="3633535"/>
            <a:ext cx="511175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503891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ide image and text 1">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 name="Title 1"/>
          <p:cNvSpPr>
            <a:spLocks noGrp="1"/>
          </p:cNvSpPr>
          <p:nvPr>
            <p:ph type="title" hasCustomPrompt="1"/>
          </p:nvPr>
        </p:nvSpPr>
        <p:spPr>
          <a:xfrm>
            <a:off x="1943100" y="3784517"/>
            <a:ext cx="14401800" cy="1357396"/>
          </a:xfrm>
        </p:spPr>
        <p:txBody>
          <a:bodyPr/>
          <a:lstStyle>
            <a:lvl1pPr algn="ctr">
              <a:defRPr>
                <a:solidFill>
                  <a:schemeClr val="bg1"/>
                </a:solidFill>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4337050" y="5549900"/>
            <a:ext cx="9613900" cy="2833688"/>
          </a:xfrm>
        </p:spPr>
        <p:txBody>
          <a:bodyPr anchor="ctr"/>
          <a:lstStyle>
            <a:lvl1pPr marL="0" indent="0" algn="ctr">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933664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7127875" y="1689628"/>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Text Placeholder 5"/>
          <p:cNvSpPr>
            <a:spLocks noGrp="1"/>
          </p:cNvSpPr>
          <p:nvPr>
            <p:ph type="body" sz="quarter" idx="15" hasCustomPrompt="1"/>
          </p:nvPr>
        </p:nvSpPr>
        <p:spPr>
          <a:xfrm>
            <a:off x="7266012" y="1817020"/>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1477576" y="1398588"/>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17" name="Title 1"/>
          <p:cNvSpPr>
            <a:spLocks noGrp="1"/>
          </p:cNvSpPr>
          <p:nvPr>
            <p:ph type="title" hasCustomPrompt="1"/>
          </p:nvPr>
        </p:nvSpPr>
        <p:spPr>
          <a:xfrm>
            <a:off x="1403351" y="3633535"/>
            <a:ext cx="511175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Rectangle 17"/>
          <p:cNvSpPr/>
          <p:nvPr userDrawn="1"/>
        </p:nvSpPr>
        <p:spPr>
          <a:xfrm>
            <a:off x="7127875" y="3220692"/>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Text Placeholder 5"/>
          <p:cNvSpPr>
            <a:spLocks noGrp="1"/>
          </p:cNvSpPr>
          <p:nvPr>
            <p:ph type="body" sz="quarter" idx="16" hasCustomPrompt="1"/>
          </p:nvPr>
        </p:nvSpPr>
        <p:spPr>
          <a:xfrm>
            <a:off x="7266012" y="3348084"/>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17" hasCustomPrompt="1"/>
          </p:nvPr>
        </p:nvSpPr>
        <p:spPr>
          <a:xfrm>
            <a:off x="11477576" y="2929652"/>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1" name="Rectangle 20"/>
          <p:cNvSpPr/>
          <p:nvPr userDrawn="1"/>
        </p:nvSpPr>
        <p:spPr>
          <a:xfrm>
            <a:off x="7127875" y="4751756"/>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Text Placeholder 5"/>
          <p:cNvSpPr>
            <a:spLocks noGrp="1"/>
          </p:cNvSpPr>
          <p:nvPr>
            <p:ph type="body" sz="quarter" idx="18" hasCustomPrompt="1"/>
          </p:nvPr>
        </p:nvSpPr>
        <p:spPr>
          <a:xfrm>
            <a:off x="7266012" y="4879148"/>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19" hasCustomPrompt="1"/>
          </p:nvPr>
        </p:nvSpPr>
        <p:spPr>
          <a:xfrm>
            <a:off x="11477576" y="4460716"/>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4" name="Rectangle 23"/>
          <p:cNvSpPr/>
          <p:nvPr userDrawn="1"/>
        </p:nvSpPr>
        <p:spPr>
          <a:xfrm>
            <a:off x="7127875" y="6282820"/>
            <a:ext cx="3718316" cy="9061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Text Placeholder 5"/>
          <p:cNvSpPr>
            <a:spLocks noGrp="1"/>
          </p:cNvSpPr>
          <p:nvPr>
            <p:ph type="body" sz="quarter" idx="20" hasCustomPrompt="1"/>
          </p:nvPr>
        </p:nvSpPr>
        <p:spPr>
          <a:xfrm>
            <a:off x="7266012" y="6410212"/>
            <a:ext cx="3432517"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21" hasCustomPrompt="1"/>
          </p:nvPr>
        </p:nvSpPr>
        <p:spPr>
          <a:xfrm>
            <a:off x="11477576" y="5991780"/>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
        <p:nvSpPr>
          <p:cNvPr id="27" name="Rectangle 26"/>
          <p:cNvSpPr/>
          <p:nvPr userDrawn="1"/>
        </p:nvSpPr>
        <p:spPr>
          <a:xfrm>
            <a:off x="7127875" y="7813885"/>
            <a:ext cx="3718316" cy="9061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Text Placeholder 5"/>
          <p:cNvSpPr>
            <a:spLocks noGrp="1"/>
          </p:cNvSpPr>
          <p:nvPr>
            <p:ph type="body" sz="quarter" idx="22" hasCustomPrompt="1"/>
          </p:nvPr>
        </p:nvSpPr>
        <p:spPr>
          <a:xfrm>
            <a:off x="7266012" y="7941277"/>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9" name="Text Placeholder 5"/>
          <p:cNvSpPr>
            <a:spLocks noGrp="1"/>
          </p:cNvSpPr>
          <p:nvPr>
            <p:ph type="body" sz="quarter" idx="23" hasCustomPrompt="1"/>
          </p:nvPr>
        </p:nvSpPr>
        <p:spPr>
          <a:xfrm>
            <a:off x="11477576" y="7522845"/>
            <a:ext cx="4867324" cy="1363980"/>
          </a:xfrm>
        </p:spPr>
        <p:txBody>
          <a:bodyPr anchor="ctr"/>
          <a:lstStyle>
            <a:lvl1pPr marL="0" marR="0" indent="0" algn="l" defTabSz="1371417" rtl="0" eaLnBrk="1" fontAlgn="auto" latinLnBrk="0" hangingPunct="1">
              <a:lnSpc>
                <a:spcPct val="160000"/>
              </a:lnSpc>
              <a:spcBef>
                <a:spcPts val="0"/>
              </a:spcBef>
              <a:spcAft>
                <a:spcPts val="0"/>
              </a:spcAft>
              <a:buClrTx/>
              <a:buSzTx/>
              <a:buFontTx/>
              <a:buNone/>
              <a:tabLst/>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p>
        </p:txBody>
      </p:sp>
    </p:spTree>
    <p:extLst>
      <p:ext uri="{BB962C8B-B14F-4D97-AF65-F5344CB8AC3E}">
        <p14:creationId xmlns:p14="http://schemas.microsoft.com/office/powerpoint/2010/main" val="31085049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4494213" y="2254249"/>
            <a:ext cx="2830512" cy="2830512"/>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5965825" y="5199065"/>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5199065"/>
            <a:ext cx="2830512" cy="283051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4494213" y="3363743"/>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3022600" y="630855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5965825" y="630855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58395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3022600" y="1925639"/>
            <a:ext cx="2830512" cy="28305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5965825" y="2640014"/>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4870455"/>
            <a:ext cx="2830512" cy="283051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5965825" y="5584830"/>
            <a:ext cx="2830512" cy="28305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itle 1"/>
          <p:cNvSpPr>
            <a:spLocks noGrp="1"/>
          </p:cNvSpPr>
          <p:nvPr>
            <p:ph type="title" hasCustomPrompt="1"/>
          </p:nvPr>
        </p:nvSpPr>
        <p:spPr>
          <a:xfrm>
            <a:off x="11160125" y="2177141"/>
            <a:ext cx="5165725" cy="2869867"/>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5" y="5360988"/>
            <a:ext cx="5165725"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3022600" y="3035133"/>
            <a:ext cx="2830512"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3022600" y="5979949"/>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5965825" y="3749508"/>
            <a:ext cx="2830512"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a:off x="5965825" y="6694324"/>
            <a:ext cx="2830512"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35606987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0" name="Rectangle 19"/>
          <p:cNvSpPr/>
          <p:nvPr userDrawn="1"/>
        </p:nvSpPr>
        <p:spPr>
          <a:xfrm>
            <a:off x="7731956" y="3231126"/>
            <a:ext cx="1080000" cy="295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Rectangle 20"/>
          <p:cNvSpPr/>
          <p:nvPr userDrawn="1"/>
        </p:nvSpPr>
        <p:spPr>
          <a:xfrm>
            <a:off x="7731956" y="3727494"/>
            <a:ext cx="720000" cy="295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Rectangle 21"/>
          <p:cNvSpPr/>
          <p:nvPr userDrawn="1"/>
        </p:nvSpPr>
        <p:spPr>
          <a:xfrm>
            <a:off x="7731956" y="4223862"/>
            <a:ext cx="360000" cy="2952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Text Placeholder 5"/>
          <p:cNvSpPr>
            <a:spLocks noGrp="1"/>
          </p:cNvSpPr>
          <p:nvPr userDrawn="1">
            <p:ph type="body" sz="quarter" idx="14" hasCustomPrompt="1"/>
          </p:nvPr>
        </p:nvSpPr>
        <p:spPr>
          <a:xfrm>
            <a:off x="8898476" y="3097711"/>
            <a:ext cx="2976341" cy="569418"/>
          </a:xfrm>
        </p:spPr>
        <p:txBody>
          <a:bodyPr anchor="ctr">
            <a:normAutofit/>
          </a:bodyPr>
          <a:lstStyle>
            <a:lvl1pPr marL="0" indent="0" algn="l">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4" name="Text Placeholder 5"/>
          <p:cNvSpPr>
            <a:spLocks noGrp="1"/>
          </p:cNvSpPr>
          <p:nvPr userDrawn="1">
            <p:ph type="body" sz="quarter" idx="15" hasCustomPrompt="1"/>
          </p:nvPr>
        </p:nvSpPr>
        <p:spPr>
          <a:xfrm>
            <a:off x="8535301" y="3600429"/>
            <a:ext cx="2976341" cy="569418"/>
          </a:xfrm>
        </p:spPr>
        <p:txBody>
          <a:bodyPr anchor="ctr">
            <a:normAutofit/>
          </a:bodyPr>
          <a:lstStyle>
            <a:lvl1pPr marL="0" indent="0" algn="l">
              <a:lnSpc>
                <a:spcPct val="100000"/>
              </a:lnSpc>
              <a:spcBef>
                <a:spcPts val="0"/>
              </a:spcBef>
              <a:buFontTx/>
              <a:buNone/>
              <a:defRPr sz="2000">
                <a:solidFill>
                  <a:schemeClr val="tx2">
                    <a:lumMod val="60000"/>
                    <a:lumOff val="4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5" name="Text Placeholder 5"/>
          <p:cNvSpPr>
            <a:spLocks noGrp="1"/>
          </p:cNvSpPr>
          <p:nvPr userDrawn="1">
            <p:ph type="body" sz="quarter" idx="16" hasCustomPrompt="1"/>
          </p:nvPr>
        </p:nvSpPr>
        <p:spPr>
          <a:xfrm>
            <a:off x="8183783" y="4103147"/>
            <a:ext cx="2976341" cy="569418"/>
          </a:xfrm>
        </p:spPr>
        <p:txBody>
          <a:bodyPr anchor="ctr">
            <a:normAutofit/>
          </a:bodyPr>
          <a:lstStyle>
            <a:lvl1pPr marL="0" indent="0" algn="l">
              <a:lnSpc>
                <a:spcPct val="100000"/>
              </a:lnSpc>
              <a:spcBef>
                <a:spcPts val="0"/>
              </a:spcBef>
              <a:buFontTx/>
              <a:buNone/>
              <a:defRPr sz="2000">
                <a:solidFill>
                  <a:schemeClr val="tx2">
                    <a:lumMod val="40000"/>
                    <a:lumOff val="60000"/>
                  </a:schemeClr>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Keyword</a:t>
            </a:r>
            <a:endParaRPr kumimoji="1" lang="ja-JP" altLang="en-US" dirty="0"/>
          </a:p>
        </p:txBody>
      </p:sp>
      <p:sp>
        <p:nvSpPr>
          <p:cNvPr id="27" name="Text Placeholder 5"/>
          <p:cNvSpPr>
            <a:spLocks noGrp="1"/>
          </p:cNvSpPr>
          <p:nvPr userDrawn="1">
            <p:ph type="body" sz="quarter" idx="12" hasCustomPrompt="1"/>
          </p:nvPr>
        </p:nvSpPr>
        <p:spPr>
          <a:xfrm>
            <a:off x="12309230" y="3270249"/>
            <a:ext cx="4035669" cy="3744913"/>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itle 1"/>
          <p:cNvSpPr>
            <a:spLocks noGrp="1"/>
          </p:cNvSpPr>
          <p:nvPr userDrawn="1">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Freeform: Shape 31"/>
          <p:cNvSpPr/>
          <p:nvPr userDrawn="1"/>
        </p:nvSpPr>
        <p:spPr>
          <a:xfrm>
            <a:off x="6527800" y="2662239"/>
            <a:ext cx="2138290" cy="4959349"/>
          </a:xfrm>
          <a:custGeom>
            <a:avLst/>
            <a:gdLst>
              <a:gd name="connsiteX0" fmla="*/ 1069144 w 2138290"/>
              <a:gd name="connsiteY0" fmla="*/ 3116480 h 4959349"/>
              <a:gd name="connsiteX1" fmla="*/ 295421 w 2138290"/>
              <a:gd name="connsiteY1" fmla="*/ 3890203 h 4959349"/>
              <a:gd name="connsiteX2" fmla="*/ 1069144 w 2138290"/>
              <a:gd name="connsiteY2" fmla="*/ 4663926 h 4959349"/>
              <a:gd name="connsiteX3" fmla="*/ 1842867 w 2138290"/>
              <a:gd name="connsiteY3" fmla="*/ 3890203 h 4959349"/>
              <a:gd name="connsiteX4" fmla="*/ 1069144 w 2138290"/>
              <a:gd name="connsiteY4" fmla="*/ 3116480 h 4959349"/>
              <a:gd name="connsiteX5" fmla="*/ 921434 w 2138290"/>
              <a:gd name="connsiteY5" fmla="*/ 0 h 4959349"/>
              <a:gd name="connsiteX6" fmla="*/ 1216856 w 2138290"/>
              <a:gd name="connsiteY6" fmla="*/ 0 h 4959349"/>
              <a:gd name="connsiteX7" fmla="*/ 1216856 w 2138290"/>
              <a:gd name="connsiteY7" fmla="*/ 2835950 h 4959349"/>
              <a:gd name="connsiteX8" fmla="*/ 1284615 w 2138290"/>
              <a:gd name="connsiteY8" fmla="*/ 2842780 h 4959349"/>
              <a:gd name="connsiteX9" fmla="*/ 2138290 w 2138290"/>
              <a:gd name="connsiteY9" fmla="*/ 3890204 h 4959349"/>
              <a:gd name="connsiteX10" fmla="*/ 1069145 w 2138290"/>
              <a:gd name="connsiteY10" fmla="*/ 4959349 h 4959349"/>
              <a:gd name="connsiteX11" fmla="*/ 0 w 2138290"/>
              <a:gd name="connsiteY11" fmla="*/ 3890204 h 4959349"/>
              <a:gd name="connsiteX12" fmla="*/ 853675 w 2138290"/>
              <a:gd name="connsiteY12" fmla="*/ 2842780 h 4959349"/>
              <a:gd name="connsiteX13" fmla="*/ 921434 w 2138290"/>
              <a:gd name="connsiteY13" fmla="*/ 2835950 h 495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290" h="4959349">
                <a:moveTo>
                  <a:pt x="1069144" y="3116480"/>
                </a:moveTo>
                <a:cubicBezTo>
                  <a:pt x="641829" y="3116480"/>
                  <a:pt x="295421" y="3462888"/>
                  <a:pt x="295421" y="3890203"/>
                </a:cubicBezTo>
                <a:cubicBezTo>
                  <a:pt x="295421" y="4317518"/>
                  <a:pt x="641829" y="4663926"/>
                  <a:pt x="1069144" y="4663926"/>
                </a:cubicBezTo>
                <a:cubicBezTo>
                  <a:pt x="1496459" y="4663926"/>
                  <a:pt x="1842867" y="4317518"/>
                  <a:pt x="1842867" y="3890203"/>
                </a:cubicBezTo>
                <a:cubicBezTo>
                  <a:pt x="1842867" y="3462888"/>
                  <a:pt x="1496459" y="3116480"/>
                  <a:pt x="1069144" y="3116480"/>
                </a:cubicBezTo>
                <a:close/>
                <a:moveTo>
                  <a:pt x="921434" y="0"/>
                </a:moveTo>
                <a:lnTo>
                  <a:pt x="1216856" y="0"/>
                </a:lnTo>
                <a:lnTo>
                  <a:pt x="1216856" y="2835950"/>
                </a:lnTo>
                <a:lnTo>
                  <a:pt x="1284615" y="2842780"/>
                </a:lnTo>
                <a:cubicBezTo>
                  <a:pt x="1771806" y="2942474"/>
                  <a:pt x="2138290" y="3373541"/>
                  <a:pt x="2138290" y="3890204"/>
                </a:cubicBezTo>
                <a:cubicBezTo>
                  <a:pt x="2138290" y="4480676"/>
                  <a:pt x="1659617" y="4959349"/>
                  <a:pt x="1069145" y="4959349"/>
                </a:cubicBezTo>
                <a:cubicBezTo>
                  <a:pt x="478673" y="4959349"/>
                  <a:pt x="0" y="4480676"/>
                  <a:pt x="0" y="3890204"/>
                </a:cubicBezTo>
                <a:cubicBezTo>
                  <a:pt x="0" y="3373541"/>
                  <a:pt x="366484" y="2942474"/>
                  <a:pt x="853675" y="2842780"/>
                </a:cubicBezTo>
                <a:lnTo>
                  <a:pt x="921434" y="283595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545305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imple 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Diamond 4"/>
          <p:cNvSpPr/>
          <p:nvPr userDrawn="1"/>
        </p:nvSpPr>
        <p:spPr>
          <a:xfrm>
            <a:off x="3937000" y="3588883"/>
            <a:ext cx="1277258" cy="1277258"/>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4" hasCustomPrompt="1"/>
          </p:nvPr>
        </p:nvSpPr>
        <p:spPr>
          <a:xfrm rot="18900000">
            <a:off x="4642653" y="2656178"/>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13782910" y="2656179"/>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3990571" y="5012235"/>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6732863" y="5175213"/>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9827014" y="5012235"/>
            <a:ext cx="2311707"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7396867" y="2816416"/>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10651818" y="2816417"/>
            <a:ext cx="2465051" cy="569418"/>
          </a:xfrm>
        </p:spPr>
        <p:txBody>
          <a:bodyPr anchor="ctr">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1403350" y="7000825"/>
            <a:ext cx="5724525" cy="2048004"/>
          </a:xfrm>
        </p:spPr>
        <p:txBody>
          <a:bodyPr anchor="ctr"/>
          <a:lstStyle>
            <a:lvl1pPr algn="r">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Diamond 7"/>
          <p:cNvSpPr/>
          <p:nvPr userDrawn="1"/>
        </p:nvSpPr>
        <p:spPr>
          <a:xfrm>
            <a:off x="5885543" y="3908197"/>
            <a:ext cx="638629" cy="638629"/>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Diamond 8"/>
          <p:cNvSpPr/>
          <p:nvPr userDrawn="1"/>
        </p:nvSpPr>
        <p:spPr>
          <a:xfrm>
            <a:off x="7195457" y="3908197"/>
            <a:ext cx="638629" cy="638629"/>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Diamond 5"/>
          <p:cNvSpPr/>
          <p:nvPr userDrawn="1"/>
        </p:nvSpPr>
        <p:spPr>
          <a:xfrm>
            <a:off x="8505371" y="3588883"/>
            <a:ext cx="1277258" cy="127725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Diamond 9"/>
          <p:cNvSpPr/>
          <p:nvPr userDrawn="1"/>
        </p:nvSpPr>
        <p:spPr>
          <a:xfrm>
            <a:off x="10453914" y="3908197"/>
            <a:ext cx="638629" cy="638629"/>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a:off x="11763828" y="3908197"/>
            <a:ext cx="638629" cy="638629"/>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Diamond 6"/>
          <p:cNvSpPr/>
          <p:nvPr userDrawn="1"/>
        </p:nvSpPr>
        <p:spPr>
          <a:xfrm>
            <a:off x="13073743" y="3588883"/>
            <a:ext cx="1277258" cy="127725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4361690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imple proces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Diamond 5"/>
          <p:cNvSpPr/>
          <p:nvPr userDrawn="1"/>
        </p:nvSpPr>
        <p:spPr>
          <a:xfrm>
            <a:off x="2105076"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Diamond 4"/>
          <p:cNvSpPr/>
          <p:nvPr userDrawn="1"/>
        </p:nvSpPr>
        <p:spPr>
          <a:xfrm>
            <a:off x="2105076"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userDrawn="1">
            <p:ph type="body" sz="quarter" idx="17" hasCustomPrompt="1"/>
          </p:nvPr>
        </p:nvSpPr>
        <p:spPr>
          <a:xfrm>
            <a:off x="2282903"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0" name="Diamond 9"/>
          <p:cNvSpPr/>
          <p:nvPr userDrawn="1"/>
        </p:nvSpPr>
        <p:spPr>
          <a:xfrm rot="10800000">
            <a:off x="5045822" y="4814804"/>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rot="10800000">
            <a:off x="5045822" y="4568062"/>
            <a:ext cx="2351315" cy="235131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userDrawn="1">
            <p:ph type="body" sz="quarter" idx="18" hasCustomPrompt="1"/>
          </p:nvPr>
        </p:nvSpPr>
        <p:spPr>
          <a:xfrm>
            <a:off x="5223649"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1403351"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4380544" y="7362124"/>
            <a:ext cx="3718315" cy="1524701"/>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5" name="Diamond 14"/>
          <p:cNvSpPr/>
          <p:nvPr userDrawn="1"/>
        </p:nvSpPr>
        <p:spPr>
          <a:xfrm>
            <a:off x="7986568"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Diamond 15"/>
          <p:cNvSpPr/>
          <p:nvPr userDrawn="1"/>
        </p:nvSpPr>
        <p:spPr>
          <a:xfrm>
            <a:off x="7986568"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Text Placeholder 5"/>
          <p:cNvSpPr>
            <a:spLocks noGrp="1"/>
          </p:cNvSpPr>
          <p:nvPr>
            <p:ph type="body" sz="quarter" idx="20" hasCustomPrompt="1"/>
          </p:nvPr>
        </p:nvSpPr>
        <p:spPr>
          <a:xfrm>
            <a:off x="8164395"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8" name="Text Placeholder 5"/>
          <p:cNvSpPr>
            <a:spLocks noGrp="1"/>
          </p:cNvSpPr>
          <p:nvPr>
            <p:ph type="body" sz="quarter" idx="21" hasCustomPrompt="1"/>
          </p:nvPr>
        </p:nvSpPr>
        <p:spPr>
          <a:xfrm>
            <a:off x="7266617"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9" name="Diamond 18"/>
          <p:cNvSpPr/>
          <p:nvPr userDrawn="1"/>
        </p:nvSpPr>
        <p:spPr>
          <a:xfrm rot="10800000">
            <a:off x="10927314" y="4814804"/>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Diamond 19"/>
          <p:cNvSpPr/>
          <p:nvPr userDrawn="1"/>
        </p:nvSpPr>
        <p:spPr>
          <a:xfrm rot="10800000">
            <a:off x="10927314" y="4568062"/>
            <a:ext cx="2351315" cy="235131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Text Placeholder 5"/>
          <p:cNvSpPr>
            <a:spLocks noGrp="1"/>
          </p:cNvSpPr>
          <p:nvPr>
            <p:ph type="body" sz="quarter" idx="22" hasCustomPrompt="1"/>
          </p:nvPr>
        </p:nvSpPr>
        <p:spPr>
          <a:xfrm>
            <a:off x="11105141"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3" hasCustomPrompt="1"/>
          </p:nvPr>
        </p:nvSpPr>
        <p:spPr>
          <a:xfrm>
            <a:off x="10243942" y="7362124"/>
            <a:ext cx="3718315" cy="1524701"/>
          </a:xfrm>
        </p:spPr>
        <p:txBody>
          <a:bodyPr anchor="t"/>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Diamond 22"/>
          <p:cNvSpPr/>
          <p:nvPr userDrawn="1"/>
        </p:nvSpPr>
        <p:spPr>
          <a:xfrm>
            <a:off x="13868060" y="4321320"/>
            <a:ext cx="2351315" cy="235131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Diamond 23"/>
          <p:cNvSpPr/>
          <p:nvPr userDrawn="1"/>
        </p:nvSpPr>
        <p:spPr>
          <a:xfrm>
            <a:off x="13868060" y="4568062"/>
            <a:ext cx="2351315" cy="235131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Text Placeholder 5"/>
          <p:cNvSpPr>
            <a:spLocks noGrp="1"/>
          </p:cNvSpPr>
          <p:nvPr>
            <p:ph type="body" sz="quarter" idx="24" hasCustomPrompt="1"/>
          </p:nvPr>
        </p:nvSpPr>
        <p:spPr>
          <a:xfrm>
            <a:off x="14045887" y="5437958"/>
            <a:ext cx="1995659" cy="611524"/>
          </a:xfrm>
        </p:spPr>
        <p:txBody>
          <a:bodyPr numCol="1"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25" hasCustomPrompt="1"/>
          </p:nvPr>
        </p:nvSpPr>
        <p:spPr>
          <a:xfrm>
            <a:off x="13184558" y="2600613"/>
            <a:ext cx="3718315" cy="1524701"/>
          </a:xfrm>
        </p:spPr>
        <p:txBody>
          <a:bodyPr anchor="b"/>
          <a:lstStyle>
            <a:lvl1pPr marL="0" indent="0" algn="l">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39394764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imple process 3">
    <p:bg>
      <p:bgPr>
        <a:solidFill>
          <a:schemeClr val="tx1"/>
        </a:solidFill>
        <a:effectLst/>
      </p:bgPr>
    </p:bg>
    <p:spTree>
      <p:nvGrpSpPr>
        <p:cNvPr id="1" name=""/>
        <p:cNvGrpSpPr/>
        <p:nvPr/>
      </p:nvGrpSpPr>
      <p:grpSpPr>
        <a:xfrm>
          <a:off x="0" y="0"/>
          <a:ext cx="0" cy="0"/>
          <a:chOff x="0" y="0"/>
          <a:chExt cx="0" cy="0"/>
        </a:xfrm>
      </p:grpSpPr>
      <p:cxnSp>
        <p:nvCxnSpPr>
          <p:cNvPr id="24" name="Straight Connector 23"/>
          <p:cNvCxnSpPr/>
          <p:nvPr userDrawn="1"/>
        </p:nvCxnSpPr>
        <p:spPr>
          <a:xfrm>
            <a:off x="0" y="4227512"/>
            <a:ext cx="18288000"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amond 4"/>
          <p:cNvSpPr/>
          <p:nvPr userDrawn="1"/>
        </p:nvSpPr>
        <p:spPr>
          <a:xfrm>
            <a:off x="3937000"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4" hasCustomPrompt="1"/>
          </p:nvPr>
        </p:nvSpPr>
        <p:spPr>
          <a:xfrm rot="18900000">
            <a:off x="4642653" y="2656178"/>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13782910" y="2656179"/>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3990571" y="5012235"/>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6732863" y="5175213"/>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9827014" y="5012235"/>
            <a:ext cx="2311707" cy="569418"/>
          </a:xfrm>
        </p:spPr>
        <p:txBody>
          <a:bodyPr anchor="ctr">
            <a:normAutofit/>
          </a:bodyPr>
          <a:lstStyle>
            <a:lvl1pPr marL="0" indent="0" algn="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7396867" y="2816416"/>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10651818" y="2816417"/>
            <a:ext cx="2465051" cy="569418"/>
          </a:xfrm>
        </p:spPr>
        <p:txBody>
          <a:bodyPr anchor="ctr">
            <a:normAutofit/>
          </a:bodyPr>
          <a:lstStyle>
            <a:lvl1pPr marL="0" indent="0" algn="l">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1403350" y="7000825"/>
            <a:ext cx="5724525" cy="2048004"/>
          </a:xfrm>
        </p:spPr>
        <p:txBody>
          <a:bodyPr anchor="ctr"/>
          <a:lstStyle>
            <a:lvl1pPr algn="r">
              <a:defRPr>
                <a:solidFill>
                  <a:schemeClr val="bg1"/>
                </a:solidFill>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8" name="Diamond 7"/>
          <p:cNvSpPr/>
          <p:nvPr userDrawn="1"/>
        </p:nvSpPr>
        <p:spPr>
          <a:xfrm>
            <a:off x="5885543" y="3908197"/>
            <a:ext cx="638629" cy="638629"/>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Diamond 8"/>
          <p:cNvSpPr/>
          <p:nvPr userDrawn="1"/>
        </p:nvSpPr>
        <p:spPr>
          <a:xfrm>
            <a:off x="7195457" y="3908197"/>
            <a:ext cx="638629" cy="638629"/>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Diamond 5"/>
          <p:cNvSpPr/>
          <p:nvPr userDrawn="1"/>
        </p:nvSpPr>
        <p:spPr>
          <a:xfrm>
            <a:off x="8505371"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Diamond 9"/>
          <p:cNvSpPr/>
          <p:nvPr userDrawn="1"/>
        </p:nvSpPr>
        <p:spPr>
          <a:xfrm>
            <a:off x="10453914" y="3908197"/>
            <a:ext cx="638629" cy="638629"/>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Diamond 10"/>
          <p:cNvSpPr/>
          <p:nvPr userDrawn="1"/>
        </p:nvSpPr>
        <p:spPr>
          <a:xfrm>
            <a:off x="11763828" y="3908197"/>
            <a:ext cx="638629" cy="638629"/>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Diamond 6"/>
          <p:cNvSpPr/>
          <p:nvPr userDrawn="1"/>
        </p:nvSpPr>
        <p:spPr>
          <a:xfrm>
            <a:off x="13073743" y="3588883"/>
            <a:ext cx="1277258" cy="1277258"/>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22"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256410140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12" name="Freeform: Shape 11"/>
          <p:cNvSpPr/>
          <p:nvPr userDrawn="1"/>
        </p:nvSpPr>
        <p:spPr>
          <a:xfrm rot="10800000">
            <a:off x="11160125"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Picture Placeholder 6"/>
          <p:cNvSpPr>
            <a:spLocks noGrp="1"/>
          </p:cNvSpPr>
          <p:nvPr>
            <p:ph type="pic" sz="quarter" idx="15"/>
          </p:nvPr>
        </p:nvSpPr>
        <p:spPr>
          <a:xfrm>
            <a:off x="1403351" y="1398588"/>
            <a:ext cx="5111750" cy="7488237"/>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6" name="Oval 5"/>
          <p:cNvSpPr/>
          <p:nvPr userDrawn="1"/>
        </p:nvSpPr>
        <p:spPr>
          <a:xfrm>
            <a:off x="7017038"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7" name="Straight Connector 6"/>
          <p:cNvCxnSpPr>
            <a:stCxn id="6" idx="6"/>
            <a:endCxn id="8" idx="2"/>
          </p:cNvCxnSpPr>
          <p:nvPr userDrawn="1"/>
        </p:nvCxnSpPr>
        <p:spPr>
          <a:xfrm>
            <a:off x="7238711" y="5142706"/>
            <a:ext cx="56697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2908446"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16" hasCustomPrompt="1"/>
          </p:nvPr>
        </p:nvSpPr>
        <p:spPr>
          <a:xfrm>
            <a:off x="11298262"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12" hasCustomPrompt="1"/>
          </p:nvPr>
        </p:nvSpPr>
        <p:spPr>
          <a:xfrm>
            <a:off x="11160126" y="5361730"/>
            <a:ext cx="3718316"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6" name="Straight Connector 15"/>
          <p:cNvCxnSpPr>
            <a:stCxn id="8" idx="6"/>
          </p:cNvCxnSpPr>
          <p:nvPr userDrawn="1"/>
        </p:nvCxnSpPr>
        <p:spPr>
          <a:xfrm>
            <a:off x="13130119" y="5142706"/>
            <a:ext cx="515788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hasCustomPrompt="1"/>
          </p:nvPr>
        </p:nvSpPr>
        <p:spPr>
          <a:xfrm>
            <a:off x="7127875" y="1398587"/>
            <a:ext cx="7740650" cy="2079553"/>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1614208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userDrawn="1"/>
        </p:nvSpPr>
        <p:spPr>
          <a:xfrm rot="10800000">
            <a:off x="1403350"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6" hasCustomPrompt="1"/>
          </p:nvPr>
        </p:nvSpPr>
        <p:spPr>
          <a:xfrm>
            <a:off x="1541487"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1403351"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3362232" y="5141913"/>
            <a:ext cx="567093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9033163"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84842"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22979"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7280079"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23" idx="6"/>
            <a:endCxn id="38" idx="2"/>
          </p:cNvCxnSpPr>
          <p:nvPr userDrawn="1"/>
        </p:nvCxnSpPr>
        <p:spPr>
          <a:xfrm>
            <a:off x="9254836" y="5141913"/>
            <a:ext cx="566458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14919417"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Freeform: Shape 39"/>
          <p:cNvSpPr/>
          <p:nvPr userDrawn="1"/>
        </p:nvSpPr>
        <p:spPr>
          <a:xfrm rot="10800000">
            <a:off x="13156807"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9" hasCustomPrompt="1"/>
          </p:nvPr>
        </p:nvSpPr>
        <p:spPr>
          <a:xfrm>
            <a:off x="13294944"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13143765"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15141090" y="5141913"/>
            <a:ext cx="3152868"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0356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138430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152243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1398587"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8" idx="6"/>
            <a:endCxn id="38" idx="2"/>
          </p:cNvCxnSpPr>
          <p:nvPr userDrawn="1"/>
        </p:nvCxnSpPr>
        <p:spPr>
          <a:xfrm>
            <a:off x="3362232" y="5141913"/>
            <a:ext cx="5675693"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userDrawn="1"/>
        </p:nvSpPr>
        <p:spPr>
          <a:xfrm>
            <a:off x="9037925"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Freeform: Shape 39"/>
          <p:cNvSpPr/>
          <p:nvPr userDrawn="1"/>
        </p:nvSpPr>
        <p:spPr>
          <a:xfrm rot="10800000">
            <a:off x="7275315"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19" hasCustomPrompt="1"/>
          </p:nvPr>
        </p:nvSpPr>
        <p:spPr>
          <a:xfrm>
            <a:off x="7413452"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7262273"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3" name="Straight Connector 42"/>
          <p:cNvCxnSpPr>
            <a:stCxn id="38" idx="6"/>
          </p:cNvCxnSpPr>
          <p:nvPr userDrawn="1"/>
        </p:nvCxnSpPr>
        <p:spPr>
          <a:xfrm>
            <a:off x="9259598" y="5141913"/>
            <a:ext cx="902840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11141071" y="1398588"/>
            <a:ext cx="5743579" cy="326389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75349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398588"/>
            <a:ext cx="18288000" cy="3743325"/>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Text Placeholder 5"/>
          <p:cNvSpPr>
            <a:spLocks noGrp="1"/>
          </p:cNvSpPr>
          <p:nvPr>
            <p:ph type="body" sz="quarter" idx="12" hasCustomPrompt="1"/>
          </p:nvPr>
        </p:nvSpPr>
        <p:spPr>
          <a:xfrm>
            <a:off x="4337050" y="6669464"/>
            <a:ext cx="9613900" cy="1931833"/>
          </a:xfrm>
        </p:spPr>
        <p:txBody>
          <a:bodyPr anchor="t"/>
          <a:lstStyle>
            <a:lvl1pPr marL="0" indent="0" algn="ctr">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3022600" y="5382756"/>
            <a:ext cx="12242800" cy="114156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13790801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Flow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8" idx="2"/>
          </p:cNvCxnSpPr>
          <p:nvPr userDrawn="1"/>
        </p:nvCxnSpPr>
        <p:spPr>
          <a:xfrm>
            <a:off x="-6350" y="5141913"/>
            <a:ext cx="314690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3140559"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userDrawn="1"/>
        </p:nvSpPr>
        <p:spPr>
          <a:xfrm rot="10800000">
            <a:off x="1403350" y="375620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Text Placeholder 5"/>
          <p:cNvSpPr>
            <a:spLocks noGrp="1"/>
          </p:cNvSpPr>
          <p:nvPr>
            <p:ph type="body" sz="quarter" idx="16" hasCustomPrompt="1"/>
          </p:nvPr>
        </p:nvSpPr>
        <p:spPr>
          <a:xfrm>
            <a:off x="1541487" y="3883593"/>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1403351" y="5361730"/>
            <a:ext cx="3718315" cy="352509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userDrawn="1"/>
        </p:nvCxnSpPr>
        <p:spPr>
          <a:xfrm>
            <a:off x="3362232" y="5141913"/>
            <a:ext cx="754755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10909784"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9148763"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9286900"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9144000" y="1416584"/>
            <a:ext cx="3718315" cy="3525096"/>
          </a:xfrm>
        </p:spPr>
        <p:txBody>
          <a:bodyPr anchor="b"/>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30" name="Straight Connector 29"/>
          <p:cNvCxnSpPr>
            <a:stCxn id="23" idx="6"/>
          </p:cNvCxnSpPr>
          <p:nvPr userDrawn="1"/>
        </p:nvCxnSpPr>
        <p:spPr>
          <a:xfrm>
            <a:off x="11131457" y="5141913"/>
            <a:ext cx="7169243" cy="1582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1403350" y="1398588"/>
            <a:ext cx="5724525" cy="22651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28" name="Picture Placeholder 6"/>
          <p:cNvSpPr>
            <a:spLocks noGrp="1"/>
          </p:cNvSpPr>
          <p:nvPr>
            <p:ph type="pic" sz="quarter" idx="19"/>
          </p:nvPr>
        </p:nvSpPr>
        <p:spPr>
          <a:xfrm>
            <a:off x="9144000" y="6624073"/>
            <a:ext cx="5724525" cy="2265189"/>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Tree>
    <p:extLst>
      <p:ext uri="{BB962C8B-B14F-4D97-AF65-F5344CB8AC3E}">
        <p14:creationId xmlns:p14="http://schemas.microsoft.com/office/powerpoint/2010/main" val="109499051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Flow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a:endCxn id="23" idx="2"/>
          </p:cNvCxnSpPr>
          <p:nvPr userDrawn="1"/>
        </p:nvCxnSpPr>
        <p:spPr>
          <a:xfrm>
            <a:off x="0" y="5141913"/>
            <a:ext cx="903792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userDrawn="1"/>
        </p:nvSpPr>
        <p:spPr>
          <a:xfrm>
            <a:off x="9037926" y="5031076"/>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7575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1388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cxnSp>
        <p:nvCxnSpPr>
          <p:cNvPr id="30" name="Straight Connector 29"/>
          <p:cNvCxnSpPr>
            <a:stCxn id="23" idx="6"/>
          </p:cNvCxnSpPr>
          <p:nvPr userDrawn="1"/>
        </p:nvCxnSpPr>
        <p:spPr>
          <a:xfrm>
            <a:off x="9259599" y="5141913"/>
            <a:ext cx="9028401" cy="1993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Picture Placeholder 6"/>
          <p:cNvSpPr>
            <a:spLocks noGrp="1"/>
          </p:cNvSpPr>
          <p:nvPr>
            <p:ph type="pic" sz="quarter" idx="19"/>
          </p:nvPr>
        </p:nvSpPr>
        <p:spPr>
          <a:xfrm>
            <a:off x="1403350" y="1398588"/>
            <a:ext cx="15481300" cy="348804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19" name="Text Placeholder 5"/>
          <p:cNvSpPr>
            <a:spLocks noGrp="1"/>
          </p:cNvSpPr>
          <p:nvPr>
            <p:ph type="body" sz="quarter" idx="20" hasCustomPrompt="1"/>
          </p:nvPr>
        </p:nvSpPr>
        <p:spPr>
          <a:xfrm>
            <a:off x="11547085" y="5431540"/>
            <a:ext cx="5337565" cy="3455285"/>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3073002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low 5">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5" name="Straight Connector 4"/>
          <p:cNvCxnSpPr/>
          <p:nvPr userDrawn="1"/>
        </p:nvCxnSpPr>
        <p:spPr>
          <a:xfrm>
            <a:off x="0" y="5141913"/>
            <a:ext cx="9037926"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Diamond 22"/>
          <p:cNvSpPr/>
          <p:nvPr userDrawn="1"/>
        </p:nvSpPr>
        <p:spPr>
          <a:xfrm>
            <a:off x="9037926" y="5031076"/>
            <a:ext cx="221673" cy="221673"/>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Freeform: Shape 24"/>
          <p:cNvSpPr/>
          <p:nvPr userDrawn="1"/>
        </p:nvSpPr>
        <p:spPr>
          <a:xfrm>
            <a:off x="7280080" y="5431541"/>
            <a:ext cx="3718316" cy="1108444"/>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Text Placeholder 5"/>
          <p:cNvSpPr>
            <a:spLocks noGrp="1"/>
          </p:cNvSpPr>
          <p:nvPr>
            <p:ph type="body" sz="quarter" idx="17" hasCustomPrompt="1"/>
          </p:nvPr>
        </p:nvSpPr>
        <p:spPr>
          <a:xfrm>
            <a:off x="7418217" y="5784016"/>
            <a:ext cx="3432517" cy="611524"/>
          </a:xfrm>
        </p:spPr>
        <p:txBody>
          <a:bodyPr numCol="1"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cxnSp>
        <p:nvCxnSpPr>
          <p:cNvPr id="30" name="Straight Connector 29"/>
          <p:cNvCxnSpPr/>
          <p:nvPr userDrawn="1"/>
        </p:nvCxnSpPr>
        <p:spPr>
          <a:xfrm>
            <a:off x="9259599" y="5141913"/>
            <a:ext cx="9028401" cy="1993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20" hasCustomPrompt="1"/>
          </p:nvPr>
        </p:nvSpPr>
        <p:spPr>
          <a:xfrm>
            <a:off x="7280081" y="6705600"/>
            <a:ext cx="3718315" cy="2181226"/>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11" name="Straight Connector 10"/>
          <p:cNvCxnSpPr>
            <a:stCxn id="23" idx="0"/>
          </p:cNvCxnSpPr>
          <p:nvPr userDrawn="1"/>
        </p:nvCxnSpPr>
        <p:spPr>
          <a:xfrm flipH="1" flipV="1">
            <a:off x="9144000" y="0"/>
            <a:ext cx="4763" cy="5031076"/>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4" name="Text Placeholder 5"/>
          <p:cNvSpPr>
            <a:spLocks noGrp="1"/>
          </p:cNvSpPr>
          <p:nvPr>
            <p:ph type="body" sz="quarter" idx="16" hasCustomPrompt="1"/>
          </p:nvPr>
        </p:nvSpPr>
        <p:spPr>
          <a:xfrm>
            <a:off x="6568113" y="1398588"/>
            <a:ext cx="2465051"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1" hasCustomPrompt="1"/>
          </p:nvPr>
        </p:nvSpPr>
        <p:spPr>
          <a:xfrm>
            <a:off x="9254837" y="1424925"/>
            <a:ext cx="6010563" cy="543081"/>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14419599" y="4461658"/>
            <a:ext cx="2465051" cy="569418"/>
          </a:xfrm>
        </p:spPr>
        <p:txBody>
          <a:bodyPr anchor="ctr">
            <a:normAutofit/>
          </a:bodyPr>
          <a:lstStyle>
            <a:lvl1pPr marL="0" indent="0" algn="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96490956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17" name="Picture Placeholder 6"/>
          <p:cNvSpPr>
            <a:spLocks noGrp="1"/>
          </p:cNvSpPr>
          <p:nvPr>
            <p:ph type="pic" sz="quarter" idx="15"/>
          </p:nvPr>
        </p:nvSpPr>
        <p:spPr>
          <a:xfrm>
            <a:off x="9144000" y="1398588"/>
            <a:ext cx="7740650" cy="7488237"/>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cxnSp>
        <p:nvCxnSpPr>
          <p:cNvPr id="13" name="Straight Connector 12"/>
          <p:cNvCxnSpPr>
            <a:endCxn id="14" idx="2"/>
          </p:cNvCxnSpPr>
          <p:nvPr userDrawn="1"/>
        </p:nvCxnSpPr>
        <p:spPr>
          <a:xfrm>
            <a:off x="0" y="5141913"/>
            <a:ext cx="8452592" cy="79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8452592" y="5031869"/>
            <a:ext cx="221673" cy="221673"/>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4"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838850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agnifi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72" name="Freeform: Shape 71"/>
          <p:cNvSpPr/>
          <p:nvPr userDrawn="1"/>
        </p:nvSpPr>
        <p:spPr>
          <a:xfrm rot="2700000">
            <a:off x="5703897" y="2881455"/>
            <a:ext cx="3695942" cy="5915801"/>
          </a:xfrm>
          <a:custGeom>
            <a:avLst/>
            <a:gdLst>
              <a:gd name="connsiteX0" fmla="*/ 797273 w 3695942"/>
              <a:gd name="connsiteY0" fmla="*/ 797271 h 5915801"/>
              <a:gd name="connsiteX1" fmla="*/ 362059 w 3695942"/>
              <a:gd name="connsiteY1" fmla="*/ 1847971 h 5915801"/>
              <a:gd name="connsiteX2" fmla="*/ 1847972 w 3695942"/>
              <a:gd name="connsiteY2" fmla="*/ 3333884 h 5915801"/>
              <a:gd name="connsiteX3" fmla="*/ 3333885 w 3695942"/>
              <a:gd name="connsiteY3" fmla="*/ 1847971 h 5915801"/>
              <a:gd name="connsiteX4" fmla="*/ 1847972 w 3695942"/>
              <a:gd name="connsiteY4" fmla="*/ 362057 h 5915801"/>
              <a:gd name="connsiteX5" fmla="*/ 797273 w 3695942"/>
              <a:gd name="connsiteY5" fmla="*/ 797271 h 5915801"/>
              <a:gd name="connsiteX6" fmla="*/ 541259 w 3695942"/>
              <a:gd name="connsiteY6" fmla="*/ 541258 h 5915801"/>
              <a:gd name="connsiteX7" fmla="*/ 1847971 w 3695942"/>
              <a:gd name="connsiteY7" fmla="*/ 0 h 5915801"/>
              <a:gd name="connsiteX8" fmla="*/ 3695942 w 3695942"/>
              <a:gd name="connsiteY8" fmla="*/ 1847971 h 5915801"/>
              <a:gd name="connsiteX9" fmla="*/ 2220402 w 3695942"/>
              <a:gd name="connsiteY9" fmla="*/ 3658398 h 5915801"/>
              <a:gd name="connsiteX10" fmla="*/ 2044562 w 3695942"/>
              <a:gd name="connsiteY10" fmla="*/ 3685234 h 5915801"/>
              <a:gd name="connsiteX11" fmla="*/ 2044562 w 3695942"/>
              <a:gd name="connsiteY11" fmla="*/ 5719208 h 5915801"/>
              <a:gd name="connsiteX12" fmla="*/ 1847969 w 3695942"/>
              <a:gd name="connsiteY12" fmla="*/ 5915801 h 5915801"/>
              <a:gd name="connsiteX13" fmla="*/ 1847969 w 3695942"/>
              <a:gd name="connsiteY13" fmla="*/ 5915800 h 5915801"/>
              <a:gd name="connsiteX14" fmla="*/ 1651376 w 3695942"/>
              <a:gd name="connsiteY14" fmla="*/ 5719207 h 5915801"/>
              <a:gd name="connsiteX15" fmla="*/ 1651377 w 3695942"/>
              <a:gd name="connsiteY15" fmla="*/ 3685234 h 5915801"/>
              <a:gd name="connsiteX16" fmla="*/ 1475541 w 3695942"/>
              <a:gd name="connsiteY16" fmla="*/ 3658398 h 5915801"/>
              <a:gd name="connsiteX17" fmla="*/ 0 w 3695942"/>
              <a:gd name="connsiteY17" fmla="*/ 1847971 h 5915801"/>
              <a:gd name="connsiteX18" fmla="*/ 541259 w 3695942"/>
              <a:gd name="connsiteY18" fmla="*/ 541258 h 591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95942" h="5915801">
                <a:moveTo>
                  <a:pt x="797273" y="797271"/>
                </a:moveTo>
                <a:cubicBezTo>
                  <a:pt x="528375" y="1066169"/>
                  <a:pt x="362059" y="1437647"/>
                  <a:pt x="362059" y="1847971"/>
                </a:cubicBezTo>
                <a:cubicBezTo>
                  <a:pt x="362059" y="2668617"/>
                  <a:pt x="1027325" y="3333884"/>
                  <a:pt x="1847972" y="3333884"/>
                </a:cubicBezTo>
                <a:cubicBezTo>
                  <a:pt x="2668619" y="3333884"/>
                  <a:pt x="3333885" y="2668617"/>
                  <a:pt x="3333885" y="1847971"/>
                </a:cubicBezTo>
                <a:cubicBezTo>
                  <a:pt x="3333885" y="1027324"/>
                  <a:pt x="2668619" y="362057"/>
                  <a:pt x="1847972" y="362057"/>
                </a:cubicBezTo>
                <a:cubicBezTo>
                  <a:pt x="1437648" y="362058"/>
                  <a:pt x="1066170" y="528374"/>
                  <a:pt x="797273" y="797271"/>
                </a:cubicBezTo>
                <a:close/>
                <a:moveTo>
                  <a:pt x="541259" y="541258"/>
                </a:moveTo>
                <a:cubicBezTo>
                  <a:pt x="875676" y="206841"/>
                  <a:pt x="1337668" y="0"/>
                  <a:pt x="1847971" y="0"/>
                </a:cubicBezTo>
                <a:cubicBezTo>
                  <a:pt x="2868577" y="0"/>
                  <a:pt x="3695942" y="827365"/>
                  <a:pt x="3695942" y="1847971"/>
                </a:cubicBezTo>
                <a:cubicBezTo>
                  <a:pt x="3695942" y="2741001"/>
                  <a:pt x="3062491" y="3486081"/>
                  <a:pt x="2220402" y="3658398"/>
                </a:cubicBezTo>
                <a:lnTo>
                  <a:pt x="2044562" y="3685234"/>
                </a:lnTo>
                <a:lnTo>
                  <a:pt x="2044562" y="5719208"/>
                </a:lnTo>
                <a:cubicBezTo>
                  <a:pt x="2044562" y="5827783"/>
                  <a:pt x="1956544" y="5915801"/>
                  <a:pt x="1847969" y="5915801"/>
                </a:cubicBezTo>
                <a:lnTo>
                  <a:pt x="1847969" y="5915800"/>
                </a:lnTo>
                <a:cubicBezTo>
                  <a:pt x="1739394" y="5915800"/>
                  <a:pt x="1651376" y="5827782"/>
                  <a:pt x="1651376" y="5719207"/>
                </a:cubicBezTo>
                <a:lnTo>
                  <a:pt x="1651377" y="3685234"/>
                </a:lnTo>
                <a:lnTo>
                  <a:pt x="1475541" y="3658398"/>
                </a:lnTo>
                <a:cubicBezTo>
                  <a:pt x="633452" y="3486081"/>
                  <a:pt x="0" y="2741001"/>
                  <a:pt x="0" y="1847971"/>
                </a:cubicBezTo>
                <a:cubicBezTo>
                  <a:pt x="0" y="1337668"/>
                  <a:pt x="206841" y="875676"/>
                  <a:pt x="541259" y="541258"/>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Freeform: Shape 50"/>
          <p:cNvSpPr/>
          <p:nvPr userDrawn="1"/>
        </p:nvSpPr>
        <p:spPr>
          <a:xfrm rot="19800000">
            <a:off x="8539033" y="2073743"/>
            <a:ext cx="1588054" cy="2183773"/>
          </a:xfrm>
          <a:custGeom>
            <a:avLst/>
            <a:gdLst>
              <a:gd name="connsiteX0" fmla="*/ 327872 w 1588054"/>
              <a:gd name="connsiteY0" fmla="*/ 0 h 2183773"/>
              <a:gd name="connsiteX1" fmla="*/ 510788 w 1588054"/>
              <a:gd name="connsiteY1" fmla="*/ 118292 h 2183773"/>
              <a:gd name="connsiteX2" fmla="*/ 1585097 w 1588054"/>
              <a:gd name="connsiteY2" fmla="*/ 2051410 h 2183773"/>
              <a:gd name="connsiteX3" fmla="*/ 1588054 w 1588054"/>
              <a:gd name="connsiteY3" fmla="*/ 2183773 h 2183773"/>
              <a:gd name="connsiteX4" fmla="*/ 932943 w 1588054"/>
              <a:gd name="connsiteY4" fmla="*/ 2183773 h 2183773"/>
              <a:gd name="connsiteX5" fmla="*/ 932277 w 1588054"/>
              <a:gd name="connsiteY5" fmla="*/ 2117963 h 2183773"/>
              <a:gd name="connsiteX6" fmla="*/ 868717 w 1588054"/>
              <a:gd name="connsiteY6" fmla="*/ 1727409 h 2183773"/>
              <a:gd name="connsiteX7" fmla="*/ 116225 w 1588054"/>
              <a:gd name="connsiteY7" fmla="*/ 642603 h 2183773"/>
              <a:gd name="connsiteX8" fmla="*/ 0 w 1588054"/>
              <a:gd name="connsiteY8" fmla="*/ 567891 h 2183773"/>
              <a:gd name="connsiteX9" fmla="*/ 327872 w 1588054"/>
              <a:gd name="connsiteY9" fmla="*/ 0 h 218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8054" h="2183773">
                <a:moveTo>
                  <a:pt x="327872" y="0"/>
                </a:moveTo>
                <a:lnTo>
                  <a:pt x="510788" y="118292"/>
                </a:lnTo>
                <a:cubicBezTo>
                  <a:pt x="1154406" y="582464"/>
                  <a:pt x="1531952" y="1299400"/>
                  <a:pt x="1585097" y="2051410"/>
                </a:cubicBezTo>
                <a:lnTo>
                  <a:pt x="1588054" y="2183773"/>
                </a:lnTo>
                <a:lnTo>
                  <a:pt x="932943" y="2183773"/>
                </a:lnTo>
                <a:lnTo>
                  <a:pt x="932277" y="2117963"/>
                </a:lnTo>
                <a:cubicBezTo>
                  <a:pt x="924499" y="1988393"/>
                  <a:pt x="903621" y="1857675"/>
                  <a:pt x="868717" y="1727409"/>
                </a:cubicBezTo>
                <a:cubicBezTo>
                  <a:pt x="746551" y="1271481"/>
                  <a:pt x="472804" y="896648"/>
                  <a:pt x="116225" y="642603"/>
                </a:cubicBezTo>
                <a:lnTo>
                  <a:pt x="0" y="567891"/>
                </a:lnTo>
                <a:lnTo>
                  <a:pt x="327872"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Freeform: Shape 51"/>
          <p:cNvSpPr/>
          <p:nvPr userDrawn="1"/>
        </p:nvSpPr>
        <p:spPr>
          <a:xfrm rot="19800000">
            <a:off x="9680792" y="4049342"/>
            <a:ext cx="1590213" cy="2185140"/>
          </a:xfrm>
          <a:custGeom>
            <a:avLst/>
            <a:gdLst>
              <a:gd name="connsiteX0" fmla="*/ 1589747 w 1590213"/>
              <a:gd name="connsiteY0" fmla="*/ 0 h 2185140"/>
              <a:gd name="connsiteX1" fmla="*/ 1590213 w 1590213"/>
              <a:gd name="connsiteY1" fmla="*/ 20834 h 2185140"/>
              <a:gd name="connsiteX2" fmla="*/ 1241066 w 1590213"/>
              <a:gd name="connsiteY2" fmla="*/ 1255449 h 2185140"/>
              <a:gd name="connsiteX3" fmla="*/ 346432 w 1590213"/>
              <a:gd name="connsiteY3" fmla="*/ 2175126 h 2185140"/>
              <a:gd name="connsiteX4" fmla="*/ 328156 w 1590213"/>
              <a:gd name="connsiteY4" fmla="*/ 2185140 h 2185140"/>
              <a:gd name="connsiteX5" fmla="*/ 0 w 1590213"/>
              <a:gd name="connsiteY5" fmla="*/ 1616757 h 2185140"/>
              <a:gd name="connsiteX6" fmla="*/ 25268 w 1590213"/>
              <a:gd name="connsiteY6" fmla="*/ 1602508 h 2185140"/>
              <a:gd name="connsiteX7" fmla="*/ 933729 w 1590213"/>
              <a:gd name="connsiteY7" fmla="*/ 29007 h 2185140"/>
              <a:gd name="connsiteX8" fmla="*/ 933435 w 1590213"/>
              <a:gd name="connsiteY8" fmla="*/ 0 h 2185140"/>
              <a:gd name="connsiteX9" fmla="*/ 1589747 w 1590213"/>
              <a:gd name="connsiteY9" fmla="*/ 0 h 218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0213" h="2185140">
                <a:moveTo>
                  <a:pt x="1589747" y="0"/>
                </a:moveTo>
                <a:lnTo>
                  <a:pt x="1590213" y="20834"/>
                </a:lnTo>
                <a:cubicBezTo>
                  <a:pt x="1579289" y="441455"/>
                  <a:pt x="1466240" y="865435"/>
                  <a:pt x="1241066" y="1255449"/>
                </a:cubicBezTo>
                <a:cubicBezTo>
                  <a:pt x="1015891" y="1645462"/>
                  <a:pt x="705238" y="1955355"/>
                  <a:pt x="346432" y="2175126"/>
                </a:cubicBezTo>
                <a:lnTo>
                  <a:pt x="328156" y="2185140"/>
                </a:lnTo>
                <a:lnTo>
                  <a:pt x="0" y="1616757"/>
                </a:lnTo>
                <a:lnTo>
                  <a:pt x="25268" y="1602508"/>
                </a:lnTo>
                <a:cubicBezTo>
                  <a:pt x="566879" y="1260414"/>
                  <a:pt x="908273" y="669103"/>
                  <a:pt x="933729" y="29007"/>
                </a:cubicBezTo>
                <a:lnTo>
                  <a:pt x="933435" y="0"/>
                </a:lnTo>
                <a:lnTo>
                  <a:pt x="1589747"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Freeform: Shape 52"/>
          <p:cNvSpPr/>
          <p:nvPr userDrawn="1"/>
        </p:nvSpPr>
        <p:spPr>
          <a:xfrm rot="19800000">
            <a:off x="8154437" y="6484759"/>
            <a:ext cx="2521294" cy="895451"/>
          </a:xfrm>
          <a:custGeom>
            <a:avLst/>
            <a:gdLst>
              <a:gd name="connsiteX0" fmla="*/ 2193739 w 2521294"/>
              <a:gd name="connsiteY0" fmla="*/ 13 h 895451"/>
              <a:gd name="connsiteX1" fmla="*/ 2521294 w 2521294"/>
              <a:gd name="connsiteY1" fmla="*/ 567355 h 895451"/>
              <a:gd name="connsiteX2" fmla="*/ 2405186 w 2521294"/>
              <a:gd name="connsiteY2" fmla="*/ 630976 h 895451"/>
              <a:gd name="connsiteX3" fmla="*/ 193902 w 2521294"/>
              <a:gd name="connsiteY3" fmla="*/ 667156 h 895451"/>
              <a:gd name="connsiteX4" fmla="*/ 0 w 2521294"/>
              <a:gd name="connsiteY4" fmla="*/ 567892 h 895451"/>
              <a:gd name="connsiteX5" fmla="*/ 327872 w 2521294"/>
              <a:gd name="connsiteY5" fmla="*/ 0 h 895451"/>
              <a:gd name="connsiteX6" fmla="*/ 450687 w 2521294"/>
              <a:gd name="connsiteY6" fmla="*/ 63299 h 895451"/>
              <a:gd name="connsiteX7" fmla="*/ 1766403 w 2521294"/>
              <a:gd name="connsiteY7" fmla="*/ 172573 h 895451"/>
              <a:gd name="connsiteX8" fmla="*/ 2136412 w 2521294"/>
              <a:gd name="connsiteY8" fmla="*/ 32341 h 895451"/>
              <a:gd name="connsiteX9" fmla="*/ 2193739 w 2521294"/>
              <a:gd name="connsiteY9" fmla="*/ 13 h 8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1294" h="895451">
                <a:moveTo>
                  <a:pt x="2193739" y="13"/>
                </a:moveTo>
                <a:lnTo>
                  <a:pt x="2521294" y="567355"/>
                </a:lnTo>
                <a:lnTo>
                  <a:pt x="2405186" y="630976"/>
                </a:lnTo>
                <a:cubicBezTo>
                  <a:pt x="1727354" y="960956"/>
                  <a:pt x="917695" y="992459"/>
                  <a:pt x="193902" y="667156"/>
                </a:cubicBezTo>
                <a:lnTo>
                  <a:pt x="0" y="567892"/>
                </a:lnTo>
                <a:lnTo>
                  <a:pt x="327872" y="0"/>
                </a:lnTo>
                <a:lnTo>
                  <a:pt x="450687" y="63299"/>
                </a:lnTo>
                <a:cubicBezTo>
                  <a:pt x="848986" y="245083"/>
                  <a:pt x="1310475" y="294738"/>
                  <a:pt x="1766403" y="172573"/>
                </a:cubicBezTo>
                <a:cubicBezTo>
                  <a:pt x="1896668" y="137668"/>
                  <a:pt x="2020313" y="90390"/>
                  <a:pt x="2136412" y="32341"/>
                </a:cubicBezTo>
                <a:lnTo>
                  <a:pt x="2193739" y="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Text Placeholder 5"/>
          <p:cNvSpPr>
            <a:spLocks noGrp="1"/>
          </p:cNvSpPr>
          <p:nvPr userDrawn="1">
            <p:ph type="body" sz="quarter" idx="22" hasCustomPrompt="1"/>
          </p:nvPr>
        </p:nvSpPr>
        <p:spPr>
          <a:xfrm>
            <a:off x="9185928" y="2806224"/>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5" name="Text Placeholder 5"/>
          <p:cNvSpPr>
            <a:spLocks noGrp="1"/>
          </p:cNvSpPr>
          <p:nvPr userDrawn="1">
            <p:ph type="body" sz="quarter" idx="23" hasCustomPrompt="1"/>
          </p:nvPr>
        </p:nvSpPr>
        <p:spPr>
          <a:xfrm>
            <a:off x="9185928" y="6727801"/>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6" name="Text Placeholder 5"/>
          <p:cNvSpPr>
            <a:spLocks noGrp="1"/>
          </p:cNvSpPr>
          <p:nvPr userDrawn="1">
            <p:ph type="body" sz="quarter" idx="24" hasCustomPrompt="1"/>
          </p:nvPr>
        </p:nvSpPr>
        <p:spPr>
          <a:xfrm>
            <a:off x="10319816" y="4674080"/>
            <a:ext cx="573658" cy="56941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00</a:t>
            </a:r>
            <a:endParaRPr kumimoji="1" lang="ja-JP" altLang="en-US" dirty="0"/>
          </a:p>
        </p:txBody>
      </p:sp>
      <p:sp>
        <p:nvSpPr>
          <p:cNvPr id="57" name="Text Placeholder 5"/>
          <p:cNvSpPr>
            <a:spLocks noGrp="1"/>
          </p:cNvSpPr>
          <p:nvPr userDrawn="1">
            <p:ph type="body" sz="quarter" idx="25" hasCustomPrompt="1"/>
          </p:nvPr>
        </p:nvSpPr>
        <p:spPr>
          <a:xfrm>
            <a:off x="7120846" y="4693198"/>
            <a:ext cx="2465051" cy="569418"/>
          </a:xfrm>
        </p:spPr>
        <p:txBody>
          <a:bodyPr anchor="ctr">
            <a:normAutofit/>
          </a:bodyPr>
          <a:lstStyle>
            <a:lvl1pPr marL="0" indent="0" algn="ctr">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8" name="Text Placeholder 5"/>
          <p:cNvSpPr>
            <a:spLocks noGrp="1"/>
          </p:cNvSpPr>
          <p:nvPr userDrawn="1">
            <p:ph type="body" sz="quarter" idx="19" hasCustomPrompt="1"/>
          </p:nvPr>
        </p:nvSpPr>
        <p:spPr>
          <a:xfrm>
            <a:off x="12001500" y="1997249"/>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Text Placeholder 5"/>
          <p:cNvSpPr>
            <a:spLocks noGrp="1"/>
          </p:cNvSpPr>
          <p:nvPr userDrawn="1">
            <p:ph type="body" sz="quarter" idx="20" hasCustomPrompt="1"/>
          </p:nvPr>
        </p:nvSpPr>
        <p:spPr>
          <a:xfrm>
            <a:off x="12001500" y="1338012"/>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0" name="Text Placeholder 5"/>
          <p:cNvSpPr>
            <a:spLocks noGrp="1"/>
          </p:cNvSpPr>
          <p:nvPr userDrawn="1">
            <p:ph type="body" sz="quarter" idx="21" hasCustomPrompt="1"/>
          </p:nvPr>
        </p:nvSpPr>
        <p:spPr>
          <a:xfrm>
            <a:off x="12001500" y="4731437"/>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1" name="Text Placeholder 5"/>
          <p:cNvSpPr>
            <a:spLocks noGrp="1"/>
          </p:cNvSpPr>
          <p:nvPr userDrawn="1">
            <p:ph type="body" sz="quarter" idx="26" hasCustomPrompt="1"/>
          </p:nvPr>
        </p:nvSpPr>
        <p:spPr>
          <a:xfrm>
            <a:off x="12001500" y="4072200"/>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2" name="Text Placeholder 5"/>
          <p:cNvSpPr>
            <a:spLocks noGrp="1"/>
          </p:cNvSpPr>
          <p:nvPr userDrawn="1">
            <p:ph type="body" sz="quarter" idx="27" hasCustomPrompt="1"/>
          </p:nvPr>
        </p:nvSpPr>
        <p:spPr>
          <a:xfrm>
            <a:off x="12001500" y="7465625"/>
            <a:ext cx="4867324" cy="1421200"/>
          </a:xfrm>
        </p:spPr>
        <p:txBody>
          <a:bodyPr anchor="t"/>
          <a:lstStyle>
            <a:lvl1pPr marL="0" indent="0" algn="l">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3" name="Text Placeholder 5"/>
          <p:cNvSpPr>
            <a:spLocks noGrp="1"/>
          </p:cNvSpPr>
          <p:nvPr userDrawn="1">
            <p:ph type="body" sz="quarter" idx="28" hasCustomPrompt="1"/>
          </p:nvPr>
        </p:nvSpPr>
        <p:spPr>
          <a:xfrm>
            <a:off x="12001500" y="6806388"/>
            <a:ext cx="4867324" cy="586241"/>
          </a:xfrm>
        </p:spPr>
        <p:txBody>
          <a:bodyPr anchor="b">
            <a:normAutofit/>
          </a:bodyPr>
          <a:lstStyle>
            <a:lvl1pPr marL="0" indent="0" algn="l">
              <a:lnSpc>
                <a:spcPct val="100000"/>
              </a:lnSpc>
              <a:spcBef>
                <a:spcPts val="0"/>
              </a:spcBef>
              <a:buFontTx/>
              <a:buNone/>
              <a:defRPr sz="28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Heading goes here</a:t>
            </a:r>
            <a:endParaRPr kumimoji="1" lang="ja-JP" altLang="en-US" dirty="0"/>
          </a:p>
        </p:txBody>
      </p:sp>
      <p:sp>
        <p:nvSpPr>
          <p:cNvPr id="64" name="Title 1"/>
          <p:cNvSpPr>
            <a:spLocks noGrp="1"/>
          </p:cNvSpPr>
          <p:nvPr userDrawn="1">
            <p:ph type="title" hasCustomPrompt="1"/>
          </p:nvPr>
        </p:nvSpPr>
        <p:spPr>
          <a:xfrm>
            <a:off x="1403350" y="3633535"/>
            <a:ext cx="4525280" cy="301834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9920711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ar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1943100"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p:ph type="body" sz="quarter" idx="25" hasCustomPrompt="1"/>
          </p:nvPr>
        </p:nvSpPr>
        <p:spPr>
          <a:xfrm>
            <a:off x="2129256"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Freeform: Shape 25"/>
          <p:cNvSpPr/>
          <p:nvPr userDrawn="1"/>
        </p:nvSpPr>
        <p:spPr>
          <a:xfrm>
            <a:off x="7121940"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Text Placeholder 5"/>
          <p:cNvSpPr>
            <a:spLocks noGrp="1"/>
          </p:cNvSpPr>
          <p:nvPr>
            <p:ph type="body" sz="quarter" idx="26" hasCustomPrompt="1"/>
          </p:nvPr>
        </p:nvSpPr>
        <p:spPr>
          <a:xfrm>
            <a:off x="7308096"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Freeform: Shape 27"/>
          <p:cNvSpPr/>
          <p:nvPr userDrawn="1"/>
        </p:nvSpPr>
        <p:spPr>
          <a:xfrm>
            <a:off x="12300781" y="3270250"/>
            <a:ext cx="4044119" cy="3182217"/>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Text Placeholder 5"/>
          <p:cNvSpPr>
            <a:spLocks noGrp="1"/>
          </p:cNvSpPr>
          <p:nvPr>
            <p:ph type="body" sz="quarter" idx="27" hasCustomPrompt="1"/>
          </p:nvPr>
        </p:nvSpPr>
        <p:spPr>
          <a:xfrm>
            <a:off x="12486937" y="4572495"/>
            <a:ext cx="3248651" cy="56941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5300784" y="7188201"/>
            <a:ext cx="7686431" cy="1663700"/>
          </a:xfrm>
        </p:spPr>
        <p:txBody>
          <a:bodyPr anchor="ctr"/>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352953884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arrows ">
    <p:spTree>
      <p:nvGrpSpPr>
        <p:cNvPr id="1" name=""/>
        <p:cNvGrpSpPr/>
        <p:nvPr/>
      </p:nvGrpSpPr>
      <p:grpSpPr>
        <a:xfrm>
          <a:off x="0" y="0"/>
          <a:ext cx="0" cy="0"/>
          <a:chOff x="0" y="0"/>
          <a:chExt cx="0" cy="0"/>
        </a:xfrm>
      </p:grpSpPr>
      <p:sp>
        <p:nvSpPr>
          <p:cNvPr id="26" name="Freeform: Shape 25"/>
          <p:cNvSpPr/>
          <p:nvPr userDrawn="1"/>
        </p:nvSpPr>
        <p:spPr>
          <a:xfrm>
            <a:off x="5287954"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Text Placeholder 5"/>
          <p:cNvSpPr>
            <a:spLocks noGrp="1"/>
          </p:cNvSpPr>
          <p:nvPr>
            <p:ph type="body" sz="quarter" idx="26" hasCustomPrompt="1"/>
          </p:nvPr>
        </p:nvSpPr>
        <p:spPr>
          <a:xfrm>
            <a:off x="5357010" y="464234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25" name="Freeform: Shape 24"/>
          <p:cNvSpPr/>
          <p:nvPr userDrawn="1"/>
        </p:nvSpPr>
        <p:spPr>
          <a:xfrm>
            <a:off x="1403350"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Text Placeholder 5"/>
          <p:cNvSpPr>
            <a:spLocks noGrp="1"/>
          </p:cNvSpPr>
          <p:nvPr>
            <p:ph type="body" sz="quarter" idx="25" hasCustomPrompt="1"/>
          </p:nvPr>
        </p:nvSpPr>
        <p:spPr>
          <a:xfrm>
            <a:off x="1589506" y="464234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Freeform: Shape 27"/>
          <p:cNvSpPr/>
          <p:nvPr userDrawn="1"/>
        </p:nvSpPr>
        <p:spPr>
          <a:xfrm>
            <a:off x="9172558" y="342126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Text Placeholder 5"/>
          <p:cNvSpPr>
            <a:spLocks noGrp="1"/>
          </p:cNvSpPr>
          <p:nvPr>
            <p:ph type="body" sz="quarter" idx="27" hasCustomPrompt="1"/>
          </p:nvPr>
        </p:nvSpPr>
        <p:spPr>
          <a:xfrm>
            <a:off x="9324221" y="4613551"/>
            <a:ext cx="3248651" cy="598048"/>
          </a:xfrm>
        </p:spPr>
        <p:txBody>
          <a:bodyPr anchor="ctr">
            <a:normAutofit/>
          </a:bodyPr>
          <a:lstStyle>
            <a:lvl1pPr marL="0" indent="0" algn="ctr">
              <a:lnSpc>
                <a:spcPct val="100000"/>
              </a:lnSpc>
              <a:spcBef>
                <a:spcPts val="0"/>
              </a:spcBef>
              <a:buFontTx/>
              <a:buNone/>
              <a:defRPr sz="280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5300784" y="7188201"/>
            <a:ext cx="7686431" cy="1663700"/>
          </a:xfrm>
        </p:spPr>
        <p:txBody>
          <a:bodyPr anchor="ctr"/>
          <a:lstStyle>
            <a:lvl1pPr marL="0" indent="0" algn="ctr">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12" name="Freeform: Shape 11"/>
          <p:cNvSpPr/>
          <p:nvPr userDrawn="1"/>
        </p:nvSpPr>
        <p:spPr>
          <a:xfrm>
            <a:off x="13057163" y="3450053"/>
            <a:ext cx="3815617" cy="3002414"/>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Text Placeholder 5"/>
          <p:cNvSpPr>
            <a:spLocks noGrp="1"/>
          </p:cNvSpPr>
          <p:nvPr>
            <p:ph type="body" sz="quarter" idx="28" hasCustomPrompt="1"/>
          </p:nvPr>
        </p:nvSpPr>
        <p:spPr>
          <a:xfrm>
            <a:off x="13026687" y="4642341"/>
            <a:ext cx="3248651" cy="598048"/>
          </a:xfrm>
        </p:spPr>
        <p:txBody>
          <a:bodyPr anchor="ctr">
            <a:normAutofit/>
          </a:bodyPr>
          <a:lstStyle>
            <a:lvl1pPr marL="0" indent="0" algn="ctr">
              <a:lnSpc>
                <a:spcPct val="100000"/>
              </a:lnSpc>
              <a:spcBef>
                <a:spcPts val="0"/>
              </a:spcBef>
              <a:buFontTx/>
              <a:buNone/>
              <a:defRPr sz="2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70940321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34" name="Rectangle 33"/>
          <p:cNvSpPr/>
          <p:nvPr userDrawn="1"/>
        </p:nvSpPr>
        <p:spPr>
          <a:xfrm>
            <a:off x="8415564" y="2873828"/>
            <a:ext cx="3615871" cy="585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userDrawn="1"/>
        </p:nvSpPr>
        <p:spPr>
          <a:xfrm>
            <a:off x="8415564" y="3458935"/>
            <a:ext cx="3615871" cy="11711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userDrawn="1"/>
        </p:nvSpPr>
        <p:spPr>
          <a:xfrm>
            <a:off x="8415564" y="4630056"/>
            <a:ext cx="3615871" cy="25737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userDrawn="1"/>
        </p:nvSpPr>
        <p:spPr>
          <a:xfrm>
            <a:off x="8415564" y="7203848"/>
            <a:ext cx="3615871" cy="314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Text Placeholder 5"/>
          <p:cNvSpPr>
            <a:spLocks noGrp="1"/>
          </p:cNvSpPr>
          <p:nvPr>
            <p:ph type="body" sz="quarter" idx="31" hasCustomPrompt="1"/>
          </p:nvPr>
        </p:nvSpPr>
        <p:spPr>
          <a:xfrm>
            <a:off x="8599174" y="2860737"/>
            <a:ext cx="3248651" cy="569418"/>
          </a:xfrm>
        </p:spPr>
        <p:txBody>
          <a:bodyPr anchor="ctr">
            <a:normAutofit/>
          </a:bodyPr>
          <a:lstStyle>
            <a:lvl1pPr marL="0" indent="0" algn="ct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8599174" y="3599543"/>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8599174" y="4818741"/>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8599174" y="5379809"/>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8599174" y="5940877"/>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8599174" y="6501944"/>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4" name="Rectangle 43"/>
          <p:cNvSpPr/>
          <p:nvPr userDrawn="1"/>
        </p:nvSpPr>
        <p:spPr>
          <a:xfrm>
            <a:off x="12729029" y="2873828"/>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12729029" y="3458935"/>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Rectangle 45"/>
          <p:cNvSpPr/>
          <p:nvPr userDrawn="1"/>
        </p:nvSpPr>
        <p:spPr>
          <a:xfrm>
            <a:off x="12729029" y="4630056"/>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Rectangle 46"/>
          <p:cNvSpPr/>
          <p:nvPr userDrawn="1"/>
        </p:nvSpPr>
        <p:spPr>
          <a:xfrm>
            <a:off x="12729029" y="7203848"/>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Text Placeholder 5"/>
          <p:cNvSpPr>
            <a:spLocks noGrp="1"/>
          </p:cNvSpPr>
          <p:nvPr>
            <p:ph type="body" sz="quarter" idx="37" hasCustomPrompt="1"/>
          </p:nvPr>
        </p:nvSpPr>
        <p:spPr>
          <a:xfrm>
            <a:off x="12912639" y="2860737"/>
            <a:ext cx="3248651" cy="569418"/>
          </a:xfrm>
        </p:spPr>
        <p:txBody>
          <a:bodyPr anchor="ctr">
            <a:normAutofit/>
          </a:bodyPr>
          <a:lstStyle>
            <a:lvl1pPr marL="0" indent="0" algn="ct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12912639" y="3599543"/>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12912639" y="4818741"/>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12912639" y="5379809"/>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12912639" y="5940877"/>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12912639" y="6501944"/>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338180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6" name="Rectangle 5"/>
          <p:cNvSpPr/>
          <p:nvPr userDrawn="1"/>
        </p:nvSpPr>
        <p:spPr>
          <a:xfrm>
            <a:off x="3022600" y="2021279"/>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3022600" y="2606386"/>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3022600" y="3777507"/>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3022600" y="6351299"/>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5" hasCustomPrompt="1"/>
          </p:nvPr>
        </p:nvSpPr>
        <p:spPr>
          <a:xfrm>
            <a:off x="3206210"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6" hasCustomPrompt="1"/>
          </p:nvPr>
        </p:nvSpPr>
        <p:spPr>
          <a:xfrm>
            <a:off x="3206210"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7" hasCustomPrompt="1"/>
          </p:nvPr>
        </p:nvSpPr>
        <p:spPr>
          <a:xfrm>
            <a:off x="3206210"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8" hasCustomPrompt="1"/>
          </p:nvPr>
        </p:nvSpPr>
        <p:spPr>
          <a:xfrm>
            <a:off x="3206210"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2" name="Text Placeholder 5"/>
          <p:cNvSpPr>
            <a:spLocks noGrp="1"/>
          </p:cNvSpPr>
          <p:nvPr>
            <p:ph type="body" sz="quarter" idx="29" hasCustomPrompt="1"/>
          </p:nvPr>
        </p:nvSpPr>
        <p:spPr>
          <a:xfrm>
            <a:off x="3206210"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30" hasCustomPrompt="1"/>
          </p:nvPr>
        </p:nvSpPr>
        <p:spPr>
          <a:xfrm>
            <a:off x="3206210"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Rectangle 33"/>
          <p:cNvSpPr/>
          <p:nvPr userDrawn="1"/>
        </p:nvSpPr>
        <p:spPr>
          <a:xfrm>
            <a:off x="7336064" y="2021279"/>
            <a:ext cx="3615871" cy="585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userDrawn="1"/>
        </p:nvSpPr>
        <p:spPr>
          <a:xfrm>
            <a:off x="7336064" y="2606386"/>
            <a:ext cx="3615871" cy="11711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userDrawn="1"/>
        </p:nvSpPr>
        <p:spPr>
          <a:xfrm>
            <a:off x="7336064" y="3777507"/>
            <a:ext cx="3615871" cy="257379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userDrawn="1"/>
        </p:nvSpPr>
        <p:spPr>
          <a:xfrm>
            <a:off x="7336064" y="6351299"/>
            <a:ext cx="3615871" cy="314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Text Placeholder 5"/>
          <p:cNvSpPr>
            <a:spLocks noGrp="1"/>
          </p:cNvSpPr>
          <p:nvPr>
            <p:ph type="body" sz="quarter" idx="31" hasCustomPrompt="1"/>
          </p:nvPr>
        </p:nvSpPr>
        <p:spPr>
          <a:xfrm>
            <a:off x="7519674"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7519674"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7519674"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7519674"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7519674"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7519674"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4" name="Rectangle 43"/>
          <p:cNvSpPr/>
          <p:nvPr userDrawn="1"/>
        </p:nvSpPr>
        <p:spPr>
          <a:xfrm>
            <a:off x="11649529" y="2021279"/>
            <a:ext cx="3615871" cy="5851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11649529" y="2606386"/>
            <a:ext cx="3615871" cy="1171121"/>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Rectangle 45"/>
          <p:cNvSpPr/>
          <p:nvPr userDrawn="1"/>
        </p:nvSpPr>
        <p:spPr>
          <a:xfrm>
            <a:off x="11649529" y="3777507"/>
            <a:ext cx="3615871" cy="257379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Rectangle 46"/>
          <p:cNvSpPr/>
          <p:nvPr userDrawn="1"/>
        </p:nvSpPr>
        <p:spPr>
          <a:xfrm>
            <a:off x="11649529" y="6351299"/>
            <a:ext cx="3615871" cy="3145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Text Placeholder 5"/>
          <p:cNvSpPr>
            <a:spLocks noGrp="1"/>
          </p:cNvSpPr>
          <p:nvPr>
            <p:ph type="body" sz="quarter" idx="37" hasCustomPrompt="1"/>
          </p:nvPr>
        </p:nvSpPr>
        <p:spPr>
          <a:xfrm>
            <a:off x="11833139" y="2008188"/>
            <a:ext cx="3248651" cy="569418"/>
          </a:xfrm>
        </p:spPr>
        <p:txBody>
          <a:bodyPr anchor="ctr">
            <a:normAutofit/>
          </a:bodyPr>
          <a:lstStyle>
            <a:lvl1pPr marL="0" indent="0" algn="ctr">
              <a:lnSpc>
                <a:spcPct val="100000"/>
              </a:lnSpc>
              <a:spcBef>
                <a:spcPts val="0"/>
              </a:spcBef>
              <a:buFontTx/>
              <a:buNone/>
              <a:defRPr sz="18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11833139" y="2746994"/>
            <a:ext cx="3248651" cy="841828"/>
          </a:xfrm>
        </p:spPr>
        <p:txBody>
          <a:bodyPr anchor="ctr">
            <a:normAutofit/>
          </a:bodyPr>
          <a:lstStyle>
            <a:lvl1pPr marL="0" indent="0" algn="ctr">
              <a:lnSpc>
                <a:spcPct val="100000"/>
              </a:lnSpc>
              <a:spcBef>
                <a:spcPts val="0"/>
              </a:spcBef>
              <a:buFontTx/>
              <a:buNone/>
              <a:defRPr sz="36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11833139" y="3966192"/>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11833139" y="4527260"/>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11833139" y="5088328"/>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11833139" y="5649395"/>
            <a:ext cx="3242215"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7" name="Title 1"/>
          <p:cNvSpPr>
            <a:spLocks noGrp="1"/>
          </p:cNvSpPr>
          <p:nvPr>
            <p:ph type="title" hasCustomPrompt="1"/>
          </p:nvPr>
        </p:nvSpPr>
        <p:spPr>
          <a:xfrm>
            <a:off x="1943100" y="7000825"/>
            <a:ext cx="5184775" cy="2048004"/>
          </a:xfrm>
        </p:spPr>
        <p:txBody>
          <a:bodyPr anchor="ctr"/>
          <a:lstStyle>
            <a:lvl1pPr algn="r">
              <a:defRPr/>
            </a:lvl1pPr>
          </a:lstStyle>
          <a:p>
            <a:r>
              <a:rPr kumimoji="1" lang="en-US" altLang="ja-JP" dirty="0"/>
              <a:t>Slide title</a:t>
            </a:r>
            <a:endParaRPr kumimoji="1" lang="ja-JP" altLang="en-US" dirty="0"/>
          </a:p>
        </p:txBody>
      </p:sp>
      <p:sp>
        <p:nvSpPr>
          <p:cNvPr id="58"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1005147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me 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209672" y="4215132"/>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4209672" y="5146691"/>
            <a:ext cx="12135229"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4209672" y="6078250"/>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4209672" y="7009809"/>
            <a:ext cx="12135229"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4209672" y="7941368"/>
            <a:ext cx="12135229"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22" hasCustomPrompt="1"/>
          </p:nvPr>
        </p:nvSpPr>
        <p:spPr>
          <a:xfrm>
            <a:off x="4209672"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5951476"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7693280"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9435084"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11176888"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12918692"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6" name="Text Placeholder 5"/>
          <p:cNvSpPr>
            <a:spLocks noGrp="1"/>
          </p:cNvSpPr>
          <p:nvPr>
            <p:ph type="body" sz="quarter" idx="28" hasCustomPrompt="1"/>
          </p:nvPr>
        </p:nvSpPr>
        <p:spPr>
          <a:xfrm>
            <a:off x="14660494" y="3487638"/>
            <a:ext cx="1673557" cy="569418"/>
          </a:xfrm>
        </p:spPr>
        <p:txBody>
          <a:bodyPr anchor="ctr">
            <a:normAutofit/>
          </a:bodyPr>
          <a:lstStyle>
            <a:lvl1pPr marL="0" indent="0" algn="ctr">
              <a:lnSpc>
                <a:spcPct val="100000"/>
              </a:lnSpc>
              <a:spcBef>
                <a:spcPts val="0"/>
              </a:spcBef>
              <a:buFontTx/>
              <a:buNone/>
              <a:defRPr sz="1600">
                <a:solidFill>
                  <a:schemeClr val="tx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1403350" y="4398423"/>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8" name="Text Placeholder 5"/>
          <p:cNvSpPr>
            <a:spLocks noGrp="1"/>
          </p:cNvSpPr>
          <p:nvPr>
            <p:ph type="body" sz="quarter" idx="30" hasCustomPrompt="1"/>
          </p:nvPr>
        </p:nvSpPr>
        <p:spPr>
          <a:xfrm>
            <a:off x="1403350" y="5329982"/>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31" hasCustomPrompt="1"/>
          </p:nvPr>
        </p:nvSpPr>
        <p:spPr>
          <a:xfrm>
            <a:off x="1403350" y="6261541"/>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32" hasCustomPrompt="1"/>
          </p:nvPr>
        </p:nvSpPr>
        <p:spPr>
          <a:xfrm>
            <a:off x="1403350" y="7180887"/>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33" hasCustomPrompt="1"/>
          </p:nvPr>
        </p:nvSpPr>
        <p:spPr>
          <a:xfrm>
            <a:off x="1403350" y="8124659"/>
            <a:ext cx="2601605" cy="569418"/>
          </a:xfrm>
        </p:spPr>
        <p:txBody>
          <a:bodyPr anchor="ctr">
            <a:normAutofit/>
          </a:bodyPr>
          <a:lstStyle>
            <a:lvl1pPr marL="0" indent="0" algn="r">
              <a:lnSpc>
                <a:spcPct val="100000"/>
              </a:lnSpc>
              <a:spcBef>
                <a:spcPts val="0"/>
              </a:spcBef>
              <a:buFontTx/>
              <a:buNone/>
              <a:defRPr sz="2000">
                <a:solidFill>
                  <a:schemeClr val="tx2"/>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itle 1"/>
          <p:cNvSpPr>
            <a:spLocks noGrp="1"/>
          </p:cNvSpPr>
          <p:nvPr>
            <p:ph type="title" hasCustomPrompt="1"/>
          </p:nvPr>
        </p:nvSpPr>
        <p:spPr>
          <a:xfrm>
            <a:off x="3022600" y="1250122"/>
            <a:ext cx="12242800" cy="1042908"/>
          </a:xfrm>
        </p:spPr>
        <p:txBody>
          <a:bodyPr anchor="b"/>
          <a:lstStyle>
            <a:lvl1pPr algn="ctr">
              <a:defRPr/>
            </a:lvl1pPr>
          </a:lstStyle>
          <a:p>
            <a:r>
              <a:rPr kumimoji="1" lang="en-US" altLang="ja-JP" dirty="0"/>
              <a:t>Slide title goes here</a:t>
            </a:r>
            <a:endParaRPr kumimoji="1" lang="ja-JP" altLang="en-US" dirty="0"/>
          </a:p>
        </p:txBody>
      </p:sp>
      <p:sp>
        <p:nvSpPr>
          <p:cNvPr id="23"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tx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37489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and text 3">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8288000" cy="701516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8" name="Title 1"/>
          <p:cNvSpPr>
            <a:spLocks noGrp="1"/>
          </p:cNvSpPr>
          <p:nvPr>
            <p:ph type="title" hasCustomPrompt="1"/>
          </p:nvPr>
        </p:nvSpPr>
        <p:spPr>
          <a:xfrm>
            <a:off x="1403350" y="7492809"/>
            <a:ext cx="5724525" cy="1054484"/>
          </a:xfrm>
        </p:spPr>
        <p:txBody>
          <a:bodyPr anchor="ctr"/>
          <a:lstStyle>
            <a:lvl1pPr algn="r">
              <a:defRPr/>
            </a:lvl1pPr>
          </a:lstStyle>
          <a:p>
            <a:r>
              <a:rPr kumimoji="1" lang="en-US" altLang="ja-JP" dirty="0"/>
              <a:t>Slide title</a:t>
            </a:r>
            <a:endParaRPr kumimoji="1" lang="ja-JP" altLang="en-US" dirty="0"/>
          </a:p>
        </p:txBody>
      </p:sp>
      <p:sp>
        <p:nvSpPr>
          <p:cNvPr id="10" name="Text Placeholder 5"/>
          <p:cNvSpPr>
            <a:spLocks noGrp="1"/>
          </p:cNvSpPr>
          <p:nvPr>
            <p:ph type="body" sz="quarter" idx="12" hasCustomPrompt="1"/>
          </p:nvPr>
        </p:nvSpPr>
        <p:spPr>
          <a:xfrm>
            <a:off x="7578969" y="7188201"/>
            <a:ext cx="7686431" cy="1663700"/>
          </a:xfrm>
        </p:spPr>
        <p:txBody>
          <a:bodyPr anchor="ctr"/>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89801525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me Table 2">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4209671" y="4363259"/>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Text Placeholder 5"/>
          <p:cNvSpPr>
            <a:spLocks noGrp="1"/>
          </p:cNvSpPr>
          <p:nvPr>
            <p:ph type="body" sz="quarter" idx="22" hasCustomPrompt="1"/>
          </p:nvPr>
        </p:nvSpPr>
        <p:spPr>
          <a:xfrm>
            <a:off x="420967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6226128"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8242584"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10259040"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12275496"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1429195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1403351" y="436325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34" hasCustomPrompt="1"/>
          </p:nvPr>
        </p:nvSpPr>
        <p:spPr>
          <a:xfrm>
            <a:off x="5217900"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35" hasCustomPrompt="1"/>
          </p:nvPr>
        </p:nvSpPr>
        <p:spPr>
          <a:xfrm>
            <a:off x="7234356"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6" hasCustomPrompt="1"/>
          </p:nvPr>
        </p:nvSpPr>
        <p:spPr>
          <a:xfrm>
            <a:off x="9250812"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7" name="Text Placeholder 5"/>
          <p:cNvSpPr>
            <a:spLocks noGrp="1"/>
          </p:cNvSpPr>
          <p:nvPr>
            <p:ph type="body" sz="quarter" idx="37" hasCustomPrompt="1"/>
          </p:nvPr>
        </p:nvSpPr>
        <p:spPr>
          <a:xfrm>
            <a:off x="11267268"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8" name="Text Placeholder 5"/>
          <p:cNvSpPr>
            <a:spLocks noGrp="1"/>
          </p:cNvSpPr>
          <p:nvPr>
            <p:ph type="body" sz="quarter" idx="38" hasCustomPrompt="1"/>
          </p:nvPr>
        </p:nvSpPr>
        <p:spPr>
          <a:xfrm>
            <a:off x="13283724"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9" name="Text Placeholder 5"/>
          <p:cNvSpPr>
            <a:spLocks noGrp="1"/>
          </p:cNvSpPr>
          <p:nvPr>
            <p:ph type="body" sz="quarter" idx="39" hasCustomPrompt="1"/>
          </p:nvPr>
        </p:nvSpPr>
        <p:spPr>
          <a:xfrm>
            <a:off x="15300183" y="3610879"/>
            <a:ext cx="1009934" cy="569418"/>
          </a:xfrm>
        </p:spPr>
        <p:txBody>
          <a:bodyPr anchor="ctr">
            <a:normAutofit/>
          </a:bodyPr>
          <a:lstStyle>
            <a:lvl1pPr marL="0" indent="0" algn="ctr">
              <a:lnSpc>
                <a:spcPct val="100000"/>
              </a:lnSpc>
              <a:spcBef>
                <a:spcPts val="0"/>
              </a:spcBef>
              <a:buFontTx/>
              <a:buNone/>
              <a:defRPr sz="1600">
                <a:solidFill>
                  <a:schemeClr val="bg2"/>
                </a:solidFill>
                <a:latin typeface="+mn-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0" name="Rectangle 29"/>
          <p:cNvSpPr/>
          <p:nvPr userDrawn="1"/>
        </p:nvSpPr>
        <p:spPr>
          <a:xfrm>
            <a:off x="4209671" y="4932677"/>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Text Placeholder 5"/>
          <p:cNvSpPr>
            <a:spLocks noGrp="1"/>
          </p:cNvSpPr>
          <p:nvPr>
            <p:ph type="body" sz="quarter" idx="40" hasCustomPrompt="1"/>
          </p:nvPr>
        </p:nvSpPr>
        <p:spPr>
          <a:xfrm>
            <a:off x="1403351" y="4932677"/>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2" name="Rectangle 31"/>
          <p:cNvSpPr/>
          <p:nvPr userDrawn="1"/>
        </p:nvSpPr>
        <p:spPr>
          <a:xfrm>
            <a:off x="4209671" y="5502095"/>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Text Placeholder 5"/>
          <p:cNvSpPr>
            <a:spLocks noGrp="1"/>
          </p:cNvSpPr>
          <p:nvPr>
            <p:ph type="body" sz="quarter" idx="41" hasCustomPrompt="1"/>
          </p:nvPr>
        </p:nvSpPr>
        <p:spPr>
          <a:xfrm>
            <a:off x="1403351" y="5502095"/>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4" name="Rectangle 33"/>
          <p:cNvSpPr/>
          <p:nvPr userDrawn="1"/>
        </p:nvSpPr>
        <p:spPr>
          <a:xfrm>
            <a:off x="4209671" y="6071513"/>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Text Placeholder 5"/>
          <p:cNvSpPr>
            <a:spLocks noGrp="1"/>
          </p:cNvSpPr>
          <p:nvPr>
            <p:ph type="body" sz="quarter" idx="42" hasCustomPrompt="1"/>
          </p:nvPr>
        </p:nvSpPr>
        <p:spPr>
          <a:xfrm>
            <a:off x="1403351" y="6071513"/>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6" name="Rectangle 35"/>
          <p:cNvSpPr/>
          <p:nvPr userDrawn="1"/>
        </p:nvSpPr>
        <p:spPr>
          <a:xfrm>
            <a:off x="4209671" y="6640931"/>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Text Placeholder 5"/>
          <p:cNvSpPr>
            <a:spLocks noGrp="1"/>
          </p:cNvSpPr>
          <p:nvPr>
            <p:ph type="body" sz="quarter" idx="43" hasCustomPrompt="1"/>
          </p:nvPr>
        </p:nvSpPr>
        <p:spPr>
          <a:xfrm>
            <a:off x="1403351" y="6640931"/>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38" name="Rectangle 37"/>
          <p:cNvSpPr/>
          <p:nvPr userDrawn="1"/>
        </p:nvSpPr>
        <p:spPr>
          <a:xfrm>
            <a:off x="4209671" y="7210349"/>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Text Placeholder 5"/>
          <p:cNvSpPr>
            <a:spLocks noGrp="1"/>
          </p:cNvSpPr>
          <p:nvPr>
            <p:ph type="body" sz="quarter" idx="44" hasCustomPrompt="1"/>
          </p:nvPr>
        </p:nvSpPr>
        <p:spPr>
          <a:xfrm>
            <a:off x="1403351" y="721034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0" name="Rectangle 39"/>
          <p:cNvSpPr/>
          <p:nvPr userDrawn="1"/>
        </p:nvSpPr>
        <p:spPr>
          <a:xfrm>
            <a:off x="4209671" y="7747989"/>
            <a:ext cx="12135229" cy="56941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Text Placeholder 5"/>
          <p:cNvSpPr>
            <a:spLocks noGrp="1"/>
          </p:cNvSpPr>
          <p:nvPr>
            <p:ph type="body" sz="quarter" idx="45" hasCustomPrompt="1"/>
          </p:nvPr>
        </p:nvSpPr>
        <p:spPr>
          <a:xfrm>
            <a:off x="1403351" y="7747989"/>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2" name="Rectangle 41"/>
          <p:cNvSpPr/>
          <p:nvPr userDrawn="1"/>
        </p:nvSpPr>
        <p:spPr>
          <a:xfrm>
            <a:off x="4209671" y="8317407"/>
            <a:ext cx="12135229" cy="5694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Text Placeholder 5"/>
          <p:cNvSpPr>
            <a:spLocks noGrp="1"/>
          </p:cNvSpPr>
          <p:nvPr>
            <p:ph type="body" sz="quarter" idx="46" hasCustomPrompt="1"/>
          </p:nvPr>
        </p:nvSpPr>
        <p:spPr>
          <a:xfrm>
            <a:off x="1403351" y="8317407"/>
            <a:ext cx="2601604" cy="569418"/>
          </a:xfrm>
        </p:spPr>
        <p:txBody>
          <a:bodyPr anchor="ctr">
            <a:normAutofit/>
          </a:bodyPr>
          <a:lstStyle>
            <a:lvl1pPr marL="0" indent="0" algn="r">
              <a:lnSpc>
                <a:spcPct val="100000"/>
              </a:lnSpc>
              <a:spcBef>
                <a:spcPts val="0"/>
              </a:spcBef>
              <a:buFontTx/>
              <a:buNone/>
              <a:defRPr sz="200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4" name="Title 1"/>
          <p:cNvSpPr>
            <a:spLocks noGrp="1"/>
          </p:cNvSpPr>
          <p:nvPr>
            <p:ph type="title" hasCustomPrompt="1"/>
          </p:nvPr>
        </p:nvSpPr>
        <p:spPr>
          <a:xfrm>
            <a:off x="3022600" y="1250122"/>
            <a:ext cx="12242800" cy="1042908"/>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45" name="Text Placeholder 5"/>
          <p:cNvSpPr>
            <a:spLocks noGrp="1"/>
          </p:cNvSpPr>
          <p:nvPr>
            <p:ph type="body" sz="quarter" idx="15" hasCustomPrompt="1"/>
          </p:nvPr>
        </p:nvSpPr>
        <p:spPr>
          <a:xfrm>
            <a:off x="3022601" y="2293030"/>
            <a:ext cx="12242800" cy="440459"/>
          </a:xfrm>
        </p:spPr>
        <p:txBody>
          <a:bodyPr anchor="t"/>
          <a:lstStyle>
            <a:lvl1pPr marL="0" indent="0" algn="ctr">
              <a:lnSpc>
                <a:spcPct val="100000"/>
              </a:lnSpc>
              <a:spcBef>
                <a:spcPts val="0"/>
              </a:spcBef>
              <a:buFontTx/>
              <a:buNone/>
              <a:defRPr>
                <a:solidFill>
                  <a:schemeClr val="bg2"/>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9972557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able 5x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Rectangle 4"/>
          <p:cNvSpPr/>
          <p:nvPr userDrawn="1"/>
        </p:nvSpPr>
        <p:spPr>
          <a:xfrm>
            <a:off x="9143999" y="3270250"/>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9143999" y="4201809"/>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9143999" y="513336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9143999" y="6064927"/>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9143999" y="6996486"/>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Rectangle 9"/>
          <p:cNvSpPr/>
          <p:nvPr userDrawn="1"/>
        </p:nvSpPr>
        <p:spPr>
          <a:xfrm>
            <a:off x="6515101" y="2338691"/>
            <a:ext cx="2628899" cy="9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Rectangle 10"/>
          <p:cNvSpPr/>
          <p:nvPr userDrawn="1"/>
        </p:nvSpPr>
        <p:spPr>
          <a:xfrm>
            <a:off x="9143999" y="2338691"/>
            <a:ext cx="7740651" cy="9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userDrawn="1"/>
        </p:nvSpPr>
        <p:spPr>
          <a:xfrm>
            <a:off x="6515100" y="3270250"/>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userDrawn="1"/>
        </p:nvSpPr>
        <p:spPr>
          <a:xfrm>
            <a:off x="6515100" y="4201809"/>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userDrawn="1"/>
        </p:nvSpPr>
        <p:spPr>
          <a:xfrm>
            <a:off x="6515100" y="513336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userDrawn="1"/>
        </p:nvSpPr>
        <p:spPr>
          <a:xfrm>
            <a:off x="6515100" y="6064927"/>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6515100" y="6996486"/>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2" hasCustomPrompt="1"/>
          </p:nvPr>
        </p:nvSpPr>
        <p:spPr>
          <a:xfrm>
            <a:off x="6658841" y="2521982"/>
            <a:ext cx="234141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9423976" y="2519762"/>
            <a:ext cx="3508663"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13096010" y="2519762"/>
            <a:ext cx="3508663"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6658841" y="3453541"/>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6658841" y="4385100"/>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6658841" y="5316659"/>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6658841" y="6248218"/>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6658841" y="7179777"/>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9432636" y="3449429"/>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9432636" y="4376547"/>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9432636" y="533067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9432636" y="6259968"/>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9432636" y="718898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13082155" y="3449429"/>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13082155" y="4376547"/>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13082155" y="533067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13082155" y="6259968"/>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13082155" y="7188984"/>
            <a:ext cx="3503016"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517651" y="5141913"/>
            <a:ext cx="49974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1403351" y="1398589"/>
            <a:ext cx="4385142"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1422400" y="5360988"/>
            <a:ext cx="43688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626184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5x3">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9143999" y="2332814"/>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5"/>
          <p:cNvSpPr/>
          <p:nvPr userDrawn="1"/>
        </p:nvSpPr>
        <p:spPr>
          <a:xfrm>
            <a:off x="9143999" y="3269260"/>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Rectangle 6"/>
          <p:cNvSpPr/>
          <p:nvPr userDrawn="1"/>
        </p:nvSpPr>
        <p:spPr>
          <a:xfrm>
            <a:off x="9143999" y="4205706"/>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Rectangle 7"/>
          <p:cNvSpPr/>
          <p:nvPr userDrawn="1"/>
        </p:nvSpPr>
        <p:spPr>
          <a:xfrm>
            <a:off x="9143999" y="5142152"/>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Rectangle 8"/>
          <p:cNvSpPr/>
          <p:nvPr userDrawn="1"/>
        </p:nvSpPr>
        <p:spPr>
          <a:xfrm>
            <a:off x="9143999" y="607859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Rectangle 9"/>
          <p:cNvSpPr/>
          <p:nvPr userDrawn="1"/>
        </p:nvSpPr>
        <p:spPr>
          <a:xfrm>
            <a:off x="6515101" y="1396368"/>
            <a:ext cx="2628899" cy="93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Rectangle 10"/>
          <p:cNvSpPr/>
          <p:nvPr userDrawn="1"/>
        </p:nvSpPr>
        <p:spPr>
          <a:xfrm>
            <a:off x="9144000" y="1396368"/>
            <a:ext cx="7740651" cy="93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userDrawn="1"/>
        </p:nvSpPr>
        <p:spPr>
          <a:xfrm>
            <a:off x="6515100" y="2332814"/>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userDrawn="1"/>
        </p:nvSpPr>
        <p:spPr>
          <a:xfrm>
            <a:off x="6515100" y="3269260"/>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userDrawn="1"/>
        </p:nvSpPr>
        <p:spPr>
          <a:xfrm>
            <a:off x="6515100" y="4205706"/>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userDrawn="1"/>
        </p:nvSpPr>
        <p:spPr>
          <a:xfrm>
            <a:off x="6515100" y="5142152"/>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6515100" y="607859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Text Placeholder 5"/>
          <p:cNvSpPr>
            <a:spLocks noGrp="1"/>
          </p:cNvSpPr>
          <p:nvPr>
            <p:ph type="body" sz="quarter" idx="22" hasCustomPrompt="1"/>
          </p:nvPr>
        </p:nvSpPr>
        <p:spPr>
          <a:xfrm>
            <a:off x="6658841" y="1557228"/>
            <a:ext cx="234141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9311516"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11842621"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6658841" y="2549866"/>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6658841" y="3481425"/>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6658841" y="4412984"/>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6658841" y="5344543"/>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6658841" y="6276102"/>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9320175"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9320175"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9320175"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9320175"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9320175"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11828765"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11828765"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11828765"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11828765"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11828765"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cxnSp>
        <p:nvCxnSpPr>
          <p:cNvPr id="40" name="Straight Connector 39"/>
          <p:cNvCxnSpPr/>
          <p:nvPr userDrawn="1"/>
        </p:nvCxnSpPr>
        <p:spPr>
          <a:xfrm>
            <a:off x="1517651" y="5141913"/>
            <a:ext cx="49974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1403351" y="1398589"/>
            <a:ext cx="431230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1422400" y="5360988"/>
            <a:ext cx="4296229"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37"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38"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
        <p:nvSpPr>
          <p:cNvPr id="39" name="Rectangle 38"/>
          <p:cNvSpPr/>
          <p:nvPr userDrawn="1"/>
        </p:nvSpPr>
        <p:spPr>
          <a:xfrm>
            <a:off x="9143999" y="7015044"/>
            <a:ext cx="7740652" cy="9360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Rectangle 42"/>
          <p:cNvSpPr/>
          <p:nvPr userDrawn="1"/>
        </p:nvSpPr>
        <p:spPr>
          <a:xfrm>
            <a:off x="9143999" y="7951488"/>
            <a:ext cx="7740652" cy="936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 name="Rectangle 43"/>
          <p:cNvSpPr/>
          <p:nvPr userDrawn="1"/>
        </p:nvSpPr>
        <p:spPr>
          <a:xfrm>
            <a:off x="6515100" y="7015044"/>
            <a:ext cx="2628900" cy="936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Rectangle 44"/>
          <p:cNvSpPr/>
          <p:nvPr userDrawn="1"/>
        </p:nvSpPr>
        <p:spPr>
          <a:xfrm>
            <a:off x="6515100" y="7951488"/>
            <a:ext cx="2628900" cy="936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Text Placeholder 5"/>
          <p:cNvSpPr>
            <a:spLocks noGrp="1"/>
          </p:cNvSpPr>
          <p:nvPr>
            <p:ph type="body" sz="quarter" idx="40" hasCustomPrompt="1"/>
          </p:nvPr>
        </p:nvSpPr>
        <p:spPr>
          <a:xfrm>
            <a:off x="6658841" y="7203220"/>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7" name="Text Placeholder 5"/>
          <p:cNvSpPr>
            <a:spLocks noGrp="1"/>
          </p:cNvSpPr>
          <p:nvPr>
            <p:ph type="body" sz="quarter" idx="41" hasCustomPrompt="1"/>
          </p:nvPr>
        </p:nvSpPr>
        <p:spPr>
          <a:xfrm>
            <a:off x="6658841" y="8134779"/>
            <a:ext cx="2341418" cy="569418"/>
          </a:xfrm>
        </p:spPr>
        <p:txBody>
          <a:bodyPr anchor="ctr">
            <a:normAutofit/>
          </a:bodyPr>
          <a:lstStyle>
            <a:lvl1pPr marL="0" indent="0" algn="ctr">
              <a:lnSpc>
                <a:spcPct val="100000"/>
              </a:lnSpc>
              <a:spcBef>
                <a:spcPts val="0"/>
              </a:spcBef>
              <a:buFontTx/>
              <a:buNone/>
              <a:defRPr sz="2000" i="0">
                <a:solidFill>
                  <a:schemeClr val="tx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48" name="Text Placeholder 5"/>
          <p:cNvSpPr>
            <a:spLocks noGrp="1"/>
          </p:cNvSpPr>
          <p:nvPr>
            <p:ph type="body" sz="quarter" idx="42" hasCustomPrompt="1"/>
          </p:nvPr>
        </p:nvSpPr>
        <p:spPr>
          <a:xfrm>
            <a:off x="9320175"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49" name="Text Placeholder 5"/>
          <p:cNvSpPr>
            <a:spLocks noGrp="1"/>
          </p:cNvSpPr>
          <p:nvPr>
            <p:ph type="body" sz="quarter" idx="43" hasCustomPrompt="1"/>
          </p:nvPr>
        </p:nvSpPr>
        <p:spPr>
          <a:xfrm>
            <a:off x="9320175"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44" hasCustomPrompt="1"/>
          </p:nvPr>
        </p:nvSpPr>
        <p:spPr>
          <a:xfrm>
            <a:off x="11828765"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5" hasCustomPrompt="1"/>
          </p:nvPr>
        </p:nvSpPr>
        <p:spPr>
          <a:xfrm>
            <a:off x="11828765"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6" hasCustomPrompt="1"/>
          </p:nvPr>
        </p:nvSpPr>
        <p:spPr>
          <a:xfrm>
            <a:off x="14337355" y="1557228"/>
            <a:ext cx="2379778"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sp>
        <p:nvSpPr>
          <p:cNvPr id="53" name="Text Placeholder 5"/>
          <p:cNvSpPr>
            <a:spLocks noGrp="1"/>
          </p:cNvSpPr>
          <p:nvPr>
            <p:ph type="body" sz="quarter" idx="47" hasCustomPrompt="1"/>
          </p:nvPr>
        </p:nvSpPr>
        <p:spPr>
          <a:xfrm>
            <a:off x="14323499" y="2545754"/>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48" hasCustomPrompt="1"/>
          </p:nvPr>
        </p:nvSpPr>
        <p:spPr>
          <a:xfrm>
            <a:off x="14323499" y="3472872"/>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5" name="Text Placeholder 5"/>
          <p:cNvSpPr>
            <a:spLocks noGrp="1"/>
          </p:cNvSpPr>
          <p:nvPr>
            <p:ph type="body" sz="quarter" idx="49" hasCustomPrompt="1"/>
          </p:nvPr>
        </p:nvSpPr>
        <p:spPr>
          <a:xfrm>
            <a:off x="14323499" y="442699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50" hasCustomPrompt="1"/>
          </p:nvPr>
        </p:nvSpPr>
        <p:spPr>
          <a:xfrm>
            <a:off x="14323499" y="5356293"/>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7" name="Text Placeholder 5"/>
          <p:cNvSpPr>
            <a:spLocks noGrp="1"/>
          </p:cNvSpPr>
          <p:nvPr>
            <p:ph type="body" sz="quarter" idx="51" hasCustomPrompt="1"/>
          </p:nvPr>
        </p:nvSpPr>
        <p:spPr>
          <a:xfrm>
            <a:off x="14323499" y="6285309"/>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52" hasCustomPrompt="1"/>
          </p:nvPr>
        </p:nvSpPr>
        <p:spPr>
          <a:xfrm>
            <a:off x="14323499" y="7214970"/>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59" name="Text Placeholder 5"/>
          <p:cNvSpPr>
            <a:spLocks noGrp="1"/>
          </p:cNvSpPr>
          <p:nvPr>
            <p:ph type="body" sz="quarter" idx="53" hasCustomPrompt="1"/>
          </p:nvPr>
        </p:nvSpPr>
        <p:spPr>
          <a:xfrm>
            <a:off x="14323499" y="8143986"/>
            <a:ext cx="2375948" cy="542247"/>
          </a:xfrm>
        </p:spPr>
        <p:txBody>
          <a:bodyPr anchor="ctr"/>
          <a:lstStyle>
            <a:lvl1pPr marL="0" indent="0" algn="ctr">
              <a:lnSpc>
                <a:spcPct val="100000"/>
              </a:lnSpc>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6373683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text only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5" name="Title 1"/>
          <p:cNvSpPr>
            <a:spLocks noGrp="1"/>
          </p:cNvSpPr>
          <p:nvPr>
            <p:ph type="title" hasCustomPrompt="1"/>
          </p:nvPr>
        </p:nvSpPr>
        <p:spPr>
          <a:xfrm>
            <a:off x="1403351" y="1398589"/>
            <a:ext cx="5111750"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68365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text only 2">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403351" y="1398589"/>
            <a:ext cx="5111750" cy="3648420"/>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1422400" y="5360988"/>
            <a:ext cx="5092700" cy="3022600"/>
          </a:xfrm>
        </p:spPr>
        <p:txBody>
          <a:bodyPr anchor="t"/>
          <a:lstStyle>
            <a:lvl1pPr marL="0" indent="0" algn="just">
              <a:spcBef>
                <a:spcPts val="0"/>
              </a:spcBef>
              <a:buFontTx/>
              <a:buNone/>
              <a:defRPr>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7" name="Footer Placeholder 2"/>
          <p:cNvSpPr>
            <a:spLocks noGrp="1"/>
          </p:cNvSpPr>
          <p:nvPr>
            <p:ph type="ftr" sz="quarter" idx="10"/>
          </p:nvPr>
        </p:nvSpPr>
        <p:spPr>
          <a:xfrm>
            <a:off x="11169650" y="9616425"/>
            <a:ext cx="6781800" cy="547603"/>
          </a:xfrm>
        </p:spPr>
        <p:txBody>
          <a:bodyPr/>
          <a:lstStyle/>
          <a:p>
            <a:r>
              <a:rPr kumimoji="1" lang="en-US" altLang="ja-JP"/>
              <a:t>The Power of PowerPoint - thepopp.com</a:t>
            </a:r>
            <a:endParaRPr kumimoji="1" lang="ja-JP" altLang="en-US" dirty="0"/>
          </a:p>
        </p:txBody>
      </p:sp>
      <p:sp>
        <p:nvSpPr>
          <p:cNvPr id="8" name="Slide Number Placeholder 3"/>
          <p:cNvSpPr>
            <a:spLocks noGrp="1"/>
          </p:cNvSpPr>
          <p:nvPr>
            <p:ph type="sldNum" sz="quarter" idx="11"/>
          </p:nvPr>
        </p:nvSpPr>
        <p:spPr>
          <a:xfrm>
            <a:off x="16757650" y="8877368"/>
            <a:ext cx="1219200" cy="1012858"/>
          </a:xfrm>
        </p:spPr>
        <p:txBody>
          <a:bodyPr/>
          <a:lstStyle>
            <a:lvl1pPr>
              <a:defRPr>
                <a:solidFill>
                  <a:schemeClr val="tx2"/>
                </a:solidFill>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46979902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text only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
        <p:nvSpPr>
          <p:cNvPr id="10" name="Title 1"/>
          <p:cNvSpPr>
            <a:spLocks noGrp="1"/>
          </p:cNvSpPr>
          <p:nvPr>
            <p:ph type="title" hasCustomPrompt="1"/>
          </p:nvPr>
        </p:nvSpPr>
        <p:spPr>
          <a:xfrm>
            <a:off x="11160124" y="1398589"/>
            <a:ext cx="5184775" cy="364842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11179173" y="5360988"/>
            <a:ext cx="5165453" cy="3022600"/>
          </a:xfrm>
        </p:spPr>
        <p:txBody>
          <a:bodyPr anchor="t"/>
          <a:lstStyle>
            <a:lvl1pPr marL="0" indent="0" algn="just">
              <a:spcBef>
                <a:spcPts val="0"/>
              </a:spcBef>
              <a:buFontTx/>
              <a:buNone/>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782903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ext only">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22600" y="3270249"/>
            <a:ext cx="12242800" cy="3744913"/>
          </a:xfrm>
        </p:spPr>
        <p:txBody>
          <a:bodyPr anchor="ctr">
            <a:normAutofit/>
          </a:bodyPr>
          <a:lstStyle>
            <a:lvl1pPr algn="ctr">
              <a:lnSpc>
                <a:spcPct val="130000"/>
              </a:lnSpc>
              <a:defRPr sz="440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4502428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arch">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5271512" y="4720143"/>
            <a:ext cx="5486544" cy="8451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7" name="Group 6"/>
          <p:cNvGrpSpPr/>
          <p:nvPr userDrawn="1"/>
        </p:nvGrpSpPr>
        <p:grpSpPr>
          <a:xfrm rot="2700000">
            <a:off x="5570309" y="4960383"/>
            <a:ext cx="569985" cy="364645"/>
            <a:chOff x="4700814" y="3860800"/>
            <a:chExt cx="907506" cy="580572"/>
          </a:xfrm>
        </p:grpSpPr>
        <p:sp>
          <p:nvSpPr>
            <p:cNvPr id="5" name="Circle: Hollow 4"/>
            <p:cNvSpPr/>
            <p:nvPr userDrawn="1"/>
          </p:nvSpPr>
          <p:spPr>
            <a:xfrm>
              <a:off x="4700814" y="3860800"/>
              <a:ext cx="580572" cy="580572"/>
            </a:xfrm>
            <a:prstGeom prst="donut">
              <a:avLst>
                <a:gd name="adj" fmla="val 10648"/>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Rectangle: Rounded Corners 5"/>
            <p:cNvSpPr/>
            <p:nvPr userDrawn="1"/>
          </p:nvSpPr>
          <p:spPr>
            <a:xfrm>
              <a:off x="5225143" y="4107542"/>
              <a:ext cx="383177" cy="91077"/>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2" name="Text Placeholder 5"/>
          <p:cNvSpPr>
            <a:spLocks noGrp="1"/>
          </p:cNvSpPr>
          <p:nvPr>
            <p:ph type="body" sz="quarter" idx="12" hasCustomPrompt="1"/>
          </p:nvPr>
        </p:nvSpPr>
        <p:spPr>
          <a:xfrm>
            <a:off x="6430691" y="4756843"/>
            <a:ext cx="4155651" cy="753007"/>
          </a:xfrm>
        </p:spPr>
        <p:txBody>
          <a:bodyPr anchor="ctr">
            <a:normAutofit/>
          </a:bodyPr>
          <a:lstStyle>
            <a:lvl1pPr marL="0" indent="0" algn="just">
              <a:lnSpc>
                <a:spcPct val="100000"/>
              </a:lnSpc>
              <a:spcBef>
                <a:spcPts val="0"/>
              </a:spcBef>
              <a:buFontTx/>
              <a:buNone/>
              <a:defRPr sz="24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13" name="Rectangle 12"/>
          <p:cNvSpPr/>
          <p:nvPr userDrawn="1"/>
        </p:nvSpPr>
        <p:spPr>
          <a:xfrm>
            <a:off x="10940872" y="4720143"/>
            <a:ext cx="2227873" cy="84512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Text Placeholder 5"/>
          <p:cNvSpPr>
            <a:spLocks noGrp="1"/>
          </p:cNvSpPr>
          <p:nvPr>
            <p:ph type="body" sz="quarter" idx="22" hasCustomPrompt="1"/>
          </p:nvPr>
        </p:nvSpPr>
        <p:spPr>
          <a:xfrm>
            <a:off x="11098731" y="4857997"/>
            <a:ext cx="1903760" cy="569418"/>
          </a:xfrm>
        </p:spPr>
        <p:txBody>
          <a:bodyPr anchor="ctr">
            <a:normAutofit/>
          </a:bodyPr>
          <a:lstStyle>
            <a:lvl1pPr marL="0" indent="0" algn="ctr">
              <a:lnSpc>
                <a:spcPct val="100000"/>
              </a:lnSpc>
              <a:spcBef>
                <a:spcPts val="0"/>
              </a:spcBef>
              <a:buFontTx/>
              <a:buNone/>
              <a:defRPr sz="2400" i="0">
                <a:solidFill>
                  <a:schemeClr val="bg1"/>
                </a:solidFill>
                <a:latin typeface="+mj-lt"/>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Word</a:t>
            </a:r>
            <a:endParaRPr kumimoji="1" lang="ja-JP" altLang="en-US" dirty="0"/>
          </a:p>
        </p:txBody>
      </p:sp>
      <p:grpSp>
        <p:nvGrpSpPr>
          <p:cNvPr id="17" name="Group 16"/>
          <p:cNvGrpSpPr/>
          <p:nvPr userDrawn="1"/>
        </p:nvGrpSpPr>
        <p:grpSpPr>
          <a:xfrm rot="20515710">
            <a:off x="15428813" y="10820954"/>
            <a:ext cx="478971" cy="1006929"/>
            <a:chOff x="3991428" y="1654628"/>
            <a:chExt cx="478971" cy="1006929"/>
          </a:xfrm>
          <a:solidFill>
            <a:schemeClr val="bg1"/>
          </a:solidFill>
        </p:grpSpPr>
        <p:sp>
          <p:nvSpPr>
            <p:cNvPr id="15" name="Isosceles Triangle 14"/>
            <p:cNvSpPr/>
            <p:nvPr userDrawn="1"/>
          </p:nvSpPr>
          <p:spPr>
            <a:xfrm>
              <a:off x="3991428" y="1654628"/>
              <a:ext cx="478971" cy="725714"/>
            </a:xfrm>
            <a:custGeom>
              <a:avLst/>
              <a:gdLst>
                <a:gd name="connsiteX0" fmla="*/ 0 w 478971"/>
                <a:gd name="connsiteY0" fmla="*/ 725714 h 725714"/>
                <a:gd name="connsiteX1" fmla="*/ 239486 w 478971"/>
                <a:gd name="connsiteY1" fmla="*/ 0 h 725714"/>
                <a:gd name="connsiteX2" fmla="*/ 478971 w 478971"/>
                <a:gd name="connsiteY2" fmla="*/ 725714 h 725714"/>
                <a:gd name="connsiteX3" fmla="*/ 0 w 478971"/>
                <a:gd name="connsiteY3" fmla="*/ 725714 h 725714"/>
                <a:gd name="connsiteX0" fmla="*/ 0 w 478971"/>
                <a:gd name="connsiteY0" fmla="*/ 725714 h 726622"/>
                <a:gd name="connsiteX1" fmla="*/ 239486 w 478971"/>
                <a:gd name="connsiteY1" fmla="*/ 0 h 726622"/>
                <a:gd name="connsiteX2" fmla="*/ 478971 w 478971"/>
                <a:gd name="connsiteY2" fmla="*/ 725714 h 726622"/>
                <a:gd name="connsiteX3" fmla="*/ 237672 w 478971"/>
                <a:gd name="connsiteY3" fmla="*/ 726622 h 726622"/>
                <a:gd name="connsiteX4" fmla="*/ 0 w 478971"/>
                <a:gd name="connsiteY4" fmla="*/ 725714 h 726622"/>
                <a:gd name="connsiteX0" fmla="*/ 0 w 478971"/>
                <a:gd name="connsiteY0" fmla="*/ 725714 h 725714"/>
                <a:gd name="connsiteX1" fmla="*/ 239486 w 478971"/>
                <a:gd name="connsiteY1" fmla="*/ 0 h 725714"/>
                <a:gd name="connsiteX2" fmla="*/ 478971 w 478971"/>
                <a:gd name="connsiteY2" fmla="*/ 725714 h 725714"/>
                <a:gd name="connsiteX3" fmla="*/ 231322 w 478971"/>
                <a:gd name="connsiteY3" fmla="*/ 637722 h 725714"/>
                <a:gd name="connsiteX4" fmla="*/ 0 w 478971"/>
                <a:gd name="connsiteY4" fmla="*/ 725714 h 72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971" h="725714">
                  <a:moveTo>
                    <a:pt x="0" y="725714"/>
                  </a:moveTo>
                  <a:lnTo>
                    <a:pt x="239486" y="0"/>
                  </a:lnTo>
                  <a:lnTo>
                    <a:pt x="478971" y="725714"/>
                  </a:lnTo>
                  <a:lnTo>
                    <a:pt x="231322" y="637722"/>
                  </a:lnTo>
                  <a:lnTo>
                    <a:pt x="0" y="7257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Rectangle 15"/>
            <p:cNvSpPr/>
            <p:nvPr userDrawn="1"/>
          </p:nvSpPr>
          <p:spPr>
            <a:xfrm>
              <a:off x="4175757" y="2255156"/>
              <a:ext cx="110312" cy="4064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369829723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140100447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8288000" cy="10285413"/>
          </a:xfrm>
          <a:solidFill>
            <a:schemeClr val="accent5">
              <a:lumMod val="40000"/>
              <a:lumOff val="60000"/>
            </a:schemeClr>
          </a:solidFill>
        </p:spPr>
        <p:txBody>
          <a:bodyPr/>
          <a:lstStyle>
            <a:lvl1pPr marL="0" marR="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1371417"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dirty="0"/>
              <a:t>Click icon to add picture</a:t>
            </a:r>
            <a:endParaRPr kumimoji="1" lang="ja-JP" altLang="en-US" dirty="0"/>
          </a:p>
        </p:txBody>
      </p:sp>
      <p:sp>
        <p:nvSpPr>
          <p:cNvPr id="4" name="Title 1"/>
          <p:cNvSpPr>
            <a:spLocks noGrp="1"/>
          </p:cNvSpPr>
          <p:nvPr>
            <p:ph type="title" hasCustomPrompt="1"/>
          </p:nvPr>
        </p:nvSpPr>
        <p:spPr>
          <a:xfrm>
            <a:off x="1403350" y="4387808"/>
            <a:ext cx="15481300" cy="1357396"/>
          </a:xfrm>
        </p:spPr>
        <p:txBody>
          <a:bodyPr anchor="b">
            <a:normAutofit/>
          </a:bodyPr>
          <a:lstStyle>
            <a:lvl1pPr algn="ctr">
              <a:defRPr sz="8000" spc="0">
                <a:solidFill>
                  <a:schemeClr val="bg1"/>
                </a:solidFill>
              </a:defRPr>
            </a:lvl1pPr>
          </a:lstStyle>
          <a:p>
            <a:r>
              <a:rPr kumimoji="1" lang="en-US" altLang="ja-JP" dirty="0"/>
              <a:t>Presentation title</a:t>
            </a:r>
            <a:endParaRPr kumimoji="1" lang="ja-JP" altLang="en-US" dirty="0"/>
          </a:p>
        </p:txBody>
      </p:sp>
      <p:sp>
        <p:nvSpPr>
          <p:cNvPr id="5" name="Text Placeholder 5"/>
          <p:cNvSpPr>
            <a:spLocks noGrp="1"/>
          </p:cNvSpPr>
          <p:nvPr>
            <p:ph type="body" sz="quarter" idx="15" hasCustomPrompt="1"/>
          </p:nvPr>
        </p:nvSpPr>
        <p:spPr>
          <a:xfrm>
            <a:off x="3022601" y="5701355"/>
            <a:ext cx="12242799" cy="445445"/>
          </a:xfrm>
        </p:spPr>
        <p:txBody>
          <a:bodyPr anchor="t">
            <a:normAutofit/>
          </a:bodyPr>
          <a:lstStyle>
            <a:lvl1pPr marL="0" indent="0" algn="ctr">
              <a:lnSpc>
                <a:spcPct val="100000"/>
              </a:lnSpc>
              <a:spcBef>
                <a:spcPts val="0"/>
              </a:spcBef>
              <a:buFontTx/>
              <a:buNone/>
              <a:defRPr sz="20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
        <p:nvSpPr>
          <p:cNvPr id="6" name="Text Placeholder 5"/>
          <p:cNvSpPr>
            <a:spLocks noGrp="1"/>
          </p:cNvSpPr>
          <p:nvPr>
            <p:ph type="body" sz="quarter" idx="16" hasCustomPrompt="1"/>
          </p:nvPr>
        </p:nvSpPr>
        <p:spPr>
          <a:xfrm>
            <a:off x="3022601" y="8264769"/>
            <a:ext cx="12242799" cy="1565031"/>
          </a:xfrm>
        </p:spPr>
        <p:txBody>
          <a:bodyPr anchor="b">
            <a:normAutofit/>
          </a:bodyPr>
          <a:lstStyle>
            <a:lvl1pPr marL="0" indent="0" algn="ctr">
              <a:lnSpc>
                <a:spcPct val="130000"/>
              </a:lnSpc>
              <a:spcBef>
                <a:spcPts val="0"/>
              </a:spcBef>
              <a:buFontTx/>
              <a:buNone/>
              <a:defRPr sz="1600">
                <a:solidFill>
                  <a:schemeClr val="bg1"/>
                </a:solidFill>
              </a:defRPr>
            </a:lvl1pPr>
            <a:lvl2pPr marL="685709" indent="0">
              <a:buNone/>
              <a:defRPr sz="1800"/>
            </a:lvl2pPr>
            <a:lvl3pPr marL="1371417" indent="0">
              <a:buNone/>
              <a:defRPr sz="1800"/>
            </a:lvl3pPr>
            <a:lvl4pPr marL="2057126" indent="0">
              <a:buNone/>
              <a:defRPr sz="1800"/>
            </a:lvl4pPr>
            <a:lvl5pPr marL="2742835" indent="0">
              <a:buNone/>
              <a:defRPr sz="18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9794919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350" y="547604"/>
            <a:ext cx="15481300" cy="1357396"/>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1403350" y="2120901"/>
            <a:ext cx="15481300" cy="6730999"/>
          </a:xfrm>
          <a:prstGeom prst="rect">
            <a:avLst/>
          </a:prstGeom>
        </p:spPr>
        <p:txBody>
          <a:bodyPr vert="horz" lIns="91440" tIns="45720" rIns="91440" bIns="45720" rtlCol="0">
            <a:normAutofit/>
          </a:bodyPr>
          <a:lstStyle/>
          <a:p>
            <a:pPr lvl="0"/>
            <a:r>
              <a:rPr lang="en-US" dirty="0"/>
              <a:t>Master Text</a:t>
            </a:r>
          </a:p>
        </p:txBody>
      </p:sp>
      <p:sp>
        <p:nvSpPr>
          <p:cNvPr id="5" name="Footer Placeholder 4"/>
          <p:cNvSpPr>
            <a:spLocks noGrp="1"/>
          </p:cNvSpPr>
          <p:nvPr>
            <p:ph type="ftr" sz="quarter" idx="3"/>
          </p:nvPr>
        </p:nvSpPr>
        <p:spPr>
          <a:xfrm>
            <a:off x="11169650" y="9616425"/>
            <a:ext cx="6781800" cy="547603"/>
          </a:xfrm>
          <a:prstGeom prst="rect">
            <a:avLst/>
          </a:prstGeom>
        </p:spPr>
        <p:txBody>
          <a:bodyPr vert="horz" lIns="91440" tIns="45720" rIns="91440" bIns="45720" rtlCol="0" anchor="ctr"/>
          <a:lstStyle>
            <a:lvl1pPr algn="r">
              <a:defRPr sz="1400">
                <a:solidFill>
                  <a:schemeClr val="tx1">
                    <a:tint val="75000"/>
                  </a:schemeClr>
                </a:solidFill>
              </a:defRPr>
            </a:lvl1pPr>
          </a:lstStyle>
          <a:p>
            <a:r>
              <a:rPr kumimoji="1" lang="en-US" altLang="ja-JP"/>
              <a:t>The Power of PowerPoint - thepopp.com</a:t>
            </a:r>
            <a:endParaRPr kumimoji="1" lang="ja-JP" altLang="en-US" dirty="0"/>
          </a:p>
        </p:txBody>
      </p:sp>
      <p:sp>
        <p:nvSpPr>
          <p:cNvPr id="6" name="Slide Number Placeholder 5"/>
          <p:cNvSpPr>
            <a:spLocks noGrp="1"/>
          </p:cNvSpPr>
          <p:nvPr>
            <p:ph type="sldNum" sz="quarter" idx="4"/>
          </p:nvPr>
        </p:nvSpPr>
        <p:spPr>
          <a:xfrm>
            <a:off x="15265400" y="8877368"/>
            <a:ext cx="2711450" cy="1012858"/>
          </a:xfrm>
          <a:prstGeom prst="rect">
            <a:avLst/>
          </a:prstGeom>
        </p:spPr>
        <p:txBody>
          <a:bodyPr vert="horz" lIns="91440" tIns="45720" rIns="91440" bIns="45720" rtlCol="0" anchor="b"/>
          <a:lstStyle>
            <a:lvl1pPr algn="r">
              <a:defRPr sz="6000">
                <a:solidFill>
                  <a:schemeClr val="tx2">
                    <a:lumMod val="20000"/>
                    <a:lumOff val="80000"/>
                  </a:schemeClr>
                </a:solidFill>
                <a:latin typeface="+mj-lt"/>
              </a:defRPr>
            </a:lvl1pPr>
          </a:lstStyle>
          <a:p>
            <a:fld id="{B54AD89C-DF1E-4948-B597-5DD47B34A9CA}" type="slidenum">
              <a:rPr kumimoji="1" lang="ja-JP" altLang="en-US" smtClean="0"/>
              <a:pPr/>
              <a:t>‹#›</a:t>
            </a:fld>
            <a:endParaRPr kumimoji="1" lang="ja-JP" altLang="en-US" dirty="0"/>
          </a:p>
        </p:txBody>
      </p:sp>
    </p:spTree>
    <p:extLst>
      <p:ext uri="{BB962C8B-B14F-4D97-AF65-F5344CB8AC3E}">
        <p14:creationId xmlns:p14="http://schemas.microsoft.com/office/powerpoint/2010/main" val="3697645365"/>
      </p:ext>
    </p:extLst>
  </p:cSld>
  <p:clrMap bg1="lt1" tx1="dk1" bg2="lt2" tx2="dk2" accent1="accent1" accent2="accent2" accent3="accent3" accent4="accent4" accent5="accent5" accent6="accent6" hlink="hlink" folHlink="folHlink"/>
  <p:sldLayoutIdLst>
    <p:sldLayoutId id="2147483663" r:id="rId1"/>
    <p:sldLayoutId id="2147483677" r:id="rId2"/>
    <p:sldLayoutId id="2147483758" r:id="rId3"/>
    <p:sldLayoutId id="2147483759" r:id="rId4"/>
    <p:sldLayoutId id="2147483765" r:id="rId5"/>
    <p:sldLayoutId id="2147483664" r:id="rId6"/>
    <p:sldLayoutId id="2147483665" r:id="rId7"/>
    <p:sldLayoutId id="2147483666" r:id="rId8"/>
    <p:sldLayoutId id="2147483681" r:id="rId9"/>
    <p:sldLayoutId id="2147483730" r:id="rId10"/>
    <p:sldLayoutId id="2147483689" r:id="rId11"/>
    <p:sldLayoutId id="2147483736" r:id="rId12"/>
    <p:sldLayoutId id="2147483686" r:id="rId13"/>
    <p:sldLayoutId id="2147483763" r:id="rId14"/>
    <p:sldLayoutId id="2147483667" r:id="rId15"/>
    <p:sldLayoutId id="2147483670" r:id="rId16"/>
    <p:sldLayoutId id="2147483668" r:id="rId17"/>
    <p:sldLayoutId id="2147483671" r:id="rId18"/>
    <p:sldLayoutId id="2147483672" r:id="rId19"/>
    <p:sldLayoutId id="2147483673" r:id="rId20"/>
    <p:sldLayoutId id="2147483678" r:id="rId21"/>
    <p:sldLayoutId id="2147483679" r:id="rId22"/>
    <p:sldLayoutId id="2147483685" r:id="rId23"/>
    <p:sldLayoutId id="2147483727" r:id="rId24"/>
    <p:sldLayoutId id="2147483682" r:id="rId25"/>
    <p:sldLayoutId id="2147483683" r:id="rId26"/>
    <p:sldLayoutId id="2147483687" r:id="rId27"/>
    <p:sldLayoutId id="2147483724" r:id="rId28"/>
    <p:sldLayoutId id="2147483726" r:id="rId29"/>
    <p:sldLayoutId id="2147483688" r:id="rId30"/>
    <p:sldLayoutId id="2147483699" r:id="rId31"/>
    <p:sldLayoutId id="2147483701" r:id="rId32"/>
    <p:sldLayoutId id="2147483705" r:id="rId33"/>
    <p:sldLayoutId id="2147483711" r:id="rId34"/>
    <p:sldLayoutId id="2147483725" r:id="rId35"/>
    <p:sldLayoutId id="2147483703" r:id="rId36"/>
    <p:sldLayoutId id="2147483710" r:id="rId37"/>
    <p:sldLayoutId id="2147483713" r:id="rId38"/>
    <p:sldLayoutId id="2147483728" r:id="rId39"/>
    <p:sldLayoutId id="2147483707" r:id="rId40"/>
    <p:sldLayoutId id="2147483709" r:id="rId41"/>
    <p:sldLayoutId id="2147483712" r:id="rId42"/>
    <p:sldLayoutId id="2147483708" r:id="rId43"/>
    <p:sldLayoutId id="2147483704" r:id="rId44"/>
    <p:sldLayoutId id="2147483706" r:id="rId45"/>
    <p:sldLayoutId id="2147483691" r:id="rId46"/>
    <p:sldLayoutId id="2147483690" r:id="rId47"/>
    <p:sldLayoutId id="2147483694" r:id="rId48"/>
    <p:sldLayoutId id="2147483693" r:id="rId49"/>
    <p:sldLayoutId id="2147483692" r:id="rId50"/>
    <p:sldLayoutId id="2147483696" r:id="rId51"/>
    <p:sldLayoutId id="2147483698" r:id="rId52"/>
    <p:sldLayoutId id="2147483697" r:id="rId53"/>
    <p:sldLayoutId id="2147483700" r:id="rId54"/>
    <p:sldLayoutId id="2147483714" r:id="rId55"/>
    <p:sldLayoutId id="2147483715" r:id="rId56"/>
    <p:sldLayoutId id="2147483716" r:id="rId57"/>
    <p:sldLayoutId id="2147483717" r:id="rId58"/>
    <p:sldLayoutId id="2147483718" r:id="rId59"/>
    <p:sldLayoutId id="2147483719" r:id="rId60"/>
    <p:sldLayoutId id="2147483750" r:id="rId61"/>
    <p:sldLayoutId id="2147483720" r:id="rId62"/>
    <p:sldLayoutId id="2147483723" r:id="rId63"/>
    <p:sldLayoutId id="2147483721" r:id="rId64"/>
    <p:sldLayoutId id="2147483722" r:id="rId65"/>
    <p:sldLayoutId id="2147483731" r:id="rId66"/>
    <p:sldLayoutId id="2147483729" r:id="rId67"/>
    <p:sldLayoutId id="2147483734" r:id="rId68"/>
    <p:sldLayoutId id="2147483732" r:id="rId69"/>
    <p:sldLayoutId id="2147483733" r:id="rId70"/>
    <p:sldLayoutId id="2147483770" r:id="rId71"/>
    <p:sldLayoutId id="2147483769" r:id="rId72"/>
    <p:sldLayoutId id="2147483735" r:id="rId73"/>
    <p:sldLayoutId id="2147483737" r:id="rId74"/>
    <p:sldLayoutId id="2147483745" r:id="rId75"/>
    <p:sldLayoutId id="2147483751" r:id="rId76"/>
    <p:sldLayoutId id="2147483738" r:id="rId77"/>
    <p:sldLayoutId id="2147483739" r:id="rId78"/>
    <p:sldLayoutId id="2147483740" r:id="rId79"/>
    <p:sldLayoutId id="2147483741" r:id="rId80"/>
    <p:sldLayoutId id="2147483742" r:id="rId81"/>
    <p:sldLayoutId id="2147483743" r:id="rId82"/>
    <p:sldLayoutId id="2147483744" r:id="rId83"/>
    <p:sldLayoutId id="2147483746" r:id="rId84"/>
    <p:sldLayoutId id="2147483766" r:id="rId85"/>
    <p:sldLayoutId id="2147483767" r:id="rId86"/>
    <p:sldLayoutId id="2147483747" r:id="rId87"/>
    <p:sldLayoutId id="2147483748" r:id="rId88"/>
    <p:sldLayoutId id="2147483749" r:id="rId89"/>
    <p:sldLayoutId id="2147483754" r:id="rId90"/>
    <p:sldLayoutId id="2147483752" r:id="rId91"/>
    <p:sldLayoutId id="2147483753" r:id="rId92"/>
    <p:sldLayoutId id="2147483755" r:id="rId93"/>
    <p:sldLayoutId id="2147483756" r:id="rId94"/>
    <p:sldLayoutId id="2147483757" r:id="rId95"/>
    <p:sldLayoutId id="2147483760" r:id="rId96"/>
    <p:sldLayoutId id="2147483764" r:id="rId97"/>
    <p:sldLayoutId id="2147483669" r:id="rId98"/>
    <p:sldLayoutId id="2147483771" r:id="rId99"/>
    <p:sldLayoutId id="2147483772" r:id="rId100"/>
  </p:sldLayoutIdLst>
  <p:hf hdr="0" dt="0"/>
  <p:txStyles>
    <p:titleStyle>
      <a:lvl1pPr algn="l" defTabSz="1371417" rtl="0" eaLnBrk="1" latinLnBrk="0" hangingPunct="1">
        <a:lnSpc>
          <a:spcPct val="90000"/>
        </a:lnSpc>
        <a:spcBef>
          <a:spcPct val="0"/>
        </a:spcBef>
        <a:buNone/>
        <a:defRPr kumimoji="1" sz="5400" kern="1200" baseline="0">
          <a:solidFill>
            <a:schemeClr val="tx1"/>
          </a:solidFill>
          <a:latin typeface="+mj-lt"/>
          <a:ea typeface="+mj-ea"/>
          <a:cs typeface="+mj-cs"/>
        </a:defRPr>
      </a:lvl1pPr>
    </p:titleStyle>
    <p:bodyStyle>
      <a:lvl1pPr marL="0" indent="0" algn="l" defTabSz="1371417" rtl="0" eaLnBrk="1" latinLnBrk="0" hangingPunct="1">
        <a:lnSpc>
          <a:spcPct val="160000"/>
        </a:lnSpc>
        <a:spcBef>
          <a:spcPts val="0"/>
        </a:spcBef>
        <a:buFont typeface="Arial" panose="020B0604020202020204" pitchFamily="34" charset="0"/>
        <a:buNone/>
        <a:defRPr kumimoji="1" sz="1600" kern="1200" baseline="0">
          <a:solidFill>
            <a:schemeClr val="tx2"/>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userDrawn="1">
          <p15:clr>
            <a:srgbClr val="F26B43"/>
          </p15:clr>
        </p15:guide>
        <p15:guide id="2" pos="5760" userDrawn="1">
          <p15:clr>
            <a:srgbClr val="F26B43"/>
          </p15:clr>
        </p15:guide>
        <p15:guide id="3" orient="horz" pos="881" userDrawn="1">
          <p15:clr>
            <a:srgbClr val="F26B43"/>
          </p15:clr>
        </p15:guide>
        <p15:guide id="4" orient="horz" pos="5598" userDrawn="1">
          <p15:clr>
            <a:srgbClr val="F26B43"/>
          </p15:clr>
        </p15:guide>
        <p15:guide id="5" pos="1224" userDrawn="1">
          <p15:clr>
            <a:srgbClr val="F26B43"/>
          </p15:clr>
        </p15:guide>
        <p15:guide id="6" pos="10296" userDrawn="1">
          <p15:clr>
            <a:srgbClr val="F26B43"/>
          </p15:clr>
        </p15:guide>
        <p15:guide id="7" pos="9616" userDrawn="1">
          <p15:clr>
            <a:srgbClr val="F26B43"/>
          </p15:clr>
        </p15:guide>
        <p15:guide id="8" pos="1904" userDrawn="1">
          <p15:clr>
            <a:srgbClr val="F26B43"/>
          </p15:clr>
        </p15:guide>
        <p15:guide id="9" pos="884" userDrawn="1">
          <p15:clr>
            <a:srgbClr val="F26B43"/>
          </p15:clr>
        </p15:guide>
        <p15:guide id="10" pos="10636" userDrawn="1">
          <p15:clr>
            <a:srgbClr val="F26B43"/>
          </p15:clr>
        </p15:guide>
        <p15:guide id="11" orient="horz" pos="2060" userDrawn="1">
          <p15:clr>
            <a:srgbClr val="F26B43"/>
          </p15:clr>
        </p15:guide>
        <p15:guide id="12" orient="horz" pos="4419" userDrawn="1">
          <p15:clr>
            <a:srgbClr val="F26B43"/>
          </p15:clr>
        </p15:guide>
        <p15:guide id="13" pos="7030" userDrawn="1">
          <p15:clr>
            <a:srgbClr val="F26B43"/>
          </p15:clr>
        </p15:guide>
        <p15:guide id="14" pos="4490" userDrawn="1">
          <p15:clr>
            <a:srgbClr val="F26B43"/>
          </p15:clr>
        </p15:guide>
        <p15:guide id="15" pos="410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350" y="547604"/>
            <a:ext cx="15481300" cy="1357396"/>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1403350" y="2120901"/>
            <a:ext cx="15481300" cy="6730999"/>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3008180864"/>
      </p:ext>
    </p:extLst>
  </p:cSld>
  <p:clrMap bg1="lt1" tx1="dk1" bg2="lt2" tx2="dk2" accent1="accent1" accent2="accent2" accent3="accent3" accent4="accent4" accent5="accent5" accent6="accent6" hlink="hlink" folHlink="folHlink"/>
  <p:sldLayoutIdLst>
    <p:sldLayoutId id="2147483675" r:id="rId1"/>
    <p:sldLayoutId id="2147483768" r:id="rId2"/>
    <p:sldLayoutId id="2147483676" r:id="rId3"/>
    <p:sldLayoutId id="2147483680" r:id="rId4"/>
    <p:sldLayoutId id="2147483684" r:id="rId5"/>
    <p:sldLayoutId id="2147483695" r:id="rId6"/>
    <p:sldLayoutId id="2147483761" r:id="rId7"/>
    <p:sldLayoutId id="2147483762" r:id="rId8"/>
  </p:sldLayoutIdLst>
  <p:hf hdr="0" dt="0"/>
  <p:txStyles>
    <p:titleStyle>
      <a:lvl1pPr algn="l" defTabSz="1371417" rtl="0" eaLnBrk="1" latinLnBrk="0" hangingPunct="1">
        <a:lnSpc>
          <a:spcPct val="90000"/>
        </a:lnSpc>
        <a:spcBef>
          <a:spcPct val="0"/>
        </a:spcBef>
        <a:buNone/>
        <a:defRPr kumimoji="1" sz="6000" kern="1200" baseline="0">
          <a:solidFill>
            <a:schemeClr val="tx1"/>
          </a:solidFill>
          <a:latin typeface="+mj-lt"/>
          <a:ea typeface="+mj-ea"/>
          <a:cs typeface="+mj-cs"/>
        </a:defRPr>
      </a:lvl1pPr>
    </p:titleStyle>
    <p:bodyStyle>
      <a:lvl1pPr marL="0" indent="0" algn="l" defTabSz="1371417" rtl="0" eaLnBrk="1" latinLnBrk="0" hangingPunct="1">
        <a:lnSpc>
          <a:spcPct val="160000"/>
        </a:lnSpc>
        <a:spcBef>
          <a:spcPts val="0"/>
        </a:spcBef>
        <a:buFont typeface="Arial" panose="020B0604020202020204" pitchFamily="34" charset="0"/>
        <a:buNone/>
        <a:defRPr kumimoji="1" sz="1600" kern="1200" baseline="0">
          <a:solidFill>
            <a:schemeClr val="tx2"/>
          </a:solidFill>
          <a:latin typeface="+mn-lt"/>
          <a:ea typeface="+mn-ea"/>
          <a:cs typeface="+mn-cs"/>
        </a:defRPr>
      </a:lvl1pPr>
      <a:lvl2pPr marL="1028563" indent="-342854" algn="l" defTabSz="1371417" rtl="0" eaLnBrk="1" latinLnBrk="0" hangingPunct="1">
        <a:lnSpc>
          <a:spcPct val="90000"/>
        </a:lnSpc>
        <a:spcBef>
          <a:spcPts val="750"/>
        </a:spcBef>
        <a:buFont typeface="Arial" panose="020B0604020202020204" pitchFamily="34" charset="0"/>
        <a:buChar char="•"/>
        <a:defRPr kumimoji="1" sz="3600" kern="1200">
          <a:solidFill>
            <a:schemeClr val="tx1"/>
          </a:solidFill>
          <a:latin typeface="+mn-lt"/>
          <a:ea typeface="+mn-ea"/>
          <a:cs typeface="+mn-cs"/>
        </a:defRPr>
      </a:lvl2pPr>
      <a:lvl3pPr marL="1714271" indent="-342854" algn="l" defTabSz="1371417" rtl="0" eaLnBrk="1" latinLnBrk="0" hangingPunct="1">
        <a:lnSpc>
          <a:spcPct val="90000"/>
        </a:lnSpc>
        <a:spcBef>
          <a:spcPts val="750"/>
        </a:spcBef>
        <a:buFont typeface="Arial" panose="020B0604020202020204" pitchFamily="34" charset="0"/>
        <a:buChar char="•"/>
        <a:defRPr kumimoji="1" sz="3000" kern="1200">
          <a:solidFill>
            <a:schemeClr val="tx1"/>
          </a:solidFill>
          <a:latin typeface="+mn-lt"/>
          <a:ea typeface="+mn-ea"/>
          <a:cs typeface="+mn-cs"/>
        </a:defRPr>
      </a:lvl3pPr>
      <a:lvl4pPr marL="2399980"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4pPr>
      <a:lvl5pPr marL="3085689"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kumimoji="1" sz="2700" kern="1200">
          <a:solidFill>
            <a:schemeClr val="tx1"/>
          </a:solidFill>
          <a:latin typeface="+mn-lt"/>
          <a:ea typeface="+mn-ea"/>
          <a:cs typeface="+mn-cs"/>
        </a:defRPr>
      </a:lvl9pPr>
    </p:bodyStyle>
    <p:otherStyle>
      <a:defPPr>
        <a:defRPr lang="en-US"/>
      </a:defPPr>
      <a:lvl1pPr marL="0" algn="l" defTabSz="1371417" rtl="0" eaLnBrk="1" latinLnBrk="0" hangingPunct="1">
        <a:defRPr kumimoji="1" sz="2700" kern="1200">
          <a:solidFill>
            <a:schemeClr val="tx1"/>
          </a:solidFill>
          <a:latin typeface="+mn-lt"/>
          <a:ea typeface="+mn-ea"/>
          <a:cs typeface="+mn-cs"/>
        </a:defRPr>
      </a:lvl1pPr>
      <a:lvl2pPr marL="685709" algn="l" defTabSz="1371417" rtl="0" eaLnBrk="1" latinLnBrk="0" hangingPunct="1">
        <a:defRPr kumimoji="1" sz="2700" kern="1200">
          <a:solidFill>
            <a:schemeClr val="tx1"/>
          </a:solidFill>
          <a:latin typeface="+mn-lt"/>
          <a:ea typeface="+mn-ea"/>
          <a:cs typeface="+mn-cs"/>
        </a:defRPr>
      </a:lvl2pPr>
      <a:lvl3pPr marL="1371417" algn="l" defTabSz="1371417" rtl="0" eaLnBrk="1" latinLnBrk="0" hangingPunct="1">
        <a:defRPr kumimoji="1" sz="2700" kern="1200">
          <a:solidFill>
            <a:schemeClr val="tx1"/>
          </a:solidFill>
          <a:latin typeface="+mn-lt"/>
          <a:ea typeface="+mn-ea"/>
          <a:cs typeface="+mn-cs"/>
        </a:defRPr>
      </a:lvl3pPr>
      <a:lvl4pPr marL="2057126" algn="l" defTabSz="1371417" rtl="0" eaLnBrk="1" latinLnBrk="0" hangingPunct="1">
        <a:defRPr kumimoji="1" sz="2700" kern="1200">
          <a:solidFill>
            <a:schemeClr val="tx1"/>
          </a:solidFill>
          <a:latin typeface="+mn-lt"/>
          <a:ea typeface="+mn-ea"/>
          <a:cs typeface="+mn-cs"/>
        </a:defRPr>
      </a:lvl4pPr>
      <a:lvl5pPr marL="2742834" algn="l" defTabSz="1371417" rtl="0" eaLnBrk="1" latinLnBrk="0" hangingPunct="1">
        <a:defRPr kumimoji="1" sz="2700" kern="1200">
          <a:solidFill>
            <a:schemeClr val="tx1"/>
          </a:solidFill>
          <a:latin typeface="+mn-lt"/>
          <a:ea typeface="+mn-ea"/>
          <a:cs typeface="+mn-cs"/>
        </a:defRPr>
      </a:lvl5pPr>
      <a:lvl6pPr marL="3428543" algn="l" defTabSz="1371417" rtl="0" eaLnBrk="1" latinLnBrk="0" hangingPunct="1">
        <a:defRPr kumimoji="1" sz="2700" kern="1200">
          <a:solidFill>
            <a:schemeClr val="tx1"/>
          </a:solidFill>
          <a:latin typeface="+mn-lt"/>
          <a:ea typeface="+mn-ea"/>
          <a:cs typeface="+mn-cs"/>
        </a:defRPr>
      </a:lvl6pPr>
      <a:lvl7pPr marL="4114251" algn="l" defTabSz="1371417" rtl="0" eaLnBrk="1" latinLnBrk="0" hangingPunct="1">
        <a:defRPr kumimoji="1" sz="2700" kern="1200">
          <a:solidFill>
            <a:schemeClr val="tx1"/>
          </a:solidFill>
          <a:latin typeface="+mn-lt"/>
          <a:ea typeface="+mn-ea"/>
          <a:cs typeface="+mn-cs"/>
        </a:defRPr>
      </a:lvl7pPr>
      <a:lvl8pPr marL="4799960" algn="l" defTabSz="1371417" rtl="0" eaLnBrk="1" latinLnBrk="0" hangingPunct="1">
        <a:defRPr kumimoji="1" sz="2700" kern="1200">
          <a:solidFill>
            <a:schemeClr val="tx1"/>
          </a:solidFill>
          <a:latin typeface="+mn-lt"/>
          <a:ea typeface="+mn-ea"/>
          <a:cs typeface="+mn-cs"/>
        </a:defRPr>
      </a:lvl8pPr>
      <a:lvl9pPr marL="5485668" algn="l" defTabSz="1371417" rtl="0" eaLnBrk="1" latinLnBrk="0" hangingPunct="1">
        <a:defRPr kumimoji="1" sz="27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p15:clr>
            <a:srgbClr val="F26B43"/>
          </p15:clr>
        </p15:guide>
        <p15:guide id="2" pos="5760">
          <p15:clr>
            <a:srgbClr val="F26B43"/>
          </p15:clr>
        </p15:guide>
        <p15:guide id="3" orient="horz" pos="903">
          <p15:clr>
            <a:srgbClr val="F26B43"/>
          </p15:clr>
        </p15:guide>
        <p15:guide id="4" orient="horz" pos="5576">
          <p15:clr>
            <a:srgbClr val="F26B43"/>
          </p15:clr>
        </p15:guide>
        <p15:guide id="5" pos="1224">
          <p15:clr>
            <a:srgbClr val="F26B43"/>
          </p15:clr>
        </p15:guide>
        <p15:guide id="6" pos="10296">
          <p15:clr>
            <a:srgbClr val="F26B43"/>
          </p15:clr>
        </p15:guide>
        <p15:guide id="7" pos="9616">
          <p15:clr>
            <a:srgbClr val="F26B43"/>
          </p15:clr>
        </p15:guide>
        <p15:guide id="8" pos="1904">
          <p15:clr>
            <a:srgbClr val="F26B43"/>
          </p15:clr>
        </p15:guide>
        <p15:guide id="9" pos="884">
          <p15:clr>
            <a:srgbClr val="F26B43"/>
          </p15:clr>
        </p15:guide>
        <p15:guide id="10" pos="106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dole.github.io/" TargetMode="External"/><Relationship Id="rId2" Type="http://schemas.openxmlformats.org/officeDocument/2006/relationships/hyperlink" Target="http://www.cooperhewitt.org/open-source-at-cooper-hewitt/cooper-hewitt-the-typeface-by-chester-jenkins/"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0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14.xml.rels><?xml version="1.0" encoding="UTF-8" standalone="yes"?>
<Relationships xmlns="http://schemas.openxmlformats.org/package/2006/relationships"><Relationship Id="rId3" Type="http://schemas.openxmlformats.org/officeDocument/2006/relationships/hyperlink" Target="https://gidole.github.io/" TargetMode="External"/><Relationship Id="rId2" Type="http://schemas.openxmlformats.org/officeDocument/2006/relationships/hyperlink" Target="http://www.cooperhewitt.org/open-source-at-cooper-hewitt/cooper-hewitt-the-typeface-by-chester-jenkins/"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Read me</a:t>
            </a:r>
            <a:endParaRPr kumimoji="1" lang="ja-JP" altLang="en-US" dirty="0"/>
          </a:p>
        </p:txBody>
      </p:sp>
      <p:sp>
        <p:nvSpPr>
          <p:cNvPr id="7" name="Text Placeholder 6"/>
          <p:cNvSpPr>
            <a:spLocks noGrp="1"/>
          </p:cNvSpPr>
          <p:nvPr>
            <p:ph type="body" sz="quarter" idx="12"/>
          </p:nvPr>
        </p:nvSpPr>
        <p:spPr/>
        <p:txBody>
          <a:bodyPr/>
          <a:lstStyle/>
          <a:p>
            <a:r>
              <a:rPr lang="en-US" altLang="ja-JP" dirty="0"/>
              <a:t>Download and install </a:t>
            </a:r>
            <a:r>
              <a:rPr lang="en-US" altLang="ja-JP" dirty="0">
                <a:hlinkClick r:id="rId2"/>
              </a:rPr>
              <a:t>Coo Hew font(Windows-compatible version)</a:t>
            </a:r>
            <a:r>
              <a:rPr lang="en-US" altLang="ja-JP" dirty="0"/>
              <a:t> and </a:t>
            </a:r>
            <a:r>
              <a:rPr lang="en-US" altLang="ja-JP" dirty="0">
                <a:hlinkClick r:id="rId3"/>
              </a:rPr>
              <a:t>Gidole font</a:t>
            </a:r>
            <a:r>
              <a:rPr lang="en-US" altLang="ja-JP" dirty="0"/>
              <a:t> before editing this template (need to restart PowerPoint after installing them). </a:t>
            </a:r>
          </a:p>
          <a:p>
            <a:r>
              <a:rPr lang="en-US" altLang="ja-JP" dirty="0"/>
              <a:t>Do not sell or distribute this template.</a:t>
            </a:r>
          </a:p>
          <a:p>
            <a:r>
              <a:rPr lang="en-US" altLang="ja-JP" dirty="0"/>
              <a:t>There are 2 types of slides. One has a Layout(defined by Slide Master) and another doesn’t. To customize slides defined by Layout, open Slide Master from “View” tab.</a:t>
            </a:r>
          </a:p>
          <a:p>
            <a:r>
              <a:rPr lang="en-US" altLang="ja-JP" dirty="0"/>
              <a:t>About the slides defined by Layout, select a slide and hit Enter, and you don’t have to delete all texts and icons. </a:t>
            </a:r>
          </a:p>
        </p:txBody>
      </p:sp>
    </p:spTree>
    <p:extLst>
      <p:ext uri="{BB962C8B-B14F-4D97-AF65-F5344CB8AC3E}">
        <p14:creationId xmlns:p14="http://schemas.microsoft.com/office/powerpoint/2010/main" val="2563753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dirty="0"/>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10</a:t>
            </a:fld>
            <a:endParaRPr kumimoji="1" lang="ja-JP" altLang="en-US" dirty="0"/>
          </a:p>
        </p:txBody>
      </p:sp>
      <p:sp>
        <p:nvSpPr>
          <p:cNvPr id="7" name="Title 6"/>
          <p:cNvSpPr>
            <a:spLocks noGrp="1"/>
          </p:cNvSpPr>
          <p:nvPr>
            <p:ph type="title"/>
          </p:nvPr>
        </p:nvSpPr>
        <p:spPr/>
        <p:txBody>
          <a:bodyPr/>
          <a:lstStyle/>
          <a:p>
            <a:r>
              <a:rPr kumimoji="1" lang="en-US" altLang="ja-JP" dirty="0"/>
              <a:t>Introduction</a:t>
            </a:r>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a:t>
            </a:r>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752848619"/>
      </p:ext>
    </p:extLst>
  </p:cSld>
  <p:clrMapOvr>
    <a:masterClrMapping/>
  </p:clrMapOvr>
  <mc:AlternateContent xmlns:mc="http://schemas.openxmlformats.org/markup-compatibility/2006">
    <mc:Choice xmlns:p14="http://schemas.microsoft.com/office/powerpoint/2010/main" Requires="p14">
      <p:transition p14:dur="0" advTm="3469"/>
    </mc:Choice>
    <mc:Fallback>
      <p:transition advTm="3469"/>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ja-JP" dirty="0"/>
              <a:t>Donut</a:t>
            </a:r>
            <a:br>
              <a:rPr lang="en-US" altLang="ja-JP" dirty="0"/>
            </a:br>
            <a:r>
              <a:rPr lang="en-US" altLang="ja-JP" dirty="0"/>
              <a:t>chart 2</a:t>
            </a:r>
            <a:endParaRPr kumimoji="1" lang="ja-JP" altLang="en-US" dirty="0"/>
          </a:p>
        </p:txBody>
      </p:sp>
      <p:sp>
        <p:nvSpPr>
          <p:cNvPr id="5" name="Text Placeholder 4"/>
          <p:cNvSpPr>
            <a:spLocks noGrp="1"/>
          </p:cNvSpPr>
          <p:nvPr>
            <p:ph type="body" sz="quarter" idx="12"/>
          </p:nvPr>
        </p:nvSpPr>
        <p:spPr/>
        <p:txBody>
          <a:bodyPr/>
          <a:lstStyle/>
          <a:p>
            <a:r>
              <a:rPr lang="en-US" altLang="ja-JP" dirty="0" err="1"/>
              <a:t>Interesset</a:t>
            </a:r>
            <a:r>
              <a:rPr lang="en-US" altLang="ja-JP" dirty="0"/>
              <a:t> </a:t>
            </a:r>
            <a:r>
              <a:rPr lang="en-US" altLang="ja-JP" dirty="0" err="1"/>
              <a:t>temporibus</a:t>
            </a:r>
            <a:r>
              <a:rPr lang="en-US" altLang="ja-JP" dirty="0"/>
              <a:t> quo no. Nam </a:t>
            </a:r>
            <a:r>
              <a:rPr lang="en-US" altLang="ja-JP" dirty="0" err="1"/>
              <a:t>ut</a:t>
            </a:r>
            <a:r>
              <a:rPr lang="en-US" altLang="ja-JP" dirty="0"/>
              <a:t> </a:t>
            </a:r>
            <a:r>
              <a:rPr lang="en-US" altLang="ja-JP" dirty="0" err="1"/>
              <a:t>primis</a:t>
            </a:r>
            <a:r>
              <a:rPr lang="en-US" altLang="ja-JP" dirty="0"/>
              <a:t> </a:t>
            </a:r>
            <a:r>
              <a:rPr lang="en-US" altLang="ja-JP" dirty="0" err="1"/>
              <a:t>discere</a:t>
            </a:r>
            <a:r>
              <a:rPr lang="en-US" altLang="ja-JP" dirty="0"/>
              <a:t> </a:t>
            </a:r>
            <a:r>
              <a:rPr lang="en-US" altLang="ja-JP" dirty="0" err="1"/>
              <a:t>officiis</a:t>
            </a:r>
            <a:r>
              <a:rPr lang="en-US" altLang="ja-JP" dirty="0"/>
              <a:t>, </a:t>
            </a:r>
            <a:r>
              <a:rPr lang="en-US" altLang="ja-JP" dirty="0" err="1"/>
              <a:t>usu</a:t>
            </a:r>
            <a:r>
              <a:rPr lang="en-US" altLang="ja-JP" dirty="0"/>
              <a:t> cu </a:t>
            </a:r>
            <a:r>
              <a:rPr lang="en-US" altLang="ja-JP" dirty="0" err="1"/>
              <a:t>tamquam</a:t>
            </a:r>
            <a:r>
              <a:rPr lang="en-US" altLang="ja-JP" dirty="0"/>
              <a:t> </a:t>
            </a:r>
            <a:r>
              <a:rPr lang="en-US" altLang="ja-JP" dirty="0" err="1"/>
              <a:t>temporibus</a:t>
            </a:r>
            <a:r>
              <a:rPr lang="en-US" altLang="ja-JP" dirty="0"/>
              <a:t> </a:t>
            </a:r>
            <a:r>
              <a:rPr lang="en-US" altLang="ja-JP" dirty="0" err="1"/>
              <a:t>dissentiunt</a:t>
            </a:r>
            <a:r>
              <a:rPr lang="en-US" altLang="ja-JP" dirty="0"/>
              <a:t>, </a:t>
            </a:r>
            <a:r>
              <a:rPr lang="en-US" altLang="ja-JP" dirty="0" err="1"/>
              <a:t>ut</a:t>
            </a:r>
            <a:r>
              <a:rPr lang="en-US" altLang="ja-JP" dirty="0"/>
              <a:t> </a:t>
            </a:r>
            <a:r>
              <a:rPr lang="en-US" altLang="ja-JP" dirty="0" err="1"/>
              <a:t>sed</a:t>
            </a:r>
            <a:r>
              <a:rPr lang="en-US" altLang="ja-JP" dirty="0"/>
              <a:t> </a:t>
            </a:r>
            <a:r>
              <a:rPr lang="en-US" altLang="ja-JP" dirty="0" err="1"/>
              <a:t>equidem</a:t>
            </a:r>
            <a:r>
              <a:rPr lang="en-US" altLang="ja-JP" dirty="0"/>
              <a:t> </a:t>
            </a:r>
            <a:r>
              <a:rPr lang="en-US" altLang="ja-JP" dirty="0" err="1"/>
              <a:t>salutandi</a:t>
            </a:r>
            <a:r>
              <a:rPr lang="en-US" altLang="ja-JP" dirty="0"/>
              <a:t> </a:t>
            </a:r>
            <a:r>
              <a:rPr lang="en-US" altLang="ja-JP" dirty="0" err="1"/>
              <a:t>maiestatis</a:t>
            </a:r>
            <a:r>
              <a:rPr lang="en-US" altLang="ja-JP" dirty="0"/>
              <a:t>.</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100</a:t>
            </a:fld>
            <a:endParaRPr kumimoji="1" lang="ja-JP" altLang="en-US" dirty="0"/>
          </a:p>
        </p:txBody>
      </p:sp>
      <p:sp>
        <p:nvSpPr>
          <p:cNvPr id="7" name="Circle: Hollow 6"/>
          <p:cNvSpPr/>
          <p:nvPr/>
        </p:nvSpPr>
        <p:spPr>
          <a:xfrm>
            <a:off x="9095919" y="2134902"/>
            <a:ext cx="2270695" cy="2270695"/>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Block Arc 5"/>
          <p:cNvSpPr/>
          <p:nvPr/>
        </p:nvSpPr>
        <p:spPr>
          <a:xfrm flipH="1">
            <a:off x="9095918" y="2134902"/>
            <a:ext cx="2270695" cy="2270695"/>
          </a:xfrm>
          <a:prstGeom prst="blockArc">
            <a:avLst>
              <a:gd name="adj1" fmla="val 20262011"/>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TextBox 7"/>
          <p:cNvSpPr txBox="1"/>
          <p:nvPr/>
        </p:nvSpPr>
        <p:spPr>
          <a:xfrm>
            <a:off x="9632386" y="4708455"/>
            <a:ext cx="1197765" cy="338554"/>
          </a:xfrm>
          <a:prstGeom prst="rect">
            <a:avLst/>
          </a:prstGeom>
          <a:noFill/>
        </p:spPr>
        <p:txBody>
          <a:bodyPr wrap="none" rtlCol="0">
            <a:spAutoFit/>
          </a:bodyPr>
          <a:lstStyle/>
          <a:p>
            <a:pPr algn="ctr"/>
            <a:r>
              <a:rPr kumimoji="1" lang="en-US" altLang="ja-JP" sz="1600" dirty="0">
                <a:solidFill>
                  <a:schemeClr val="bg1"/>
                </a:solidFill>
              </a:rPr>
              <a:t>Web design</a:t>
            </a:r>
            <a:endParaRPr kumimoji="1" lang="ja-JP" altLang="en-US" sz="1600" dirty="0">
              <a:solidFill>
                <a:schemeClr val="bg1"/>
              </a:solidFill>
            </a:endParaRPr>
          </a:p>
        </p:txBody>
      </p:sp>
      <p:sp>
        <p:nvSpPr>
          <p:cNvPr id="9" name="TextBox 8"/>
          <p:cNvSpPr txBox="1"/>
          <p:nvPr/>
        </p:nvSpPr>
        <p:spPr>
          <a:xfrm>
            <a:off x="9771044" y="2977862"/>
            <a:ext cx="920444" cy="584775"/>
          </a:xfrm>
          <a:prstGeom prst="rect">
            <a:avLst/>
          </a:prstGeom>
          <a:noFill/>
        </p:spPr>
        <p:txBody>
          <a:bodyPr wrap="none" rtlCol="0" anchor="ctr">
            <a:spAutoFit/>
          </a:bodyPr>
          <a:lstStyle/>
          <a:p>
            <a:pPr algn="ctr"/>
            <a:r>
              <a:rPr kumimoji="1" lang="en-US" altLang="ja-JP" sz="3200" dirty="0">
                <a:solidFill>
                  <a:schemeClr val="bg1"/>
                </a:solidFill>
                <a:latin typeface="+mj-lt"/>
              </a:rPr>
              <a:t>80</a:t>
            </a:r>
            <a:r>
              <a:rPr kumimoji="1" lang="en-US" altLang="ja-JP" dirty="0">
                <a:solidFill>
                  <a:schemeClr val="bg1"/>
                </a:solidFill>
                <a:latin typeface="+mj-lt"/>
              </a:rPr>
              <a:t>%</a:t>
            </a:r>
            <a:endParaRPr kumimoji="1" lang="ja-JP" altLang="en-US" sz="3200" dirty="0">
              <a:solidFill>
                <a:schemeClr val="bg1"/>
              </a:solidFill>
              <a:latin typeface="+mj-lt"/>
            </a:endParaRPr>
          </a:p>
        </p:txBody>
      </p:sp>
      <p:sp>
        <p:nvSpPr>
          <p:cNvPr id="10" name="Circle: Hollow 9"/>
          <p:cNvSpPr/>
          <p:nvPr/>
        </p:nvSpPr>
        <p:spPr>
          <a:xfrm>
            <a:off x="12994706" y="2134902"/>
            <a:ext cx="2270695" cy="2270695"/>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Block Arc 10"/>
          <p:cNvSpPr/>
          <p:nvPr/>
        </p:nvSpPr>
        <p:spPr>
          <a:xfrm flipH="1">
            <a:off x="12994705" y="2134902"/>
            <a:ext cx="2270695" cy="2270695"/>
          </a:xfrm>
          <a:prstGeom prst="blockArc">
            <a:avLst>
              <a:gd name="adj1" fmla="val 19374724"/>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TextBox 11"/>
          <p:cNvSpPr txBox="1"/>
          <p:nvPr/>
        </p:nvSpPr>
        <p:spPr>
          <a:xfrm>
            <a:off x="13543998" y="4708455"/>
            <a:ext cx="1172117" cy="338554"/>
          </a:xfrm>
          <a:prstGeom prst="rect">
            <a:avLst/>
          </a:prstGeom>
          <a:noFill/>
        </p:spPr>
        <p:txBody>
          <a:bodyPr wrap="none" rtlCol="0">
            <a:spAutoFit/>
          </a:bodyPr>
          <a:lstStyle/>
          <a:p>
            <a:pPr algn="ctr"/>
            <a:r>
              <a:rPr kumimoji="1" lang="en-US" altLang="ja-JP" sz="1600" dirty="0">
                <a:solidFill>
                  <a:schemeClr val="bg1"/>
                </a:solidFill>
              </a:rPr>
              <a:t>Advertising</a:t>
            </a:r>
            <a:endParaRPr kumimoji="1" lang="ja-JP" altLang="en-US" sz="1600" dirty="0">
              <a:solidFill>
                <a:schemeClr val="bg1"/>
              </a:solidFill>
            </a:endParaRPr>
          </a:p>
        </p:txBody>
      </p:sp>
      <p:sp>
        <p:nvSpPr>
          <p:cNvPr id="13" name="TextBox 12"/>
          <p:cNvSpPr txBox="1"/>
          <p:nvPr/>
        </p:nvSpPr>
        <p:spPr>
          <a:xfrm>
            <a:off x="13681852" y="2977862"/>
            <a:ext cx="896400" cy="584775"/>
          </a:xfrm>
          <a:prstGeom prst="rect">
            <a:avLst/>
          </a:prstGeom>
          <a:noFill/>
        </p:spPr>
        <p:txBody>
          <a:bodyPr wrap="none" rtlCol="0" anchor="ctr">
            <a:spAutoFit/>
          </a:bodyPr>
          <a:lstStyle/>
          <a:p>
            <a:pPr algn="ctr"/>
            <a:r>
              <a:rPr kumimoji="1" lang="en-US" altLang="ja-JP" sz="3200" dirty="0">
                <a:solidFill>
                  <a:schemeClr val="bg1"/>
                </a:solidFill>
                <a:latin typeface="+mj-lt"/>
              </a:rPr>
              <a:t>83</a:t>
            </a:r>
            <a:r>
              <a:rPr kumimoji="1" lang="en-US" altLang="ja-JP" dirty="0">
                <a:solidFill>
                  <a:schemeClr val="bg1"/>
                </a:solidFill>
                <a:latin typeface="+mj-lt"/>
              </a:rPr>
              <a:t>%</a:t>
            </a:r>
            <a:endParaRPr kumimoji="1" lang="ja-JP" altLang="en-US" sz="3200" dirty="0">
              <a:solidFill>
                <a:schemeClr val="bg1"/>
              </a:solidFill>
              <a:latin typeface="+mj-lt"/>
            </a:endParaRPr>
          </a:p>
        </p:txBody>
      </p:sp>
      <p:sp>
        <p:nvSpPr>
          <p:cNvPr id="18" name="Circle: Hollow 17"/>
          <p:cNvSpPr/>
          <p:nvPr/>
        </p:nvSpPr>
        <p:spPr>
          <a:xfrm>
            <a:off x="9095919" y="5554957"/>
            <a:ext cx="2270695" cy="2270695"/>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9" name="Block Arc 18"/>
          <p:cNvSpPr/>
          <p:nvPr/>
        </p:nvSpPr>
        <p:spPr>
          <a:xfrm flipH="1">
            <a:off x="9095918" y="5554957"/>
            <a:ext cx="2270695" cy="2270695"/>
          </a:xfrm>
          <a:prstGeom prst="blockArc">
            <a:avLst>
              <a:gd name="adj1" fmla="val 20853435"/>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0" name="TextBox 19"/>
          <p:cNvSpPr txBox="1"/>
          <p:nvPr/>
        </p:nvSpPr>
        <p:spPr>
          <a:xfrm>
            <a:off x="9619562" y="8128510"/>
            <a:ext cx="1223412" cy="338554"/>
          </a:xfrm>
          <a:prstGeom prst="rect">
            <a:avLst/>
          </a:prstGeom>
          <a:noFill/>
        </p:spPr>
        <p:txBody>
          <a:bodyPr wrap="none" rtlCol="0">
            <a:spAutoFit/>
          </a:bodyPr>
          <a:lstStyle/>
          <a:p>
            <a:pPr algn="ctr"/>
            <a:r>
              <a:rPr kumimoji="1" lang="en-US" altLang="ja-JP" sz="1600" dirty="0">
                <a:solidFill>
                  <a:schemeClr val="bg1"/>
                </a:solidFill>
              </a:rPr>
              <a:t>Online shop</a:t>
            </a:r>
            <a:endParaRPr kumimoji="1" lang="ja-JP" altLang="en-US" sz="1600" dirty="0">
              <a:solidFill>
                <a:schemeClr val="bg1"/>
              </a:solidFill>
            </a:endParaRPr>
          </a:p>
        </p:txBody>
      </p:sp>
      <p:sp>
        <p:nvSpPr>
          <p:cNvPr id="21" name="TextBox 20"/>
          <p:cNvSpPr txBox="1"/>
          <p:nvPr/>
        </p:nvSpPr>
        <p:spPr>
          <a:xfrm>
            <a:off x="9771044" y="6397917"/>
            <a:ext cx="920444" cy="584775"/>
          </a:xfrm>
          <a:prstGeom prst="rect">
            <a:avLst/>
          </a:prstGeom>
          <a:noFill/>
        </p:spPr>
        <p:txBody>
          <a:bodyPr wrap="none" rtlCol="0" anchor="ctr">
            <a:spAutoFit/>
          </a:bodyPr>
          <a:lstStyle/>
          <a:p>
            <a:pPr algn="ctr"/>
            <a:r>
              <a:rPr kumimoji="1" lang="en-US" altLang="ja-JP" sz="3200" dirty="0">
                <a:solidFill>
                  <a:schemeClr val="bg1"/>
                </a:solidFill>
                <a:latin typeface="+mj-lt"/>
              </a:rPr>
              <a:t>76</a:t>
            </a:r>
            <a:r>
              <a:rPr kumimoji="1" lang="en-US" altLang="ja-JP" dirty="0">
                <a:solidFill>
                  <a:schemeClr val="bg1"/>
                </a:solidFill>
                <a:latin typeface="+mj-lt"/>
              </a:rPr>
              <a:t>%</a:t>
            </a:r>
            <a:endParaRPr kumimoji="1" lang="ja-JP" altLang="en-US" sz="3200" dirty="0">
              <a:solidFill>
                <a:schemeClr val="bg1"/>
              </a:solidFill>
              <a:latin typeface="+mj-lt"/>
            </a:endParaRPr>
          </a:p>
        </p:txBody>
      </p:sp>
      <p:sp>
        <p:nvSpPr>
          <p:cNvPr id="22" name="Circle: Hollow 21"/>
          <p:cNvSpPr/>
          <p:nvPr/>
        </p:nvSpPr>
        <p:spPr>
          <a:xfrm>
            <a:off x="12994706" y="5554957"/>
            <a:ext cx="2270695" cy="2270695"/>
          </a:xfrm>
          <a:prstGeom prst="donut">
            <a:avLst>
              <a:gd name="adj" fmla="val 755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3" name="Block Arc 22"/>
          <p:cNvSpPr/>
          <p:nvPr/>
        </p:nvSpPr>
        <p:spPr>
          <a:xfrm flipH="1">
            <a:off x="12994705" y="5554957"/>
            <a:ext cx="2270695" cy="2270695"/>
          </a:xfrm>
          <a:prstGeom prst="blockArc">
            <a:avLst>
              <a:gd name="adj1" fmla="val 17512489"/>
              <a:gd name="adj2" fmla="val 16218685"/>
              <a:gd name="adj3" fmla="val 74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24" name="TextBox 23"/>
          <p:cNvSpPr txBox="1"/>
          <p:nvPr/>
        </p:nvSpPr>
        <p:spPr>
          <a:xfrm>
            <a:off x="13265078" y="8128510"/>
            <a:ext cx="1729962" cy="338554"/>
          </a:xfrm>
          <a:prstGeom prst="rect">
            <a:avLst/>
          </a:prstGeom>
          <a:noFill/>
        </p:spPr>
        <p:txBody>
          <a:bodyPr wrap="none" rtlCol="0">
            <a:spAutoFit/>
          </a:bodyPr>
          <a:lstStyle/>
          <a:p>
            <a:pPr algn="ctr"/>
            <a:r>
              <a:rPr kumimoji="1" lang="en-US" altLang="ja-JP" sz="1600" dirty="0">
                <a:solidFill>
                  <a:schemeClr val="bg1"/>
                </a:solidFill>
              </a:rPr>
              <a:t>App development</a:t>
            </a:r>
            <a:endParaRPr kumimoji="1" lang="ja-JP" altLang="en-US" sz="1600" dirty="0">
              <a:solidFill>
                <a:schemeClr val="bg1"/>
              </a:solidFill>
            </a:endParaRPr>
          </a:p>
        </p:txBody>
      </p:sp>
      <p:sp>
        <p:nvSpPr>
          <p:cNvPr id="25" name="TextBox 24"/>
          <p:cNvSpPr txBox="1"/>
          <p:nvPr/>
        </p:nvSpPr>
        <p:spPr>
          <a:xfrm>
            <a:off x="13669830" y="6397917"/>
            <a:ext cx="920444" cy="584775"/>
          </a:xfrm>
          <a:prstGeom prst="rect">
            <a:avLst/>
          </a:prstGeom>
          <a:noFill/>
        </p:spPr>
        <p:txBody>
          <a:bodyPr wrap="none" rtlCol="0" anchor="ctr">
            <a:spAutoFit/>
          </a:bodyPr>
          <a:lstStyle/>
          <a:p>
            <a:pPr algn="ctr"/>
            <a:r>
              <a:rPr kumimoji="1" lang="en-US" altLang="ja-JP" sz="3200" dirty="0">
                <a:solidFill>
                  <a:schemeClr val="bg1"/>
                </a:solidFill>
                <a:latin typeface="+mj-lt"/>
              </a:rPr>
              <a:t>92</a:t>
            </a:r>
            <a:r>
              <a:rPr kumimoji="1" lang="en-US" altLang="ja-JP" dirty="0">
                <a:solidFill>
                  <a:schemeClr val="bg1"/>
                </a:solidFill>
                <a:latin typeface="+mj-lt"/>
              </a:rPr>
              <a:t>%</a:t>
            </a:r>
            <a:endParaRPr kumimoji="1" lang="ja-JP" altLang="en-US" sz="3200" dirty="0">
              <a:solidFill>
                <a:schemeClr val="bg1"/>
              </a:solidFill>
              <a:latin typeface="+mj-lt"/>
            </a:endParaRPr>
          </a:p>
        </p:txBody>
      </p:sp>
    </p:spTree>
    <p:extLst>
      <p:ext uri="{BB962C8B-B14F-4D97-AF65-F5344CB8AC3E}">
        <p14:creationId xmlns:p14="http://schemas.microsoft.com/office/powerpoint/2010/main" val="768297323"/>
      </p:ext>
    </p:extLst>
  </p:cSld>
  <p:clrMapOvr>
    <a:masterClrMapping/>
  </p:clrMapOvr>
  <mc:AlternateContent xmlns:mc="http://schemas.openxmlformats.org/markup-compatibility/2006">
    <mc:Choice xmlns:p14="http://schemas.microsoft.com/office/powerpoint/2010/main" Requires="p14">
      <p:transition p14:dur="0" advTm="9273"/>
    </mc:Choice>
    <mc:Fallback>
      <p:transition advTm="9273"/>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rot="10800000">
            <a:off x="3650140" y="2272190"/>
            <a:ext cx="5729920" cy="5729920"/>
            <a:chOff x="8299927" y="2272190"/>
            <a:chExt cx="5729920" cy="5729920"/>
          </a:xfrm>
        </p:grpSpPr>
        <p:sp>
          <p:nvSpPr>
            <p:cNvPr id="18" name="Oval 17"/>
            <p:cNvSpPr/>
            <p:nvPr/>
          </p:nvSpPr>
          <p:spPr>
            <a:xfrm>
              <a:off x="8299927" y="2272190"/>
              <a:ext cx="5729920" cy="5729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Block Arc 16"/>
            <p:cNvSpPr/>
            <p:nvPr/>
          </p:nvSpPr>
          <p:spPr>
            <a:xfrm rot="10800000" flipH="1">
              <a:off x="8299928" y="2281716"/>
              <a:ext cx="5720393" cy="5720393"/>
            </a:xfrm>
            <a:prstGeom prst="blockArc">
              <a:avLst>
                <a:gd name="adj1" fmla="val 758629"/>
                <a:gd name="adj2" fmla="val 16209881"/>
                <a:gd name="adj3" fmla="val 340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101</a:t>
            </a:fld>
            <a:endParaRPr kumimoji="1" lang="ja-JP" altLang="en-US" dirty="0"/>
          </a:p>
        </p:txBody>
      </p:sp>
      <p:sp>
        <p:nvSpPr>
          <p:cNvPr id="34" name="Title 33"/>
          <p:cNvSpPr>
            <a:spLocks noGrp="1"/>
          </p:cNvSpPr>
          <p:nvPr>
            <p:ph type="title"/>
          </p:nvPr>
        </p:nvSpPr>
        <p:spPr/>
        <p:txBody>
          <a:bodyPr/>
          <a:lstStyle/>
          <a:p>
            <a:r>
              <a:rPr lang="en-US" altLang="ja-JP" dirty="0"/>
              <a:t>Radial</a:t>
            </a:r>
            <a:br>
              <a:rPr lang="en-US" altLang="ja-JP" dirty="0"/>
            </a:br>
            <a:r>
              <a:rPr lang="en-US" altLang="ja-JP" dirty="0"/>
              <a:t>bar chart</a:t>
            </a:r>
            <a:endParaRPr kumimoji="1" lang="ja-JP" altLang="en-US" dirty="0"/>
          </a:p>
        </p:txBody>
      </p:sp>
      <p:sp>
        <p:nvSpPr>
          <p:cNvPr id="35" name="Text Placeholder 34"/>
          <p:cNvSpPr>
            <a:spLocks noGrp="1"/>
          </p:cNvSpPr>
          <p:nvPr>
            <p:ph type="body" sz="quarter" idx="12"/>
          </p:nvPr>
        </p:nvSpPr>
        <p:spPr/>
        <p:txBody>
          <a:bodyPr/>
          <a:lstStyle/>
          <a:p>
            <a:r>
              <a:rPr lang="en-US" altLang="ja-JP" dirty="0"/>
              <a:t>Et </a:t>
            </a:r>
            <a:r>
              <a:rPr lang="en-US" altLang="ja-JP" dirty="0" err="1"/>
              <a:t>bonorum</a:t>
            </a:r>
            <a:r>
              <a:rPr lang="en-US" altLang="ja-JP" dirty="0"/>
              <a:t> </a:t>
            </a:r>
            <a:r>
              <a:rPr lang="en-US" altLang="ja-JP" dirty="0" err="1"/>
              <a:t>appellantur</a:t>
            </a:r>
            <a:r>
              <a:rPr lang="en-US" altLang="ja-JP" dirty="0"/>
              <a:t> duo. </a:t>
            </a:r>
            <a:r>
              <a:rPr lang="en-US" altLang="ja-JP" dirty="0" err="1"/>
              <a:t>Dico</a:t>
            </a:r>
            <a:r>
              <a:rPr lang="en-US" altLang="ja-JP" dirty="0"/>
              <a:t> </a:t>
            </a:r>
            <a:r>
              <a:rPr lang="en-US" altLang="ja-JP" dirty="0" err="1"/>
              <a:t>rebum</a:t>
            </a:r>
            <a:r>
              <a:rPr lang="en-US" altLang="ja-JP" dirty="0"/>
              <a:t> </a:t>
            </a:r>
            <a:r>
              <a:rPr lang="en-US" altLang="ja-JP" dirty="0" err="1"/>
              <a:t>doctus</a:t>
            </a:r>
            <a:r>
              <a:rPr lang="en-US" altLang="ja-JP" dirty="0"/>
              <a:t> an </a:t>
            </a:r>
            <a:r>
              <a:rPr lang="en-US" altLang="ja-JP" dirty="0" err="1"/>
              <a:t>eam</a:t>
            </a:r>
            <a:r>
              <a:rPr lang="en-US" altLang="ja-JP" dirty="0"/>
              <a:t>. </a:t>
            </a:r>
            <a:r>
              <a:rPr lang="en-US" altLang="ja-JP" dirty="0" err="1"/>
              <a:t>Esse</a:t>
            </a:r>
            <a:r>
              <a:rPr lang="en-US" altLang="ja-JP" dirty="0"/>
              <a:t> </a:t>
            </a:r>
            <a:r>
              <a:rPr lang="en-US" altLang="ja-JP" dirty="0" err="1"/>
              <a:t>accusam</a:t>
            </a:r>
            <a:r>
              <a:rPr lang="en-US" altLang="ja-JP" dirty="0"/>
              <a:t> </a:t>
            </a:r>
            <a:r>
              <a:rPr lang="en-US" altLang="ja-JP" dirty="0" err="1"/>
              <a:t>similique</a:t>
            </a:r>
            <a:r>
              <a:rPr lang="en-US" altLang="ja-JP" dirty="0"/>
              <a:t> </a:t>
            </a:r>
            <a:r>
              <a:rPr lang="en-US" altLang="ja-JP" dirty="0" err="1"/>
              <a:t>ea</a:t>
            </a:r>
            <a:r>
              <a:rPr lang="en-US" altLang="ja-JP" dirty="0"/>
              <a:t> vim, </a:t>
            </a:r>
            <a:r>
              <a:rPr lang="en-US" altLang="ja-JP" dirty="0" err="1"/>
              <a:t>equidem</a:t>
            </a:r>
            <a:r>
              <a:rPr lang="en-US" altLang="ja-JP" dirty="0"/>
              <a:t> </a:t>
            </a:r>
            <a:r>
              <a:rPr lang="en-US" altLang="ja-JP" dirty="0" err="1"/>
              <a:t>copiosae</a:t>
            </a:r>
            <a:r>
              <a:rPr lang="en-US" altLang="ja-JP" dirty="0"/>
              <a:t> </a:t>
            </a:r>
            <a:r>
              <a:rPr lang="en-US" altLang="ja-JP" dirty="0" err="1"/>
              <a:t>torquatos</a:t>
            </a:r>
            <a:r>
              <a:rPr lang="en-US" altLang="ja-JP" dirty="0"/>
              <a:t> </a:t>
            </a:r>
            <a:r>
              <a:rPr lang="en-US" altLang="ja-JP" dirty="0" err="1"/>
              <a:t>eu</a:t>
            </a:r>
            <a:r>
              <a:rPr lang="en-US" altLang="ja-JP" dirty="0"/>
              <a:t> vim, </a:t>
            </a:r>
            <a:r>
              <a:rPr lang="en-US" altLang="ja-JP" dirty="0" err="1"/>
              <a:t>ei</a:t>
            </a:r>
            <a:r>
              <a:rPr lang="en-US" altLang="ja-JP" dirty="0"/>
              <a:t> </a:t>
            </a:r>
            <a:r>
              <a:rPr lang="en-US" altLang="ja-JP" dirty="0" err="1"/>
              <a:t>purto</a:t>
            </a:r>
            <a:r>
              <a:rPr lang="en-US" altLang="ja-JP" dirty="0"/>
              <a:t> </a:t>
            </a:r>
            <a:r>
              <a:rPr lang="en-US" altLang="ja-JP" dirty="0" err="1"/>
              <a:t>placerat</a:t>
            </a:r>
            <a:r>
              <a:rPr lang="en-US" altLang="ja-JP" dirty="0"/>
              <a:t> </a:t>
            </a:r>
            <a:r>
              <a:rPr lang="en-US" altLang="ja-JP" dirty="0" err="1"/>
              <a:t>mei</a:t>
            </a:r>
            <a:r>
              <a:rPr lang="en-US" altLang="ja-JP" dirty="0"/>
              <a:t>. </a:t>
            </a:r>
            <a:endParaRPr kumimoji="1" lang="ja-JP" altLang="en-US" dirty="0"/>
          </a:p>
        </p:txBody>
      </p:sp>
      <p:grpSp>
        <p:nvGrpSpPr>
          <p:cNvPr id="21" name="Group 20"/>
          <p:cNvGrpSpPr/>
          <p:nvPr/>
        </p:nvGrpSpPr>
        <p:grpSpPr>
          <a:xfrm rot="10800000">
            <a:off x="4200446" y="2822496"/>
            <a:ext cx="4629307" cy="4629307"/>
            <a:chOff x="8841567" y="2841483"/>
            <a:chExt cx="4629307" cy="4629307"/>
          </a:xfrm>
        </p:grpSpPr>
        <p:sp>
          <p:nvSpPr>
            <p:cNvPr id="20" name="Oval 19"/>
            <p:cNvSpPr/>
            <p:nvPr/>
          </p:nvSpPr>
          <p:spPr>
            <a:xfrm>
              <a:off x="8841567" y="2841483"/>
              <a:ext cx="4629307" cy="46293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Block Arc 12"/>
            <p:cNvSpPr/>
            <p:nvPr/>
          </p:nvSpPr>
          <p:spPr>
            <a:xfrm rot="10800000" flipH="1">
              <a:off x="8868426" y="2841483"/>
              <a:ext cx="4602448" cy="4602448"/>
            </a:xfrm>
            <a:prstGeom prst="blockArc">
              <a:avLst>
                <a:gd name="adj1" fmla="val 2748855"/>
                <a:gd name="adj2" fmla="val 16186325"/>
                <a:gd name="adj3" fmla="val 4037"/>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 name="Group 22"/>
          <p:cNvGrpSpPr/>
          <p:nvPr/>
        </p:nvGrpSpPr>
        <p:grpSpPr>
          <a:xfrm rot="10800000">
            <a:off x="4808862" y="3430912"/>
            <a:ext cx="3412475" cy="3412475"/>
            <a:chOff x="9463413" y="3459814"/>
            <a:chExt cx="3412475" cy="3412475"/>
          </a:xfrm>
        </p:grpSpPr>
        <p:sp>
          <p:nvSpPr>
            <p:cNvPr id="22" name="Oval 21"/>
            <p:cNvSpPr/>
            <p:nvPr/>
          </p:nvSpPr>
          <p:spPr>
            <a:xfrm>
              <a:off x="9463413" y="3459814"/>
              <a:ext cx="3412475" cy="3412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Block Arc 15"/>
            <p:cNvSpPr/>
            <p:nvPr/>
          </p:nvSpPr>
          <p:spPr>
            <a:xfrm rot="10800000" flipH="1">
              <a:off x="9463413" y="3459814"/>
              <a:ext cx="3412474" cy="3412474"/>
            </a:xfrm>
            <a:prstGeom prst="blockArc">
              <a:avLst>
                <a:gd name="adj1" fmla="val 3433814"/>
                <a:gd name="adj2" fmla="val 16201680"/>
                <a:gd name="adj3" fmla="val 5554"/>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grpSp>
      <p:sp>
        <p:nvSpPr>
          <p:cNvPr id="25" name="TextBox 24"/>
          <p:cNvSpPr txBox="1"/>
          <p:nvPr/>
        </p:nvSpPr>
        <p:spPr>
          <a:xfrm>
            <a:off x="5240810" y="2199233"/>
            <a:ext cx="1197765" cy="338554"/>
          </a:xfrm>
          <a:prstGeom prst="rect">
            <a:avLst/>
          </a:prstGeom>
          <a:noFill/>
        </p:spPr>
        <p:txBody>
          <a:bodyPr wrap="none" rtlCol="0">
            <a:spAutoFit/>
          </a:bodyPr>
          <a:lstStyle/>
          <a:p>
            <a:pPr algn="r"/>
            <a:r>
              <a:rPr kumimoji="1" lang="en-US" altLang="ja-JP" sz="1600" dirty="0">
                <a:solidFill>
                  <a:schemeClr val="tx2"/>
                </a:solidFill>
              </a:rPr>
              <a:t>Web design</a:t>
            </a:r>
            <a:endParaRPr kumimoji="1" lang="ja-JP" altLang="en-US" sz="1600" dirty="0">
              <a:solidFill>
                <a:schemeClr val="tx2"/>
              </a:solidFill>
            </a:endParaRPr>
          </a:p>
        </p:txBody>
      </p:sp>
      <p:sp>
        <p:nvSpPr>
          <p:cNvPr id="26" name="TextBox 25"/>
          <p:cNvSpPr txBox="1"/>
          <p:nvPr/>
        </p:nvSpPr>
        <p:spPr>
          <a:xfrm>
            <a:off x="5266459" y="2776531"/>
            <a:ext cx="1172116" cy="338554"/>
          </a:xfrm>
          <a:prstGeom prst="rect">
            <a:avLst/>
          </a:prstGeom>
          <a:noFill/>
        </p:spPr>
        <p:txBody>
          <a:bodyPr wrap="none" rtlCol="0">
            <a:spAutoFit/>
          </a:bodyPr>
          <a:lstStyle/>
          <a:p>
            <a:pPr algn="r"/>
            <a:r>
              <a:rPr kumimoji="1" lang="en-US" altLang="ja-JP" sz="1600" dirty="0">
                <a:solidFill>
                  <a:schemeClr val="tx2"/>
                </a:solidFill>
              </a:rPr>
              <a:t>Advertising</a:t>
            </a:r>
            <a:endParaRPr kumimoji="1" lang="ja-JP" altLang="en-US" sz="1600" dirty="0">
              <a:solidFill>
                <a:schemeClr val="tx2"/>
              </a:solidFill>
            </a:endParaRPr>
          </a:p>
        </p:txBody>
      </p:sp>
      <p:sp>
        <p:nvSpPr>
          <p:cNvPr id="27" name="TextBox 26"/>
          <p:cNvSpPr txBox="1"/>
          <p:nvPr/>
        </p:nvSpPr>
        <p:spPr>
          <a:xfrm>
            <a:off x="4708613" y="3353829"/>
            <a:ext cx="1729962" cy="338554"/>
          </a:xfrm>
          <a:prstGeom prst="rect">
            <a:avLst/>
          </a:prstGeom>
          <a:noFill/>
        </p:spPr>
        <p:txBody>
          <a:bodyPr wrap="none" rtlCol="0">
            <a:spAutoFit/>
          </a:bodyPr>
          <a:lstStyle/>
          <a:p>
            <a:pPr algn="r"/>
            <a:r>
              <a:rPr kumimoji="1" lang="en-US" altLang="ja-JP" sz="1600" dirty="0">
                <a:solidFill>
                  <a:schemeClr val="tx2"/>
                </a:solidFill>
              </a:rPr>
              <a:t>App</a:t>
            </a:r>
            <a:r>
              <a:rPr kumimoji="1" lang="ja-JP" altLang="en-US" sz="1600" dirty="0">
                <a:solidFill>
                  <a:schemeClr val="tx2"/>
                </a:solidFill>
              </a:rPr>
              <a:t> </a:t>
            </a:r>
            <a:r>
              <a:rPr kumimoji="1" lang="en-US" altLang="ja-JP" sz="1600" dirty="0">
                <a:solidFill>
                  <a:schemeClr val="tx2"/>
                </a:solidFill>
              </a:rPr>
              <a:t>development</a:t>
            </a:r>
            <a:endParaRPr kumimoji="1" lang="ja-JP" altLang="en-US" sz="1600" dirty="0">
              <a:solidFill>
                <a:schemeClr val="tx2"/>
              </a:solidFill>
            </a:endParaRPr>
          </a:p>
        </p:txBody>
      </p:sp>
      <p:grpSp>
        <p:nvGrpSpPr>
          <p:cNvPr id="28" name="Group 27"/>
          <p:cNvGrpSpPr/>
          <p:nvPr/>
        </p:nvGrpSpPr>
        <p:grpSpPr>
          <a:xfrm rot="10800000">
            <a:off x="5369999" y="3992049"/>
            <a:ext cx="2290201" cy="2290201"/>
            <a:chOff x="9463413" y="3459814"/>
            <a:chExt cx="3412475" cy="3412475"/>
          </a:xfrm>
        </p:grpSpPr>
        <p:sp>
          <p:nvSpPr>
            <p:cNvPr id="29" name="Oval 28"/>
            <p:cNvSpPr/>
            <p:nvPr/>
          </p:nvSpPr>
          <p:spPr>
            <a:xfrm>
              <a:off x="9463413" y="3459814"/>
              <a:ext cx="3412475" cy="3412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Block Arc 29"/>
            <p:cNvSpPr/>
            <p:nvPr/>
          </p:nvSpPr>
          <p:spPr>
            <a:xfrm rot="10800000" flipH="1">
              <a:off x="9463413" y="3459814"/>
              <a:ext cx="3412474" cy="3412474"/>
            </a:xfrm>
            <a:prstGeom prst="blockArc">
              <a:avLst>
                <a:gd name="adj1" fmla="val 4082589"/>
                <a:gd name="adj2" fmla="val 16199971"/>
                <a:gd name="adj3" fmla="val 8285"/>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grpSp>
      <p:sp>
        <p:nvSpPr>
          <p:cNvPr id="31" name="TextBox 30"/>
          <p:cNvSpPr txBox="1"/>
          <p:nvPr/>
        </p:nvSpPr>
        <p:spPr>
          <a:xfrm>
            <a:off x="5205637" y="3931128"/>
            <a:ext cx="1223412" cy="338554"/>
          </a:xfrm>
          <a:prstGeom prst="rect">
            <a:avLst/>
          </a:prstGeom>
          <a:noFill/>
        </p:spPr>
        <p:txBody>
          <a:bodyPr wrap="none" rtlCol="0">
            <a:spAutoFit/>
          </a:bodyPr>
          <a:lstStyle/>
          <a:p>
            <a:pPr algn="r"/>
            <a:r>
              <a:rPr kumimoji="1" lang="en-US" altLang="ja-JP" sz="1600" dirty="0">
                <a:solidFill>
                  <a:schemeClr val="tx2"/>
                </a:solidFill>
              </a:rPr>
              <a:t>Online shop</a:t>
            </a:r>
            <a:endParaRPr kumimoji="1" lang="ja-JP" altLang="en-US" sz="1600" dirty="0">
              <a:solidFill>
                <a:schemeClr val="tx2"/>
              </a:solidFill>
            </a:endParaRPr>
          </a:p>
        </p:txBody>
      </p:sp>
      <p:sp>
        <p:nvSpPr>
          <p:cNvPr id="38" name="TextBox 37"/>
          <p:cNvSpPr txBox="1"/>
          <p:nvPr/>
        </p:nvSpPr>
        <p:spPr>
          <a:xfrm>
            <a:off x="5638132" y="5360988"/>
            <a:ext cx="920444" cy="584775"/>
          </a:xfrm>
          <a:prstGeom prst="rect">
            <a:avLst/>
          </a:prstGeom>
          <a:noFill/>
        </p:spPr>
        <p:txBody>
          <a:bodyPr wrap="none" rtlCol="0" anchor="ctr">
            <a:spAutoFit/>
          </a:bodyPr>
          <a:lstStyle/>
          <a:p>
            <a:pPr algn="ctr"/>
            <a:r>
              <a:rPr kumimoji="1" lang="en-US" altLang="ja-JP" sz="3200" dirty="0">
                <a:solidFill>
                  <a:schemeClr val="accent5">
                    <a:lumMod val="60000"/>
                    <a:lumOff val="40000"/>
                  </a:schemeClr>
                </a:solidFill>
                <a:latin typeface="+mj-lt"/>
              </a:rPr>
              <a:t>53</a:t>
            </a:r>
            <a:r>
              <a:rPr kumimoji="1" lang="en-US" altLang="ja-JP" dirty="0">
                <a:solidFill>
                  <a:schemeClr val="accent5">
                    <a:lumMod val="60000"/>
                    <a:lumOff val="40000"/>
                  </a:schemeClr>
                </a:solidFill>
                <a:latin typeface="+mj-lt"/>
              </a:rPr>
              <a:t>%</a:t>
            </a:r>
            <a:endParaRPr kumimoji="1" lang="ja-JP" altLang="en-US" sz="3200" dirty="0">
              <a:solidFill>
                <a:schemeClr val="accent5">
                  <a:lumMod val="60000"/>
                  <a:lumOff val="40000"/>
                </a:schemeClr>
              </a:solidFill>
              <a:latin typeface="+mj-lt"/>
            </a:endParaRPr>
          </a:p>
        </p:txBody>
      </p:sp>
      <p:sp>
        <p:nvSpPr>
          <p:cNvPr id="39" name="TextBox 38"/>
          <p:cNvSpPr txBox="1"/>
          <p:nvPr/>
        </p:nvSpPr>
        <p:spPr>
          <a:xfrm>
            <a:off x="4939478" y="5739714"/>
            <a:ext cx="920444" cy="584775"/>
          </a:xfrm>
          <a:prstGeom prst="rect">
            <a:avLst/>
          </a:prstGeom>
          <a:noFill/>
        </p:spPr>
        <p:txBody>
          <a:bodyPr wrap="none" rtlCol="0" anchor="ctr">
            <a:spAutoFit/>
          </a:bodyPr>
          <a:lstStyle/>
          <a:p>
            <a:pPr algn="ctr"/>
            <a:r>
              <a:rPr kumimoji="1" lang="en-US" altLang="ja-JP" sz="3200" dirty="0">
                <a:solidFill>
                  <a:schemeClr val="accent4">
                    <a:lumMod val="60000"/>
                    <a:lumOff val="40000"/>
                  </a:schemeClr>
                </a:solidFill>
                <a:latin typeface="+mj-lt"/>
              </a:rPr>
              <a:t>60</a:t>
            </a:r>
            <a:r>
              <a:rPr kumimoji="1" lang="en-US" altLang="ja-JP" dirty="0">
                <a:solidFill>
                  <a:schemeClr val="accent4">
                    <a:lumMod val="60000"/>
                    <a:lumOff val="40000"/>
                  </a:schemeClr>
                </a:solidFill>
                <a:latin typeface="+mj-lt"/>
              </a:rPr>
              <a:t>%</a:t>
            </a:r>
            <a:endParaRPr kumimoji="1" lang="ja-JP" altLang="en-US" sz="3200" dirty="0">
              <a:solidFill>
                <a:schemeClr val="accent4">
                  <a:lumMod val="60000"/>
                  <a:lumOff val="40000"/>
                </a:schemeClr>
              </a:solidFill>
              <a:latin typeface="+mj-lt"/>
            </a:endParaRPr>
          </a:p>
        </p:txBody>
      </p:sp>
      <p:sp>
        <p:nvSpPr>
          <p:cNvPr id="40" name="TextBox 39"/>
          <p:cNvSpPr txBox="1"/>
          <p:nvPr/>
        </p:nvSpPr>
        <p:spPr>
          <a:xfrm>
            <a:off x="4241419" y="6062871"/>
            <a:ext cx="920444" cy="584775"/>
          </a:xfrm>
          <a:prstGeom prst="rect">
            <a:avLst/>
          </a:prstGeom>
          <a:noFill/>
        </p:spPr>
        <p:txBody>
          <a:bodyPr wrap="none" rtlCol="0" anchor="ctr">
            <a:spAutoFit/>
          </a:bodyPr>
          <a:lstStyle/>
          <a:p>
            <a:pPr algn="ctr"/>
            <a:r>
              <a:rPr kumimoji="1" lang="en-US" altLang="ja-JP" sz="3200" dirty="0">
                <a:solidFill>
                  <a:schemeClr val="accent3">
                    <a:lumMod val="60000"/>
                    <a:lumOff val="40000"/>
                  </a:schemeClr>
                </a:solidFill>
                <a:latin typeface="+mj-lt"/>
              </a:rPr>
              <a:t>68</a:t>
            </a:r>
            <a:r>
              <a:rPr kumimoji="1" lang="en-US" altLang="ja-JP" dirty="0">
                <a:solidFill>
                  <a:schemeClr val="accent3">
                    <a:lumMod val="60000"/>
                    <a:lumOff val="40000"/>
                  </a:schemeClr>
                </a:solidFill>
                <a:latin typeface="+mj-lt"/>
              </a:rPr>
              <a:t>%</a:t>
            </a:r>
            <a:endParaRPr kumimoji="1" lang="ja-JP" altLang="en-US" sz="3200" dirty="0">
              <a:solidFill>
                <a:schemeClr val="accent3">
                  <a:lumMod val="60000"/>
                  <a:lumOff val="40000"/>
                </a:schemeClr>
              </a:solidFill>
              <a:latin typeface="+mj-lt"/>
            </a:endParaRPr>
          </a:p>
        </p:txBody>
      </p:sp>
      <p:sp>
        <p:nvSpPr>
          <p:cNvPr id="41" name="TextBox 40"/>
          <p:cNvSpPr txBox="1"/>
          <p:nvPr/>
        </p:nvSpPr>
        <p:spPr>
          <a:xfrm>
            <a:off x="3332144" y="5035495"/>
            <a:ext cx="920444" cy="584775"/>
          </a:xfrm>
          <a:prstGeom prst="rect">
            <a:avLst/>
          </a:prstGeom>
          <a:noFill/>
        </p:spPr>
        <p:txBody>
          <a:bodyPr wrap="none" rtlCol="0" anchor="ctr">
            <a:spAutoFit/>
          </a:bodyPr>
          <a:lstStyle/>
          <a:p>
            <a:pPr algn="ctr"/>
            <a:r>
              <a:rPr kumimoji="1" lang="en-US" altLang="ja-JP" sz="3200" dirty="0">
                <a:solidFill>
                  <a:schemeClr val="tx2"/>
                </a:solidFill>
                <a:latin typeface="+mj-lt"/>
              </a:rPr>
              <a:t>71</a:t>
            </a:r>
            <a:r>
              <a:rPr kumimoji="1" lang="en-US" altLang="ja-JP" dirty="0">
                <a:solidFill>
                  <a:schemeClr val="tx2"/>
                </a:solidFill>
                <a:latin typeface="+mj-lt"/>
              </a:rPr>
              <a:t>%</a:t>
            </a:r>
            <a:endParaRPr kumimoji="1" lang="ja-JP" altLang="en-US" sz="3200" dirty="0">
              <a:solidFill>
                <a:schemeClr val="tx2"/>
              </a:solidFill>
              <a:latin typeface="+mj-lt"/>
            </a:endParaRPr>
          </a:p>
        </p:txBody>
      </p:sp>
    </p:spTree>
    <p:extLst>
      <p:ext uri="{BB962C8B-B14F-4D97-AF65-F5344CB8AC3E}">
        <p14:creationId xmlns:p14="http://schemas.microsoft.com/office/powerpoint/2010/main" val="3193391433"/>
      </p:ext>
    </p:extLst>
  </p:cSld>
  <p:clrMapOvr>
    <a:masterClrMapping/>
  </p:clrMapOvr>
  <mc:AlternateContent xmlns:mc="http://schemas.openxmlformats.org/markup-compatibility/2006">
    <mc:Choice xmlns:p14="http://schemas.microsoft.com/office/powerpoint/2010/main" Requires="p14">
      <p:transition p14:dur="0" advTm="12396"/>
    </mc:Choice>
    <mc:Fallback>
      <p:transition advTm="12396"/>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102</a:t>
            </a:fld>
            <a:endParaRPr kumimoji="1" lang="ja-JP" altLang="en-US" dirty="0"/>
          </a:p>
        </p:txBody>
      </p:sp>
      <p:sp>
        <p:nvSpPr>
          <p:cNvPr id="6" name="Title 5"/>
          <p:cNvSpPr>
            <a:spLocks noGrp="1"/>
          </p:cNvSpPr>
          <p:nvPr>
            <p:ph type="title"/>
          </p:nvPr>
        </p:nvSpPr>
        <p:spPr/>
        <p:txBody>
          <a:bodyPr/>
          <a:lstStyle/>
          <a:p>
            <a:r>
              <a:rPr lang="en-US" altLang="ja-JP" dirty="0"/>
              <a:t>Venn</a:t>
            </a:r>
            <a:br>
              <a:rPr lang="en-US" altLang="ja-JP" dirty="0"/>
            </a:br>
            <a:r>
              <a:rPr lang="en-US" altLang="ja-JP" dirty="0"/>
              <a:t>diagram</a:t>
            </a:r>
            <a:endParaRPr kumimoji="1" lang="ja-JP" altLang="en-US" dirty="0"/>
          </a:p>
        </p:txBody>
      </p:sp>
      <p:sp>
        <p:nvSpPr>
          <p:cNvPr id="7" name="Text Placeholder 6"/>
          <p:cNvSpPr>
            <a:spLocks noGrp="1"/>
          </p:cNvSpPr>
          <p:nvPr>
            <p:ph type="body" sz="quarter" idx="12"/>
          </p:nvPr>
        </p:nvSpPr>
        <p:spPr/>
        <p:txBody>
          <a:bodyPr/>
          <a:lstStyle/>
          <a:p>
            <a:r>
              <a:rPr lang="en-US" altLang="ja-JP" dirty="0" err="1"/>
              <a:t>Laoreet</a:t>
            </a:r>
            <a:r>
              <a:rPr lang="en-US" altLang="ja-JP" dirty="0"/>
              <a:t> </a:t>
            </a:r>
            <a:r>
              <a:rPr lang="en-US" altLang="ja-JP" dirty="0" err="1"/>
              <a:t>copiosae</a:t>
            </a:r>
            <a:r>
              <a:rPr lang="en-US" altLang="ja-JP" dirty="0"/>
              <a:t> </a:t>
            </a:r>
            <a:r>
              <a:rPr lang="en-US" altLang="ja-JP" dirty="0" err="1"/>
              <a:t>recusabo</a:t>
            </a:r>
            <a:r>
              <a:rPr lang="en-US" altLang="ja-JP" dirty="0"/>
              <a:t> cu </a:t>
            </a:r>
            <a:r>
              <a:rPr lang="en-US" altLang="ja-JP" dirty="0" err="1"/>
              <a:t>sed</a:t>
            </a:r>
            <a:r>
              <a:rPr lang="en-US" altLang="ja-JP" dirty="0"/>
              <a:t>, </a:t>
            </a:r>
            <a:r>
              <a:rPr lang="en-US" altLang="ja-JP" dirty="0" err="1"/>
              <a:t>mel</a:t>
            </a:r>
            <a:r>
              <a:rPr lang="en-US" altLang="ja-JP" dirty="0"/>
              <a:t> ad alia </a:t>
            </a:r>
            <a:r>
              <a:rPr lang="en-US" altLang="ja-JP" dirty="0" err="1"/>
              <a:t>tritani</a:t>
            </a:r>
            <a:r>
              <a:rPr lang="en-US" altLang="ja-JP" dirty="0"/>
              <a:t> </a:t>
            </a:r>
            <a:r>
              <a:rPr lang="en-US" altLang="ja-JP" dirty="0" err="1"/>
              <a:t>ponderum</a:t>
            </a:r>
            <a:r>
              <a:rPr lang="en-US" altLang="ja-JP" dirty="0"/>
              <a:t>. </a:t>
            </a:r>
            <a:r>
              <a:rPr lang="en-US" altLang="ja-JP" dirty="0" err="1"/>
              <a:t>Pri</a:t>
            </a:r>
            <a:r>
              <a:rPr lang="en-US" altLang="ja-JP" dirty="0"/>
              <a:t> impetus </a:t>
            </a:r>
            <a:r>
              <a:rPr lang="en-US" altLang="ja-JP" dirty="0" err="1"/>
              <a:t>ceteros</a:t>
            </a:r>
            <a:r>
              <a:rPr lang="en-US" altLang="ja-JP" dirty="0"/>
              <a:t> </a:t>
            </a:r>
            <a:r>
              <a:rPr lang="en-US" altLang="ja-JP" dirty="0" err="1"/>
              <a:t>fierent</a:t>
            </a:r>
            <a:r>
              <a:rPr lang="en-US" altLang="ja-JP" dirty="0"/>
              <a:t> at, </a:t>
            </a:r>
            <a:r>
              <a:rPr lang="en-US" altLang="ja-JP" dirty="0" err="1"/>
              <a:t>mel</a:t>
            </a:r>
            <a:r>
              <a:rPr lang="en-US" altLang="ja-JP" dirty="0"/>
              <a:t> id magna </a:t>
            </a:r>
            <a:r>
              <a:rPr lang="en-US" altLang="ja-JP" dirty="0" err="1"/>
              <a:t>causae</a:t>
            </a:r>
            <a:r>
              <a:rPr lang="en-US" altLang="ja-JP" dirty="0"/>
              <a:t> </a:t>
            </a:r>
            <a:r>
              <a:rPr lang="en-US" altLang="ja-JP" dirty="0" err="1"/>
              <a:t>accusamus</a:t>
            </a:r>
            <a:r>
              <a:rPr lang="en-US" altLang="ja-JP" dirty="0"/>
              <a:t>, </a:t>
            </a:r>
            <a:r>
              <a:rPr lang="en-US" altLang="ja-JP" dirty="0" err="1"/>
              <a:t>tota</a:t>
            </a:r>
            <a:r>
              <a:rPr lang="en-US" altLang="ja-JP" dirty="0"/>
              <a:t> </a:t>
            </a:r>
            <a:r>
              <a:rPr lang="en-US" altLang="ja-JP" dirty="0" err="1"/>
              <a:t>appetere</a:t>
            </a:r>
            <a:r>
              <a:rPr lang="en-US" altLang="ja-JP" dirty="0"/>
              <a:t> at </a:t>
            </a:r>
            <a:r>
              <a:rPr lang="en-US" altLang="ja-JP" dirty="0" err="1"/>
              <a:t>mei</a:t>
            </a:r>
            <a:r>
              <a:rPr lang="en-US" altLang="ja-JP" dirty="0"/>
              <a:t>.</a:t>
            </a:r>
            <a:endParaRPr kumimoji="1" lang="ja-JP" altLang="en-US" dirty="0"/>
          </a:p>
        </p:txBody>
      </p:sp>
      <p:sp>
        <p:nvSpPr>
          <p:cNvPr id="13" name="Freeform: Shape 12"/>
          <p:cNvSpPr/>
          <p:nvPr/>
        </p:nvSpPr>
        <p:spPr>
          <a:xfrm>
            <a:off x="10776529" y="3301452"/>
            <a:ext cx="1928089" cy="3684099"/>
          </a:xfrm>
          <a:custGeom>
            <a:avLst/>
            <a:gdLst>
              <a:gd name="connsiteX0" fmla="*/ 964044 w 1928089"/>
              <a:gd name="connsiteY0" fmla="*/ 0 h 3684099"/>
              <a:gd name="connsiteX1" fmla="*/ 1111323 w 1928089"/>
              <a:gd name="connsiteY1" fmla="*/ 110133 h 3684099"/>
              <a:gd name="connsiteX2" fmla="*/ 1928089 w 1928089"/>
              <a:gd name="connsiteY2" fmla="*/ 1842049 h 3684099"/>
              <a:gd name="connsiteX3" fmla="*/ 1111323 w 1928089"/>
              <a:gd name="connsiteY3" fmla="*/ 3573965 h 3684099"/>
              <a:gd name="connsiteX4" fmla="*/ 964044 w 1928089"/>
              <a:gd name="connsiteY4" fmla="*/ 3684099 h 3684099"/>
              <a:gd name="connsiteX5" fmla="*/ 816766 w 1928089"/>
              <a:gd name="connsiteY5" fmla="*/ 3573965 h 3684099"/>
              <a:gd name="connsiteX6" fmla="*/ 0 w 1928089"/>
              <a:gd name="connsiteY6" fmla="*/ 1842049 h 3684099"/>
              <a:gd name="connsiteX7" fmla="*/ 816766 w 1928089"/>
              <a:gd name="connsiteY7" fmla="*/ 110133 h 3684099"/>
              <a:gd name="connsiteX8" fmla="*/ 964044 w 1928089"/>
              <a:gd name="connsiteY8" fmla="*/ 0 h 368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8089" h="3684099">
                <a:moveTo>
                  <a:pt x="964044" y="0"/>
                </a:moveTo>
                <a:lnTo>
                  <a:pt x="1111323" y="110133"/>
                </a:lnTo>
                <a:cubicBezTo>
                  <a:pt x="1610142" y="521796"/>
                  <a:pt x="1928089" y="1144792"/>
                  <a:pt x="1928089" y="1842049"/>
                </a:cubicBezTo>
                <a:cubicBezTo>
                  <a:pt x="1928089" y="2539306"/>
                  <a:pt x="1610142" y="3162303"/>
                  <a:pt x="1111323" y="3573965"/>
                </a:cubicBezTo>
                <a:lnTo>
                  <a:pt x="964044" y="3684099"/>
                </a:lnTo>
                <a:lnTo>
                  <a:pt x="816766" y="3573965"/>
                </a:lnTo>
                <a:cubicBezTo>
                  <a:pt x="317947" y="3162303"/>
                  <a:pt x="0" y="2539306"/>
                  <a:pt x="0" y="1842049"/>
                </a:cubicBezTo>
                <a:cubicBezTo>
                  <a:pt x="0" y="1144792"/>
                  <a:pt x="317947" y="521796"/>
                  <a:pt x="816766" y="110133"/>
                </a:cubicBezTo>
                <a:lnTo>
                  <a:pt x="964044"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Freeform: Shape 11"/>
          <p:cNvSpPr/>
          <p:nvPr/>
        </p:nvSpPr>
        <p:spPr>
          <a:xfrm>
            <a:off x="8215746" y="2899064"/>
            <a:ext cx="3524827" cy="4488872"/>
          </a:xfrm>
          <a:custGeom>
            <a:avLst/>
            <a:gdLst>
              <a:gd name="connsiteX0" fmla="*/ 2244436 w 3524827"/>
              <a:gd name="connsiteY0" fmla="*/ 0 h 4488872"/>
              <a:gd name="connsiteX1" fmla="*/ 3499322 w 3524827"/>
              <a:gd name="connsiteY1" fmla="*/ 383314 h 4488872"/>
              <a:gd name="connsiteX2" fmla="*/ 3524827 w 3524827"/>
              <a:gd name="connsiteY2" fmla="*/ 402387 h 4488872"/>
              <a:gd name="connsiteX3" fmla="*/ 3377549 w 3524827"/>
              <a:gd name="connsiteY3" fmla="*/ 512520 h 4488872"/>
              <a:gd name="connsiteX4" fmla="*/ 2560783 w 3524827"/>
              <a:gd name="connsiteY4" fmla="*/ 2244436 h 4488872"/>
              <a:gd name="connsiteX5" fmla="*/ 3377549 w 3524827"/>
              <a:gd name="connsiteY5" fmla="*/ 3976352 h 4488872"/>
              <a:gd name="connsiteX6" fmla="*/ 3524827 w 3524827"/>
              <a:gd name="connsiteY6" fmla="*/ 4086486 h 4488872"/>
              <a:gd name="connsiteX7" fmla="*/ 3499322 w 3524827"/>
              <a:gd name="connsiteY7" fmla="*/ 4105558 h 4488872"/>
              <a:gd name="connsiteX8" fmla="*/ 2244436 w 3524827"/>
              <a:gd name="connsiteY8" fmla="*/ 4488872 h 4488872"/>
              <a:gd name="connsiteX9" fmla="*/ 0 w 3524827"/>
              <a:gd name="connsiteY9" fmla="*/ 2244436 h 4488872"/>
              <a:gd name="connsiteX10" fmla="*/ 2244436 w 3524827"/>
              <a:gd name="connsiteY10" fmla="*/ 0 h 448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24827" h="4488872">
                <a:moveTo>
                  <a:pt x="2244436" y="0"/>
                </a:moveTo>
                <a:cubicBezTo>
                  <a:pt x="2709274" y="0"/>
                  <a:pt x="3141107" y="141310"/>
                  <a:pt x="3499322" y="383314"/>
                </a:cubicBezTo>
                <a:lnTo>
                  <a:pt x="3524827" y="402387"/>
                </a:lnTo>
                <a:lnTo>
                  <a:pt x="3377549" y="512520"/>
                </a:lnTo>
                <a:cubicBezTo>
                  <a:pt x="2878730" y="924183"/>
                  <a:pt x="2560783" y="1547179"/>
                  <a:pt x="2560783" y="2244436"/>
                </a:cubicBezTo>
                <a:cubicBezTo>
                  <a:pt x="2560783" y="2941693"/>
                  <a:pt x="2878730" y="3564690"/>
                  <a:pt x="3377549" y="3976352"/>
                </a:cubicBezTo>
                <a:lnTo>
                  <a:pt x="3524827" y="4086486"/>
                </a:lnTo>
                <a:lnTo>
                  <a:pt x="3499322" y="4105558"/>
                </a:lnTo>
                <a:cubicBezTo>
                  <a:pt x="3141107" y="4347563"/>
                  <a:pt x="2709274" y="4488872"/>
                  <a:pt x="2244436" y="4488872"/>
                </a:cubicBezTo>
                <a:cubicBezTo>
                  <a:pt x="1004868" y="4488872"/>
                  <a:pt x="0" y="3484004"/>
                  <a:pt x="0" y="2244436"/>
                </a:cubicBezTo>
                <a:cubicBezTo>
                  <a:pt x="0" y="1004868"/>
                  <a:pt x="1004868" y="0"/>
                  <a:pt x="2244436" y="0"/>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Freeform: Shape 10"/>
          <p:cNvSpPr/>
          <p:nvPr/>
        </p:nvSpPr>
        <p:spPr>
          <a:xfrm>
            <a:off x="11740572" y="2899064"/>
            <a:ext cx="3524828" cy="4488872"/>
          </a:xfrm>
          <a:custGeom>
            <a:avLst/>
            <a:gdLst>
              <a:gd name="connsiteX0" fmla="*/ 1280392 w 3524828"/>
              <a:gd name="connsiteY0" fmla="*/ 0 h 4488872"/>
              <a:gd name="connsiteX1" fmla="*/ 3524828 w 3524828"/>
              <a:gd name="connsiteY1" fmla="*/ 2244436 h 4488872"/>
              <a:gd name="connsiteX2" fmla="*/ 1280392 w 3524828"/>
              <a:gd name="connsiteY2" fmla="*/ 4488872 h 4488872"/>
              <a:gd name="connsiteX3" fmla="*/ 25506 w 3524828"/>
              <a:gd name="connsiteY3" fmla="*/ 4105558 h 4488872"/>
              <a:gd name="connsiteX4" fmla="*/ 0 w 3524828"/>
              <a:gd name="connsiteY4" fmla="*/ 4086486 h 4488872"/>
              <a:gd name="connsiteX5" fmla="*/ 147279 w 3524828"/>
              <a:gd name="connsiteY5" fmla="*/ 3976352 h 4488872"/>
              <a:gd name="connsiteX6" fmla="*/ 964045 w 3524828"/>
              <a:gd name="connsiteY6" fmla="*/ 2244436 h 4488872"/>
              <a:gd name="connsiteX7" fmla="*/ 147279 w 3524828"/>
              <a:gd name="connsiteY7" fmla="*/ 512520 h 4488872"/>
              <a:gd name="connsiteX8" fmla="*/ 0 w 3524828"/>
              <a:gd name="connsiteY8" fmla="*/ 402387 h 4488872"/>
              <a:gd name="connsiteX9" fmla="*/ 25506 w 3524828"/>
              <a:gd name="connsiteY9" fmla="*/ 383314 h 4488872"/>
              <a:gd name="connsiteX10" fmla="*/ 1280392 w 3524828"/>
              <a:gd name="connsiteY10" fmla="*/ 0 h 4488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24828" h="4488872">
                <a:moveTo>
                  <a:pt x="1280392" y="0"/>
                </a:moveTo>
                <a:cubicBezTo>
                  <a:pt x="2519960" y="0"/>
                  <a:pt x="3524828" y="1004868"/>
                  <a:pt x="3524828" y="2244436"/>
                </a:cubicBezTo>
                <a:cubicBezTo>
                  <a:pt x="3524828" y="3484004"/>
                  <a:pt x="2519960" y="4488872"/>
                  <a:pt x="1280392" y="4488872"/>
                </a:cubicBezTo>
                <a:cubicBezTo>
                  <a:pt x="815554" y="4488872"/>
                  <a:pt x="383721" y="4347563"/>
                  <a:pt x="25506" y="4105558"/>
                </a:cubicBezTo>
                <a:lnTo>
                  <a:pt x="0" y="4086486"/>
                </a:lnTo>
                <a:lnTo>
                  <a:pt x="147279" y="3976352"/>
                </a:lnTo>
                <a:cubicBezTo>
                  <a:pt x="646098" y="3564690"/>
                  <a:pt x="964045" y="2941693"/>
                  <a:pt x="964045" y="2244436"/>
                </a:cubicBezTo>
                <a:cubicBezTo>
                  <a:pt x="964045" y="1547179"/>
                  <a:pt x="646098" y="924183"/>
                  <a:pt x="147279" y="512520"/>
                </a:cubicBezTo>
                <a:lnTo>
                  <a:pt x="0" y="402387"/>
                </a:lnTo>
                <a:lnTo>
                  <a:pt x="25506" y="383314"/>
                </a:lnTo>
                <a:cubicBezTo>
                  <a:pt x="383721" y="141310"/>
                  <a:pt x="815554" y="0"/>
                  <a:pt x="1280392"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TextBox 13"/>
          <p:cNvSpPr txBox="1"/>
          <p:nvPr/>
        </p:nvSpPr>
        <p:spPr>
          <a:xfrm>
            <a:off x="9068777" y="4972636"/>
            <a:ext cx="854721" cy="338554"/>
          </a:xfrm>
          <a:prstGeom prst="rect">
            <a:avLst/>
          </a:prstGeom>
          <a:noFill/>
        </p:spPr>
        <p:txBody>
          <a:bodyPr wrap="none" rtlCol="0">
            <a:spAutoFit/>
          </a:bodyPr>
          <a:lstStyle/>
          <a:p>
            <a:pPr algn="ctr"/>
            <a:r>
              <a:rPr kumimoji="1" lang="en-US" altLang="ja-JP" sz="1600" dirty="0">
                <a:solidFill>
                  <a:schemeClr val="tx2"/>
                </a:solidFill>
              </a:rPr>
              <a:t>Item 02</a:t>
            </a:r>
            <a:endParaRPr kumimoji="1" lang="ja-JP" altLang="en-US" sz="1600" dirty="0">
              <a:solidFill>
                <a:schemeClr val="tx2"/>
              </a:solidFill>
            </a:endParaRPr>
          </a:p>
        </p:txBody>
      </p:sp>
      <p:sp>
        <p:nvSpPr>
          <p:cNvPr id="15" name="TextBox 14"/>
          <p:cNvSpPr txBox="1"/>
          <p:nvPr/>
        </p:nvSpPr>
        <p:spPr>
          <a:xfrm>
            <a:off x="9013543" y="2045660"/>
            <a:ext cx="2727029" cy="523220"/>
          </a:xfrm>
          <a:prstGeom prst="rect">
            <a:avLst/>
          </a:prstGeom>
          <a:noFill/>
        </p:spPr>
        <p:txBody>
          <a:bodyPr wrap="square" rtlCol="0" anchor="b">
            <a:spAutoFit/>
          </a:bodyPr>
          <a:lstStyle/>
          <a:p>
            <a:pPr algn="ctr"/>
            <a:r>
              <a:rPr kumimoji="1" lang="en-US" altLang="ja-JP" sz="2800" dirty="0">
                <a:latin typeface="+mj-lt"/>
              </a:rPr>
              <a:t>Global business</a:t>
            </a:r>
            <a:endParaRPr kumimoji="1" lang="ja-JP" altLang="en-US" sz="2800" dirty="0">
              <a:latin typeface="+mj-lt"/>
            </a:endParaRPr>
          </a:p>
        </p:txBody>
      </p:sp>
      <p:sp>
        <p:nvSpPr>
          <p:cNvPr id="16" name="TextBox 15"/>
          <p:cNvSpPr txBox="1"/>
          <p:nvPr/>
        </p:nvSpPr>
        <p:spPr>
          <a:xfrm>
            <a:off x="11740572" y="2045660"/>
            <a:ext cx="2727029" cy="523220"/>
          </a:xfrm>
          <a:prstGeom prst="rect">
            <a:avLst/>
          </a:prstGeom>
          <a:noFill/>
        </p:spPr>
        <p:txBody>
          <a:bodyPr wrap="square" rtlCol="0" anchor="b">
            <a:spAutoFit/>
          </a:bodyPr>
          <a:lstStyle/>
          <a:p>
            <a:pPr algn="ctr"/>
            <a:r>
              <a:rPr kumimoji="1" lang="en-US" altLang="ja-JP" sz="2800" dirty="0">
                <a:latin typeface="+mj-lt"/>
              </a:rPr>
              <a:t>Local business</a:t>
            </a:r>
            <a:endParaRPr kumimoji="1" lang="ja-JP" altLang="en-US" sz="2800" dirty="0">
              <a:latin typeface="+mj-lt"/>
            </a:endParaRPr>
          </a:p>
        </p:txBody>
      </p:sp>
      <p:sp>
        <p:nvSpPr>
          <p:cNvPr id="17" name="TextBox 16"/>
          <p:cNvSpPr txBox="1"/>
          <p:nvPr/>
        </p:nvSpPr>
        <p:spPr>
          <a:xfrm>
            <a:off x="9086410" y="4364208"/>
            <a:ext cx="819456" cy="338554"/>
          </a:xfrm>
          <a:prstGeom prst="rect">
            <a:avLst/>
          </a:prstGeom>
          <a:noFill/>
        </p:spPr>
        <p:txBody>
          <a:bodyPr wrap="none" rtlCol="0">
            <a:spAutoFit/>
          </a:bodyPr>
          <a:lstStyle/>
          <a:p>
            <a:pPr algn="ctr"/>
            <a:r>
              <a:rPr kumimoji="1" lang="en-US" altLang="ja-JP" sz="1600" dirty="0">
                <a:solidFill>
                  <a:schemeClr val="tx2"/>
                </a:solidFill>
              </a:rPr>
              <a:t>Item 01</a:t>
            </a:r>
            <a:endParaRPr kumimoji="1" lang="ja-JP" altLang="en-US" sz="1600" dirty="0">
              <a:solidFill>
                <a:schemeClr val="tx2"/>
              </a:solidFill>
            </a:endParaRPr>
          </a:p>
        </p:txBody>
      </p:sp>
      <p:sp>
        <p:nvSpPr>
          <p:cNvPr id="22" name="TextBox 21"/>
          <p:cNvSpPr txBox="1"/>
          <p:nvPr/>
        </p:nvSpPr>
        <p:spPr>
          <a:xfrm>
            <a:off x="9068777" y="5581064"/>
            <a:ext cx="854721" cy="338554"/>
          </a:xfrm>
          <a:prstGeom prst="rect">
            <a:avLst/>
          </a:prstGeom>
          <a:noFill/>
        </p:spPr>
        <p:txBody>
          <a:bodyPr wrap="none" rtlCol="0">
            <a:spAutoFit/>
          </a:bodyPr>
          <a:lstStyle/>
          <a:p>
            <a:pPr algn="ctr"/>
            <a:r>
              <a:rPr kumimoji="1" lang="en-US" altLang="ja-JP" sz="1600" dirty="0">
                <a:solidFill>
                  <a:schemeClr val="tx2"/>
                </a:solidFill>
              </a:rPr>
              <a:t>Item 03</a:t>
            </a:r>
            <a:endParaRPr kumimoji="1" lang="ja-JP" altLang="en-US" sz="1600" dirty="0">
              <a:solidFill>
                <a:schemeClr val="tx2"/>
              </a:solidFill>
            </a:endParaRPr>
          </a:p>
        </p:txBody>
      </p:sp>
      <p:sp>
        <p:nvSpPr>
          <p:cNvPr id="23" name="TextBox 22"/>
          <p:cNvSpPr txBox="1"/>
          <p:nvPr/>
        </p:nvSpPr>
        <p:spPr>
          <a:xfrm>
            <a:off x="13428534" y="4972636"/>
            <a:ext cx="854721" cy="338554"/>
          </a:xfrm>
          <a:prstGeom prst="rect">
            <a:avLst/>
          </a:prstGeom>
          <a:noFill/>
        </p:spPr>
        <p:txBody>
          <a:bodyPr wrap="none" rtlCol="0">
            <a:spAutoFit/>
          </a:bodyPr>
          <a:lstStyle/>
          <a:p>
            <a:pPr algn="ctr"/>
            <a:r>
              <a:rPr kumimoji="1" lang="en-US" altLang="ja-JP" sz="1600" dirty="0">
                <a:solidFill>
                  <a:schemeClr val="tx2"/>
                </a:solidFill>
              </a:rPr>
              <a:t>Item 08</a:t>
            </a:r>
            <a:endParaRPr kumimoji="1" lang="ja-JP" altLang="en-US" sz="1600" dirty="0">
              <a:solidFill>
                <a:schemeClr val="tx2"/>
              </a:solidFill>
            </a:endParaRPr>
          </a:p>
        </p:txBody>
      </p:sp>
      <p:sp>
        <p:nvSpPr>
          <p:cNvPr id="24" name="TextBox 23"/>
          <p:cNvSpPr txBox="1"/>
          <p:nvPr/>
        </p:nvSpPr>
        <p:spPr>
          <a:xfrm>
            <a:off x="13428535" y="4364208"/>
            <a:ext cx="854721" cy="338554"/>
          </a:xfrm>
          <a:prstGeom prst="rect">
            <a:avLst/>
          </a:prstGeom>
          <a:noFill/>
        </p:spPr>
        <p:txBody>
          <a:bodyPr wrap="none" rtlCol="0">
            <a:spAutoFit/>
          </a:bodyPr>
          <a:lstStyle/>
          <a:p>
            <a:pPr algn="ctr"/>
            <a:r>
              <a:rPr kumimoji="1" lang="en-US" altLang="ja-JP" sz="1600" dirty="0">
                <a:solidFill>
                  <a:schemeClr val="tx2"/>
                </a:solidFill>
              </a:rPr>
              <a:t>Item 07</a:t>
            </a:r>
            <a:endParaRPr kumimoji="1" lang="ja-JP" altLang="en-US" sz="1600" dirty="0">
              <a:solidFill>
                <a:schemeClr val="tx2"/>
              </a:solidFill>
            </a:endParaRPr>
          </a:p>
        </p:txBody>
      </p:sp>
      <p:sp>
        <p:nvSpPr>
          <p:cNvPr id="25" name="TextBox 24"/>
          <p:cNvSpPr txBox="1"/>
          <p:nvPr/>
        </p:nvSpPr>
        <p:spPr>
          <a:xfrm>
            <a:off x="13428534" y="5581064"/>
            <a:ext cx="854721" cy="338554"/>
          </a:xfrm>
          <a:prstGeom prst="rect">
            <a:avLst/>
          </a:prstGeom>
          <a:noFill/>
        </p:spPr>
        <p:txBody>
          <a:bodyPr wrap="none" rtlCol="0">
            <a:spAutoFit/>
          </a:bodyPr>
          <a:lstStyle/>
          <a:p>
            <a:pPr algn="ctr"/>
            <a:r>
              <a:rPr kumimoji="1" lang="en-US" altLang="ja-JP" sz="1600" dirty="0">
                <a:solidFill>
                  <a:schemeClr val="tx2"/>
                </a:solidFill>
              </a:rPr>
              <a:t>Item 09</a:t>
            </a:r>
            <a:endParaRPr kumimoji="1" lang="ja-JP" altLang="en-US" sz="1600" dirty="0">
              <a:solidFill>
                <a:schemeClr val="tx2"/>
              </a:solidFill>
            </a:endParaRPr>
          </a:p>
        </p:txBody>
      </p:sp>
      <p:sp>
        <p:nvSpPr>
          <p:cNvPr id="26" name="TextBox 25"/>
          <p:cNvSpPr txBox="1"/>
          <p:nvPr/>
        </p:nvSpPr>
        <p:spPr>
          <a:xfrm>
            <a:off x="11304769" y="4972636"/>
            <a:ext cx="857927" cy="338554"/>
          </a:xfrm>
          <a:prstGeom prst="rect">
            <a:avLst/>
          </a:prstGeom>
          <a:noFill/>
        </p:spPr>
        <p:txBody>
          <a:bodyPr wrap="none" rtlCol="0">
            <a:spAutoFit/>
          </a:bodyPr>
          <a:lstStyle/>
          <a:p>
            <a:pPr algn="ctr"/>
            <a:r>
              <a:rPr kumimoji="1" lang="en-US" altLang="ja-JP" sz="1600" dirty="0">
                <a:solidFill>
                  <a:schemeClr val="bg1"/>
                </a:solidFill>
              </a:rPr>
              <a:t>Item 05</a:t>
            </a:r>
            <a:endParaRPr kumimoji="1" lang="ja-JP" altLang="en-US" sz="1600" dirty="0">
              <a:solidFill>
                <a:schemeClr val="bg1"/>
              </a:solidFill>
            </a:endParaRPr>
          </a:p>
        </p:txBody>
      </p:sp>
      <p:sp>
        <p:nvSpPr>
          <p:cNvPr id="27" name="TextBox 26"/>
          <p:cNvSpPr txBox="1"/>
          <p:nvPr/>
        </p:nvSpPr>
        <p:spPr>
          <a:xfrm>
            <a:off x="11304769" y="4364208"/>
            <a:ext cx="857928" cy="338554"/>
          </a:xfrm>
          <a:prstGeom prst="rect">
            <a:avLst/>
          </a:prstGeom>
          <a:noFill/>
        </p:spPr>
        <p:txBody>
          <a:bodyPr wrap="none" rtlCol="0">
            <a:spAutoFit/>
          </a:bodyPr>
          <a:lstStyle/>
          <a:p>
            <a:pPr algn="ctr"/>
            <a:r>
              <a:rPr kumimoji="1" lang="en-US" altLang="ja-JP" sz="1600" dirty="0">
                <a:solidFill>
                  <a:schemeClr val="bg1"/>
                </a:solidFill>
              </a:rPr>
              <a:t>Item 04</a:t>
            </a:r>
            <a:endParaRPr kumimoji="1" lang="ja-JP" altLang="en-US" sz="1600" dirty="0">
              <a:solidFill>
                <a:schemeClr val="bg1"/>
              </a:solidFill>
            </a:endParaRPr>
          </a:p>
        </p:txBody>
      </p:sp>
      <p:sp>
        <p:nvSpPr>
          <p:cNvPr id="28" name="TextBox 27"/>
          <p:cNvSpPr txBox="1"/>
          <p:nvPr/>
        </p:nvSpPr>
        <p:spPr>
          <a:xfrm>
            <a:off x="11304769" y="5581064"/>
            <a:ext cx="857927" cy="338554"/>
          </a:xfrm>
          <a:prstGeom prst="rect">
            <a:avLst/>
          </a:prstGeom>
          <a:noFill/>
        </p:spPr>
        <p:txBody>
          <a:bodyPr wrap="none" rtlCol="0">
            <a:spAutoFit/>
          </a:bodyPr>
          <a:lstStyle/>
          <a:p>
            <a:pPr algn="ctr"/>
            <a:r>
              <a:rPr kumimoji="1" lang="en-US" altLang="ja-JP" sz="1600" dirty="0">
                <a:solidFill>
                  <a:schemeClr val="bg1"/>
                </a:solidFill>
              </a:rPr>
              <a:t>Item 06</a:t>
            </a:r>
            <a:endParaRPr kumimoji="1" lang="ja-JP" altLang="en-US" sz="1600" dirty="0">
              <a:solidFill>
                <a:schemeClr val="bg1"/>
              </a:solidFill>
            </a:endParaRPr>
          </a:p>
        </p:txBody>
      </p:sp>
    </p:spTree>
    <p:extLst>
      <p:ext uri="{BB962C8B-B14F-4D97-AF65-F5344CB8AC3E}">
        <p14:creationId xmlns:p14="http://schemas.microsoft.com/office/powerpoint/2010/main" val="1093441021"/>
      </p:ext>
    </p:extLst>
  </p:cSld>
  <p:clrMapOvr>
    <a:masterClrMapping/>
  </p:clrMapOvr>
  <mc:AlternateContent xmlns:mc="http://schemas.openxmlformats.org/markup-compatibility/2006">
    <mc:Choice xmlns:p14="http://schemas.microsoft.com/office/powerpoint/2010/main" Requires="p14">
      <p:transition p14:dur="0" advTm="11026"/>
    </mc:Choice>
    <mc:Fallback>
      <p:transition advTm="11026"/>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103</a:t>
            </a:fld>
            <a:endParaRPr kumimoji="1" lang="ja-JP" altLang="en-US" dirty="0"/>
          </a:p>
        </p:txBody>
      </p:sp>
      <p:sp>
        <p:nvSpPr>
          <p:cNvPr id="8" name="Title 7"/>
          <p:cNvSpPr>
            <a:spLocks noGrp="1"/>
          </p:cNvSpPr>
          <p:nvPr>
            <p:ph type="title"/>
          </p:nvPr>
        </p:nvSpPr>
        <p:spPr/>
        <p:txBody>
          <a:bodyPr/>
          <a:lstStyle/>
          <a:p>
            <a:r>
              <a:rPr lang="en-US" altLang="ja-JP" dirty="0"/>
              <a:t>Pie</a:t>
            </a:r>
            <a:br>
              <a:rPr lang="en-US" altLang="ja-JP" dirty="0"/>
            </a:br>
            <a:r>
              <a:rPr lang="en-US" altLang="ja-JP" dirty="0"/>
              <a:t>chart</a:t>
            </a:r>
            <a:endParaRPr kumimoji="1" lang="ja-JP" altLang="en-US" dirty="0"/>
          </a:p>
        </p:txBody>
      </p:sp>
      <p:sp>
        <p:nvSpPr>
          <p:cNvPr id="9" name="Text Placeholder 8"/>
          <p:cNvSpPr>
            <a:spLocks noGrp="1"/>
          </p:cNvSpPr>
          <p:nvPr>
            <p:ph type="body" sz="quarter" idx="12"/>
          </p:nvPr>
        </p:nvSpPr>
        <p:spPr/>
        <p:txBody>
          <a:bodyPr/>
          <a:lstStyle/>
          <a:p>
            <a:r>
              <a:rPr lang="en-US" altLang="ja-JP" dirty="0" err="1"/>
              <a:t>Laoreet</a:t>
            </a:r>
            <a:r>
              <a:rPr lang="en-US" altLang="ja-JP" dirty="0"/>
              <a:t> </a:t>
            </a:r>
            <a:r>
              <a:rPr lang="en-US" altLang="ja-JP" dirty="0" err="1"/>
              <a:t>copiosae</a:t>
            </a:r>
            <a:r>
              <a:rPr lang="en-US" altLang="ja-JP" dirty="0"/>
              <a:t> </a:t>
            </a:r>
            <a:r>
              <a:rPr lang="en-US" altLang="ja-JP" dirty="0" err="1"/>
              <a:t>recusabo</a:t>
            </a:r>
            <a:r>
              <a:rPr lang="en-US" altLang="ja-JP" dirty="0"/>
              <a:t> cu </a:t>
            </a:r>
            <a:r>
              <a:rPr lang="en-US" altLang="ja-JP" dirty="0" err="1"/>
              <a:t>sed</a:t>
            </a:r>
            <a:r>
              <a:rPr lang="en-US" altLang="ja-JP" dirty="0"/>
              <a:t>, </a:t>
            </a:r>
            <a:r>
              <a:rPr lang="en-US" altLang="ja-JP" dirty="0" err="1"/>
              <a:t>mel</a:t>
            </a:r>
            <a:r>
              <a:rPr lang="en-US" altLang="ja-JP" dirty="0"/>
              <a:t> ad alia </a:t>
            </a:r>
            <a:r>
              <a:rPr lang="en-US" altLang="ja-JP" dirty="0" err="1"/>
              <a:t>tritani</a:t>
            </a:r>
            <a:r>
              <a:rPr lang="en-US" altLang="ja-JP" dirty="0"/>
              <a:t> </a:t>
            </a:r>
            <a:r>
              <a:rPr lang="en-US" altLang="ja-JP" dirty="0" err="1"/>
              <a:t>ponderum</a:t>
            </a:r>
            <a:r>
              <a:rPr lang="en-US" altLang="ja-JP" dirty="0"/>
              <a:t>. </a:t>
            </a:r>
            <a:r>
              <a:rPr lang="en-US" altLang="ja-JP" dirty="0" err="1"/>
              <a:t>Pri</a:t>
            </a:r>
            <a:r>
              <a:rPr lang="en-US" altLang="ja-JP" dirty="0"/>
              <a:t> impetus </a:t>
            </a:r>
            <a:r>
              <a:rPr lang="en-US" altLang="ja-JP" dirty="0" err="1"/>
              <a:t>ceteros</a:t>
            </a:r>
            <a:r>
              <a:rPr lang="en-US" altLang="ja-JP" dirty="0"/>
              <a:t> </a:t>
            </a:r>
            <a:r>
              <a:rPr lang="en-US" altLang="ja-JP" dirty="0" err="1"/>
              <a:t>fierent</a:t>
            </a:r>
            <a:r>
              <a:rPr lang="en-US" altLang="ja-JP" dirty="0"/>
              <a:t> at, </a:t>
            </a:r>
            <a:r>
              <a:rPr lang="en-US" altLang="ja-JP" dirty="0" err="1"/>
              <a:t>mel</a:t>
            </a:r>
            <a:r>
              <a:rPr lang="en-US" altLang="ja-JP" dirty="0"/>
              <a:t> id magna </a:t>
            </a:r>
            <a:r>
              <a:rPr lang="en-US" altLang="ja-JP" dirty="0" err="1"/>
              <a:t>causae</a:t>
            </a:r>
            <a:r>
              <a:rPr lang="en-US" altLang="ja-JP" dirty="0"/>
              <a:t> </a:t>
            </a:r>
            <a:r>
              <a:rPr lang="en-US" altLang="ja-JP" dirty="0" err="1"/>
              <a:t>accusamus</a:t>
            </a:r>
            <a:r>
              <a:rPr lang="en-US" altLang="ja-JP" dirty="0"/>
              <a:t>, </a:t>
            </a:r>
            <a:r>
              <a:rPr lang="en-US" altLang="ja-JP" dirty="0" err="1"/>
              <a:t>tota</a:t>
            </a:r>
            <a:r>
              <a:rPr lang="en-US" altLang="ja-JP" dirty="0"/>
              <a:t> </a:t>
            </a:r>
            <a:r>
              <a:rPr lang="en-US" altLang="ja-JP" dirty="0" err="1"/>
              <a:t>appetere</a:t>
            </a:r>
            <a:r>
              <a:rPr lang="en-US" altLang="ja-JP" dirty="0"/>
              <a:t> at </a:t>
            </a:r>
            <a:r>
              <a:rPr lang="en-US" altLang="ja-JP" dirty="0" err="1"/>
              <a:t>mei</a:t>
            </a:r>
            <a:r>
              <a:rPr lang="en-US" altLang="ja-JP" dirty="0"/>
              <a:t>.</a:t>
            </a:r>
            <a:endParaRPr kumimoji="1" lang="ja-JP" altLang="en-US" dirty="0"/>
          </a:p>
        </p:txBody>
      </p:sp>
      <p:grpSp>
        <p:nvGrpSpPr>
          <p:cNvPr id="21" name="Group 20"/>
          <p:cNvGrpSpPr/>
          <p:nvPr/>
        </p:nvGrpSpPr>
        <p:grpSpPr>
          <a:xfrm>
            <a:off x="9874737" y="3070915"/>
            <a:ext cx="4880585" cy="4880585"/>
            <a:chOff x="9874737" y="3070915"/>
            <a:chExt cx="4880585" cy="4880585"/>
          </a:xfrm>
        </p:grpSpPr>
        <p:sp>
          <p:nvSpPr>
            <p:cNvPr id="11" name="Partial Circle 10"/>
            <p:cNvSpPr/>
            <p:nvPr/>
          </p:nvSpPr>
          <p:spPr>
            <a:xfrm>
              <a:off x="9874737" y="3070915"/>
              <a:ext cx="4880585" cy="4880585"/>
            </a:xfrm>
            <a:prstGeom prst="pie">
              <a:avLst>
                <a:gd name="adj1" fmla="val 3924083"/>
                <a:gd name="adj2" fmla="val 989760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TextBox 13"/>
            <p:cNvSpPr txBox="1"/>
            <p:nvPr/>
          </p:nvSpPr>
          <p:spPr>
            <a:xfrm>
              <a:off x="11203839" y="6430388"/>
              <a:ext cx="920444" cy="584775"/>
            </a:xfrm>
            <a:prstGeom prst="rect">
              <a:avLst/>
            </a:prstGeom>
            <a:noFill/>
          </p:spPr>
          <p:txBody>
            <a:bodyPr wrap="none" rtlCol="0" anchor="ctr">
              <a:spAutoFit/>
            </a:bodyPr>
            <a:lstStyle/>
            <a:p>
              <a:pPr algn="ctr"/>
              <a:r>
                <a:rPr kumimoji="1" lang="en-US" altLang="ja-JP" sz="3200" dirty="0">
                  <a:solidFill>
                    <a:schemeClr val="bg1"/>
                  </a:solidFill>
                  <a:latin typeface="+mj-lt"/>
                </a:rPr>
                <a:t>25</a:t>
              </a:r>
              <a:r>
                <a:rPr kumimoji="1" lang="en-US" altLang="ja-JP" dirty="0">
                  <a:solidFill>
                    <a:schemeClr val="bg1"/>
                  </a:solidFill>
                  <a:latin typeface="+mj-lt"/>
                </a:rPr>
                <a:t>%</a:t>
              </a:r>
              <a:endParaRPr kumimoji="1" lang="ja-JP" altLang="en-US" sz="3200" dirty="0">
                <a:solidFill>
                  <a:schemeClr val="bg1"/>
                </a:solidFill>
                <a:latin typeface="+mj-lt"/>
              </a:endParaRPr>
            </a:p>
          </p:txBody>
        </p:sp>
      </p:grpSp>
      <p:grpSp>
        <p:nvGrpSpPr>
          <p:cNvPr id="20" name="Group 19"/>
          <p:cNvGrpSpPr/>
          <p:nvPr/>
        </p:nvGrpSpPr>
        <p:grpSpPr>
          <a:xfrm>
            <a:off x="9627085" y="2873542"/>
            <a:ext cx="4880585" cy="4880585"/>
            <a:chOff x="9627085" y="2873542"/>
            <a:chExt cx="4880585" cy="4880585"/>
          </a:xfrm>
        </p:grpSpPr>
        <p:sp>
          <p:nvSpPr>
            <p:cNvPr id="12" name="Partial Circle 11"/>
            <p:cNvSpPr/>
            <p:nvPr/>
          </p:nvSpPr>
          <p:spPr>
            <a:xfrm>
              <a:off x="9627085" y="2873542"/>
              <a:ext cx="4880585" cy="4880585"/>
            </a:xfrm>
            <a:prstGeom prst="pie">
              <a:avLst>
                <a:gd name="adj1" fmla="val 9920746"/>
                <a:gd name="adj2" fmla="val 13708804"/>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5" name="TextBox 14"/>
            <p:cNvSpPr txBox="1"/>
            <p:nvPr/>
          </p:nvSpPr>
          <p:spPr>
            <a:xfrm>
              <a:off x="10065483" y="4462234"/>
              <a:ext cx="920444" cy="584775"/>
            </a:xfrm>
            <a:prstGeom prst="rect">
              <a:avLst/>
            </a:prstGeom>
            <a:noFill/>
          </p:spPr>
          <p:txBody>
            <a:bodyPr wrap="none" rtlCol="0" anchor="ctr">
              <a:spAutoFit/>
            </a:bodyPr>
            <a:lstStyle/>
            <a:p>
              <a:pPr algn="ctr"/>
              <a:r>
                <a:rPr kumimoji="1" lang="en-US" altLang="ja-JP" sz="3200" dirty="0">
                  <a:solidFill>
                    <a:schemeClr val="bg1"/>
                  </a:solidFill>
                  <a:latin typeface="+mj-lt"/>
                </a:rPr>
                <a:t>20</a:t>
              </a:r>
              <a:r>
                <a:rPr kumimoji="1" lang="en-US" altLang="ja-JP" dirty="0">
                  <a:solidFill>
                    <a:schemeClr val="bg1"/>
                  </a:solidFill>
                  <a:latin typeface="+mj-lt"/>
                </a:rPr>
                <a:t>%</a:t>
              </a:r>
              <a:endParaRPr kumimoji="1" lang="ja-JP" altLang="en-US" sz="3200" dirty="0">
                <a:solidFill>
                  <a:schemeClr val="bg1"/>
                </a:solidFill>
                <a:latin typeface="+mj-lt"/>
              </a:endParaRPr>
            </a:p>
          </p:txBody>
        </p:sp>
      </p:grpSp>
      <p:grpSp>
        <p:nvGrpSpPr>
          <p:cNvPr id="18" name="Group 17"/>
          <p:cNvGrpSpPr/>
          <p:nvPr/>
        </p:nvGrpSpPr>
        <p:grpSpPr>
          <a:xfrm>
            <a:off x="10122389" y="2873542"/>
            <a:ext cx="4880585" cy="4880585"/>
            <a:chOff x="10122389" y="2873542"/>
            <a:chExt cx="4880585" cy="4880585"/>
          </a:xfrm>
        </p:grpSpPr>
        <p:sp>
          <p:nvSpPr>
            <p:cNvPr id="10" name="Partial Circle 9"/>
            <p:cNvSpPr/>
            <p:nvPr/>
          </p:nvSpPr>
          <p:spPr>
            <a:xfrm>
              <a:off x="10122389" y="2873542"/>
              <a:ext cx="4880585" cy="4880585"/>
            </a:xfrm>
            <a:prstGeom prst="pie">
              <a:avLst>
                <a:gd name="adj1" fmla="val 16188147"/>
                <a:gd name="adj2" fmla="val 3914076"/>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6" name="TextBox 15"/>
            <p:cNvSpPr txBox="1"/>
            <p:nvPr/>
          </p:nvSpPr>
          <p:spPr>
            <a:xfrm>
              <a:off x="13364642" y="4720893"/>
              <a:ext cx="920444" cy="584775"/>
            </a:xfrm>
            <a:prstGeom prst="rect">
              <a:avLst/>
            </a:prstGeom>
            <a:noFill/>
          </p:spPr>
          <p:txBody>
            <a:bodyPr wrap="none" rtlCol="0" anchor="ctr">
              <a:spAutoFit/>
            </a:bodyPr>
            <a:lstStyle/>
            <a:p>
              <a:pPr algn="ctr"/>
              <a:r>
                <a:rPr kumimoji="1" lang="en-US" altLang="ja-JP" sz="3200" dirty="0">
                  <a:latin typeface="+mj-lt"/>
                </a:rPr>
                <a:t>45</a:t>
              </a:r>
              <a:r>
                <a:rPr kumimoji="1" lang="en-US" altLang="ja-JP" dirty="0">
                  <a:latin typeface="+mj-lt"/>
                </a:rPr>
                <a:t>%</a:t>
              </a:r>
              <a:endParaRPr kumimoji="1" lang="ja-JP" altLang="en-US" sz="3200" dirty="0">
                <a:latin typeface="+mj-lt"/>
              </a:endParaRPr>
            </a:p>
          </p:txBody>
        </p:sp>
      </p:grpSp>
      <p:grpSp>
        <p:nvGrpSpPr>
          <p:cNvPr id="19" name="Group 18"/>
          <p:cNvGrpSpPr/>
          <p:nvPr/>
        </p:nvGrpSpPr>
        <p:grpSpPr>
          <a:xfrm>
            <a:off x="9874737" y="2676169"/>
            <a:ext cx="4880585" cy="4880585"/>
            <a:chOff x="9874737" y="2676169"/>
            <a:chExt cx="4880585" cy="4880585"/>
          </a:xfrm>
        </p:grpSpPr>
        <p:sp>
          <p:nvSpPr>
            <p:cNvPr id="13" name="Partial Circle 12"/>
            <p:cNvSpPr/>
            <p:nvPr/>
          </p:nvSpPr>
          <p:spPr>
            <a:xfrm>
              <a:off x="9874737" y="2676169"/>
              <a:ext cx="4880585" cy="4880585"/>
            </a:xfrm>
            <a:prstGeom prst="pie">
              <a:avLst>
                <a:gd name="adj1" fmla="val 13735529"/>
                <a:gd name="adj2" fmla="val 16226566"/>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7" name="TextBox 16"/>
            <p:cNvSpPr txBox="1"/>
            <p:nvPr/>
          </p:nvSpPr>
          <p:spPr>
            <a:xfrm>
              <a:off x="11203838" y="3089965"/>
              <a:ext cx="920444" cy="584775"/>
            </a:xfrm>
            <a:prstGeom prst="rect">
              <a:avLst/>
            </a:prstGeom>
            <a:noFill/>
          </p:spPr>
          <p:txBody>
            <a:bodyPr wrap="none" rtlCol="0" anchor="ctr">
              <a:spAutoFit/>
            </a:bodyPr>
            <a:lstStyle/>
            <a:p>
              <a:pPr algn="ctr"/>
              <a:r>
                <a:rPr kumimoji="1" lang="en-US" altLang="ja-JP" sz="3200" dirty="0">
                  <a:solidFill>
                    <a:schemeClr val="accent4"/>
                  </a:solidFill>
                  <a:latin typeface="+mj-lt"/>
                </a:rPr>
                <a:t>10</a:t>
              </a:r>
              <a:r>
                <a:rPr kumimoji="1" lang="en-US" altLang="ja-JP" dirty="0">
                  <a:solidFill>
                    <a:schemeClr val="accent4"/>
                  </a:solidFill>
                  <a:latin typeface="+mj-lt"/>
                </a:rPr>
                <a:t>%</a:t>
              </a:r>
              <a:endParaRPr kumimoji="1" lang="ja-JP" altLang="en-US" sz="3200" dirty="0">
                <a:solidFill>
                  <a:schemeClr val="accent4"/>
                </a:solidFill>
                <a:latin typeface="+mj-lt"/>
              </a:endParaRPr>
            </a:p>
          </p:txBody>
        </p:sp>
      </p:grpSp>
      <p:sp>
        <p:nvSpPr>
          <p:cNvPr id="22" name="TextBox 21"/>
          <p:cNvSpPr txBox="1"/>
          <p:nvPr/>
        </p:nvSpPr>
        <p:spPr>
          <a:xfrm>
            <a:off x="15350888" y="4967114"/>
            <a:ext cx="1197765" cy="338554"/>
          </a:xfrm>
          <a:prstGeom prst="rect">
            <a:avLst/>
          </a:prstGeom>
          <a:noFill/>
        </p:spPr>
        <p:txBody>
          <a:bodyPr wrap="none" rtlCol="0">
            <a:spAutoFit/>
          </a:bodyPr>
          <a:lstStyle/>
          <a:p>
            <a:r>
              <a:rPr kumimoji="1" lang="en-US" altLang="ja-JP" sz="1600" dirty="0">
                <a:solidFill>
                  <a:schemeClr val="tx2"/>
                </a:solidFill>
              </a:rPr>
              <a:t>Web design</a:t>
            </a:r>
            <a:endParaRPr kumimoji="1" lang="ja-JP" altLang="en-US" sz="1600" dirty="0">
              <a:solidFill>
                <a:schemeClr val="tx2"/>
              </a:solidFill>
            </a:endParaRPr>
          </a:p>
        </p:txBody>
      </p:sp>
      <p:sp>
        <p:nvSpPr>
          <p:cNvPr id="23" name="TextBox 22"/>
          <p:cNvSpPr txBox="1"/>
          <p:nvPr/>
        </p:nvSpPr>
        <p:spPr>
          <a:xfrm>
            <a:off x="10665872" y="8043368"/>
            <a:ext cx="1223412" cy="338554"/>
          </a:xfrm>
          <a:prstGeom prst="rect">
            <a:avLst/>
          </a:prstGeom>
          <a:noFill/>
        </p:spPr>
        <p:txBody>
          <a:bodyPr wrap="none" rtlCol="0">
            <a:spAutoFit/>
          </a:bodyPr>
          <a:lstStyle/>
          <a:p>
            <a:pPr algn="ctr"/>
            <a:r>
              <a:rPr kumimoji="1" lang="en-US" altLang="ja-JP" sz="1600" dirty="0">
                <a:solidFill>
                  <a:schemeClr val="tx2"/>
                </a:solidFill>
              </a:rPr>
              <a:t>Online shop</a:t>
            </a:r>
            <a:endParaRPr kumimoji="1" lang="ja-JP" altLang="en-US" sz="1600" dirty="0">
              <a:solidFill>
                <a:schemeClr val="tx2"/>
              </a:solidFill>
            </a:endParaRPr>
          </a:p>
        </p:txBody>
      </p:sp>
      <p:sp>
        <p:nvSpPr>
          <p:cNvPr id="24" name="TextBox 23"/>
          <p:cNvSpPr txBox="1"/>
          <p:nvPr/>
        </p:nvSpPr>
        <p:spPr>
          <a:xfrm>
            <a:off x="7974778" y="4429243"/>
            <a:ext cx="1455848" cy="338554"/>
          </a:xfrm>
          <a:prstGeom prst="rect">
            <a:avLst/>
          </a:prstGeom>
          <a:noFill/>
        </p:spPr>
        <p:txBody>
          <a:bodyPr wrap="none" rtlCol="0">
            <a:spAutoFit/>
          </a:bodyPr>
          <a:lstStyle/>
          <a:p>
            <a:pPr algn="r"/>
            <a:r>
              <a:rPr kumimoji="1" lang="en-US" altLang="ja-JP" sz="1600" dirty="0">
                <a:solidFill>
                  <a:schemeClr val="tx2"/>
                </a:solidFill>
              </a:rPr>
              <a:t>Advertisement</a:t>
            </a:r>
            <a:endParaRPr kumimoji="1" lang="ja-JP" altLang="en-US" sz="1600" dirty="0">
              <a:solidFill>
                <a:schemeClr val="tx2"/>
              </a:solidFill>
            </a:endParaRPr>
          </a:p>
        </p:txBody>
      </p:sp>
      <p:sp>
        <p:nvSpPr>
          <p:cNvPr id="25" name="TextBox 24"/>
          <p:cNvSpPr txBox="1"/>
          <p:nvPr/>
        </p:nvSpPr>
        <p:spPr>
          <a:xfrm>
            <a:off x="10733195" y="2200749"/>
            <a:ext cx="663964" cy="338554"/>
          </a:xfrm>
          <a:prstGeom prst="rect">
            <a:avLst/>
          </a:prstGeom>
          <a:noFill/>
        </p:spPr>
        <p:txBody>
          <a:bodyPr wrap="none" rtlCol="0">
            <a:spAutoFit/>
          </a:bodyPr>
          <a:lstStyle/>
          <a:p>
            <a:pPr algn="ctr"/>
            <a:r>
              <a:rPr kumimoji="1" lang="en-US" altLang="ja-JP" sz="1600" dirty="0">
                <a:solidFill>
                  <a:schemeClr val="tx2"/>
                </a:solidFill>
              </a:rPr>
              <a:t>Other</a:t>
            </a:r>
            <a:endParaRPr kumimoji="1" lang="ja-JP" altLang="en-US" sz="1600" dirty="0">
              <a:solidFill>
                <a:schemeClr val="tx2"/>
              </a:solidFill>
            </a:endParaRPr>
          </a:p>
        </p:txBody>
      </p:sp>
    </p:spTree>
    <p:extLst>
      <p:ext uri="{BB962C8B-B14F-4D97-AF65-F5344CB8AC3E}">
        <p14:creationId xmlns:p14="http://schemas.microsoft.com/office/powerpoint/2010/main" val="1814596741"/>
      </p:ext>
    </p:extLst>
  </p:cSld>
  <p:clrMapOvr>
    <a:masterClrMapping/>
  </p:clrMapOvr>
  <mc:AlternateContent xmlns:mc="http://schemas.openxmlformats.org/markup-compatibility/2006">
    <mc:Choice xmlns:p14="http://schemas.microsoft.com/office/powerpoint/2010/main" Requires="p14">
      <p:transition p14:dur="0" advTm="6981"/>
    </mc:Choice>
    <mc:Fallback>
      <p:transition advTm="6981"/>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dirty="0"/>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104</a:t>
            </a:fld>
            <a:endParaRPr kumimoji="1" lang="ja-JP" altLang="en-US" dirty="0"/>
          </a:p>
        </p:txBody>
      </p:sp>
      <p:sp>
        <p:nvSpPr>
          <p:cNvPr id="4" name="Title 3"/>
          <p:cNvSpPr>
            <a:spLocks noGrp="1"/>
          </p:cNvSpPr>
          <p:nvPr>
            <p:ph type="title"/>
          </p:nvPr>
        </p:nvSpPr>
        <p:spPr/>
        <p:txBody>
          <a:bodyPr/>
          <a:lstStyle/>
          <a:p>
            <a:r>
              <a:rPr lang="en-US" altLang="ja-JP" dirty="0"/>
              <a:t>Stacked</a:t>
            </a:r>
            <a:br>
              <a:rPr lang="en-US" altLang="ja-JP" dirty="0"/>
            </a:br>
            <a:r>
              <a:rPr lang="en-US" altLang="ja-JP" dirty="0"/>
              <a:t>block chart</a:t>
            </a:r>
            <a:endParaRPr kumimoji="1" lang="ja-JP" altLang="en-US" dirty="0"/>
          </a:p>
        </p:txBody>
      </p:sp>
      <p:sp>
        <p:nvSpPr>
          <p:cNvPr id="5" name="Text Placeholder 4"/>
          <p:cNvSpPr>
            <a:spLocks noGrp="1"/>
          </p:cNvSpPr>
          <p:nvPr>
            <p:ph type="body" sz="quarter" idx="12"/>
          </p:nvPr>
        </p:nvSpPr>
        <p:spPr/>
        <p:txBody>
          <a:bodyPr/>
          <a:lstStyle/>
          <a:p>
            <a:r>
              <a:rPr lang="en-US" altLang="ja-JP" dirty="0"/>
              <a:t>Nam </a:t>
            </a:r>
            <a:r>
              <a:rPr lang="en-US" altLang="ja-JP" dirty="0" err="1"/>
              <a:t>ut</a:t>
            </a:r>
            <a:r>
              <a:rPr lang="en-US" altLang="ja-JP" dirty="0"/>
              <a:t> </a:t>
            </a:r>
            <a:r>
              <a:rPr lang="en-US" altLang="ja-JP" dirty="0" err="1"/>
              <a:t>primis</a:t>
            </a:r>
            <a:r>
              <a:rPr lang="en-US" altLang="ja-JP" dirty="0"/>
              <a:t> </a:t>
            </a:r>
            <a:r>
              <a:rPr lang="en-US" altLang="ja-JP" dirty="0" err="1"/>
              <a:t>discere</a:t>
            </a:r>
            <a:r>
              <a:rPr lang="en-US" altLang="ja-JP" dirty="0"/>
              <a:t> </a:t>
            </a:r>
            <a:r>
              <a:rPr lang="en-US" altLang="ja-JP" dirty="0" err="1"/>
              <a:t>officiis</a:t>
            </a:r>
            <a:r>
              <a:rPr lang="en-US" altLang="ja-JP" dirty="0"/>
              <a:t>, </a:t>
            </a:r>
            <a:r>
              <a:rPr lang="en-US" altLang="ja-JP" dirty="0" err="1"/>
              <a:t>usu</a:t>
            </a:r>
            <a:r>
              <a:rPr lang="en-US" altLang="ja-JP" dirty="0"/>
              <a:t> cu </a:t>
            </a:r>
            <a:r>
              <a:rPr lang="en-US" altLang="ja-JP" dirty="0" err="1"/>
              <a:t>tamquam</a:t>
            </a:r>
            <a:r>
              <a:rPr lang="en-US" altLang="ja-JP" dirty="0"/>
              <a:t> </a:t>
            </a:r>
            <a:r>
              <a:rPr lang="en-US" altLang="ja-JP" dirty="0" err="1"/>
              <a:t>temporibus</a:t>
            </a:r>
            <a:r>
              <a:rPr lang="en-US" altLang="ja-JP" dirty="0"/>
              <a:t> </a:t>
            </a:r>
            <a:r>
              <a:rPr lang="en-US" altLang="ja-JP" dirty="0" err="1"/>
              <a:t>dissentiunt</a:t>
            </a:r>
            <a:r>
              <a:rPr lang="en-US" altLang="ja-JP" dirty="0"/>
              <a:t>, </a:t>
            </a:r>
            <a:r>
              <a:rPr lang="en-US" altLang="ja-JP" dirty="0" err="1"/>
              <a:t>ut</a:t>
            </a:r>
            <a:r>
              <a:rPr lang="en-US" altLang="ja-JP" dirty="0"/>
              <a:t> </a:t>
            </a:r>
            <a:r>
              <a:rPr lang="en-US" altLang="ja-JP" dirty="0" err="1"/>
              <a:t>sed</a:t>
            </a:r>
            <a:r>
              <a:rPr lang="en-US" altLang="ja-JP" dirty="0"/>
              <a:t> </a:t>
            </a:r>
            <a:r>
              <a:rPr lang="en-US" altLang="ja-JP" dirty="0" err="1"/>
              <a:t>equidem</a:t>
            </a:r>
            <a:r>
              <a:rPr lang="en-US" altLang="ja-JP" dirty="0"/>
              <a:t> </a:t>
            </a:r>
            <a:r>
              <a:rPr lang="en-US" altLang="ja-JP" dirty="0" err="1"/>
              <a:t>salutandi</a:t>
            </a:r>
            <a:r>
              <a:rPr lang="en-US" altLang="ja-JP" dirty="0"/>
              <a:t> </a:t>
            </a:r>
            <a:r>
              <a:rPr lang="en-US" altLang="ja-JP" dirty="0" err="1"/>
              <a:t>maiestatis</a:t>
            </a:r>
            <a:r>
              <a:rPr lang="en-US" altLang="ja-JP" dirty="0"/>
              <a:t>.</a:t>
            </a:r>
            <a:endParaRPr kumimoji="1" lang="ja-JP" altLang="en-US" dirty="0"/>
          </a:p>
        </p:txBody>
      </p:sp>
      <p:grpSp>
        <p:nvGrpSpPr>
          <p:cNvPr id="6" name="Group 5"/>
          <p:cNvGrpSpPr/>
          <p:nvPr/>
        </p:nvGrpSpPr>
        <p:grpSpPr>
          <a:xfrm>
            <a:off x="3800104" y="3121633"/>
            <a:ext cx="728786" cy="4478710"/>
            <a:chOff x="2841729" y="3123866"/>
            <a:chExt cx="1019908" cy="5405503"/>
          </a:xfrm>
          <a:solidFill>
            <a:schemeClr val="accent5">
              <a:lumMod val="40000"/>
              <a:lumOff val="60000"/>
            </a:schemeClr>
          </a:solidFill>
        </p:grpSpPr>
        <p:sp>
          <p:nvSpPr>
            <p:cNvPr id="7" name="Rectangle 6"/>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9"/>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11"/>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12"/>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Rectangle 14"/>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15"/>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Rectangle 16"/>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22"/>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23"/>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Rectangle 24"/>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25"/>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Group 26"/>
          <p:cNvGrpSpPr/>
          <p:nvPr/>
        </p:nvGrpSpPr>
        <p:grpSpPr>
          <a:xfrm>
            <a:off x="3800104" y="4476153"/>
            <a:ext cx="728786" cy="3124192"/>
            <a:chOff x="2841729" y="4758680"/>
            <a:chExt cx="1019908" cy="3770689"/>
          </a:xfrm>
          <a:solidFill>
            <a:schemeClr val="accent2"/>
          </a:solidFill>
        </p:grpSpPr>
        <p:sp>
          <p:nvSpPr>
            <p:cNvPr id="28" name="Rectangle 27"/>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33"/>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Rectangle 34"/>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Rectangle 35"/>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Rectangle 37"/>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Rectangle 38"/>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Rectangle 39"/>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Rectangle 40"/>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Rectangle 41"/>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Rectangle 42"/>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Rectangle 43"/>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Rectangle 44"/>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Rectangle 45"/>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TextBox 48"/>
          <p:cNvSpPr txBox="1"/>
          <p:nvPr/>
        </p:nvSpPr>
        <p:spPr>
          <a:xfrm>
            <a:off x="3444497" y="2412976"/>
            <a:ext cx="1440000" cy="523220"/>
          </a:xfrm>
          <a:prstGeom prst="rect">
            <a:avLst/>
          </a:prstGeom>
          <a:noFill/>
        </p:spPr>
        <p:txBody>
          <a:bodyPr wrap="square" rtlCol="0" anchor="b">
            <a:spAutoFit/>
          </a:bodyPr>
          <a:lstStyle/>
          <a:p>
            <a:pPr algn="ctr"/>
            <a:r>
              <a:rPr kumimoji="1" lang="en-US" altLang="ja-JP" sz="2800" dirty="0">
                <a:latin typeface="+mj-lt"/>
              </a:rPr>
              <a:t>70</a:t>
            </a:r>
            <a:r>
              <a:rPr kumimoji="1" lang="en-US" altLang="ja-JP" sz="1600" dirty="0">
                <a:latin typeface="+mj-lt"/>
              </a:rPr>
              <a:t>%</a:t>
            </a:r>
            <a:endParaRPr kumimoji="1" lang="ja-JP" altLang="en-US" sz="2800" dirty="0">
              <a:latin typeface="+mj-lt"/>
            </a:endParaRPr>
          </a:p>
        </p:txBody>
      </p:sp>
      <p:sp>
        <p:nvSpPr>
          <p:cNvPr id="50" name="TextBox 49"/>
          <p:cNvSpPr txBox="1"/>
          <p:nvPr/>
        </p:nvSpPr>
        <p:spPr>
          <a:xfrm>
            <a:off x="3565614" y="7856333"/>
            <a:ext cx="1197765" cy="338554"/>
          </a:xfrm>
          <a:prstGeom prst="rect">
            <a:avLst/>
          </a:prstGeom>
          <a:noFill/>
        </p:spPr>
        <p:txBody>
          <a:bodyPr wrap="none" rtlCol="0">
            <a:spAutoFit/>
          </a:bodyPr>
          <a:lstStyle/>
          <a:p>
            <a:pPr algn="ctr"/>
            <a:r>
              <a:rPr kumimoji="1" lang="en-US" altLang="ja-JP" sz="1600" dirty="0">
                <a:solidFill>
                  <a:schemeClr val="tx2"/>
                </a:solidFill>
              </a:rPr>
              <a:t>Web design</a:t>
            </a:r>
            <a:endParaRPr kumimoji="1" lang="ja-JP" altLang="en-US" sz="1600" dirty="0">
              <a:solidFill>
                <a:schemeClr val="tx2"/>
              </a:solidFill>
            </a:endParaRPr>
          </a:p>
        </p:txBody>
      </p:sp>
      <p:grpSp>
        <p:nvGrpSpPr>
          <p:cNvPr id="51" name="Group 50"/>
          <p:cNvGrpSpPr/>
          <p:nvPr/>
        </p:nvGrpSpPr>
        <p:grpSpPr>
          <a:xfrm>
            <a:off x="5938393" y="3121633"/>
            <a:ext cx="728786" cy="4478710"/>
            <a:chOff x="2841729" y="3123866"/>
            <a:chExt cx="1019908" cy="5405503"/>
          </a:xfrm>
          <a:solidFill>
            <a:schemeClr val="accent5">
              <a:lumMod val="40000"/>
              <a:lumOff val="60000"/>
            </a:schemeClr>
          </a:solidFill>
        </p:grpSpPr>
        <p:sp>
          <p:nvSpPr>
            <p:cNvPr id="52" name="Rectangle 51"/>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Rectangle 52"/>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Rectangle 53"/>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Rectangle 54"/>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Rectangle 55"/>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Rectangle 56"/>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Rectangle 57"/>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Rectangle 58"/>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Rectangle 59"/>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Rectangle 60"/>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Rectangle 61"/>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Rectangle 62"/>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Rectangle 63"/>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Rectangle 64"/>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Rectangle 65"/>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Rectangle 66"/>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Rectangle 67"/>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Rectangle 68"/>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Rectangle 69"/>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Rectangle 70"/>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Group 71"/>
          <p:cNvGrpSpPr/>
          <p:nvPr/>
        </p:nvGrpSpPr>
        <p:grpSpPr>
          <a:xfrm>
            <a:off x="5938393" y="4024645"/>
            <a:ext cx="728786" cy="3575698"/>
            <a:chOff x="2841729" y="4213742"/>
            <a:chExt cx="1019908" cy="4315627"/>
          </a:xfrm>
          <a:solidFill>
            <a:schemeClr val="accent2"/>
          </a:solidFill>
        </p:grpSpPr>
        <p:sp>
          <p:nvSpPr>
            <p:cNvPr id="73" name="Rectangle 72"/>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Rectangle 76"/>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Rectangle 77"/>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Rectangle 78"/>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Rectangle 79"/>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Rectangle 80"/>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Rectangle 82"/>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Rectangle 83"/>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Rectangle 84"/>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Rectangle 85"/>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Rectangle 86"/>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Rectangle 87"/>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Rectangle 88"/>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Rectangle 89"/>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Rectangle 90"/>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Rectangle 91"/>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3" name="TextBox 92"/>
          <p:cNvSpPr txBox="1"/>
          <p:nvPr/>
        </p:nvSpPr>
        <p:spPr>
          <a:xfrm>
            <a:off x="5582786" y="2412976"/>
            <a:ext cx="1440000" cy="523220"/>
          </a:xfrm>
          <a:prstGeom prst="rect">
            <a:avLst/>
          </a:prstGeom>
          <a:noFill/>
        </p:spPr>
        <p:txBody>
          <a:bodyPr wrap="square" rtlCol="0" anchor="b">
            <a:spAutoFit/>
          </a:bodyPr>
          <a:lstStyle/>
          <a:p>
            <a:pPr algn="ctr"/>
            <a:r>
              <a:rPr kumimoji="1" lang="en-US" altLang="ja-JP" sz="2800" dirty="0">
                <a:latin typeface="+mj-lt"/>
              </a:rPr>
              <a:t>80</a:t>
            </a:r>
            <a:r>
              <a:rPr kumimoji="1" lang="en-US" altLang="ja-JP" sz="1600" dirty="0">
                <a:latin typeface="+mj-lt"/>
              </a:rPr>
              <a:t>%</a:t>
            </a:r>
            <a:endParaRPr kumimoji="1" lang="ja-JP" altLang="en-US" sz="2800" dirty="0">
              <a:latin typeface="+mj-lt"/>
            </a:endParaRPr>
          </a:p>
        </p:txBody>
      </p:sp>
      <p:sp>
        <p:nvSpPr>
          <p:cNvPr id="94" name="TextBox 93"/>
          <p:cNvSpPr txBox="1"/>
          <p:nvPr/>
        </p:nvSpPr>
        <p:spPr>
          <a:xfrm>
            <a:off x="5437807" y="7856333"/>
            <a:ext cx="1729962" cy="338554"/>
          </a:xfrm>
          <a:prstGeom prst="rect">
            <a:avLst/>
          </a:prstGeom>
          <a:noFill/>
        </p:spPr>
        <p:txBody>
          <a:bodyPr wrap="none" rtlCol="0">
            <a:spAutoFit/>
          </a:bodyPr>
          <a:lstStyle/>
          <a:p>
            <a:pPr algn="ctr"/>
            <a:r>
              <a:rPr kumimoji="1" lang="en-US" altLang="ja-JP" sz="1600" dirty="0">
                <a:solidFill>
                  <a:schemeClr val="tx2"/>
                </a:solidFill>
              </a:rPr>
              <a:t>App development</a:t>
            </a:r>
            <a:endParaRPr kumimoji="1" lang="ja-JP" altLang="en-US" sz="1600" dirty="0">
              <a:solidFill>
                <a:schemeClr val="tx2"/>
              </a:solidFill>
            </a:endParaRPr>
          </a:p>
        </p:txBody>
      </p:sp>
      <p:grpSp>
        <p:nvGrpSpPr>
          <p:cNvPr id="95" name="Group 94"/>
          <p:cNvGrpSpPr/>
          <p:nvPr/>
        </p:nvGrpSpPr>
        <p:grpSpPr>
          <a:xfrm>
            <a:off x="8059607" y="3121633"/>
            <a:ext cx="728786" cy="4478710"/>
            <a:chOff x="2841729" y="3123866"/>
            <a:chExt cx="1019908" cy="5405503"/>
          </a:xfrm>
          <a:solidFill>
            <a:schemeClr val="accent5">
              <a:lumMod val="40000"/>
              <a:lumOff val="60000"/>
            </a:schemeClr>
          </a:solidFill>
        </p:grpSpPr>
        <p:sp>
          <p:nvSpPr>
            <p:cNvPr id="96" name="Rectangle 95"/>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Rectangle 96"/>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Rectangle 97"/>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Rectangle 98"/>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Rectangle 99"/>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Rectangle 100"/>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Rectangle 101"/>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Rectangle 102"/>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Rectangle 103"/>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Rectangle 104"/>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Rectangle 105"/>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Rectangle 106"/>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Rectangle 107"/>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Rectangle 108"/>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Rectangle 109"/>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Rectangle 110"/>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Rectangle 111"/>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Rectangle 112"/>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Rectangle 113"/>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Rectangle 114"/>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Group 115"/>
          <p:cNvGrpSpPr/>
          <p:nvPr/>
        </p:nvGrpSpPr>
        <p:grpSpPr>
          <a:xfrm>
            <a:off x="8059607" y="3347386"/>
            <a:ext cx="728786" cy="4252957"/>
            <a:chOff x="2841729" y="3396335"/>
            <a:chExt cx="1019908" cy="5133034"/>
          </a:xfrm>
          <a:solidFill>
            <a:schemeClr val="accent2"/>
          </a:solidFill>
        </p:grpSpPr>
        <p:sp>
          <p:nvSpPr>
            <p:cNvPr id="117" name="Rectangle 116"/>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Rectangle 117"/>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Rectangle 118"/>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Rectangle 119"/>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Rectangle 120"/>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Rectangle 121"/>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Rectangle 122"/>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Rectangle 123"/>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Rectangle 124"/>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Rectangle 126"/>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Rectangle 127"/>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Rectangle 128"/>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Rectangle 129"/>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Rectangle 130"/>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Rectangle 131"/>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Rectangle 132"/>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Rectangle 133"/>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Rectangle 134"/>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Rectangle 135"/>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7" name="TextBox 136"/>
          <p:cNvSpPr txBox="1"/>
          <p:nvPr/>
        </p:nvSpPr>
        <p:spPr>
          <a:xfrm>
            <a:off x="7704000" y="2412976"/>
            <a:ext cx="1440000" cy="523220"/>
          </a:xfrm>
          <a:prstGeom prst="rect">
            <a:avLst/>
          </a:prstGeom>
          <a:noFill/>
        </p:spPr>
        <p:txBody>
          <a:bodyPr wrap="square" rtlCol="0" anchor="b">
            <a:spAutoFit/>
          </a:bodyPr>
          <a:lstStyle/>
          <a:p>
            <a:pPr algn="ctr"/>
            <a:r>
              <a:rPr kumimoji="1" lang="en-US" altLang="ja-JP" sz="2800" dirty="0">
                <a:latin typeface="+mj-lt"/>
              </a:rPr>
              <a:t>95</a:t>
            </a:r>
            <a:r>
              <a:rPr kumimoji="1" lang="en-US" altLang="ja-JP" sz="1600" dirty="0">
                <a:latin typeface="+mj-lt"/>
              </a:rPr>
              <a:t>%</a:t>
            </a:r>
            <a:endParaRPr kumimoji="1" lang="ja-JP" altLang="en-US" sz="2800" dirty="0">
              <a:latin typeface="+mj-lt"/>
            </a:endParaRPr>
          </a:p>
        </p:txBody>
      </p:sp>
      <p:sp>
        <p:nvSpPr>
          <p:cNvPr id="138" name="TextBox 137"/>
          <p:cNvSpPr txBox="1"/>
          <p:nvPr/>
        </p:nvSpPr>
        <p:spPr>
          <a:xfrm>
            <a:off x="7812295" y="7856333"/>
            <a:ext cx="1223412" cy="338554"/>
          </a:xfrm>
          <a:prstGeom prst="rect">
            <a:avLst/>
          </a:prstGeom>
          <a:noFill/>
        </p:spPr>
        <p:txBody>
          <a:bodyPr wrap="none" rtlCol="0">
            <a:spAutoFit/>
          </a:bodyPr>
          <a:lstStyle/>
          <a:p>
            <a:pPr algn="ctr"/>
            <a:r>
              <a:rPr kumimoji="1" lang="en-US" altLang="ja-JP" sz="1600" dirty="0">
                <a:solidFill>
                  <a:schemeClr val="tx2"/>
                </a:solidFill>
              </a:rPr>
              <a:t>Online shop</a:t>
            </a:r>
            <a:endParaRPr kumimoji="1" lang="ja-JP" altLang="en-US" sz="1600" dirty="0">
              <a:solidFill>
                <a:schemeClr val="tx2"/>
              </a:solidFill>
            </a:endParaRPr>
          </a:p>
        </p:txBody>
      </p:sp>
    </p:spTree>
    <p:extLst>
      <p:ext uri="{BB962C8B-B14F-4D97-AF65-F5344CB8AC3E}">
        <p14:creationId xmlns:p14="http://schemas.microsoft.com/office/powerpoint/2010/main" val="3453111036"/>
      </p:ext>
    </p:extLst>
  </p:cSld>
  <p:clrMapOvr>
    <a:masterClrMapping/>
  </p:clrMapOvr>
  <mc:AlternateContent xmlns:mc="http://schemas.openxmlformats.org/markup-compatibility/2006">
    <mc:Choice xmlns:p14="http://schemas.microsoft.com/office/powerpoint/2010/main" Requires="p14">
      <p:transition p14:dur="0" advTm="9628"/>
    </mc:Choice>
    <mc:Fallback>
      <p:transition advTm="9628"/>
    </mc:Fallback>
  </mc:AlternateContent>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105</a:t>
            </a:fld>
            <a:endParaRPr kumimoji="1" lang="ja-JP" altLang="en-US" dirty="0"/>
          </a:p>
        </p:txBody>
      </p:sp>
      <p:sp>
        <p:nvSpPr>
          <p:cNvPr id="4" name="Title 3"/>
          <p:cNvSpPr>
            <a:spLocks noGrp="1"/>
          </p:cNvSpPr>
          <p:nvPr>
            <p:ph type="title"/>
          </p:nvPr>
        </p:nvSpPr>
        <p:spPr/>
        <p:txBody>
          <a:bodyPr/>
          <a:lstStyle/>
          <a:p>
            <a:r>
              <a:rPr lang="en-US" altLang="ja-JP" dirty="0"/>
              <a:t>Block</a:t>
            </a:r>
            <a:br>
              <a:rPr lang="en-US" altLang="ja-JP" dirty="0"/>
            </a:br>
            <a:r>
              <a:rPr lang="en-US" altLang="ja-JP" dirty="0"/>
              <a:t>chart</a:t>
            </a:r>
            <a:endParaRPr kumimoji="1" lang="ja-JP" altLang="en-US" dirty="0"/>
          </a:p>
        </p:txBody>
      </p:sp>
      <p:sp>
        <p:nvSpPr>
          <p:cNvPr id="5" name="Text Placeholder 4"/>
          <p:cNvSpPr>
            <a:spLocks noGrp="1"/>
          </p:cNvSpPr>
          <p:nvPr>
            <p:ph type="body" sz="quarter" idx="12"/>
          </p:nvPr>
        </p:nvSpPr>
        <p:spPr/>
        <p:txBody>
          <a:bodyPr/>
          <a:lstStyle/>
          <a:p>
            <a:r>
              <a:rPr lang="en-US" altLang="ja-JP" dirty="0"/>
              <a:t>Nam </a:t>
            </a:r>
            <a:r>
              <a:rPr lang="en-US" altLang="ja-JP" dirty="0" err="1"/>
              <a:t>ut</a:t>
            </a:r>
            <a:r>
              <a:rPr lang="en-US" altLang="ja-JP" dirty="0"/>
              <a:t> </a:t>
            </a:r>
            <a:r>
              <a:rPr lang="en-US" altLang="ja-JP" dirty="0" err="1"/>
              <a:t>primis</a:t>
            </a:r>
            <a:r>
              <a:rPr lang="en-US" altLang="ja-JP" dirty="0"/>
              <a:t> </a:t>
            </a:r>
            <a:r>
              <a:rPr lang="en-US" altLang="ja-JP" dirty="0" err="1"/>
              <a:t>discere</a:t>
            </a:r>
            <a:r>
              <a:rPr lang="en-US" altLang="ja-JP" dirty="0"/>
              <a:t> </a:t>
            </a:r>
            <a:r>
              <a:rPr lang="en-US" altLang="ja-JP" dirty="0" err="1"/>
              <a:t>officiis</a:t>
            </a:r>
            <a:r>
              <a:rPr lang="en-US" altLang="ja-JP" dirty="0"/>
              <a:t>, </a:t>
            </a:r>
            <a:r>
              <a:rPr lang="en-US" altLang="ja-JP" dirty="0" err="1"/>
              <a:t>usu</a:t>
            </a:r>
            <a:r>
              <a:rPr lang="en-US" altLang="ja-JP" dirty="0"/>
              <a:t> cu </a:t>
            </a:r>
            <a:r>
              <a:rPr lang="en-US" altLang="ja-JP" dirty="0" err="1"/>
              <a:t>tamquam</a:t>
            </a:r>
            <a:r>
              <a:rPr lang="en-US" altLang="ja-JP" dirty="0"/>
              <a:t> </a:t>
            </a:r>
            <a:r>
              <a:rPr lang="en-US" altLang="ja-JP" dirty="0" err="1"/>
              <a:t>temporibus</a:t>
            </a:r>
            <a:r>
              <a:rPr lang="en-US" altLang="ja-JP" dirty="0"/>
              <a:t> </a:t>
            </a:r>
            <a:r>
              <a:rPr lang="en-US" altLang="ja-JP" dirty="0" err="1"/>
              <a:t>dissentiunt</a:t>
            </a:r>
            <a:r>
              <a:rPr lang="en-US" altLang="ja-JP" dirty="0"/>
              <a:t>, </a:t>
            </a:r>
            <a:r>
              <a:rPr lang="en-US" altLang="ja-JP" dirty="0" err="1"/>
              <a:t>ut</a:t>
            </a:r>
            <a:r>
              <a:rPr lang="en-US" altLang="ja-JP" dirty="0"/>
              <a:t> </a:t>
            </a:r>
            <a:r>
              <a:rPr lang="en-US" altLang="ja-JP" dirty="0" err="1"/>
              <a:t>sed</a:t>
            </a:r>
            <a:r>
              <a:rPr lang="en-US" altLang="ja-JP" dirty="0"/>
              <a:t> </a:t>
            </a:r>
            <a:r>
              <a:rPr lang="en-US" altLang="ja-JP" dirty="0" err="1"/>
              <a:t>equidem</a:t>
            </a:r>
            <a:r>
              <a:rPr lang="en-US" altLang="ja-JP" dirty="0"/>
              <a:t> </a:t>
            </a:r>
            <a:r>
              <a:rPr lang="en-US" altLang="ja-JP" dirty="0" err="1"/>
              <a:t>salutandi</a:t>
            </a:r>
            <a:r>
              <a:rPr lang="en-US" altLang="ja-JP" dirty="0"/>
              <a:t> </a:t>
            </a:r>
            <a:r>
              <a:rPr lang="en-US" altLang="ja-JP" dirty="0" err="1"/>
              <a:t>maiestatis</a:t>
            </a:r>
            <a:r>
              <a:rPr lang="en-US" altLang="ja-JP" dirty="0"/>
              <a:t>.</a:t>
            </a:r>
            <a:endParaRPr kumimoji="1" lang="ja-JP" altLang="en-US" dirty="0"/>
          </a:p>
        </p:txBody>
      </p:sp>
      <p:grpSp>
        <p:nvGrpSpPr>
          <p:cNvPr id="6" name="Group 5"/>
          <p:cNvGrpSpPr/>
          <p:nvPr/>
        </p:nvGrpSpPr>
        <p:grpSpPr>
          <a:xfrm>
            <a:off x="3800104" y="3121633"/>
            <a:ext cx="728786" cy="4478710"/>
            <a:chOff x="2841729" y="3123866"/>
            <a:chExt cx="1019908" cy="5405503"/>
          </a:xfrm>
          <a:solidFill>
            <a:schemeClr val="accent5">
              <a:lumMod val="40000"/>
              <a:lumOff val="60000"/>
            </a:schemeClr>
          </a:solidFill>
        </p:grpSpPr>
        <p:sp>
          <p:nvSpPr>
            <p:cNvPr id="7" name="Rectangle 6"/>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9"/>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11"/>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Rectangle 12"/>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Rectangle 14"/>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Rectangle 15"/>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Rectangle 16"/>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Rectangle 21"/>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Rectangle 22"/>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Rectangle 23"/>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Rectangle 24"/>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Rectangle 25"/>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Group 26"/>
          <p:cNvGrpSpPr/>
          <p:nvPr/>
        </p:nvGrpSpPr>
        <p:grpSpPr>
          <a:xfrm>
            <a:off x="3800104" y="3121633"/>
            <a:ext cx="728786" cy="4478710"/>
            <a:chOff x="2841729" y="3123866"/>
            <a:chExt cx="1019908" cy="5405503"/>
          </a:xfrm>
          <a:solidFill>
            <a:schemeClr val="accent2"/>
          </a:solidFill>
        </p:grpSpPr>
        <p:sp>
          <p:nvSpPr>
            <p:cNvPr id="28" name="Rectangle 27"/>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28"/>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Rectangle 29"/>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Rectangle 30"/>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Rectangle 31"/>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Rectangle 32"/>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Rectangle 33"/>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Rectangle 34"/>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Rectangle 35"/>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Rectangle 36"/>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Rectangle 37"/>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Rectangle 38"/>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Rectangle 39"/>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Rectangle 40"/>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Rectangle 41"/>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Rectangle 42"/>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Rectangle 43"/>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Rectangle 44"/>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Rectangle 45"/>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TextBox 48"/>
          <p:cNvSpPr txBox="1"/>
          <p:nvPr/>
        </p:nvSpPr>
        <p:spPr>
          <a:xfrm>
            <a:off x="3444497" y="2412976"/>
            <a:ext cx="1440000" cy="523220"/>
          </a:xfrm>
          <a:prstGeom prst="rect">
            <a:avLst/>
          </a:prstGeom>
          <a:noFill/>
        </p:spPr>
        <p:txBody>
          <a:bodyPr wrap="square" rtlCol="0" anchor="b">
            <a:spAutoFit/>
          </a:bodyPr>
          <a:lstStyle/>
          <a:p>
            <a:pPr algn="ctr"/>
            <a:r>
              <a:rPr kumimoji="1" lang="en-US" altLang="ja-JP" sz="2800" dirty="0">
                <a:latin typeface="+mj-lt"/>
              </a:rPr>
              <a:t>100</a:t>
            </a:r>
            <a:r>
              <a:rPr kumimoji="1" lang="en-US" altLang="ja-JP" sz="1600" dirty="0">
                <a:latin typeface="+mj-lt"/>
              </a:rPr>
              <a:t>%</a:t>
            </a:r>
            <a:endParaRPr kumimoji="1" lang="ja-JP" altLang="en-US" sz="2800" dirty="0">
              <a:latin typeface="+mj-lt"/>
            </a:endParaRPr>
          </a:p>
        </p:txBody>
      </p:sp>
      <p:sp>
        <p:nvSpPr>
          <p:cNvPr id="50" name="TextBox 49"/>
          <p:cNvSpPr txBox="1"/>
          <p:nvPr/>
        </p:nvSpPr>
        <p:spPr>
          <a:xfrm>
            <a:off x="3565614" y="7856333"/>
            <a:ext cx="1197765" cy="338554"/>
          </a:xfrm>
          <a:prstGeom prst="rect">
            <a:avLst/>
          </a:prstGeom>
          <a:noFill/>
        </p:spPr>
        <p:txBody>
          <a:bodyPr wrap="none" rtlCol="0">
            <a:spAutoFit/>
          </a:bodyPr>
          <a:lstStyle/>
          <a:p>
            <a:pPr algn="ctr"/>
            <a:r>
              <a:rPr kumimoji="1" lang="en-US" altLang="ja-JP" sz="1600" dirty="0">
                <a:solidFill>
                  <a:schemeClr val="tx2"/>
                </a:solidFill>
              </a:rPr>
              <a:t>Web design</a:t>
            </a:r>
            <a:endParaRPr kumimoji="1" lang="ja-JP" altLang="en-US" sz="1600" dirty="0">
              <a:solidFill>
                <a:schemeClr val="tx2"/>
              </a:solidFill>
            </a:endParaRPr>
          </a:p>
        </p:txBody>
      </p:sp>
      <p:grpSp>
        <p:nvGrpSpPr>
          <p:cNvPr id="51" name="Group 50"/>
          <p:cNvGrpSpPr/>
          <p:nvPr/>
        </p:nvGrpSpPr>
        <p:grpSpPr>
          <a:xfrm>
            <a:off x="5938393" y="3121633"/>
            <a:ext cx="728786" cy="4478710"/>
            <a:chOff x="2841729" y="3123866"/>
            <a:chExt cx="1019908" cy="5405503"/>
          </a:xfrm>
          <a:solidFill>
            <a:schemeClr val="accent5">
              <a:lumMod val="40000"/>
              <a:lumOff val="60000"/>
            </a:schemeClr>
          </a:solidFill>
        </p:grpSpPr>
        <p:sp>
          <p:nvSpPr>
            <p:cNvPr id="52" name="Rectangle 51"/>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Rectangle 52"/>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Rectangle 53"/>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Rectangle 54"/>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Rectangle 55"/>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Rectangle 56"/>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Rectangle 57"/>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Rectangle 58"/>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Rectangle 59"/>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Rectangle 60"/>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Rectangle 61"/>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Rectangle 62"/>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Rectangle 63"/>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Rectangle 64"/>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Rectangle 65"/>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Rectangle 66"/>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Rectangle 67"/>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Rectangle 68"/>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Rectangle 69"/>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Rectangle 70"/>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2" name="Group 71"/>
          <p:cNvGrpSpPr/>
          <p:nvPr/>
        </p:nvGrpSpPr>
        <p:grpSpPr>
          <a:xfrm>
            <a:off x="5938393" y="3121633"/>
            <a:ext cx="728786" cy="4478710"/>
            <a:chOff x="2841729" y="3123866"/>
            <a:chExt cx="1019908" cy="5405503"/>
          </a:xfrm>
          <a:solidFill>
            <a:schemeClr val="accent2"/>
          </a:solidFill>
        </p:grpSpPr>
        <p:sp>
          <p:nvSpPr>
            <p:cNvPr id="73" name="Rectangle 72"/>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Rectangle 73"/>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Rectangle 74"/>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Rectangle 75"/>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Rectangle 76"/>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Rectangle 77"/>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Rectangle 78"/>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Rectangle 79"/>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Rectangle 80"/>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Rectangle 81"/>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Rectangle 82"/>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Rectangle 83"/>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Rectangle 84"/>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Rectangle 85"/>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Rectangle 86"/>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Rectangle 87"/>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Rectangle 88"/>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Rectangle 89"/>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Rectangle 90"/>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Rectangle 91"/>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3" name="TextBox 92"/>
          <p:cNvSpPr txBox="1"/>
          <p:nvPr/>
        </p:nvSpPr>
        <p:spPr>
          <a:xfrm>
            <a:off x="5582786" y="2412976"/>
            <a:ext cx="1440000" cy="523220"/>
          </a:xfrm>
          <a:prstGeom prst="rect">
            <a:avLst/>
          </a:prstGeom>
          <a:noFill/>
        </p:spPr>
        <p:txBody>
          <a:bodyPr wrap="square" rtlCol="0" anchor="b">
            <a:spAutoFit/>
          </a:bodyPr>
          <a:lstStyle/>
          <a:p>
            <a:pPr algn="ctr"/>
            <a:r>
              <a:rPr kumimoji="1" lang="en-US" altLang="ja-JP" sz="2800" dirty="0">
                <a:latin typeface="+mj-lt"/>
              </a:rPr>
              <a:t>100</a:t>
            </a:r>
            <a:r>
              <a:rPr kumimoji="1" lang="en-US" altLang="ja-JP" sz="1600" dirty="0">
                <a:latin typeface="+mj-lt"/>
              </a:rPr>
              <a:t>%</a:t>
            </a:r>
            <a:endParaRPr kumimoji="1" lang="ja-JP" altLang="en-US" sz="2800" dirty="0">
              <a:latin typeface="+mj-lt"/>
            </a:endParaRPr>
          </a:p>
        </p:txBody>
      </p:sp>
      <p:sp>
        <p:nvSpPr>
          <p:cNvPr id="94" name="TextBox 93"/>
          <p:cNvSpPr txBox="1"/>
          <p:nvPr/>
        </p:nvSpPr>
        <p:spPr>
          <a:xfrm>
            <a:off x="5703903" y="7856333"/>
            <a:ext cx="1197765" cy="338554"/>
          </a:xfrm>
          <a:prstGeom prst="rect">
            <a:avLst/>
          </a:prstGeom>
          <a:noFill/>
        </p:spPr>
        <p:txBody>
          <a:bodyPr wrap="none" rtlCol="0">
            <a:spAutoFit/>
          </a:bodyPr>
          <a:lstStyle/>
          <a:p>
            <a:pPr algn="ctr"/>
            <a:r>
              <a:rPr kumimoji="1" lang="en-US" altLang="ja-JP" sz="1600" dirty="0">
                <a:solidFill>
                  <a:schemeClr val="tx2"/>
                </a:solidFill>
              </a:rPr>
              <a:t>Web design</a:t>
            </a:r>
            <a:endParaRPr kumimoji="1" lang="ja-JP" altLang="en-US" sz="1600" dirty="0">
              <a:solidFill>
                <a:schemeClr val="tx2"/>
              </a:solidFill>
            </a:endParaRPr>
          </a:p>
        </p:txBody>
      </p:sp>
      <p:grpSp>
        <p:nvGrpSpPr>
          <p:cNvPr id="95" name="Group 94"/>
          <p:cNvGrpSpPr/>
          <p:nvPr/>
        </p:nvGrpSpPr>
        <p:grpSpPr>
          <a:xfrm>
            <a:off x="8059607" y="3121633"/>
            <a:ext cx="728786" cy="4478710"/>
            <a:chOff x="2841729" y="3123866"/>
            <a:chExt cx="1019908" cy="5405503"/>
          </a:xfrm>
          <a:solidFill>
            <a:schemeClr val="accent5">
              <a:lumMod val="40000"/>
              <a:lumOff val="60000"/>
            </a:schemeClr>
          </a:solidFill>
        </p:grpSpPr>
        <p:sp>
          <p:nvSpPr>
            <p:cNvPr id="96" name="Rectangle 95"/>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Rectangle 96"/>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Rectangle 97"/>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Rectangle 98"/>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Rectangle 99"/>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Rectangle 100"/>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Rectangle 101"/>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Rectangle 102"/>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Rectangle 103"/>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Rectangle 104"/>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Rectangle 105"/>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Rectangle 106"/>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Rectangle 107"/>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Rectangle 108"/>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Rectangle 109"/>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Rectangle 110"/>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Rectangle 111"/>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Rectangle 112"/>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Rectangle 113"/>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Rectangle 114"/>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Group 115"/>
          <p:cNvGrpSpPr/>
          <p:nvPr/>
        </p:nvGrpSpPr>
        <p:grpSpPr>
          <a:xfrm>
            <a:off x="8059607" y="3121633"/>
            <a:ext cx="728786" cy="4478710"/>
            <a:chOff x="2841729" y="3123866"/>
            <a:chExt cx="1019908" cy="5405503"/>
          </a:xfrm>
          <a:solidFill>
            <a:schemeClr val="accent2"/>
          </a:solidFill>
        </p:grpSpPr>
        <p:sp>
          <p:nvSpPr>
            <p:cNvPr id="117" name="Rectangle 116"/>
            <p:cNvSpPr/>
            <p:nvPr/>
          </p:nvSpPr>
          <p:spPr>
            <a:xfrm>
              <a:off x="2841729" y="830076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Rectangle 117"/>
            <p:cNvSpPr/>
            <p:nvPr/>
          </p:nvSpPr>
          <p:spPr>
            <a:xfrm>
              <a:off x="2841729" y="339633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Rectangle 118"/>
            <p:cNvSpPr/>
            <p:nvPr/>
          </p:nvSpPr>
          <p:spPr>
            <a:xfrm>
              <a:off x="2841729" y="366880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Rectangle 119"/>
            <p:cNvSpPr/>
            <p:nvPr/>
          </p:nvSpPr>
          <p:spPr>
            <a:xfrm>
              <a:off x="2841729" y="394127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Rectangle 120"/>
            <p:cNvSpPr/>
            <p:nvPr/>
          </p:nvSpPr>
          <p:spPr>
            <a:xfrm>
              <a:off x="2841729" y="421374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Rectangle 121"/>
            <p:cNvSpPr/>
            <p:nvPr/>
          </p:nvSpPr>
          <p:spPr>
            <a:xfrm>
              <a:off x="2841729" y="448621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Rectangle 122"/>
            <p:cNvSpPr/>
            <p:nvPr/>
          </p:nvSpPr>
          <p:spPr>
            <a:xfrm>
              <a:off x="2841729" y="475868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Rectangle 123"/>
            <p:cNvSpPr/>
            <p:nvPr/>
          </p:nvSpPr>
          <p:spPr>
            <a:xfrm>
              <a:off x="2841729" y="503114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Rectangle 124"/>
            <p:cNvSpPr/>
            <p:nvPr/>
          </p:nvSpPr>
          <p:spPr>
            <a:xfrm>
              <a:off x="2841729" y="530361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Rectangle 125"/>
            <p:cNvSpPr/>
            <p:nvPr/>
          </p:nvSpPr>
          <p:spPr>
            <a:xfrm>
              <a:off x="2841729" y="312386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Rectangle 126"/>
            <p:cNvSpPr/>
            <p:nvPr/>
          </p:nvSpPr>
          <p:spPr>
            <a:xfrm>
              <a:off x="2841729" y="5576087"/>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Rectangle 127"/>
            <p:cNvSpPr/>
            <p:nvPr/>
          </p:nvSpPr>
          <p:spPr>
            <a:xfrm>
              <a:off x="2841729" y="5848556"/>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Rectangle 128"/>
            <p:cNvSpPr/>
            <p:nvPr/>
          </p:nvSpPr>
          <p:spPr>
            <a:xfrm>
              <a:off x="2841729" y="6121025"/>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Rectangle 129"/>
            <p:cNvSpPr/>
            <p:nvPr/>
          </p:nvSpPr>
          <p:spPr>
            <a:xfrm>
              <a:off x="2841729" y="6393494"/>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Rectangle 130"/>
            <p:cNvSpPr/>
            <p:nvPr/>
          </p:nvSpPr>
          <p:spPr>
            <a:xfrm>
              <a:off x="2841729" y="6665963"/>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Rectangle 131"/>
            <p:cNvSpPr/>
            <p:nvPr/>
          </p:nvSpPr>
          <p:spPr>
            <a:xfrm>
              <a:off x="2841729" y="6938432"/>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Rectangle 132"/>
            <p:cNvSpPr/>
            <p:nvPr/>
          </p:nvSpPr>
          <p:spPr>
            <a:xfrm>
              <a:off x="2841729" y="7210901"/>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Rectangle 133"/>
            <p:cNvSpPr/>
            <p:nvPr/>
          </p:nvSpPr>
          <p:spPr>
            <a:xfrm>
              <a:off x="2841729" y="7483370"/>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Rectangle 134"/>
            <p:cNvSpPr/>
            <p:nvPr/>
          </p:nvSpPr>
          <p:spPr>
            <a:xfrm>
              <a:off x="2841729" y="7755839"/>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Rectangle 135"/>
            <p:cNvSpPr/>
            <p:nvPr/>
          </p:nvSpPr>
          <p:spPr>
            <a:xfrm>
              <a:off x="2841729" y="8028308"/>
              <a:ext cx="1019908" cy="22860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7" name="TextBox 136"/>
          <p:cNvSpPr txBox="1"/>
          <p:nvPr/>
        </p:nvSpPr>
        <p:spPr>
          <a:xfrm>
            <a:off x="7704000" y="2412976"/>
            <a:ext cx="1440000" cy="523220"/>
          </a:xfrm>
          <a:prstGeom prst="rect">
            <a:avLst/>
          </a:prstGeom>
          <a:noFill/>
        </p:spPr>
        <p:txBody>
          <a:bodyPr wrap="square" rtlCol="0" anchor="b">
            <a:spAutoFit/>
          </a:bodyPr>
          <a:lstStyle/>
          <a:p>
            <a:pPr algn="ctr"/>
            <a:r>
              <a:rPr kumimoji="1" lang="en-US" altLang="ja-JP" sz="2800" dirty="0">
                <a:latin typeface="+mj-lt"/>
              </a:rPr>
              <a:t>100</a:t>
            </a:r>
            <a:r>
              <a:rPr kumimoji="1" lang="en-US" altLang="ja-JP" sz="1600" dirty="0">
                <a:latin typeface="+mj-lt"/>
              </a:rPr>
              <a:t>%</a:t>
            </a:r>
            <a:endParaRPr kumimoji="1" lang="ja-JP" altLang="en-US" sz="2800" dirty="0">
              <a:latin typeface="+mj-lt"/>
            </a:endParaRPr>
          </a:p>
        </p:txBody>
      </p:sp>
      <p:sp>
        <p:nvSpPr>
          <p:cNvPr id="138" name="TextBox 137"/>
          <p:cNvSpPr txBox="1"/>
          <p:nvPr/>
        </p:nvSpPr>
        <p:spPr>
          <a:xfrm>
            <a:off x="7825117" y="7856333"/>
            <a:ext cx="1197765" cy="338554"/>
          </a:xfrm>
          <a:prstGeom prst="rect">
            <a:avLst/>
          </a:prstGeom>
          <a:noFill/>
        </p:spPr>
        <p:txBody>
          <a:bodyPr wrap="none" rtlCol="0">
            <a:spAutoFit/>
          </a:bodyPr>
          <a:lstStyle/>
          <a:p>
            <a:pPr algn="ctr"/>
            <a:r>
              <a:rPr kumimoji="1" lang="en-US" altLang="ja-JP" sz="1600" dirty="0">
                <a:solidFill>
                  <a:schemeClr val="tx2"/>
                </a:solidFill>
              </a:rPr>
              <a:t>Web design</a:t>
            </a:r>
            <a:endParaRPr kumimoji="1" lang="ja-JP" altLang="en-US" sz="1600" dirty="0">
              <a:solidFill>
                <a:schemeClr val="tx2"/>
              </a:solidFill>
            </a:endParaRPr>
          </a:p>
        </p:txBody>
      </p:sp>
    </p:spTree>
    <p:extLst>
      <p:ext uri="{BB962C8B-B14F-4D97-AF65-F5344CB8AC3E}">
        <p14:creationId xmlns:p14="http://schemas.microsoft.com/office/powerpoint/2010/main" val="30078382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106</a:t>
            </a:fld>
            <a:endParaRPr kumimoji="1" lang="ja-JP" altLang="en-US" dirty="0"/>
          </a:p>
        </p:txBody>
      </p:sp>
      <p:sp>
        <p:nvSpPr>
          <p:cNvPr id="6" name="Title 5"/>
          <p:cNvSpPr>
            <a:spLocks noGrp="1"/>
          </p:cNvSpPr>
          <p:nvPr>
            <p:ph type="title"/>
          </p:nvPr>
        </p:nvSpPr>
        <p:spPr/>
        <p:txBody>
          <a:bodyPr/>
          <a:lstStyle/>
          <a:p>
            <a:r>
              <a:rPr kumimoji="1" lang="en-US" altLang="ja-JP" dirty="0"/>
              <a:t>Tree</a:t>
            </a:r>
            <a:br>
              <a:rPr kumimoji="1" lang="en-US" altLang="ja-JP" dirty="0"/>
            </a:br>
            <a:r>
              <a:rPr lang="en-US" altLang="ja-JP" dirty="0"/>
              <a:t>diagram</a:t>
            </a:r>
            <a:endParaRPr kumimoji="1" lang="ja-JP" altLang="en-US" dirty="0"/>
          </a:p>
        </p:txBody>
      </p:sp>
      <p:sp>
        <p:nvSpPr>
          <p:cNvPr id="7" name="Text Placeholder 6"/>
          <p:cNvSpPr>
            <a:spLocks noGrp="1"/>
          </p:cNvSpPr>
          <p:nvPr>
            <p:ph type="body" sz="quarter" idx="12"/>
          </p:nvPr>
        </p:nvSpPr>
        <p:spPr/>
        <p:txBody>
          <a:bodyPr/>
          <a:lstStyle/>
          <a:p>
            <a:r>
              <a:rPr lang="en-US" altLang="ja-JP" dirty="0" err="1"/>
              <a:t>Munere</a:t>
            </a:r>
            <a:r>
              <a:rPr lang="en-US" altLang="ja-JP" dirty="0"/>
              <a:t> </a:t>
            </a:r>
            <a:r>
              <a:rPr lang="en-US" altLang="ja-JP" dirty="0" err="1"/>
              <a:t>dolore</a:t>
            </a:r>
            <a:r>
              <a:rPr lang="en-US" altLang="ja-JP" dirty="0"/>
              <a:t> </a:t>
            </a:r>
            <a:r>
              <a:rPr lang="en-US" altLang="ja-JP" dirty="0" err="1"/>
              <a:t>vocibus</a:t>
            </a:r>
            <a:r>
              <a:rPr lang="en-US" altLang="ja-JP" dirty="0"/>
              <a:t> an duo, </a:t>
            </a:r>
            <a:r>
              <a:rPr lang="en-US" altLang="ja-JP" dirty="0" err="1"/>
              <a:t>recteque</a:t>
            </a:r>
            <a:r>
              <a:rPr lang="en-US" altLang="ja-JP" dirty="0"/>
              <a:t> </a:t>
            </a:r>
            <a:r>
              <a:rPr lang="en-US" altLang="ja-JP" dirty="0" err="1"/>
              <a:t>comprehensam</a:t>
            </a:r>
            <a:r>
              <a:rPr lang="en-US" altLang="ja-JP" dirty="0"/>
              <a:t> his ad. </a:t>
            </a:r>
            <a:r>
              <a:rPr lang="en-US" altLang="ja-JP" dirty="0" err="1"/>
              <a:t>Usu</a:t>
            </a:r>
            <a:r>
              <a:rPr lang="en-US" altLang="ja-JP" dirty="0"/>
              <a:t> </a:t>
            </a:r>
            <a:r>
              <a:rPr lang="en-US" altLang="ja-JP" dirty="0" err="1"/>
              <a:t>quem</a:t>
            </a:r>
            <a:r>
              <a:rPr lang="en-US" altLang="ja-JP" dirty="0"/>
              <a:t> </a:t>
            </a:r>
            <a:r>
              <a:rPr lang="en-US" altLang="ja-JP" dirty="0" err="1"/>
              <a:t>insolens</a:t>
            </a:r>
            <a:r>
              <a:rPr lang="en-US" altLang="ja-JP" dirty="0"/>
              <a:t> </a:t>
            </a:r>
            <a:r>
              <a:rPr lang="en-US" altLang="ja-JP" dirty="0" err="1"/>
              <a:t>ei</a:t>
            </a:r>
            <a:r>
              <a:rPr lang="en-US" altLang="ja-JP" dirty="0"/>
              <a:t>. </a:t>
            </a:r>
            <a:r>
              <a:rPr lang="en-US" altLang="ja-JP" dirty="0" err="1"/>
              <a:t>Ea</a:t>
            </a:r>
            <a:r>
              <a:rPr lang="en-US" altLang="ja-JP" dirty="0"/>
              <a:t> per </a:t>
            </a:r>
            <a:r>
              <a:rPr lang="en-US" altLang="ja-JP" dirty="0" err="1"/>
              <a:t>eirmod</a:t>
            </a:r>
            <a:r>
              <a:rPr lang="en-US" altLang="ja-JP" dirty="0"/>
              <a:t> </a:t>
            </a:r>
            <a:r>
              <a:rPr lang="en-US" altLang="ja-JP" dirty="0" err="1"/>
              <a:t>incorrupte</a:t>
            </a:r>
            <a:r>
              <a:rPr lang="en-US" altLang="ja-JP" dirty="0"/>
              <a:t>, </a:t>
            </a:r>
            <a:r>
              <a:rPr lang="en-US" altLang="ja-JP" dirty="0" err="1"/>
              <a:t>virtute</a:t>
            </a:r>
            <a:r>
              <a:rPr lang="en-US" altLang="ja-JP" dirty="0"/>
              <a:t> </a:t>
            </a:r>
            <a:r>
              <a:rPr lang="en-US" altLang="ja-JP" dirty="0" err="1"/>
              <a:t>oporteat</a:t>
            </a:r>
            <a:r>
              <a:rPr lang="en-US" altLang="ja-JP" dirty="0"/>
              <a:t> </a:t>
            </a:r>
            <a:r>
              <a:rPr lang="en-US" altLang="ja-JP" dirty="0" err="1"/>
              <a:t>mea</a:t>
            </a:r>
            <a:r>
              <a:rPr lang="en-US" altLang="ja-JP" dirty="0"/>
              <a:t> et. </a:t>
            </a:r>
            <a:r>
              <a:rPr lang="en-US" altLang="ja-JP" dirty="0" err="1"/>
              <a:t>Scripta</a:t>
            </a:r>
            <a:r>
              <a:rPr lang="en-US" altLang="ja-JP" dirty="0"/>
              <a:t> </a:t>
            </a:r>
            <a:r>
              <a:rPr lang="en-US" altLang="ja-JP" dirty="0" err="1"/>
              <a:t>ponderum</a:t>
            </a:r>
            <a:r>
              <a:rPr lang="en-US" altLang="ja-JP" dirty="0"/>
              <a:t> </a:t>
            </a:r>
            <a:r>
              <a:rPr lang="en-US" altLang="ja-JP" dirty="0" err="1"/>
              <a:t>pertinax</a:t>
            </a:r>
            <a:r>
              <a:rPr lang="en-US" altLang="ja-JP" dirty="0"/>
              <a:t> pro ne, pro at </a:t>
            </a:r>
            <a:r>
              <a:rPr lang="en-US" altLang="ja-JP" dirty="0" err="1"/>
              <a:t>quis</a:t>
            </a:r>
            <a:r>
              <a:rPr lang="en-US" altLang="ja-JP" dirty="0"/>
              <a:t> minim </a:t>
            </a:r>
            <a:r>
              <a:rPr lang="en-US" altLang="ja-JP" dirty="0" err="1"/>
              <a:t>conclusionemque</a:t>
            </a:r>
            <a:r>
              <a:rPr lang="en-US" altLang="ja-JP" dirty="0"/>
              <a:t>.</a:t>
            </a:r>
            <a:endParaRPr kumimoji="1" lang="ja-JP" altLang="en-US" dirty="0"/>
          </a:p>
        </p:txBody>
      </p:sp>
      <p:sp>
        <p:nvSpPr>
          <p:cNvPr id="8" name="Rectangle 7"/>
          <p:cNvSpPr/>
          <p:nvPr/>
        </p:nvSpPr>
        <p:spPr>
          <a:xfrm>
            <a:off x="7127875" y="1398588"/>
            <a:ext cx="3018971" cy="7204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t>Root node</a:t>
            </a:r>
            <a:endParaRPr kumimoji="1" lang="ja-JP" altLang="en-US" sz="1600" dirty="0"/>
          </a:p>
        </p:txBody>
      </p:sp>
      <p:sp>
        <p:nvSpPr>
          <p:cNvPr id="9" name="Rectangle 8"/>
          <p:cNvSpPr/>
          <p:nvPr/>
        </p:nvSpPr>
        <p:spPr>
          <a:xfrm>
            <a:off x="9144000" y="3270250"/>
            <a:ext cx="3018971" cy="72049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Node 1</a:t>
            </a:r>
            <a:endParaRPr kumimoji="1" lang="ja-JP" altLang="en-US" sz="1600" dirty="0">
              <a:solidFill>
                <a:schemeClr val="tx2"/>
              </a:solidFill>
            </a:endParaRPr>
          </a:p>
        </p:txBody>
      </p:sp>
      <p:sp>
        <p:nvSpPr>
          <p:cNvPr id="10" name="Rectangle 9"/>
          <p:cNvSpPr/>
          <p:nvPr/>
        </p:nvSpPr>
        <p:spPr>
          <a:xfrm>
            <a:off x="13865679" y="3270250"/>
            <a:ext cx="3018971" cy="72049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Leaf node 1.1</a:t>
            </a:r>
            <a:endParaRPr kumimoji="1" lang="ja-JP" altLang="en-US" sz="1600" dirty="0">
              <a:solidFill>
                <a:schemeClr val="tx2"/>
              </a:solidFill>
            </a:endParaRPr>
          </a:p>
        </p:txBody>
      </p:sp>
      <p:sp>
        <p:nvSpPr>
          <p:cNvPr id="11" name="Rectangle 10"/>
          <p:cNvSpPr/>
          <p:nvPr/>
        </p:nvSpPr>
        <p:spPr>
          <a:xfrm>
            <a:off x="13865678" y="4369556"/>
            <a:ext cx="3018971" cy="72049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Leaf node</a:t>
            </a:r>
            <a:r>
              <a:rPr kumimoji="1" lang="ja-JP" altLang="en-US" sz="1600" dirty="0">
                <a:solidFill>
                  <a:schemeClr val="tx2"/>
                </a:solidFill>
              </a:rPr>
              <a:t> </a:t>
            </a:r>
            <a:r>
              <a:rPr kumimoji="1" lang="en-US" altLang="ja-JP" sz="1600" dirty="0">
                <a:solidFill>
                  <a:schemeClr val="tx2"/>
                </a:solidFill>
              </a:rPr>
              <a:t>1.2</a:t>
            </a:r>
            <a:endParaRPr kumimoji="1" lang="ja-JP" altLang="en-US" sz="1600" dirty="0">
              <a:solidFill>
                <a:schemeClr val="tx2"/>
              </a:solidFill>
            </a:endParaRPr>
          </a:p>
        </p:txBody>
      </p:sp>
      <p:sp>
        <p:nvSpPr>
          <p:cNvPr id="12" name="Rectangle 11"/>
          <p:cNvSpPr/>
          <p:nvPr/>
        </p:nvSpPr>
        <p:spPr>
          <a:xfrm>
            <a:off x="9144000" y="5958258"/>
            <a:ext cx="3018971" cy="72049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Node 2</a:t>
            </a:r>
            <a:endParaRPr kumimoji="1" lang="ja-JP" altLang="en-US" sz="1600" dirty="0">
              <a:solidFill>
                <a:schemeClr val="tx2"/>
              </a:solidFill>
            </a:endParaRPr>
          </a:p>
        </p:txBody>
      </p:sp>
      <p:sp>
        <p:nvSpPr>
          <p:cNvPr id="13" name="Rectangle 12"/>
          <p:cNvSpPr/>
          <p:nvPr/>
        </p:nvSpPr>
        <p:spPr>
          <a:xfrm>
            <a:off x="13865679" y="5958258"/>
            <a:ext cx="3018971" cy="72049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Leaf node 2.1</a:t>
            </a:r>
            <a:endParaRPr kumimoji="1" lang="ja-JP" altLang="en-US" sz="1600" dirty="0">
              <a:solidFill>
                <a:schemeClr val="tx2"/>
              </a:solidFill>
            </a:endParaRPr>
          </a:p>
        </p:txBody>
      </p:sp>
      <p:sp>
        <p:nvSpPr>
          <p:cNvPr id="14" name="Rectangle 13"/>
          <p:cNvSpPr/>
          <p:nvPr/>
        </p:nvSpPr>
        <p:spPr>
          <a:xfrm>
            <a:off x="13865678" y="7057564"/>
            <a:ext cx="3018971" cy="72049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Leaf node 2.2</a:t>
            </a:r>
            <a:endParaRPr kumimoji="1" lang="ja-JP" altLang="en-US" sz="1600" dirty="0">
              <a:solidFill>
                <a:schemeClr val="tx2"/>
              </a:solidFill>
            </a:endParaRPr>
          </a:p>
        </p:txBody>
      </p:sp>
      <p:sp>
        <p:nvSpPr>
          <p:cNvPr id="15" name="Rectangle 14"/>
          <p:cNvSpPr/>
          <p:nvPr/>
        </p:nvSpPr>
        <p:spPr>
          <a:xfrm>
            <a:off x="13865678" y="8156870"/>
            <a:ext cx="3018971" cy="72049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2"/>
                </a:solidFill>
              </a:rPr>
              <a:t>Leaf node 2.3</a:t>
            </a:r>
            <a:endParaRPr kumimoji="1" lang="ja-JP" altLang="en-US" sz="1600" dirty="0">
              <a:solidFill>
                <a:schemeClr val="tx2"/>
              </a:solidFill>
            </a:endParaRPr>
          </a:p>
        </p:txBody>
      </p:sp>
      <p:cxnSp>
        <p:nvCxnSpPr>
          <p:cNvPr id="17" name="Straight Connector 16"/>
          <p:cNvCxnSpPr>
            <a:stCxn id="8" idx="2"/>
            <a:endCxn id="9" idx="1"/>
          </p:cNvCxnSpPr>
          <p:nvPr/>
        </p:nvCxnSpPr>
        <p:spPr>
          <a:xfrm rot="16200000" flipH="1">
            <a:off x="8134974" y="2621472"/>
            <a:ext cx="1511413" cy="506639"/>
          </a:xfrm>
          <a:prstGeom prst="bentConnector2">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6"/>
          <p:cNvCxnSpPr>
            <a:stCxn id="8" idx="2"/>
            <a:endCxn id="12" idx="1"/>
          </p:cNvCxnSpPr>
          <p:nvPr/>
        </p:nvCxnSpPr>
        <p:spPr>
          <a:xfrm rot="16200000" flipH="1">
            <a:off x="6790970" y="3965476"/>
            <a:ext cx="4199421" cy="506639"/>
          </a:xfrm>
          <a:prstGeom prst="bentConnector2">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16"/>
          <p:cNvCxnSpPr>
            <a:stCxn id="9" idx="3"/>
            <a:endCxn id="10" idx="1"/>
          </p:cNvCxnSpPr>
          <p:nvPr/>
        </p:nvCxnSpPr>
        <p:spPr>
          <a:xfrm>
            <a:off x="12162971" y="3630499"/>
            <a:ext cx="1702708" cy="0"/>
          </a:xfrm>
          <a:prstGeom prst="straightConnector1">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16"/>
          <p:cNvCxnSpPr>
            <a:stCxn id="9" idx="3"/>
            <a:endCxn id="11" idx="1"/>
          </p:cNvCxnSpPr>
          <p:nvPr/>
        </p:nvCxnSpPr>
        <p:spPr>
          <a:xfrm>
            <a:off x="12162971" y="3630499"/>
            <a:ext cx="1702707" cy="1099306"/>
          </a:xfrm>
          <a:prstGeom prst="bentConnector3">
            <a:avLst>
              <a:gd name="adj1" fmla="val 50000"/>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8" name="Straight Connector 16"/>
          <p:cNvCxnSpPr>
            <a:stCxn id="12" idx="3"/>
            <a:endCxn id="13" idx="1"/>
          </p:cNvCxnSpPr>
          <p:nvPr/>
        </p:nvCxnSpPr>
        <p:spPr>
          <a:xfrm>
            <a:off x="12162971" y="6318507"/>
            <a:ext cx="1702708" cy="0"/>
          </a:xfrm>
          <a:prstGeom prst="straightConnector1">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9" name="Straight Connector 16"/>
          <p:cNvCxnSpPr>
            <a:stCxn id="12" idx="3"/>
            <a:endCxn id="14" idx="1"/>
          </p:cNvCxnSpPr>
          <p:nvPr/>
        </p:nvCxnSpPr>
        <p:spPr>
          <a:xfrm>
            <a:off x="12162971" y="6318507"/>
            <a:ext cx="1702707" cy="1099306"/>
          </a:xfrm>
          <a:prstGeom prst="bentConnector3">
            <a:avLst>
              <a:gd name="adj1" fmla="val 50000"/>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4" name="Straight Connector 16"/>
          <p:cNvCxnSpPr>
            <a:stCxn id="12" idx="3"/>
            <a:endCxn id="15" idx="1"/>
          </p:cNvCxnSpPr>
          <p:nvPr/>
        </p:nvCxnSpPr>
        <p:spPr>
          <a:xfrm>
            <a:off x="12162971" y="6318507"/>
            <a:ext cx="1702707" cy="2198612"/>
          </a:xfrm>
          <a:prstGeom prst="bentConnector3">
            <a:avLst>
              <a:gd name="adj1" fmla="val 50000"/>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336435"/>
      </p:ext>
    </p:extLst>
  </p:cSld>
  <p:clrMapOvr>
    <a:masterClrMapping/>
  </p:clrMapOvr>
  <mc:AlternateContent xmlns:mc="http://schemas.openxmlformats.org/markup-compatibility/2006">
    <mc:Choice xmlns:p14="http://schemas.microsoft.com/office/powerpoint/2010/main" Requires="p14">
      <p:transition p14:dur="0" advTm="11810"/>
    </mc:Choice>
    <mc:Fallback>
      <p:transition advTm="1181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107</a:t>
            </a:fld>
            <a:endParaRPr kumimoji="1" lang="ja-JP" altLang="en-US" dirty="0"/>
          </a:p>
        </p:txBody>
      </p:sp>
      <p:sp>
        <p:nvSpPr>
          <p:cNvPr id="6" name="Title 5"/>
          <p:cNvSpPr>
            <a:spLocks noGrp="1"/>
          </p:cNvSpPr>
          <p:nvPr>
            <p:ph type="title"/>
          </p:nvPr>
        </p:nvSpPr>
        <p:spPr/>
        <p:txBody>
          <a:bodyPr/>
          <a:lstStyle/>
          <a:p>
            <a:r>
              <a:rPr kumimoji="1" lang="en-US" altLang="ja-JP" dirty="0"/>
              <a:t>Excel</a:t>
            </a:r>
            <a:br>
              <a:rPr kumimoji="1" lang="en-US" altLang="ja-JP" dirty="0"/>
            </a:br>
            <a:r>
              <a:rPr lang="en-US" altLang="ja-JP" dirty="0"/>
              <a:t>graph</a:t>
            </a:r>
            <a:endParaRPr kumimoji="1" lang="ja-JP" altLang="en-US" dirty="0"/>
          </a:p>
        </p:txBody>
      </p:sp>
      <p:sp>
        <p:nvSpPr>
          <p:cNvPr id="7" name="Text Placeholder 6"/>
          <p:cNvSpPr>
            <a:spLocks noGrp="1"/>
          </p:cNvSpPr>
          <p:nvPr>
            <p:ph type="body" sz="quarter" idx="12"/>
          </p:nvPr>
        </p:nvSpPr>
        <p:spPr/>
        <p:txBody>
          <a:bodyPr/>
          <a:lstStyle/>
          <a:p>
            <a:r>
              <a:rPr lang="en-US" altLang="ja-JP" dirty="0" err="1"/>
              <a:t>Interesset</a:t>
            </a:r>
            <a:r>
              <a:rPr lang="en-US" altLang="ja-JP" dirty="0"/>
              <a:t> </a:t>
            </a:r>
            <a:r>
              <a:rPr lang="en-US" altLang="ja-JP" dirty="0" err="1"/>
              <a:t>temporibus</a:t>
            </a:r>
            <a:r>
              <a:rPr lang="en-US" altLang="ja-JP" dirty="0"/>
              <a:t> quo no. Nam </a:t>
            </a:r>
            <a:r>
              <a:rPr lang="en-US" altLang="ja-JP" dirty="0" err="1"/>
              <a:t>ut</a:t>
            </a:r>
            <a:r>
              <a:rPr lang="en-US" altLang="ja-JP" dirty="0"/>
              <a:t> </a:t>
            </a:r>
            <a:r>
              <a:rPr lang="en-US" altLang="ja-JP" dirty="0" err="1"/>
              <a:t>primis</a:t>
            </a:r>
            <a:r>
              <a:rPr lang="en-US" altLang="ja-JP" dirty="0"/>
              <a:t> </a:t>
            </a:r>
            <a:r>
              <a:rPr lang="en-US" altLang="ja-JP" dirty="0" err="1"/>
              <a:t>discere</a:t>
            </a:r>
            <a:r>
              <a:rPr lang="en-US" altLang="ja-JP" dirty="0"/>
              <a:t> </a:t>
            </a:r>
            <a:r>
              <a:rPr lang="en-US" altLang="ja-JP" dirty="0" err="1"/>
              <a:t>officiis</a:t>
            </a:r>
            <a:r>
              <a:rPr lang="en-US" altLang="ja-JP" dirty="0"/>
              <a:t>, </a:t>
            </a:r>
            <a:r>
              <a:rPr lang="en-US" altLang="ja-JP" dirty="0" err="1"/>
              <a:t>usu</a:t>
            </a:r>
            <a:r>
              <a:rPr lang="en-US" altLang="ja-JP" dirty="0"/>
              <a:t> cu </a:t>
            </a:r>
            <a:r>
              <a:rPr lang="en-US" altLang="ja-JP" dirty="0" err="1"/>
              <a:t>tamquam</a:t>
            </a:r>
            <a:r>
              <a:rPr lang="en-US" altLang="ja-JP" dirty="0"/>
              <a:t> </a:t>
            </a:r>
            <a:r>
              <a:rPr lang="en-US" altLang="ja-JP" dirty="0" err="1"/>
              <a:t>temporibus</a:t>
            </a:r>
            <a:r>
              <a:rPr lang="en-US" altLang="ja-JP" dirty="0"/>
              <a:t> </a:t>
            </a:r>
            <a:r>
              <a:rPr lang="en-US" altLang="ja-JP" dirty="0" err="1"/>
              <a:t>dissentiunt</a:t>
            </a:r>
            <a:r>
              <a:rPr lang="en-US" altLang="ja-JP" dirty="0"/>
              <a:t>, </a:t>
            </a:r>
            <a:r>
              <a:rPr lang="en-US" altLang="ja-JP" dirty="0" err="1"/>
              <a:t>ut</a:t>
            </a:r>
            <a:r>
              <a:rPr lang="en-US" altLang="ja-JP" dirty="0"/>
              <a:t> </a:t>
            </a:r>
            <a:r>
              <a:rPr lang="en-US" altLang="ja-JP" dirty="0" err="1"/>
              <a:t>sed</a:t>
            </a:r>
            <a:r>
              <a:rPr lang="en-US" altLang="ja-JP" dirty="0"/>
              <a:t> </a:t>
            </a:r>
            <a:r>
              <a:rPr lang="en-US" altLang="ja-JP" dirty="0" err="1"/>
              <a:t>equidem</a:t>
            </a:r>
            <a:r>
              <a:rPr lang="en-US" altLang="ja-JP" dirty="0"/>
              <a:t> </a:t>
            </a:r>
            <a:r>
              <a:rPr lang="en-US" altLang="ja-JP" dirty="0" err="1"/>
              <a:t>salutandi</a:t>
            </a:r>
            <a:r>
              <a:rPr lang="en-US" altLang="ja-JP" dirty="0"/>
              <a:t> </a:t>
            </a:r>
            <a:r>
              <a:rPr lang="en-US" altLang="ja-JP" dirty="0" err="1"/>
              <a:t>maiestatis</a:t>
            </a:r>
            <a:r>
              <a:rPr lang="en-US" altLang="ja-JP" dirty="0"/>
              <a:t>. </a:t>
            </a:r>
            <a:r>
              <a:rPr lang="en-US" altLang="ja-JP" dirty="0" err="1"/>
              <a:t>Vix</a:t>
            </a:r>
            <a:r>
              <a:rPr lang="en-US" altLang="ja-JP" dirty="0"/>
              <a:t> id </a:t>
            </a:r>
            <a:r>
              <a:rPr lang="en-US" altLang="ja-JP" dirty="0" err="1"/>
              <a:t>viris</a:t>
            </a:r>
            <a:r>
              <a:rPr lang="en-US" altLang="ja-JP" dirty="0"/>
              <a:t> </a:t>
            </a:r>
            <a:r>
              <a:rPr lang="en-US" altLang="ja-JP" dirty="0" err="1"/>
              <a:t>omnes</a:t>
            </a:r>
            <a:r>
              <a:rPr lang="en-US" altLang="ja-JP" dirty="0"/>
              <a:t> </a:t>
            </a:r>
            <a:r>
              <a:rPr lang="en-US" altLang="ja-JP" dirty="0" err="1"/>
              <a:t>timeam</a:t>
            </a:r>
            <a:r>
              <a:rPr lang="en-US" altLang="ja-JP" dirty="0"/>
              <a:t>. Vis </a:t>
            </a:r>
            <a:r>
              <a:rPr lang="en-US" altLang="ja-JP" dirty="0" err="1"/>
              <a:t>feugait</a:t>
            </a:r>
            <a:r>
              <a:rPr lang="en-US" altLang="ja-JP" dirty="0"/>
              <a:t> </a:t>
            </a:r>
            <a:r>
              <a:rPr lang="en-US" altLang="ja-JP" dirty="0" err="1"/>
              <a:t>maluisset</a:t>
            </a:r>
            <a:r>
              <a:rPr lang="en-US" altLang="ja-JP" dirty="0"/>
              <a:t> id, ne </a:t>
            </a:r>
            <a:r>
              <a:rPr lang="en-US" altLang="ja-JP" dirty="0" err="1"/>
              <a:t>porro</a:t>
            </a:r>
            <a:r>
              <a:rPr lang="en-US" altLang="ja-JP" dirty="0"/>
              <a:t> partem </a:t>
            </a:r>
            <a:r>
              <a:rPr lang="en-US" altLang="ja-JP" dirty="0" err="1"/>
              <a:t>facilisi</a:t>
            </a:r>
            <a:r>
              <a:rPr lang="en-US" altLang="ja-JP" dirty="0"/>
              <a:t> </a:t>
            </a:r>
            <a:r>
              <a:rPr lang="en-US" altLang="ja-JP" dirty="0" err="1"/>
              <a:t>vix</a:t>
            </a:r>
            <a:r>
              <a:rPr lang="en-US" altLang="ja-JP" dirty="0"/>
              <a:t>.</a:t>
            </a:r>
            <a:endParaRPr kumimoji="1" lang="ja-JP" altLang="en-US" dirty="0"/>
          </a:p>
        </p:txBody>
      </p:sp>
      <p:graphicFrame>
        <p:nvGraphicFramePr>
          <p:cNvPr id="8" name="グラフ 6"/>
          <p:cNvGraphicFramePr/>
          <p:nvPr>
            <p:extLst>
              <p:ext uri="{D42A27DB-BD31-4B8C-83A1-F6EECF244321}">
                <p14:modId xmlns:p14="http://schemas.microsoft.com/office/powerpoint/2010/main" val="1081673576"/>
              </p:ext>
            </p:extLst>
          </p:nvPr>
        </p:nvGraphicFramePr>
        <p:xfrm>
          <a:off x="7127875" y="2948602"/>
          <a:ext cx="9756775" cy="43882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4152183"/>
      </p:ext>
    </p:extLst>
  </p:cSld>
  <p:clrMapOvr>
    <a:masterClrMapping/>
  </p:clrMapOvr>
  <mc:AlternateContent xmlns:mc="http://schemas.openxmlformats.org/markup-compatibility/2006">
    <mc:Choice xmlns:p14="http://schemas.microsoft.com/office/powerpoint/2010/main" Requires="p14">
      <p:transition p14:dur="0" advTm="6173"/>
    </mc:Choice>
    <mc:Fallback>
      <p:transition advTm="6173"/>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ja-JP" dirty="0"/>
              <a:t>“Love the life you live. Live the life you love.”</a:t>
            </a:r>
            <a:endParaRPr kumimoji="1" lang="ja-JP" altLang="en-US" dirty="0"/>
          </a:p>
        </p:txBody>
      </p:sp>
    </p:spTree>
    <p:extLst>
      <p:ext uri="{BB962C8B-B14F-4D97-AF65-F5344CB8AC3E}">
        <p14:creationId xmlns:p14="http://schemas.microsoft.com/office/powerpoint/2010/main" val="2378519394"/>
      </p:ext>
    </p:extLst>
  </p:cSld>
  <p:clrMapOvr>
    <a:masterClrMapping/>
  </p:clrMapOvr>
  <mc:AlternateContent xmlns:mc="http://schemas.openxmlformats.org/markup-compatibility/2006">
    <mc:Choice xmlns:p14="http://schemas.microsoft.com/office/powerpoint/2010/main" Requires="p14">
      <p:transition p14:dur="0" advTm="3877"/>
    </mc:Choice>
    <mc:Fallback>
      <p:transition advTm="3877"/>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The Power of PowerPoint - thepopp.com</a:t>
            </a:r>
            <a:endParaRPr lang="en-US" dirty="0"/>
          </a:p>
        </p:txBody>
      </p:sp>
      <p:sp>
        <p:nvSpPr>
          <p:cNvPr id="3" name="Slide Number Placeholder 2"/>
          <p:cNvSpPr>
            <a:spLocks noGrp="1"/>
          </p:cNvSpPr>
          <p:nvPr>
            <p:ph type="sldNum" sz="quarter" idx="11"/>
          </p:nvPr>
        </p:nvSpPr>
        <p:spPr/>
        <p:txBody>
          <a:bodyPr/>
          <a:lstStyle/>
          <a:p>
            <a:fld id="{5F40E575-75D0-4511-BE24-65258C32779F}" type="slidenum">
              <a:rPr kumimoji="1" lang="ja-JP" altLang="en-US" smtClean="0"/>
              <a:pPr/>
              <a:t>109</a:t>
            </a:fld>
            <a:endParaRPr kumimoji="1" lang="ja-JP" altLang="en-US" dirty="0"/>
          </a:p>
        </p:txBody>
      </p:sp>
      <p:sp>
        <p:nvSpPr>
          <p:cNvPr id="12" name="Text Placeholder 11"/>
          <p:cNvSpPr>
            <a:spLocks noGrp="1"/>
          </p:cNvSpPr>
          <p:nvPr>
            <p:ph type="body" sz="quarter" idx="12"/>
          </p:nvPr>
        </p:nvSpPr>
        <p:spPr/>
        <p:txBody>
          <a:bodyPr>
            <a:normAutofit/>
          </a:bodyPr>
          <a:lstStyle/>
          <a:p>
            <a:r>
              <a:rPr kumimoji="1" lang="en-US" altLang="ja-JP" dirty="0"/>
              <a:t>Sea ex </a:t>
            </a:r>
            <a:r>
              <a:rPr kumimoji="1" lang="en-US" altLang="ja-JP" dirty="0" err="1"/>
              <a:t>duis</a:t>
            </a:r>
            <a:r>
              <a:rPr kumimoji="1" lang="en-US" altLang="ja-JP" dirty="0"/>
              <a:t> </a:t>
            </a:r>
            <a:r>
              <a:rPr kumimoji="1" lang="en-US" altLang="ja-JP" dirty="0" err="1"/>
              <a:t>detracto</a:t>
            </a:r>
            <a:r>
              <a:rPr kumimoji="1" lang="en-US" altLang="ja-JP" dirty="0"/>
              <a:t> </a:t>
            </a:r>
            <a:r>
              <a:rPr kumimoji="1" lang="en-US" altLang="ja-JP" dirty="0" err="1"/>
              <a:t>voluptatum</a:t>
            </a:r>
            <a:r>
              <a:rPr kumimoji="1" lang="en-US" altLang="ja-JP" dirty="0"/>
              <a:t>, an </a:t>
            </a:r>
            <a:r>
              <a:rPr kumimoji="1" lang="en-US" altLang="ja-JP" dirty="0" err="1"/>
              <a:t>errem</a:t>
            </a:r>
            <a:r>
              <a:rPr kumimoji="1" lang="en-US" altLang="ja-JP" dirty="0"/>
              <a:t> </a:t>
            </a:r>
            <a:r>
              <a:rPr kumimoji="1" lang="en-US" altLang="ja-JP" dirty="0" err="1"/>
              <a:t>incorrupte</a:t>
            </a:r>
            <a:r>
              <a:rPr kumimoji="1" lang="en-US" altLang="ja-JP" dirty="0"/>
              <a:t> vis, pro </a:t>
            </a:r>
            <a:r>
              <a:rPr kumimoji="1" lang="en-US" altLang="ja-JP" dirty="0" err="1"/>
              <a:t>illum</a:t>
            </a:r>
            <a:r>
              <a:rPr kumimoji="1" lang="en-US" altLang="ja-JP" dirty="0"/>
              <a:t> </a:t>
            </a:r>
            <a:r>
              <a:rPr kumimoji="1" lang="en-US" altLang="ja-JP" dirty="0" err="1"/>
              <a:t>dicat</a:t>
            </a:r>
            <a:r>
              <a:rPr kumimoji="1" lang="en-US" altLang="ja-JP" dirty="0"/>
              <a:t> </a:t>
            </a:r>
            <a:r>
              <a:rPr kumimoji="1" lang="en-US" altLang="ja-JP" dirty="0" err="1"/>
              <a:t>dicam</a:t>
            </a:r>
            <a:r>
              <a:rPr kumimoji="1" lang="en-US" altLang="ja-JP" dirty="0"/>
              <a:t> an. </a:t>
            </a:r>
            <a:r>
              <a:rPr kumimoji="1" lang="en-US" altLang="ja-JP" dirty="0" err="1"/>
              <a:t>Mea</a:t>
            </a:r>
            <a:r>
              <a:rPr kumimoji="1" lang="en-US" altLang="ja-JP" dirty="0"/>
              <a:t> ex </a:t>
            </a:r>
            <a:r>
              <a:rPr kumimoji="1" lang="en-US" altLang="ja-JP" dirty="0" err="1"/>
              <a:t>labore</a:t>
            </a:r>
            <a:r>
              <a:rPr kumimoji="1" lang="en-US" altLang="ja-JP" dirty="0"/>
              <a:t> </a:t>
            </a:r>
            <a:r>
              <a:rPr kumimoji="1" lang="en-US" altLang="ja-JP" dirty="0" err="1"/>
              <a:t>aliquam</a:t>
            </a:r>
            <a:r>
              <a:rPr kumimoji="1" lang="en-US" altLang="ja-JP" dirty="0"/>
              <a:t> </a:t>
            </a:r>
            <a:r>
              <a:rPr kumimoji="1" lang="en-US" altLang="ja-JP" dirty="0" err="1"/>
              <a:t>vocibus</a:t>
            </a:r>
            <a:r>
              <a:rPr kumimoji="1" lang="en-US" altLang="ja-JP" dirty="0"/>
              <a:t>, </a:t>
            </a:r>
            <a:r>
              <a:rPr kumimoji="1" lang="en-US" altLang="ja-JP" dirty="0" err="1"/>
              <a:t>ea</a:t>
            </a:r>
            <a:r>
              <a:rPr kumimoji="1" lang="en-US" altLang="ja-JP" dirty="0"/>
              <a:t> sea dicta </a:t>
            </a:r>
            <a:r>
              <a:rPr kumimoji="1" lang="en-US" altLang="ja-JP" dirty="0" err="1"/>
              <a:t>maiestatis</a:t>
            </a:r>
            <a:r>
              <a:rPr kumimoji="1" lang="en-US" altLang="ja-JP" dirty="0"/>
              <a:t> </a:t>
            </a:r>
            <a:r>
              <a:rPr kumimoji="1" lang="en-US" altLang="ja-JP" dirty="0" err="1"/>
              <a:t>interpretaris</a:t>
            </a:r>
            <a:r>
              <a:rPr kumimoji="1" lang="en-US" altLang="ja-JP" dirty="0"/>
              <a:t>. </a:t>
            </a:r>
            <a:endParaRPr kumimoji="1" lang="ja-JP" altLang="en-US" dirty="0"/>
          </a:p>
        </p:txBody>
      </p:sp>
      <p:sp>
        <p:nvSpPr>
          <p:cNvPr id="13" name="Text Placeholder 12"/>
          <p:cNvSpPr>
            <a:spLocks noGrp="1"/>
          </p:cNvSpPr>
          <p:nvPr>
            <p:ph type="body" sz="quarter" idx="14"/>
          </p:nvPr>
        </p:nvSpPr>
        <p:spPr/>
        <p:txBody>
          <a:bodyPr>
            <a:normAutofit/>
          </a:bodyPr>
          <a:lstStyle/>
          <a:p>
            <a:r>
              <a:rPr kumimoji="1" lang="en-US" altLang="ja-JP" dirty="0"/>
              <a:t>Publishing</a:t>
            </a:r>
            <a:endParaRPr kumimoji="1" lang="ja-JP" altLang="en-US" dirty="0"/>
          </a:p>
        </p:txBody>
      </p:sp>
      <p:sp>
        <p:nvSpPr>
          <p:cNvPr id="14" name="Text Placeholder 13"/>
          <p:cNvSpPr>
            <a:spLocks noGrp="1"/>
          </p:cNvSpPr>
          <p:nvPr>
            <p:ph type="body" sz="quarter" idx="15"/>
          </p:nvPr>
        </p:nvSpPr>
        <p:spPr/>
        <p:txBody>
          <a:bodyPr>
            <a:normAutofit/>
          </a:bodyPr>
          <a:lstStyle/>
          <a:p>
            <a:r>
              <a:rPr kumimoji="1" lang="en-US" altLang="ja-JP" dirty="0"/>
              <a:t>Qui </a:t>
            </a:r>
            <a:r>
              <a:rPr kumimoji="1" lang="en-US" altLang="ja-JP" dirty="0" err="1"/>
              <a:t>invenire</a:t>
            </a:r>
            <a:r>
              <a:rPr kumimoji="1" lang="en-US" altLang="ja-JP" dirty="0"/>
              <a:t> </a:t>
            </a:r>
            <a:r>
              <a:rPr kumimoji="1" lang="en-US" altLang="ja-JP" dirty="0" err="1"/>
              <a:t>accusamus</a:t>
            </a:r>
            <a:r>
              <a:rPr kumimoji="1" lang="en-US" altLang="ja-JP" dirty="0"/>
              <a:t> id. At </a:t>
            </a:r>
            <a:r>
              <a:rPr kumimoji="1" lang="en-US" altLang="ja-JP" dirty="0" err="1"/>
              <a:t>erant</a:t>
            </a:r>
            <a:r>
              <a:rPr kumimoji="1" lang="en-US" altLang="ja-JP" dirty="0"/>
              <a:t> animal </a:t>
            </a:r>
            <a:r>
              <a:rPr kumimoji="1" lang="en-US" altLang="ja-JP" dirty="0" err="1"/>
              <a:t>comprehensam</a:t>
            </a:r>
            <a:r>
              <a:rPr kumimoji="1" lang="en-US" altLang="ja-JP" dirty="0"/>
              <a:t> sit, at </a:t>
            </a:r>
            <a:r>
              <a:rPr kumimoji="1" lang="en-US" altLang="ja-JP" dirty="0" err="1"/>
              <a:t>blandit</a:t>
            </a:r>
            <a:r>
              <a:rPr kumimoji="1" lang="en-US" altLang="ja-JP" dirty="0"/>
              <a:t> </a:t>
            </a:r>
            <a:r>
              <a:rPr kumimoji="1" lang="en-US" altLang="ja-JP" dirty="0" err="1"/>
              <a:t>probatus</a:t>
            </a:r>
            <a:r>
              <a:rPr kumimoji="1" lang="en-US" altLang="ja-JP" dirty="0"/>
              <a:t> duo. Eos in </a:t>
            </a:r>
            <a:r>
              <a:rPr kumimoji="1" lang="en-US" altLang="ja-JP" dirty="0" err="1"/>
              <a:t>veritus</a:t>
            </a:r>
            <a:r>
              <a:rPr kumimoji="1" lang="en-US" altLang="ja-JP" dirty="0"/>
              <a:t> </a:t>
            </a:r>
            <a:r>
              <a:rPr kumimoji="1" lang="en-US" altLang="ja-JP" dirty="0" err="1"/>
              <a:t>oporteat</a:t>
            </a:r>
            <a:r>
              <a:rPr kumimoji="1" lang="en-US" altLang="ja-JP" dirty="0"/>
              <a:t> </a:t>
            </a:r>
            <a:r>
              <a:rPr kumimoji="1" lang="en-US" altLang="ja-JP" dirty="0" err="1"/>
              <a:t>insolens</a:t>
            </a:r>
            <a:r>
              <a:rPr kumimoji="1" lang="en-US" altLang="ja-JP" dirty="0"/>
              <a:t>, </a:t>
            </a:r>
            <a:r>
              <a:rPr kumimoji="1" lang="en-US" altLang="ja-JP" dirty="0" err="1"/>
              <a:t>vero</a:t>
            </a:r>
            <a:r>
              <a:rPr kumimoji="1" lang="en-US" altLang="ja-JP" dirty="0"/>
              <a:t> </a:t>
            </a:r>
            <a:r>
              <a:rPr kumimoji="1" lang="en-US" altLang="ja-JP" dirty="0" err="1"/>
              <a:t>vidit</a:t>
            </a:r>
            <a:r>
              <a:rPr kumimoji="1" lang="en-US" altLang="ja-JP" dirty="0"/>
              <a:t> </a:t>
            </a:r>
            <a:r>
              <a:rPr kumimoji="1" lang="en-US" altLang="ja-JP" dirty="0" err="1"/>
              <a:t>regione</a:t>
            </a:r>
            <a:r>
              <a:rPr kumimoji="1" lang="en-US" altLang="ja-JP" dirty="0"/>
              <a:t> duo at.</a:t>
            </a:r>
            <a:endParaRPr kumimoji="1" lang="ja-JP" altLang="en-US" dirty="0"/>
          </a:p>
        </p:txBody>
      </p:sp>
      <p:sp>
        <p:nvSpPr>
          <p:cNvPr id="15" name="Text Placeholder 14"/>
          <p:cNvSpPr>
            <a:spLocks noGrp="1"/>
          </p:cNvSpPr>
          <p:nvPr>
            <p:ph type="body" sz="quarter" idx="16"/>
          </p:nvPr>
        </p:nvSpPr>
        <p:spPr/>
        <p:txBody>
          <a:bodyPr>
            <a:normAutofit/>
          </a:bodyPr>
          <a:lstStyle/>
          <a:p>
            <a:r>
              <a:rPr kumimoji="1" lang="en-US" altLang="ja-JP" dirty="0"/>
              <a:t>UX/UI design</a:t>
            </a:r>
            <a:endParaRPr kumimoji="1" lang="ja-JP" altLang="en-US" dirty="0"/>
          </a:p>
        </p:txBody>
      </p:sp>
      <p:sp>
        <p:nvSpPr>
          <p:cNvPr id="16" name="Text Placeholder 15"/>
          <p:cNvSpPr>
            <a:spLocks noGrp="1"/>
          </p:cNvSpPr>
          <p:nvPr>
            <p:ph type="body" sz="quarter" idx="17"/>
          </p:nvPr>
        </p:nvSpPr>
        <p:spPr/>
        <p:txBody>
          <a:bodyPr>
            <a:normAutofit fontScale="92500"/>
          </a:bodyPr>
          <a:lstStyle/>
          <a:p>
            <a:r>
              <a:rPr kumimoji="1" lang="fr-FR" altLang="ja-JP" dirty="0" err="1"/>
              <a:t>Ei</a:t>
            </a:r>
            <a:r>
              <a:rPr kumimoji="1" lang="fr-FR" altLang="ja-JP" dirty="0"/>
              <a:t> est </a:t>
            </a:r>
            <a:r>
              <a:rPr kumimoji="1" lang="fr-FR" altLang="ja-JP" dirty="0" err="1"/>
              <a:t>erant</a:t>
            </a:r>
            <a:r>
              <a:rPr kumimoji="1" lang="fr-FR" altLang="ja-JP" dirty="0"/>
              <a:t> </a:t>
            </a:r>
            <a:r>
              <a:rPr kumimoji="1" lang="fr-FR" altLang="ja-JP" dirty="0" err="1"/>
              <a:t>inermis</a:t>
            </a:r>
            <a:r>
              <a:rPr kumimoji="1" lang="fr-FR" altLang="ja-JP" dirty="0"/>
              <a:t> </a:t>
            </a:r>
            <a:r>
              <a:rPr kumimoji="1" lang="fr-FR" altLang="ja-JP" dirty="0" err="1"/>
              <a:t>oportere</a:t>
            </a:r>
            <a:r>
              <a:rPr kumimoji="1" lang="fr-FR" altLang="ja-JP" dirty="0"/>
              <a:t>. In </a:t>
            </a:r>
            <a:r>
              <a:rPr kumimoji="1" lang="fr-FR" altLang="ja-JP" dirty="0" err="1"/>
              <a:t>pri</a:t>
            </a:r>
            <a:r>
              <a:rPr kumimoji="1" lang="fr-FR" altLang="ja-JP" dirty="0"/>
              <a:t> </a:t>
            </a:r>
            <a:r>
              <a:rPr kumimoji="1" lang="fr-FR" altLang="ja-JP" dirty="0" err="1"/>
              <a:t>meis</a:t>
            </a:r>
            <a:r>
              <a:rPr kumimoji="1" lang="fr-FR" altLang="ja-JP" dirty="0"/>
              <a:t> nihil </a:t>
            </a:r>
            <a:r>
              <a:rPr kumimoji="1" lang="fr-FR" altLang="ja-JP" dirty="0" err="1"/>
              <a:t>explicari</a:t>
            </a:r>
            <a:r>
              <a:rPr kumimoji="1" lang="fr-FR" altLang="ja-JP" dirty="0"/>
              <a:t>. </a:t>
            </a:r>
            <a:r>
              <a:rPr kumimoji="1" lang="fr-FR" altLang="ja-JP" dirty="0" err="1"/>
              <a:t>Usu</a:t>
            </a:r>
            <a:r>
              <a:rPr kumimoji="1" lang="fr-FR" altLang="ja-JP" dirty="0"/>
              <a:t> ad liber </a:t>
            </a:r>
            <a:r>
              <a:rPr kumimoji="1" lang="fr-FR" altLang="ja-JP" dirty="0" err="1"/>
              <a:t>invenire</a:t>
            </a:r>
            <a:r>
              <a:rPr kumimoji="1" lang="fr-FR" altLang="ja-JP" dirty="0"/>
              <a:t>, </a:t>
            </a:r>
            <a:r>
              <a:rPr kumimoji="1" lang="fr-FR" altLang="ja-JP" dirty="0" err="1"/>
              <a:t>eum</a:t>
            </a:r>
            <a:r>
              <a:rPr kumimoji="1" lang="fr-FR" altLang="ja-JP" dirty="0"/>
              <a:t> ut </a:t>
            </a:r>
            <a:r>
              <a:rPr kumimoji="1" lang="fr-FR" altLang="ja-JP" dirty="0" err="1"/>
              <a:t>paulo</a:t>
            </a:r>
            <a:r>
              <a:rPr kumimoji="1" lang="fr-FR" altLang="ja-JP" dirty="0"/>
              <a:t> </a:t>
            </a:r>
            <a:r>
              <a:rPr kumimoji="1" lang="fr-FR" altLang="ja-JP" dirty="0" err="1"/>
              <a:t>neglegentur</a:t>
            </a:r>
            <a:r>
              <a:rPr kumimoji="1" lang="fr-FR" altLang="ja-JP" dirty="0"/>
              <a:t>. </a:t>
            </a:r>
            <a:r>
              <a:rPr kumimoji="1" lang="fr-FR" altLang="ja-JP" dirty="0">
                <a:solidFill>
                  <a:schemeClr val="accent2"/>
                </a:solidFill>
              </a:rPr>
              <a:t>Te </a:t>
            </a:r>
            <a:r>
              <a:rPr kumimoji="1" lang="fr-FR" altLang="ja-JP" dirty="0" err="1">
                <a:solidFill>
                  <a:schemeClr val="accent2"/>
                </a:solidFill>
              </a:rPr>
              <a:t>errem</a:t>
            </a:r>
            <a:r>
              <a:rPr kumimoji="1" lang="fr-FR" altLang="ja-JP" dirty="0">
                <a:solidFill>
                  <a:schemeClr val="accent2"/>
                </a:solidFill>
              </a:rPr>
              <a:t> </a:t>
            </a:r>
            <a:r>
              <a:rPr kumimoji="1" lang="fr-FR" altLang="ja-JP" dirty="0" err="1">
                <a:solidFill>
                  <a:schemeClr val="accent2"/>
                </a:solidFill>
              </a:rPr>
              <a:t>blandit</a:t>
            </a:r>
            <a:r>
              <a:rPr kumimoji="1" lang="fr-FR" altLang="ja-JP" dirty="0">
                <a:solidFill>
                  <a:schemeClr val="accent2"/>
                </a:solidFill>
              </a:rPr>
              <a:t> </a:t>
            </a:r>
            <a:r>
              <a:rPr kumimoji="1" lang="fr-FR" altLang="ja-JP" dirty="0" err="1">
                <a:solidFill>
                  <a:schemeClr val="accent2"/>
                </a:solidFill>
              </a:rPr>
              <a:t>sit</a:t>
            </a:r>
            <a:r>
              <a:rPr kumimoji="1" lang="fr-FR" altLang="ja-JP" dirty="0"/>
              <a:t>, mea commune </a:t>
            </a:r>
            <a:r>
              <a:rPr kumimoji="1" lang="fr-FR" altLang="ja-JP" dirty="0" err="1"/>
              <a:t>officiis</a:t>
            </a:r>
            <a:r>
              <a:rPr kumimoji="1" lang="fr-FR" altLang="ja-JP" dirty="0"/>
              <a:t> </a:t>
            </a:r>
            <a:r>
              <a:rPr kumimoji="1" lang="fr-FR" altLang="ja-JP" dirty="0" err="1"/>
              <a:t>reprimique</a:t>
            </a:r>
            <a:r>
              <a:rPr kumimoji="1" lang="fr-FR" altLang="ja-JP" dirty="0"/>
              <a:t> an.</a:t>
            </a:r>
            <a:endParaRPr kumimoji="1" lang="ja-JP" altLang="en-US" dirty="0"/>
          </a:p>
        </p:txBody>
      </p:sp>
      <p:sp>
        <p:nvSpPr>
          <p:cNvPr id="17" name="Text Placeholder 16"/>
          <p:cNvSpPr>
            <a:spLocks noGrp="1"/>
          </p:cNvSpPr>
          <p:nvPr>
            <p:ph type="body" sz="quarter" idx="18"/>
          </p:nvPr>
        </p:nvSpPr>
        <p:spPr/>
        <p:txBody>
          <a:bodyPr>
            <a:normAutofit/>
          </a:bodyPr>
          <a:lstStyle/>
          <a:p>
            <a:r>
              <a:rPr kumimoji="1" lang="en-US" altLang="ja-JP" dirty="0"/>
              <a:t>SEO marketing</a:t>
            </a:r>
            <a:endParaRPr kumimoji="1" lang="ja-JP" altLang="en-US" dirty="0"/>
          </a:p>
        </p:txBody>
      </p:sp>
      <p:sp>
        <p:nvSpPr>
          <p:cNvPr id="11" name="Title 10"/>
          <p:cNvSpPr>
            <a:spLocks noGrp="1"/>
          </p:cNvSpPr>
          <p:nvPr>
            <p:ph type="title"/>
          </p:nvPr>
        </p:nvSpPr>
        <p:spPr/>
        <p:txBody>
          <a:bodyPr/>
          <a:lstStyle/>
          <a:p>
            <a:r>
              <a:rPr kumimoji="1" lang="en-US" altLang="ja-JP" dirty="0"/>
              <a:t>Key</a:t>
            </a:r>
            <a:br>
              <a:rPr kumimoji="1" lang="en-US" altLang="ja-JP" dirty="0"/>
            </a:br>
            <a:r>
              <a:rPr lang="en-US" altLang="ja-JP" dirty="0"/>
              <a:t>takeaways</a:t>
            </a:r>
            <a:endParaRPr kumimoji="1" lang="ja-JP" altLang="en-US" dirty="0">
              <a:solidFill>
                <a:schemeClr val="accent2"/>
              </a:solidFill>
            </a:endParaRPr>
          </a:p>
        </p:txBody>
      </p:sp>
      <p:sp>
        <p:nvSpPr>
          <p:cNvPr id="18" name="Text Placeholder 17"/>
          <p:cNvSpPr>
            <a:spLocks noGrp="1"/>
          </p:cNvSpPr>
          <p:nvPr>
            <p:ph type="body" sz="quarter" idx="19"/>
          </p:nvPr>
        </p:nvSpPr>
        <p:spPr/>
        <p:txBody>
          <a:bodyPr>
            <a:normAutofit/>
          </a:bodyPr>
          <a:lstStyle/>
          <a:p>
            <a:r>
              <a:rPr kumimoji="1" lang="en-US" altLang="ja-JP" dirty="0"/>
              <a:t>Eros </a:t>
            </a:r>
            <a:r>
              <a:rPr kumimoji="1" lang="en-US" altLang="ja-JP" dirty="0" err="1"/>
              <a:t>audiam</a:t>
            </a:r>
            <a:r>
              <a:rPr kumimoji="1" lang="en-US" altLang="ja-JP" dirty="0"/>
              <a:t> qui </a:t>
            </a:r>
            <a:r>
              <a:rPr kumimoji="1" lang="en-US" altLang="ja-JP" dirty="0" err="1"/>
              <a:t>eu</a:t>
            </a:r>
            <a:r>
              <a:rPr kumimoji="1" lang="en-US" altLang="ja-JP" dirty="0"/>
              <a:t>, </a:t>
            </a:r>
            <a:r>
              <a:rPr kumimoji="1" lang="en-US" altLang="ja-JP" dirty="0" err="1"/>
              <a:t>nisl</a:t>
            </a:r>
            <a:r>
              <a:rPr kumimoji="1" lang="en-US" altLang="ja-JP" dirty="0"/>
              <a:t> </a:t>
            </a:r>
            <a:r>
              <a:rPr kumimoji="1" lang="en-US" altLang="ja-JP" dirty="0" err="1"/>
              <a:t>rebum</a:t>
            </a:r>
            <a:r>
              <a:rPr kumimoji="1" lang="en-US" altLang="ja-JP" dirty="0"/>
              <a:t> </a:t>
            </a:r>
            <a:r>
              <a:rPr kumimoji="1" lang="en-US" altLang="ja-JP" dirty="0" err="1"/>
              <a:t>quaeque</a:t>
            </a:r>
            <a:r>
              <a:rPr kumimoji="1" lang="en-US" altLang="ja-JP" dirty="0"/>
              <a:t> ne vis. </a:t>
            </a:r>
            <a:r>
              <a:rPr kumimoji="1" lang="en-US" altLang="ja-JP" dirty="0" err="1">
                <a:solidFill>
                  <a:schemeClr val="accent2"/>
                </a:solidFill>
              </a:rPr>
              <a:t>Vel</a:t>
            </a:r>
            <a:r>
              <a:rPr kumimoji="1" lang="en-US" altLang="ja-JP" dirty="0">
                <a:solidFill>
                  <a:schemeClr val="accent2"/>
                </a:solidFill>
              </a:rPr>
              <a:t> </a:t>
            </a:r>
            <a:r>
              <a:rPr kumimoji="1" lang="en-US" altLang="ja-JP" dirty="0" err="1">
                <a:solidFill>
                  <a:schemeClr val="accent2"/>
                </a:solidFill>
              </a:rPr>
              <a:t>ea</a:t>
            </a:r>
            <a:r>
              <a:rPr kumimoji="1" lang="en-US" altLang="ja-JP" dirty="0">
                <a:solidFill>
                  <a:schemeClr val="accent2"/>
                </a:solidFill>
              </a:rPr>
              <a:t> </a:t>
            </a:r>
            <a:r>
              <a:rPr kumimoji="1" lang="en-US" altLang="ja-JP" dirty="0" err="1">
                <a:solidFill>
                  <a:schemeClr val="accent2"/>
                </a:solidFill>
              </a:rPr>
              <a:t>quodsi</a:t>
            </a:r>
            <a:r>
              <a:rPr kumimoji="1" lang="en-US" altLang="ja-JP" dirty="0">
                <a:solidFill>
                  <a:schemeClr val="accent2"/>
                </a:solidFill>
              </a:rPr>
              <a:t> </a:t>
            </a:r>
            <a:r>
              <a:rPr kumimoji="1" lang="en-US" altLang="ja-JP" dirty="0" err="1">
                <a:solidFill>
                  <a:schemeClr val="accent2"/>
                </a:solidFill>
              </a:rPr>
              <a:t>intellegam</a:t>
            </a:r>
            <a:r>
              <a:rPr kumimoji="1" lang="en-US" altLang="ja-JP" dirty="0"/>
              <a:t>. Ex </a:t>
            </a:r>
            <a:r>
              <a:rPr kumimoji="1" lang="en-US" altLang="ja-JP" dirty="0" err="1"/>
              <a:t>movet</a:t>
            </a:r>
            <a:r>
              <a:rPr kumimoji="1" lang="en-US" altLang="ja-JP" dirty="0"/>
              <a:t> </a:t>
            </a:r>
            <a:r>
              <a:rPr kumimoji="1" lang="en-US" altLang="ja-JP" dirty="0" err="1"/>
              <a:t>albucius</a:t>
            </a:r>
            <a:r>
              <a:rPr kumimoji="1" lang="en-US" altLang="ja-JP" dirty="0"/>
              <a:t> </a:t>
            </a:r>
            <a:r>
              <a:rPr kumimoji="1" lang="en-US" altLang="ja-JP" dirty="0" err="1"/>
              <a:t>pri</a:t>
            </a:r>
            <a:r>
              <a:rPr kumimoji="1" lang="en-US" altLang="ja-JP" dirty="0"/>
              <a:t>. Vis tale prima perfecto in, magna </a:t>
            </a:r>
            <a:r>
              <a:rPr kumimoji="1" lang="en-US" altLang="ja-JP" dirty="0" err="1"/>
              <a:t>lucilius</a:t>
            </a:r>
            <a:r>
              <a:rPr kumimoji="1" lang="en-US" altLang="ja-JP" dirty="0"/>
              <a:t> at has.</a:t>
            </a:r>
            <a:endParaRPr kumimoji="1" lang="ja-JP" altLang="en-US" dirty="0"/>
          </a:p>
        </p:txBody>
      </p:sp>
      <p:sp>
        <p:nvSpPr>
          <p:cNvPr id="19" name="Text Placeholder 18"/>
          <p:cNvSpPr>
            <a:spLocks noGrp="1"/>
          </p:cNvSpPr>
          <p:nvPr>
            <p:ph type="body" sz="quarter" idx="20"/>
          </p:nvPr>
        </p:nvSpPr>
        <p:spPr/>
        <p:txBody>
          <a:bodyPr>
            <a:normAutofit/>
          </a:bodyPr>
          <a:lstStyle/>
          <a:p>
            <a:r>
              <a:rPr kumimoji="1" lang="en-US" altLang="ja-JP" dirty="0"/>
              <a:t>Advertising</a:t>
            </a:r>
            <a:endParaRPr kumimoji="1" lang="ja-JP" altLang="en-US" dirty="0"/>
          </a:p>
        </p:txBody>
      </p:sp>
      <p:sp>
        <p:nvSpPr>
          <p:cNvPr id="20" name="Text Placeholder 19"/>
          <p:cNvSpPr>
            <a:spLocks noGrp="1"/>
          </p:cNvSpPr>
          <p:nvPr>
            <p:ph type="body" sz="quarter" idx="21"/>
          </p:nvPr>
        </p:nvSpPr>
        <p:spPr/>
        <p:txBody>
          <a:bodyPr>
            <a:normAutofit fontScale="92500"/>
          </a:bodyPr>
          <a:lstStyle/>
          <a:p>
            <a:r>
              <a:rPr kumimoji="1" lang="en-US" altLang="ja-JP" dirty="0"/>
              <a:t>Sea </a:t>
            </a:r>
            <a:r>
              <a:rPr kumimoji="1" lang="en-US" altLang="ja-JP" dirty="0" err="1"/>
              <a:t>tamquam</a:t>
            </a:r>
            <a:r>
              <a:rPr kumimoji="1" lang="en-US" altLang="ja-JP" dirty="0"/>
              <a:t> </a:t>
            </a:r>
            <a:r>
              <a:rPr kumimoji="1" lang="en-US" altLang="ja-JP" dirty="0" err="1"/>
              <a:t>feugiat</a:t>
            </a:r>
            <a:r>
              <a:rPr kumimoji="1" lang="en-US" altLang="ja-JP" dirty="0"/>
              <a:t> </a:t>
            </a:r>
            <a:r>
              <a:rPr kumimoji="1" lang="en-US" altLang="ja-JP" dirty="0" err="1"/>
              <a:t>accumsan</a:t>
            </a:r>
            <a:r>
              <a:rPr kumimoji="1" lang="en-US" altLang="ja-JP" dirty="0"/>
              <a:t> </a:t>
            </a:r>
            <a:r>
              <a:rPr kumimoji="1" lang="en-US" altLang="ja-JP" dirty="0" err="1"/>
              <a:t>ea</a:t>
            </a:r>
            <a:r>
              <a:rPr kumimoji="1" lang="en-US" altLang="ja-JP" dirty="0"/>
              <a:t>, </a:t>
            </a:r>
            <a:r>
              <a:rPr kumimoji="1" lang="en-US" altLang="ja-JP" dirty="0" err="1"/>
              <a:t>placerat</a:t>
            </a:r>
            <a:r>
              <a:rPr kumimoji="1" lang="en-US" altLang="ja-JP" dirty="0"/>
              <a:t> </a:t>
            </a:r>
            <a:r>
              <a:rPr kumimoji="1" lang="en-US" altLang="ja-JP" dirty="0" err="1"/>
              <a:t>instructior</a:t>
            </a:r>
            <a:r>
              <a:rPr kumimoji="1" lang="en-US" altLang="ja-JP" dirty="0"/>
              <a:t> </a:t>
            </a:r>
            <a:r>
              <a:rPr kumimoji="1" lang="en-US" altLang="ja-JP" dirty="0" err="1"/>
              <a:t>eu</a:t>
            </a:r>
            <a:r>
              <a:rPr kumimoji="1" lang="en-US" altLang="ja-JP" dirty="0"/>
              <a:t> his. Quo </a:t>
            </a:r>
            <a:r>
              <a:rPr kumimoji="1" lang="en-US" altLang="ja-JP" dirty="0" err="1"/>
              <a:t>eu</a:t>
            </a:r>
            <a:r>
              <a:rPr kumimoji="1" lang="en-US" altLang="ja-JP" dirty="0"/>
              <a:t> </a:t>
            </a:r>
            <a:r>
              <a:rPr kumimoji="1" lang="en-US" altLang="ja-JP" dirty="0" err="1"/>
              <a:t>nobis</a:t>
            </a:r>
            <a:r>
              <a:rPr kumimoji="1" lang="en-US" altLang="ja-JP" dirty="0"/>
              <a:t> </a:t>
            </a:r>
            <a:r>
              <a:rPr kumimoji="1" lang="en-US" altLang="ja-JP" dirty="0" err="1"/>
              <a:t>decore</a:t>
            </a:r>
            <a:r>
              <a:rPr kumimoji="1" lang="en-US" altLang="ja-JP" dirty="0"/>
              <a:t> </a:t>
            </a:r>
            <a:r>
              <a:rPr kumimoji="1" lang="en-US" altLang="ja-JP" dirty="0" err="1"/>
              <a:t>eligendi</a:t>
            </a:r>
            <a:r>
              <a:rPr kumimoji="1" lang="en-US" altLang="ja-JP" dirty="0"/>
              <a:t>, </a:t>
            </a:r>
            <a:r>
              <a:rPr kumimoji="1" lang="en-US" altLang="ja-JP" dirty="0" err="1"/>
              <a:t>vix</a:t>
            </a:r>
            <a:r>
              <a:rPr kumimoji="1" lang="en-US" altLang="ja-JP" dirty="0"/>
              <a:t> cu </a:t>
            </a:r>
            <a:r>
              <a:rPr kumimoji="1" lang="en-US" altLang="ja-JP" dirty="0" err="1"/>
              <a:t>delectus</a:t>
            </a:r>
            <a:r>
              <a:rPr kumimoji="1" lang="en-US" altLang="ja-JP" dirty="0"/>
              <a:t> </a:t>
            </a:r>
            <a:r>
              <a:rPr kumimoji="1" lang="en-US" altLang="ja-JP" dirty="0" err="1"/>
              <a:t>singulis</a:t>
            </a:r>
            <a:r>
              <a:rPr kumimoji="1" lang="en-US" altLang="ja-JP" dirty="0"/>
              <a:t> </a:t>
            </a:r>
            <a:r>
              <a:rPr kumimoji="1" lang="en-US" altLang="ja-JP" dirty="0" err="1"/>
              <a:t>euripidis</a:t>
            </a:r>
            <a:r>
              <a:rPr kumimoji="1" lang="en-US" altLang="ja-JP" dirty="0"/>
              <a:t>. </a:t>
            </a:r>
            <a:r>
              <a:rPr kumimoji="1" lang="en-US" altLang="ja-JP" dirty="0" err="1"/>
              <a:t>Cibo</a:t>
            </a:r>
            <a:r>
              <a:rPr kumimoji="1" lang="en-US" altLang="ja-JP" dirty="0"/>
              <a:t> dicta </a:t>
            </a:r>
            <a:r>
              <a:rPr kumimoji="1" lang="en-US" altLang="ja-JP" dirty="0" err="1"/>
              <a:t>fabellas</a:t>
            </a:r>
            <a:r>
              <a:rPr kumimoji="1" lang="en-US" altLang="ja-JP" dirty="0"/>
              <a:t> </a:t>
            </a:r>
            <a:r>
              <a:rPr kumimoji="1" lang="en-US" altLang="ja-JP" dirty="0" err="1"/>
              <a:t>mel</a:t>
            </a:r>
            <a:r>
              <a:rPr kumimoji="1" lang="en-US" altLang="ja-JP" dirty="0"/>
              <a:t> </a:t>
            </a:r>
            <a:r>
              <a:rPr kumimoji="1" lang="en-US" altLang="ja-JP" dirty="0" err="1"/>
              <a:t>ei</a:t>
            </a:r>
            <a:r>
              <a:rPr kumimoji="1" lang="en-US" altLang="ja-JP" dirty="0"/>
              <a:t>.</a:t>
            </a:r>
            <a:endParaRPr kumimoji="1" lang="ja-JP" altLang="en-US" dirty="0"/>
          </a:p>
        </p:txBody>
      </p:sp>
      <p:sp>
        <p:nvSpPr>
          <p:cNvPr id="21" name="Text Placeholder 20"/>
          <p:cNvSpPr>
            <a:spLocks noGrp="1"/>
          </p:cNvSpPr>
          <p:nvPr>
            <p:ph type="body" sz="quarter" idx="22"/>
          </p:nvPr>
        </p:nvSpPr>
        <p:spPr/>
        <p:txBody>
          <a:bodyPr>
            <a:normAutofit/>
          </a:bodyPr>
          <a:lstStyle/>
          <a:p>
            <a:r>
              <a:rPr kumimoji="1" lang="en-US" altLang="ja-JP" dirty="0"/>
              <a:t>Business planning</a:t>
            </a:r>
            <a:endParaRPr kumimoji="1" lang="ja-JP" altLang="en-US" dirty="0"/>
          </a:p>
        </p:txBody>
      </p:sp>
      <p:sp>
        <p:nvSpPr>
          <p:cNvPr id="22" name="Text Placeholder 21"/>
          <p:cNvSpPr>
            <a:spLocks noGrp="1"/>
          </p:cNvSpPr>
          <p:nvPr>
            <p:ph type="body" sz="quarter" idx="23"/>
          </p:nvPr>
        </p:nvSpPr>
        <p:spPr/>
        <p:txBody>
          <a:bodyPr>
            <a:normAutofit fontScale="92500"/>
          </a:bodyPr>
          <a:lstStyle/>
          <a:p>
            <a:r>
              <a:rPr kumimoji="1" lang="en-US" altLang="ja-JP" dirty="0" err="1"/>
              <a:t>Habeo</a:t>
            </a:r>
            <a:r>
              <a:rPr kumimoji="1" lang="en-US" altLang="ja-JP" dirty="0"/>
              <a:t> </a:t>
            </a:r>
            <a:r>
              <a:rPr kumimoji="1" lang="en-US" altLang="ja-JP" dirty="0" err="1"/>
              <a:t>fabellas</a:t>
            </a:r>
            <a:r>
              <a:rPr kumimoji="1" lang="en-US" altLang="ja-JP" dirty="0"/>
              <a:t> </a:t>
            </a:r>
            <a:r>
              <a:rPr kumimoji="1" lang="en-US" altLang="ja-JP" dirty="0" err="1"/>
              <a:t>necessitatibus</a:t>
            </a:r>
            <a:r>
              <a:rPr kumimoji="1" lang="en-US" altLang="ja-JP" dirty="0"/>
              <a:t> </a:t>
            </a:r>
            <a:r>
              <a:rPr kumimoji="1" lang="en-US" altLang="ja-JP" dirty="0" err="1"/>
              <a:t>eam</a:t>
            </a:r>
            <a:r>
              <a:rPr kumimoji="1" lang="en-US" altLang="ja-JP" dirty="0"/>
              <a:t> </a:t>
            </a:r>
            <a:r>
              <a:rPr kumimoji="1" lang="en-US" altLang="ja-JP" dirty="0" err="1"/>
              <a:t>ut.</a:t>
            </a:r>
            <a:r>
              <a:rPr kumimoji="1" lang="en-US" altLang="ja-JP" dirty="0"/>
              <a:t> Minim maiorum no </a:t>
            </a:r>
            <a:r>
              <a:rPr kumimoji="1" lang="en-US" altLang="ja-JP" dirty="0" err="1"/>
              <a:t>pri</a:t>
            </a:r>
            <a:r>
              <a:rPr kumimoji="1" lang="en-US" altLang="ja-JP" dirty="0"/>
              <a:t>, </a:t>
            </a:r>
            <a:r>
              <a:rPr kumimoji="1" lang="en-US" altLang="ja-JP" dirty="0" err="1"/>
              <a:t>mel</a:t>
            </a:r>
            <a:r>
              <a:rPr kumimoji="1" lang="en-US" altLang="ja-JP" dirty="0"/>
              <a:t> an </a:t>
            </a:r>
            <a:r>
              <a:rPr kumimoji="1" lang="en-US" altLang="ja-JP" dirty="0" err="1"/>
              <a:t>delectus</a:t>
            </a:r>
            <a:r>
              <a:rPr kumimoji="1" lang="en-US" altLang="ja-JP" dirty="0"/>
              <a:t> </a:t>
            </a:r>
            <a:r>
              <a:rPr kumimoji="1" lang="en-US" altLang="ja-JP" dirty="0" err="1"/>
              <a:t>efficiantur</a:t>
            </a:r>
            <a:r>
              <a:rPr kumimoji="1" lang="en-US" altLang="ja-JP" dirty="0"/>
              <a:t> </a:t>
            </a:r>
            <a:r>
              <a:rPr kumimoji="1" lang="en-US" altLang="ja-JP" dirty="0" err="1"/>
              <a:t>definitiones</a:t>
            </a:r>
            <a:r>
              <a:rPr kumimoji="1" lang="en-US" altLang="ja-JP" dirty="0"/>
              <a:t>. </a:t>
            </a:r>
            <a:r>
              <a:rPr kumimoji="1" lang="en-US" altLang="ja-JP" dirty="0">
                <a:solidFill>
                  <a:schemeClr val="accent2"/>
                </a:solidFill>
              </a:rPr>
              <a:t>Vitae </a:t>
            </a:r>
            <a:r>
              <a:rPr kumimoji="1" lang="en-US" altLang="ja-JP" dirty="0" err="1">
                <a:solidFill>
                  <a:schemeClr val="accent2"/>
                </a:solidFill>
              </a:rPr>
              <a:t>percipit</a:t>
            </a:r>
            <a:r>
              <a:rPr kumimoji="1" lang="en-US" altLang="ja-JP" dirty="0">
                <a:solidFill>
                  <a:schemeClr val="accent2"/>
                </a:solidFill>
              </a:rPr>
              <a:t> </a:t>
            </a:r>
            <a:r>
              <a:rPr kumimoji="1" lang="en-US" altLang="ja-JP" dirty="0" err="1">
                <a:solidFill>
                  <a:schemeClr val="accent2"/>
                </a:solidFill>
              </a:rPr>
              <a:t>platonem</a:t>
            </a:r>
            <a:r>
              <a:rPr kumimoji="1" lang="en-US" altLang="ja-JP" dirty="0">
                <a:solidFill>
                  <a:schemeClr val="accent2"/>
                </a:solidFill>
              </a:rPr>
              <a:t> ex pro</a:t>
            </a:r>
            <a:r>
              <a:rPr kumimoji="1" lang="en-US" altLang="ja-JP" dirty="0"/>
              <a:t>. </a:t>
            </a:r>
            <a:r>
              <a:rPr kumimoji="1" lang="en-US" altLang="ja-JP" dirty="0" err="1"/>
              <a:t>Ei</a:t>
            </a:r>
            <a:r>
              <a:rPr kumimoji="1" lang="en-US" altLang="ja-JP" dirty="0"/>
              <a:t> </a:t>
            </a:r>
            <a:r>
              <a:rPr kumimoji="1" lang="en-US" altLang="ja-JP" dirty="0" err="1"/>
              <a:t>fierent</a:t>
            </a:r>
            <a:r>
              <a:rPr kumimoji="1" lang="en-US" altLang="ja-JP" dirty="0"/>
              <a:t> </a:t>
            </a:r>
            <a:r>
              <a:rPr kumimoji="1" lang="en-US" altLang="ja-JP" dirty="0" err="1"/>
              <a:t>posidonium</a:t>
            </a:r>
            <a:r>
              <a:rPr kumimoji="1" lang="en-US" altLang="ja-JP" dirty="0"/>
              <a:t> usu.</a:t>
            </a:r>
            <a:endParaRPr kumimoji="1" lang="ja-JP" altLang="en-US" dirty="0"/>
          </a:p>
        </p:txBody>
      </p:sp>
      <p:sp>
        <p:nvSpPr>
          <p:cNvPr id="23" name="Text Placeholder 22"/>
          <p:cNvSpPr>
            <a:spLocks noGrp="1"/>
          </p:cNvSpPr>
          <p:nvPr>
            <p:ph type="body" sz="quarter" idx="24"/>
          </p:nvPr>
        </p:nvSpPr>
        <p:spPr/>
        <p:txBody>
          <a:bodyPr>
            <a:normAutofit/>
          </a:bodyPr>
          <a:lstStyle/>
          <a:p>
            <a:r>
              <a:rPr kumimoji="1" lang="en-US" altLang="ja-JP" dirty="0"/>
              <a:t>App development</a:t>
            </a:r>
            <a:endParaRPr kumimoji="1" lang="ja-JP" altLang="en-US" dirty="0"/>
          </a:p>
        </p:txBody>
      </p:sp>
    </p:spTree>
    <p:extLst>
      <p:ext uri="{BB962C8B-B14F-4D97-AF65-F5344CB8AC3E}">
        <p14:creationId xmlns:p14="http://schemas.microsoft.com/office/powerpoint/2010/main" val="1423801999"/>
      </p:ext>
    </p:extLst>
  </p:cSld>
  <p:clrMapOvr>
    <a:masterClrMapping/>
  </p:clrMapOvr>
  <mc:AlternateContent xmlns:mc="http://schemas.openxmlformats.org/markup-compatibility/2006">
    <mc:Choice xmlns:p14="http://schemas.microsoft.com/office/powerpoint/2010/main" Requires="p14">
      <p:transition p14:dur="0" advTm="9860"/>
    </mc:Choice>
    <mc:Fallback>
      <p:transition advTm="986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11</a:t>
            </a:fld>
            <a:endParaRPr kumimoji="1" lang="ja-JP" altLang="en-US" dirty="0"/>
          </a:p>
        </p:txBody>
      </p:sp>
      <p:sp>
        <p:nvSpPr>
          <p:cNvPr id="7" name="Title 6"/>
          <p:cNvSpPr>
            <a:spLocks noGrp="1"/>
          </p:cNvSpPr>
          <p:nvPr>
            <p:ph type="title"/>
          </p:nvPr>
        </p:nvSpPr>
        <p:spPr/>
        <p:txBody>
          <a:bodyPr/>
          <a:lstStyle/>
          <a:p>
            <a:r>
              <a:rPr lang="en-US" altLang="ja-JP" dirty="0"/>
              <a:t>Édouard </a:t>
            </a:r>
            <a:r>
              <a:rPr lang="en-US" altLang="ja-JP" dirty="0" err="1"/>
              <a:t>Molinaro</a:t>
            </a:r>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Ne qui </a:t>
            </a:r>
            <a:r>
              <a:rPr lang="en-US" altLang="ja-JP" dirty="0" err="1"/>
              <a:t>aperiam</a:t>
            </a:r>
            <a:r>
              <a:rPr lang="en-US" altLang="ja-JP" dirty="0"/>
              <a:t> </a:t>
            </a:r>
            <a:r>
              <a:rPr lang="en-US" altLang="ja-JP" dirty="0" err="1"/>
              <a:t>posidonium</a:t>
            </a:r>
            <a:r>
              <a:rPr lang="en-US" altLang="ja-JP" dirty="0"/>
              <a:t>, </a:t>
            </a:r>
            <a:r>
              <a:rPr lang="en-US" altLang="ja-JP" dirty="0" err="1"/>
              <a:t>pri</a:t>
            </a:r>
            <a:r>
              <a:rPr lang="en-US" altLang="ja-JP" dirty="0"/>
              <a:t> ne </a:t>
            </a:r>
            <a:r>
              <a:rPr lang="en-US" altLang="ja-JP" dirty="0" err="1"/>
              <a:t>audire</a:t>
            </a:r>
            <a:r>
              <a:rPr lang="en-US" altLang="ja-JP" dirty="0"/>
              <a:t> </a:t>
            </a:r>
            <a:r>
              <a:rPr lang="en-US" altLang="ja-JP" dirty="0" err="1"/>
              <a:t>labitur</a:t>
            </a:r>
            <a:r>
              <a:rPr lang="en-US" altLang="ja-JP" dirty="0"/>
              <a:t> </a:t>
            </a:r>
            <a:r>
              <a:rPr lang="en-US" altLang="ja-JP" dirty="0" err="1"/>
              <a:t>omnesque</a:t>
            </a:r>
            <a:r>
              <a:rPr lang="en-US" altLang="ja-JP" dirty="0"/>
              <a:t>, ad pro </a:t>
            </a:r>
            <a:r>
              <a:rPr lang="en-US" altLang="ja-JP" dirty="0" err="1"/>
              <a:t>labore</a:t>
            </a:r>
            <a:r>
              <a:rPr lang="en-US" altLang="ja-JP" dirty="0"/>
              <a:t> </a:t>
            </a:r>
            <a:r>
              <a:rPr lang="en-US" altLang="ja-JP" dirty="0" err="1"/>
              <a:t>tractatos</a:t>
            </a:r>
            <a:r>
              <a:rPr lang="en-US" altLang="ja-JP" dirty="0"/>
              <a:t>. Cu </a:t>
            </a:r>
            <a:r>
              <a:rPr lang="en-US" altLang="ja-JP" dirty="0" err="1"/>
              <a:t>labitur</a:t>
            </a:r>
            <a:r>
              <a:rPr lang="en-US" altLang="ja-JP" dirty="0"/>
              <a:t> </a:t>
            </a:r>
            <a:r>
              <a:rPr lang="en-US" altLang="ja-JP" dirty="0" err="1"/>
              <a:t>principes</a:t>
            </a:r>
            <a:r>
              <a:rPr lang="en-US" altLang="ja-JP" dirty="0"/>
              <a:t> </a:t>
            </a:r>
            <a:r>
              <a:rPr lang="en-US" altLang="ja-JP" dirty="0" err="1"/>
              <a:t>pri</a:t>
            </a:r>
            <a:r>
              <a:rPr lang="en-US" altLang="ja-JP" dirty="0"/>
              <a:t>. Duo </a:t>
            </a:r>
            <a:r>
              <a:rPr lang="en-US" altLang="ja-JP" dirty="0" err="1"/>
              <a:t>ea</a:t>
            </a:r>
            <a:r>
              <a:rPr lang="en-US" altLang="ja-JP" dirty="0"/>
              <a:t> </a:t>
            </a:r>
            <a:r>
              <a:rPr lang="en-US" altLang="ja-JP" dirty="0" err="1"/>
              <a:t>duis</a:t>
            </a:r>
            <a:r>
              <a:rPr lang="en-US" altLang="ja-JP" dirty="0"/>
              <a:t> </a:t>
            </a:r>
            <a:r>
              <a:rPr lang="en-US" altLang="ja-JP" dirty="0" err="1"/>
              <a:t>illud</a:t>
            </a:r>
            <a:r>
              <a:rPr lang="en-US" altLang="ja-JP" dirty="0"/>
              <a:t> </a:t>
            </a:r>
            <a:r>
              <a:rPr lang="en-US" altLang="ja-JP" dirty="0" err="1"/>
              <a:t>nusquam</a:t>
            </a:r>
            <a:r>
              <a:rPr lang="en-US" altLang="ja-JP" dirty="0"/>
              <a:t>, ad </a:t>
            </a:r>
            <a:r>
              <a:rPr lang="en-US" altLang="ja-JP" dirty="0" err="1"/>
              <a:t>assum</a:t>
            </a:r>
            <a:r>
              <a:rPr lang="en-US" altLang="ja-JP" dirty="0"/>
              <a:t> option </a:t>
            </a:r>
            <a:r>
              <a:rPr lang="en-US" altLang="ja-JP" dirty="0" err="1"/>
              <a:t>assentior</a:t>
            </a:r>
            <a:r>
              <a:rPr lang="en-US" altLang="ja-JP" dirty="0"/>
              <a:t> usu. </a:t>
            </a:r>
            <a:r>
              <a:rPr lang="en-US" altLang="ja-JP" dirty="0" err="1"/>
              <a:t>Ludus</a:t>
            </a:r>
            <a:r>
              <a:rPr lang="en-US" altLang="ja-JP" dirty="0"/>
              <a:t> perfecto </a:t>
            </a:r>
            <a:r>
              <a:rPr lang="en-US" altLang="ja-JP" dirty="0" err="1"/>
              <a:t>liberavisse</a:t>
            </a:r>
            <a:r>
              <a:rPr lang="en-US" altLang="ja-JP" dirty="0"/>
              <a:t> </a:t>
            </a:r>
            <a:r>
              <a:rPr lang="en-US" altLang="ja-JP" dirty="0" err="1"/>
              <a:t>est</a:t>
            </a:r>
            <a:r>
              <a:rPr lang="en-US" altLang="ja-JP" dirty="0"/>
              <a:t> et, </a:t>
            </a:r>
            <a:r>
              <a:rPr lang="en-US" altLang="ja-JP" dirty="0" err="1"/>
              <a:t>vidisse</a:t>
            </a:r>
            <a:r>
              <a:rPr lang="en-US" altLang="ja-JP" dirty="0"/>
              <a:t> </a:t>
            </a:r>
            <a:r>
              <a:rPr lang="en-US" altLang="ja-JP" dirty="0" err="1"/>
              <a:t>pericula</a:t>
            </a:r>
            <a:r>
              <a:rPr lang="en-US" altLang="ja-JP" dirty="0"/>
              <a:t> </a:t>
            </a:r>
            <a:r>
              <a:rPr lang="en-US" altLang="ja-JP" dirty="0" err="1"/>
              <a:t>ut</a:t>
            </a:r>
            <a:r>
              <a:rPr lang="en-US" altLang="ja-JP" dirty="0"/>
              <a:t> </a:t>
            </a:r>
            <a:r>
              <a:rPr lang="en-US" altLang="ja-JP" dirty="0" err="1"/>
              <a:t>vix</a:t>
            </a:r>
            <a:r>
              <a:rPr lang="en-US" altLang="ja-JP" dirty="0"/>
              <a:t>. In </a:t>
            </a:r>
            <a:r>
              <a:rPr lang="en-US" altLang="ja-JP" dirty="0" err="1"/>
              <a:t>aeque</a:t>
            </a:r>
            <a:r>
              <a:rPr lang="en-US" altLang="ja-JP" dirty="0"/>
              <a:t> </a:t>
            </a:r>
            <a:r>
              <a:rPr lang="en-US" altLang="ja-JP" dirty="0" err="1"/>
              <a:t>consectetuer</a:t>
            </a:r>
            <a:r>
              <a:rPr lang="en-US" altLang="ja-JP" dirty="0"/>
              <a:t> </a:t>
            </a:r>
            <a:r>
              <a:rPr lang="en-US" altLang="ja-JP" dirty="0" err="1"/>
              <a:t>eum</a:t>
            </a:r>
            <a:r>
              <a:rPr lang="en-US" altLang="ja-JP" dirty="0"/>
              <a:t>, </a:t>
            </a:r>
            <a:r>
              <a:rPr lang="en-US" altLang="ja-JP" dirty="0" err="1"/>
              <a:t>assum</a:t>
            </a:r>
            <a:r>
              <a:rPr lang="en-US" altLang="ja-JP" dirty="0"/>
              <a:t> </a:t>
            </a:r>
            <a:r>
              <a:rPr lang="en-US" altLang="ja-JP" dirty="0" err="1"/>
              <a:t>clita</a:t>
            </a:r>
            <a:r>
              <a:rPr lang="en-US" altLang="ja-JP" dirty="0"/>
              <a:t> </a:t>
            </a:r>
            <a:r>
              <a:rPr lang="en-US" altLang="ja-JP" dirty="0" err="1"/>
              <a:t>sententiae</a:t>
            </a:r>
            <a:r>
              <a:rPr lang="en-US" altLang="ja-JP" dirty="0"/>
              <a:t> </a:t>
            </a:r>
            <a:r>
              <a:rPr lang="en-US" altLang="ja-JP" dirty="0" err="1"/>
              <a:t>te</a:t>
            </a:r>
            <a:r>
              <a:rPr lang="en-US" altLang="ja-JP" dirty="0"/>
              <a:t> vim. </a:t>
            </a:r>
            <a:r>
              <a:rPr lang="en-US" altLang="ja-JP" dirty="0" err="1"/>
              <a:t>Tantas</a:t>
            </a:r>
            <a:r>
              <a:rPr lang="en-US" altLang="ja-JP" dirty="0"/>
              <a:t> </a:t>
            </a:r>
            <a:r>
              <a:rPr lang="en-US" altLang="ja-JP" dirty="0" err="1"/>
              <a:t>nominavi</a:t>
            </a:r>
            <a:r>
              <a:rPr lang="en-US" altLang="ja-JP" dirty="0"/>
              <a:t> an </a:t>
            </a:r>
            <a:r>
              <a:rPr lang="en-US" altLang="ja-JP" dirty="0" err="1"/>
              <a:t>mei</a:t>
            </a:r>
            <a:r>
              <a:rPr lang="en-US" altLang="ja-JP" dirty="0"/>
              <a:t>. </a:t>
            </a:r>
            <a:r>
              <a:rPr lang="en-US" altLang="ja-JP" dirty="0" err="1"/>
              <a:t>Vel</a:t>
            </a:r>
            <a:r>
              <a:rPr lang="en-US" altLang="ja-JP" dirty="0"/>
              <a:t> </a:t>
            </a:r>
            <a:r>
              <a:rPr lang="en-US" altLang="ja-JP" dirty="0" err="1"/>
              <a:t>solet</a:t>
            </a:r>
            <a:r>
              <a:rPr lang="en-US" altLang="ja-JP" dirty="0"/>
              <a:t> </a:t>
            </a:r>
            <a:r>
              <a:rPr lang="en-US" altLang="ja-JP" dirty="0" err="1"/>
              <a:t>volumus</a:t>
            </a:r>
            <a:r>
              <a:rPr lang="en-US" altLang="ja-JP" dirty="0"/>
              <a:t> in, </a:t>
            </a:r>
            <a:r>
              <a:rPr lang="en-US" altLang="ja-JP" dirty="0" err="1"/>
              <a:t>mea</a:t>
            </a:r>
            <a:r>
              <a:rPr lang="en-US" altLang="ja-JP" dirty="0"/>
              <a:t> </a:t>
            </a:r>
            <a:r>
              <a:rPr lang="en-US" altLang="ja-JP" dirty="0" err="1"/>
              <a:t>mazim</a:t>
            </a:r>
            <a:r>
              <a:rPr lang="en-US" altLang="ja-JP" dirty="0"/>
              <a:t> </a:t>
            </a:r>
            <a:r>
              <a:rPr lang="en-US" altLang="ja-JP" dirty="0" err="1"/>
              <a:t>iusto</a:t>
            </a:r>
            <a:r>
              <a:rPr lang="en-US" altLang="ja-JP" dirty="0"/>
              <a:t> </a:t>
            </a:r>
            <a:r>
              <a:rPr lang="en-US" altLang="ja-JP" dirty="0" err="1"/>
              <a:t>platonem</a:t>
            </a:r>
            <a:r>
              <a:rPr lang="en-US" altLang="ja-JP" dirty="0"/>
              <a:t> ad, quod </a:t>
            </a:r>
            <a:r>
              <a:rPr lang="en-US" altLang="ja-JP" dirty="0" err="1"/>
              <a:t>simul</a:t>
            </a:r>
            <a:r>
              <a:rPr lang="en-US" altLang="ja-JP" dirty="0"/>
              <a:t> has et.</a:t>
            </a:r>
            <a:endParaRPr kumimoji="1" lang="ja-JP" altLang="en-US" dirty="0"/>
          </a:p>
        </p:txBody>
      </p:sp>
      <p:sp>
        <p:nvSpPr>
          <p:cNvPr id="10" name="Text Placeholder 9"/>
          <p:cNvSpPr>
            <a:spLocks noGrp="1"/>
          </p:cNvSpPr>
          <p:nvPr>
            <p:ph type="body" sz="quarter" idx="14"/>
          </p:nvPr>
        </p:nvSpPr>
        <p:spPr/>
        <p:txBody>
          <a:bodyPr/>
          <a:lstStyle/>
          <a:p>
            <a:r>
              <a:rPr lang="en-US" altLang="ja-JP" dirty="0"/>
              <a:t>Art designer / Model</a:t>
            </a:r>
            <a:endParaRPr kumimoji="1" lang="ja-JP" altLang="en-US" dirty="0"/>
          </a:p>
        </p:txBody>
      </p:sp>
      <p:sp>
        <p:nvSpPr>
          <p:cNvPr id="25" name="Text Placeholder 24"/>
          <p:cNvSpPr>
            <a:spLocks noGrp="1"/>
          </p:cNvSpPr>
          <p:nvPr>
            <p:ph type="body" sz="quarter" idx="15"/>
          </p:nvPr>
        </p:nvSpPr>
        <p:spPr/>
        <p:txBody>
          <a:bodyPr/>
          <a:lstStyle/>
          <a:p>
            <a:r>
              <a:rPr lang="en-US" altLang="ja-JP" dirty="0"/>
              <a:t>facebook.com/</a:t>
            </a:r>
            <a:r>
              <a:rPr lang="en-US" altLang="ja-JP" dirty="0" err="1"/>
              <a:t>edouard.molinaro</a:t>
            </a:r>
            <a:endParaRPr lang="en-US" altLang="ja-JP" dirty="0"/>
          </a:p>
          <a:p>
            <a:r>
              <a:rPr lang="en-US" altLang="ja-JP" dirty="0"/>
              <a:t>twitter.com/</a:t>
            </a:r>
            <a:r>
              <a:rPr lang="en-US" altLang="ja-JP" dirty="0" err="1"/>
              <a:t>edouard.molinaro</a:t>
            </a:r>
            <a:endParaRPr lang="en-US" altLang="ja-JP" dirty="0"/>
          </a:p>
          <a:p>
            <a:r>
              <a:rPr lang="en-US" altLang="ja-JP" dirty="0"/>
              <a:t>linkedin.com/</a:t>
            </a:r>
            <a:r>
              <a:rPr lang="en-US" altLang="ja-JP" dirty="0" err="1"/>
              <a:t>edouard.molinaro</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802430966"/>
      </p:ext>
    </p:extLst>
  </p:cSld>
  <p:clrMapOvr>
    <a:masterClrMapping/>
  </p:clrMapOvr>
  <mc:AlternateContent xmlns:mc="http://schemas.openxmlformats.org/markup-compatibility/2006">
    <mc:Choice xmlns:p14="http://schemas.microsoft.com/office/powerpoint/2010/main" Requires="p14">
      <p:transition p14:dur="0" advTm="5335"/>
    </mc:Choice>
    <mc:Fallback>
      <p:transition advTm="5335"/>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110</a:t>
            </a:fld>
            <a:endParaRPr kumimoji="1" lang="ja-JP" altLang="en-US" dirty="0"/>
          </a:p>
        </p:txBody>
      </p:sp>
      <p:sp>
        <p:nvSpPr>
          <p:cNvPr id="6" name="Title 5"/>
          <p:cNvSpPr>
            <a:spLocks noGrp="1"/>
          </p:cNvSpPr>
          <p:nvPr>
            <p:ph type="title"/>
          </p:nvPr>
        </p:nvSpPr>
        <p:spPr/>
        <p:txBody>
          <a:bodyPr/>
          <a:lstStyle/>
          <a:p>
            <a:r>
              <a:rPr lang="en-US" altLang="ja-JP" dirty="0"/>
              <a:t>Live the life you love.</a:t>
            </a:r>
            <a:endParaRPr kumimoji="1" lang="ja-JP" altLang="en-US" dirty="0"/>
          </a:p>
        </p:txBody>
      </p:sp>
      <p:sp>
        <p:nvSpPr>
          <p:cNvPr id="8" name="Text Placeholder 7"/>
          <p:cNvSpPr>
            <a:spLocks noGrp="1"/>
          </p:cNvSpPr>
          <p:nvPr>
            <p:ph type="body" sz="quarter" idx="24"/>
          </p:nvPr>
        </p:nvSpPr>
        <p:spPr/>
        <p:txBody>
          <a:bodyPr/>
          <a:lstStyle/>
          <a:p>
            <a:r>
              <a:rPr lang="en-US" altLang="ja-JP" dirty="0"/>
              <a:t>Ad </a:t>
            </a:r>
            <a:r>
              <a:rPr lang="en-US" altLang="ja-JP" dirty="0" err="1"/>
              <a:t>eos</a:t>
            </a:r>
            <a:r>
              <a:rPr lang="en-US" altLang="ja-JP" dirty="0"/>
              <a:t> </a:t>
            </a:r>
            <a:r>
              <a:rPr lang="en-US" altLang="ja-JP" dirty="0" err="1"/>
              <a:t>autem</a:t>
            </a:r>
            <a:r>
              <a:rPr lang="en-US" altLang="ja-JP" dirty="0"/>
              <a:t> </a:t>
            </a:r>
            <a:r>
              <a:rPr lang="en-US" altLang="ja-JP" dirty="0" err="1"/>
              <a:t>dicant</a:t>
            </a:r>
            <a:r>
              <a:rPr lang="en-US" altLang="ja-JP" dirty="0"/>
              <a:t> </a:t>
            </a:r>
            <a:r>
              <a:rPr lang="en-US" altLang="ja-JP" dirty="0" err="1"/>
              <a:t>suscipiantur</a:t>
            </a:r>
            <a:r>
              <a:rPr lang="en-US" altLang="ja-JP" dirty="0"/>
              <a:t>, </a:t>
            </a:r>
            <a:r>
              <a:rPr lang="en-US" altLang="ja-JP" dirty="0" err="1"/>
              <a:t>mei</a:t>
            </a:r>
            <a:r>
              <a:rPr lang="en-US" altLang="ja-JP" dirty="0"/>
              <a:t> </a:t>
            </a:r>
            <a:r>
              <a:rPr lang="en-US" altLang="ja-JP" dirty="0" err="1"/>
              <a:t>ancillae</a:t>
            </a:r>
            <a:r>
              <a:rPr lang="en-US" altLang="ja-JP" dirty="0"/>
              <a:t> </a:t>
            </a:r>
            <a:r>
              <a:rPr lang="en-US" altLang="ja-JP" dirty="0" err="1"/>
              <a:t>salutandi</a:t>
            </a:r>
            <a:r>
              <a:rPr lang="en-US" altLang="ja-JP" dirty="0"/>
              <a:t> </a:t>
            </a:r>
            <a:r>
              <a:rPr lang="en-US" altLang="ja-JP" dirty="0" err="1"/>
              <a:t>scribentur</a:t>
            </a:r>
            <a:r>
              <a:rPr lang="en-US" altLang="ja-JP" dirty="0"/>
              <a:t> no. Cu sit </a:t>
            </a:r>
            <a:r>
              <a:rPr lang="en-US" altLang="ja-JP" dirty="0" err="1"/>
              <a:t>aeque</a:t>
            </a:r>
            <a:r>
              <a:rPr lang="en-US" altLang="ja-JP" dirty="0"/>
              <a:t> </a:t>
            </a:r>
            <a:r>
              <a:rPr lang="en-US" altLang="ja-JP" dirty="0" err="1"/>
              <a:t>propriae</a:t>
            </a:r>
            <a:r>
              <a:rPr lang="en-US" altLang="ja-JP" dirty="0"/>
              <a:t> </a:t>
            </a:r>
            <a:r>
              <a:rPr lang="en-US" altLang="ja-JP" dirty="0" err="1"/>
              <a:t>adipisci</a:t>
            </a:r>
            <a:r>
              <a:rPr lang="en-US" altLang="ja-JP" dirty="0"/>
              <a:t>. Quo </a:t>
            </a:r>
            <a:r>
              <a:rPr lang="en-US" altLang="ja-JP" dirty="0" err="1"/>
              <a:t>denique</a:t>
            </a:r>
            <a:r>
              <a:rPr lang="en-US" altLang="ja-JP" dirty="0"/>
              <a:t> </a:t>
            </a:r>
            <a:r>
              <a:rPr lang="en-US" altLang="ja-JP" dirty="0" err="1"/>
              <a:t>adversarium</a:t>
            </a:r>
            <a:r>
              <a:rPr lang="en-US" altLang="ja-JP" dirty="0"/>
              <a:t> </a:t>
            </a:r>
            <a:r>
              <a:rPr lang="en-US" altLang="ja-JP" dirty="0" err="1"/>
              <a:t>ullamcorper</a:t>
            </a:r>
            <a:r>
              <a:rPr lang="en-US" altLang="ja-JP" dirty="0"/>
              <a:t> an, </a:t>
            </a:r>
            <a:r>
              <a:rPr lang="en-US" altLang="ja-JP" dirty="0" err="1"/>
              <a:t>vel</a:t>
            </a:r>
            <a:r>
              <a:rPr lang="en-US" altLang="ja-JP" dirty="0"/>
              <a:t> et </a:t>
            </a:r>
            <a:r>
              <a:rPr lang="en-US" altLang="ja-JP" dirty="0" err="1"/>
              <a:t>causae</a:t>
            </a:r>
            <a:r>
              <a:rPr lang="en-US" altLang="ja-JP" dirty="0"/>
              <a:t> </a:t>
            </a:r>
            <a:r>
              <a:rPr lang="en-US" altLang="ja-JP" dirty="0" err="1"/>
              <a:t>propriae</a:t>
            </a:r>
            <a:r>
              <a:rPr lang="en-US" altLang="ja-JP" dirty="0"/>
              <a:t> </a:t>
            </a:r>
            <a:r>
              <a:rPr lang="en-US" altLang="ja-JP" dirty="0" err="1"/>
              <a:t>rationibus</a:t>
            </a:r>
            <a:r>
              <a:rPr lang="en-US" altLang="ja-JP" dirty="0"/>
              <a:t>, et </a:t>
            </a:r>
            <a:r>
              <a:rPr lang="en-US" altLang="ja-JP" dirty="0" err="1"/>
              <a:t>vel</a:t>
            </a:r>
            <a:r>
              <a:rPr lang="en-US" altLang="ja-JP" dirty="0"/>
              <a:t> </a:t>
            </a:r>
            <a:r>
              <a:rPr lang="en-US" altLang="ja-JP" dirty="0" err="1"/>
              <a:t>constituto</a:t>
            </a:r>
            <a:r>
              <a:rPr lang="en-US" altLang="ja-JP" dirty="0"/>
              <a:t> </a:t>
            </a:r>
            <a:r>
              <a:rPr lang="en-US" altLang="ja-JP" dirty="0" err="1"/>
              <a:t>reprehendunt</a:t>
            </a:r>
            <a:r>
              <a:rPr lang="en-US" altLang="ja-JP" dirty="0"/>
              <a:t>. </a:t>
            </a:r>
            <a:r>
              <a:rPr lang="en-US" altLang="ja-JP" dirty="0" err="1"/>
              <a:t>Usu</a:t>
            </a:r>
            <a:r>
              <a:rPr lang="en-US" altLang="ja-JP" dirty="0"/>
              <a:t> </a:t>
            </a:r>
            <a:r>
              <a:rPr lang="en-US" altLang="ja-JP" dirty="0" err="1"/>
              <a:t>laoreet</a:t>
            </a:r>
            <a:r>
              <a:rPr lang="en-US" altLang="ja-JP" dirty="0"/>
              <a:t> </a:t>
            </a:r>
            <a:r>
              <a:rPr lang="en-US" altLang="ja-JP" dirty="0" err="1"/>
              <a:t>theophrastus</a:t>
            </a:r>
            <a:r>
              <a:rPr lang="en-US" altLang="ja-JP" dirty="0"/>
              <a:t> et, ex pro </a:t>
            </a:r>
            <a:r>
              <a:rPr lang="en-US" altLang="ja-JP" dirty="0" err="1"/>
              <a:t>iracundia</a:t>
            </a:r>
            <a:r>
              <a:rPr lang="en-US" altLang="ja-JP" dirty="0"/>
              <a:t> </a:t>
            </a:r>
            <a:r>
              <a:rPr lang="en-US" altLang="ja-JP" dirty="0" err="1"/>
              <a:t>dissentias</a:t>
            </a:r>
            <a:r>
              <a:rPr lang="en-US" altLang="ja-JP" dirty="0"/>
              <a:t>, in </a:t>
            </a:r>
            <a:r>
              <a:rPr lang="en-US" altLang="ja-JP" dirty="0" err="1"/>
              <a:t>nibh</a:t>
            </a:r>
            <a:r>
              <a:rPr lang="en-US" altLang="ja-JP" dirty="0"/>
              <a:t> </a:t>
            </a:r>
            <a:r>
              <a:rPr lang="en-US" altLang="ja-JP" dirty="0" err="1"/>
              <a:t>ponderum</a:t>
            </a:r>
            <a:r>
              <a:rPr lang="en-US" altLang="ja-JP" dirty="0"/>
              <a:t> </a:t>
            </a:r>
            <a:r>
              <a:rPr lang="en-US" altLang="ja-JP" dirty="0" err="1"/>
              <a:t>comprehensam</a:t>
            </a:r>
            <a:r>
              <a:rPr lang="en-US" altLang="ja-JP" dirty="0"/>
              <a:t> est. </a:t>
            </a:r>
            <a:r>
              <a:rPr lang="en-US" altLang="ja-JP" dirty="0" err="1"/>
              <a:t>Erant</a:t>
            </a:r>
            <a:r>
              <a:rPr lang="en-US" altLang="ja-JP" dirty="0"/>
              <a:t> </a:t>
            </a:r>
            <a:r>
              <a:rPr lang="en-US" altLang="ja-JP" dirty="0" err="1"/>
              <a:t>epicurei</a:t>
            </a:r>
            <a:r>
              <a:rPr lang="en-US" altLang="ja-JP" dirty="0"/>
              <a:t> </a:t>
            </a:r>
            <a:r>
              <a:rPr lang="en-US" altLang="ja-JP" dirty="0" err="1"/>
              <a:t>perpetua</a:t>
            </a:r>
            <a:r>
              <a:rPr lang="en-US" altLang="ja-JP" dirty="0"/>
              <a:t> quo </a:t>
            </a:r>
            <a:r>
              <a:rPr lang="en-US" altLang="ja-JP" dirty="0" err="1"/>
              <a:t>ei</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954779671"/>
      </p:ext>
    </p:extLst>
  </p:cSld>
  <p:clrMapOvr>
    <a:masterClrMapping/>
  </p:clrMapOvr>
  <mc:AlternateContent xmlns:mc="http://schemas.openxmlformats.org/markup-compatibility/2006">
    <mc:Choice xmlns:p14="http://schemas.microsoft.com/office/powerpoint/2010/main" Requires="p14">
      <p:transition p14:dur="0" advTm="4074"/>
    </mc:Choice>
    <mc:Fallback>
      <p:transition advTm="4074"/>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kumimoji="1" lang="en-US" altLang="ja-JP" dirty="0"/>
              <a:t>Get in touch</a:t>
            </a:r>
            <a:br>
              <a:rPr kumimoji="1" lang="en-US" altLang="ja-JP" dirty="0"/>
            </a:br>
            <a:r>
              <a:rPr kumimoji="1" lang="en-US" altLang="ja-JP" dirty="0"/>
              <a:t>with us!</a:t>
            </a:r>
            <a:endParaRPr kumimoji="1" lang="ja-JP" altLang="en-US" dirty="0"/>
          </a:p>
        </p:txBody>
      </p:sp>
      <p:sp>
        <p:nvSpPr>
          <p:cNvPr id="11" name="Text Placeholder 10"/>
          <p:cNvSpPr>
            <a:spLocks noGrp="1"/>
          </p:cNvSpPr>
          <p:nvPr>
            <p:ph type="body" sz="quarter" idx="12"/>
          </p:nvPr>
        </p:nvSpPr>
        <p:spPr/>
        <p:txBody>
          <a:bodyPr/>
          <a:lstStyle/>
          <a:p>
            <a:r>
              <a:rPr lang="en-US" altLang="ja-JP" dirty="0"/>
              <a:t>facebook.com</a:t>
            </a:r>
          </a:p>
          <a:p>
            <a:r>
              <a:rPr lang="en-US" altLang="ja-JP" dirty="0"/>
              <a:t>twitter.com</a:t>
            </a:r>
          </a:p>
          <a:p>
            <a:r>
              <a:rPr lang="en-US" altLang="ja-JP" dirty="0"/>
              <a:t>linkedin.com</a:t>
            </a:r>
          </a:p>
        </p:txBody>
      </p:sp>
      <p:sp>
        <p:nvSpPr>
          <p:cNvPr id="13" name="Text Placeholder 12"/>
          <p:cNvSpPr>
            <a:spLocks noGrp="1"/>
          </p:cNvSpPr>
          <p:nvPr>
            <p:ph type="body" sz="quarter" idx="14"/>
          </p:nvPr>
        </p:nvSpPr>
        <p:spPr/>
        <p:txBody>
          <a:bodyPr>
            <a:normAutofit/>
          </a:bodyPr>
          <a:lstStyle/>
          <a:p>
            <a:r>
              <a:rPr lang="en-US" altLang="ja-JP" dirty="0"/>
              <a:t>Address: 1-9-1 </a:t>
            </a:r>
            <a:r>
              <a:rPr lang="en-US" altLang="ja-JP" dirty="0" err="1"/>
              <a:t>Marunouchi</a:t>
            </a:r>
            <a:r>
              <a:rPr lang="en-US" altLang="ja-JP" dirty="0"/>
              <a:t>, Chiyoda 100-0005 , Tokyo Prefecture</a:t>
            </a:r>
          </a:p>
          <a:p>
            <a:r>
              <a:rPr lang="en-US" altLang="ja-JP" dirty="0"/>
              <a:t>Phone: 01 2345 6789 0000</a:t>
            </a:r>
          </a:p>
          <a:p>
            <a:r>
              <a:rPr lang="en-US" altLang="ja-JP" dirty="0"/>
              <a:t>E-mail: email@email.com</a:t>
            </a:r>
          </a:p>
          <a:p>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922784260"/>
      </p:ext>
    </p:extLst>
  </p:cSld>
  <p:clrMapOvr>
    <a:masterClrMapping/>
  </p:clrMapOvr>
  <mc:AlternateContent xmlns:mc="http://schemas.openxmlformats.org/markup-compatibility/2006">
    <mc:Choice xmlns:p14="http://schemas.microsoft.com/office/powerpoint/2010/main" Requires="p14">
      <p:transition p14:dur="0" advTm="4802"/>
    </mc:Choice>
    <mc:Fallback>
      <p:transition advTm="4802"/>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Supplemental</a:t>
            </a:r>
            <a:br>
              <a:rPr kumimoji="1" lang="en-US" altLang="ja-JP" dirty="0"/>
            </a:br>
            <a:r>
              <a:rPr lang="en-US" altLang="ja-JP" dirty="0"/>
              <a:t>information</a:t>
            </a:r>
            <a:endParaRPr kumimoji="1" lang="ja-JP" altLang="en-US" dirty="0"/>
          </a:p>
        </p:txBody>
      </p:sp>
      <p:sp>
        <p:nvSpPr>
          <p:cNvPr id="7" name="Text Placeholder 6"/>
          <p:cNvSpPr>
            <a:spLocks noGrp="1"/>
          </p:cNvSpPr>
          <p:nvPr>
            <p:ph type="body" sz="quarter" idx="12"/>
          </p:nvPr>
        </p:nvSpPr>
        <p:spPr/>
        <p:txBody>
          <a:bodyPr/>
          <a:lstStyle/>
          <a:p>
            <a:r>
              <a:rPr lang="en-US" altLang="ja-JP" dirty="0" err="1"/>
              <a:t>Atqui</a:t>
            </a:r>
            <a:r>
              <a:rPr lang="en-US" altLang="ja-JP" dirty="0"/>
              <a:t> oblique </a:t>
            </a:r>
            <a:r>
              <a:rPr lang="en-US" altLang="ja-JP" dirty="0" err="1"/>
              <a:t>debitis</a:t>
            </a:r>
            <a:r>
              <a:rPr lang="en-US" altLang="ja-JP" dirty="0"/>
              <a:t> id has, ne </a:t>
            </a:r>
            <a:r>
              <a:rPr lang="en-US" altLang="ja-JP" dirty="0" err="1"/>
              <a:t>mollis</a:t>
            </a:r>
            <a:r>
              <a:rPr lang="en-US" altLang="ja-JP" dirty="0"/>
              <a:t> </a:t>
            </a:r>
            <a:r>
              <a:rPr lang="en-US" altLang="ja-JP" dirty="0" err="1"/>
              <a:t>denique</a:t>
            </a:r>
            <a:r>
              <a:rPr lang="en-US" altLang="ja-JP" dirty="0"/>
              <a:t> </a:t>
            </a:r>
            <a:r>
              <a:rPr lang="en-US" altLang="ja-JP" dirty="0" err="1"/>
              <a:t>erroribus</a:t>
            </a:r>
            <a:r>
              <a:rPr lang="en-US" altLang="ja-JP" dirty="0"/>
              <a:t> sit, quo at </a:t>
            </a:r>
            <a:r>
              <a:rPr lang="en-US" altLang="ja-JP" dirty="0" err="1"/>
              <a:t>mutat</a:t>
            </a:r>
            <a:r>
              <a:rPr lang="en-US" altLang="ja-JP" dirty="0"/>
              <a:t> </a:t>
            </a:r>
            <a:r>
              <a:rPr lang="en-US" altLang="ja-JP" dirty="0" err="1"/>
              <a:t>tollit</a:t>
            </a:r>
            <a:r>
              <a:rPr lang="en-US" altLang="ja-JP" dirty="0"/>
              <a:t> </a:t>
            </a:r>
            <a:r>
              <a:rPr lang="en-US" altLang="ja-JP" dirty="0" err="1"/>
              <a:t>meliore</a:t>
            </a:r>
            <a:r>
              <a:rPr lang="en-US" altLang="ja-JP" dirty="0"/>
              <a:t>. Pro </a:t>
            </a:r>
            <a:r>
              <a:rPr lang="en-US" altLang="ja-JP" dirty="0" err="1"/>
              <a:t>accusam</a:t>
            </a:r>
            <a:r>
              <a:rPr lang="en-US" altLang="ja-JP" dirty="0"/>
              <a:t> </a:t>
            </a:r>
            <a:r>
              <a:rPr lang="en-US" altLang="ja-JP" dirty="0" err="1"/>
              <a:t>elaboraret</a:t>
            </a:r>
            <a:r>
              <a:rPr lang="en-US" altLang="ja-JP" dirty="0"/>
              <a:t> cu. Sit stet </a:t>
            </a:r>
            <a:r>
              <a:rPr lang="en-US" altLang="ja-JP" dirty="0" err="1"/>
              <a:t>sensibus</a:t>
            </a:r>
            <a:r>
              <a:rPr lang="en-US" altLang="ja-JP" dirty="0"/>
              <a:t> </a:t>
            </a:r>
            <a:r>
              <a:rPr lang="en-US" altLang="ja-JP" dirty="0" err="1"/>
              <a:t>ut</a:t>
            </a:r>
            <a:r>
              <a:rPr lang="en-US" altLang="ja-JP" dirty="0"/>
              <a:t>, no </a:t>
            </a:r>
            <a:r>
              <a:rPr lang="en-US" altLang="ja-JP" dirty="0" err="1"/>
              <a:t>habemus</a:t>
            </a:r>
            <a:r>
              <a:rPr lang="en-US" altLang="ja-JP" dirty="0"/>
              <a:t> </a:t>
            </a:r>
            <a:r>
              <a:rPr lang="en-US" altLang="ja-JP" dirty="0" err="1"/>
              <a:t>constituto</a:t>
            </a:r>
            <a:r>
              <a:rPr lang="en-US" altLang="ja-JP" dirty="0"/>
              <a:t> quo. </a:t>
            </a:r>
            <a:r>
              <a:rPr lang="en-US" altLang="ja-JP" dirty="0" err="1"/>
              <a:t>Pri</a:t>
            </a:r>
            <a:r>
              <a:rPr lang="en-US" altLang="ja-JP" dirty="0"/>
              <a:t> et </a:t>
            </a:r>
            <a:r>
              <a:rPr lang="en-US" altLang="ja-JP" dirty="0" err="1"/>
              <a:t>amet</a:t>
            </a:r>
            <a:r>
              <a:rPr lang="en-US" altLang="ja-JP" dirty="0"/>
              <a:t> </a:t>
            </a:r>
            <a:r>
              <a:rPr lang="en-US" altLang="ja-JP" dirty="0" err="1"/>
              <a:t>nulla</a:t>
            </a:r>
            <a:r>
              <a:rPr lang="en-US" altLang="ja-JP" dirty="0"/>
              <a:t> </a:t>
            </a:r>
            <a:r>
              <a:rPr lang="en-US" altLang="ja-JP" dirty="0" err="1"/>
              <a:t>dicunt</a:t>
            </a:r>
            <a:r>
              <a:rPr lang="en-US" altLang="ja-JP" dirty="0"/>
              <a:t>, </a:t>
            </a:r>
            <a:r>
              <a:rPr lang="en-US" altLang="ja-JP" dirty="0" err="1"/>
              <a:t>vix</a:t>
            </a:r>
            <a:r>
              <a:rPr lang="en-US" altLang="ja-JP" dirty="0"/>
              <a:t> </a:t>
            </a:r>
            <a:r>
              <a:rPr lang="en-US" altLang="ja-JP" dirty="0" err="1"/>
              <a:t>aliquid</a:t>
            </a:r>
            <a:r>
              <a:rPr lang="en-US" altLang="ja-JP" dirty="0"/>
              <a:t> </a:t>
            </a:r>
            <a:r>
              <a:rPr lang="en-US" altLang="ja-JP" dirty="0" err="1"/>
              <a:t>torquatos</a:t>
            </a:r>
            <a:r>
              <a:rPr lang="en-US" altLang="ja-JP" dirty="0"/>
              <a:t> et.</a:t>
            </a:r>
          </a:p>
          <a:p>
            <a:r>
              <a:rPr lang="en-US" altLang="ja-JP" dirty="0"/>
              <a:t>Id </a:t>
            </a:r>
            <a:r>
              <a:rPr lang="en-US" altLang="ja-JP" dirty="0" err="1"/>
              <a:t>pertinacia</a:t>
            </a:r>
            <a:r>
              <a:rPr lang="en-US" altLang="ja-JP" dirty="0"/>
              <a:t> </a:t>
            </a:r>
            <a:r>
              <a:rPr lang="en-US" altLang="ja-JP" dirty="0" err="1"/>
              <a:t>cotidieque</a:t>
            </a:r>
            <a:r>
              <a:rPr lang="en-US" altLang="ja-JP" dirty="0"/>
              <a:t> pro, </a:t>
            </a:r>
            <a:r>
              <a:rPr lang="en-US" altLang="ja-JP" dirty="0" err="1"/>
              <a:t>mazim</a:t>
            </a:r>
            <a:r>
              <a:rPr lang="en-US" altLang="ja-JP" dirty="0"/>
              <a:t> </a:t>
            </a:r>
            <a:r>
              <a:rPr lang="en-US" altLang="ja-JP" dirty="0" err="1"/>
              <a:t>appareat</a:t>
            </a:r>
            <a:r>
              <a:rPr lang="en-US" altLang="ja-JP" dirty="0"/>
              <a:t> an </a:t>
            </a:r>
            <a:r>
              <a:rPr lang="en-US" altLang="ja-JP" dirty="0" err="1"/>
              <a:t>eum</a:t>
            </a:r>
            <a:r>
              <a:rPr lang="en-US" altLang="ja-JP" dirty="0"/>
              <a:t>. Ad quo </a:t>
            </a:r>
            <a:r>
              <a:rPr lang="en-US" altLang="ja-JP" dirty="0" err="1"/>
              <a:t>aliquip</a:t>
            </a:r>
            <a:r>
              <a:rPr lang="en-US" altLang="ja-JP" dirty="0"/>
              <a:t> </a:t>
            </a:r>
            <a:r>
              <a:rPr lang="en-US" altLang="ja-JP" dirty="0" err="1"/>
              <a:t>veritus</a:t>
            </a:r>
            <a:r>
              <a:rPr lang="en-US" altLang="ja-JP" dirty="0"/>
              <a:t> </a:t>
            </a:r>
            <a:r>
              <a:rPr lang="en-US" altLang="ja-JP" dirty="0" err="1"/>
              <a:t>suavitate</a:t>
            </a:r>
            <a:r>
              <a:rPr lang="en-US" altLang="ja-JP" dirty="0"/>
              <a:t>. Mei </a:t>
            </a:r>
            <a:r>
              <a:rPr lang="en-US" altLang="ja-JP" dirty="0" err="1"/>
              <a:t>ei</a:t>
            </a:r>
            <a:r>
              <a:rPr lang="en-US" altLang="ja-JP" dirty="0"/>
              <a:t> </a:t>
            </a:r>
            <a:r>
              <a:rPr lang="en-US" altLang="ja-JP" dirty="0" err="1"/>
              <a:t>habeo</a:t>
            </a:r>
            <a:r>
              <a:rPr lang="en-US" altLang="ja-JP" dirty="0"/>
              <a:t> </a:t>
            </a:r>
            <a:r>
              <a:rPr lang="en-US" altLang="ja-JP" dirty="0" err="1"/>
              <a:t>summo</a:t>
            </a:r>
            <a:r>
              <a:rPr lang="en-US" altLang="ja-JP" dirty="0"/>
              <a:t>. </a:t>
            </a:r>
            <a:r>
              <a:rPr lang="en-US" altLang="ja-JP" dirty="0" err="1"/>
              <a:t>Nec</a:t>
            </a:r>
            <a:r>
              <a:rPr lang="en-US" altLang="ja-JP" dirty="0"/>
              <a:t> </a:t>
            </a:r>
            <a:r>
              <a:rPr lang="en-US" altLang="ja-JP" dirty="0" err="1"/>
              <a:t>dicant</a:t>
            </a:r>
            <a:r>
              <a:rPr lang="en-US" altLang="ja-JP" dirty="0"/>
              <a:t> </a:t>
            </a:r>
            <a:r>
              <a:rPr lang="en-US" altLang="ja-JP" dirty="0" err="1"/>
              <a:t>vituperatoribus</a:t>
            </a:r>
            <a:r>
              <a:rPr lang="en-US" altLang="ja-JP" dirty="0"/>
              <a:t> ad.</a:t>
            </a:r>
          </a:p>
          <a:p>
            <a:r>
              <a:rPr lang="en-US" altLang="ja-JP" dirty="0" err="1"/>
              <a:t>Ancillae</a:t>
            </a:r>
            <a:r>
              <a:rPr lang="en-US" altLang="ja-JP" dirty="0"/>
              <a:t> </a:t>
            </a:r>
            <a:r>
              <a:rPr lang="en-US" altLang="ja-JP" dirty="0" err="1"/>
              <a:t>inciderint</a:t>
            </a:r>
            <a:r>
              <a:rPr lang="en-US" altLang="ja-JP" dirty="0"/>
              <a:t> et </a:t>
            </a:r>
            <a:r>
              <a:rPr lang="en-US" altLang="ja-JP" dirty="0" err="1"/>
              <a:t>mea</a:t>
            </a:r>
            <a:r>
              <a:rPr lang="en-US" altLang="ja-JP" dirty="0"/>
              <a:t>, id sit </a:t>
            </a:r>
            <a:r>
              <a:rPr lang="en-US" altLang="ja-JP" dirty="0" err="1"/>
              <a:t>maiestatis</a:t>
            </a:r>
            <a:r>
              <a:rPr lang="en-US" altLang="ja-JP" dirty="0"/>
              <a:t> </a:t>
            </a:r>
            <a:r>
              <a:rPr lang="en-US" altLang="ja-JP" dirty="0" err="1"/>
              <a:t>constituto</a:t>
            </a:r>
            <a:r>
              <a:rPr lang="en-US" altLang="ja-JP" dirty="0"/>
              <a:t> </a:t>
            </a:r>
            <a:r>
              <a:rPr lang="en-US" altLang="ja-JP" dirty="0" err="1"/>
              <a:t>sadipscing</a:t>
            </a:r>
            <a:r>
              <a:rPr lang="en-US" altLang="ja-JP" dirty="0"/>
              <a:t>, impetus </a:t>
            </a:r>
            <a:r>
              <a:rPr lang="en-US" altLang="ja-JP" dirty="0" err="1"/>
              <a:t>labores</a:t>
            </a:r>
            <a:r>
              <a:rPr lang="en-US" altLang="ja-JP" dirty="0"/>
              <a:t> </a:t>
            </a:r>
            <a:r>
              <a:rPr lang="en-US" altLang="ja-JP" dirty="0" err="1"/>
              <a:t>interpretaris</a:t>
            </a:r>
            <a:r>
              <a:rPr lang="en-US" altLang="ja-JP" dirty="0"/>
              <a:t> </a:t>
            </a:r>
            <a:r>
              <a:rPr lang="en-US" altLang="ja-JP" dirty="0" err="1"/>
              <a:t>eos</a:t>
            </a:r>
            <a:r>
              <a:rPr lang="en-US" altLang="ja-JP" dirty="0"/>
              <a:t> no. Mel </a:t>
            </a:r>
            <a:r>
              <a:rPr lang="en-US" altLang="ja-JP" dirty="0" err="1"/>
              <a:t>eu</a:t>
            </a:r>
            <a:r>
              <a:rPr lang="en-US" altLang="ja-JP" dirty="0"/>
              <a:t> </a:t>
            </a:r>
            <a:r>
              <a:rPr lang="en-US" altLang="ja-JP" dirty="0" err="1"/>
              <a:t>postea</a:t>
            </a:r>
            <a:r>
              <a:rPr lang="en-US" altLang="ja-JP" dirty="0"/>
              <a:t> </a:t>
            </a:r>
            <a:r>
              <a:rPr lang="en-US" altLang="ja-JP" dirty="0" err="1"/>
              <a:t>dictas</a:t>
            </a:r>
            <a:r>
              <a:rPr lang="en-US" altLang="ja-JP" dirty="0"/>
              <a:t>, </a:t>
            </a:r>
            <a:r>
              <a:rPr lang="en-US" altLang="ja-JP" dirty="0" err="1"/>
              <a:t>mei</a:t>
            </a:r>
            <a:r>
              <a:rPr lang="en-US" altLang="ja-JP" dirty="0"/>
              <a:t> ne </a:t>
            </a:r>
            <a:r>
              <a:rPr lang="en-US" altLang="ja-JP" dirty="0" err="1"/>
              <a:t>fuisset</a:t>
            </a:r>
            <a:r>
              <a:rPr lang="en-US" altLang="ja-JP" dirty="0"/>
              <a:t> </a:t>
            </a:r>
            <a:r>
              <a:rPr lang="en-US" altLang="ja-JP" dirty="0" err="1"/>
              <a:t>periculis</a:t>
            </a:r>
            <a:r>
              <a:rPr lang="en-US" altLang="ja-JP" dirty="0"/>
              <a:t>. An per </a:t>
            </a:r>
            <a:r>
              <a:rPr lang="en-US" altLang="ja-JP" dirty="0" err="1"/>
              <a:t>inani</a:t>
            </a:r>
            <a:r>
              <a:rPr lang="en-US" altLang="ja-JP" dirty="0"/>
              <a:t> </a:t>
            </a:r>
            <a:r>
              <a:rPr lang="en-US" altLang="ja-JP" dirty="0" err="1"/>
              <a:t>graecis</a:t>
            </a:r>
            <a:r>
              <a:rPr lang="en-US" altLang="ja-JP" dirty="0"/>
              <a:t> </a:t>
            </a:r>
            <a:r>
              <a:rPr lang="en-US" altLang="ja-JP" dirty="0" err="1"/>
              <a:t>oportere</a:t>
            </a:r>
            <a:r>
              <a:rPr lang="en-US" altLang="ja-JP" dirty="0"/>
              <a:t>, an </a:t>
            </a:r>
            <a:r>
              <a:rPr lang="en-US" altLang="ja-JP" dirty="0" err="1"/>
              <a:t>elit</a:t>
            </a:r>
            <a:r>
              <a:rPr lang="en-US" altLang="ja-JP" dirty="0"/>
              <a:t> ipsum sed. Sea </a:t>
            </a:r>
            <a:r>
              <a:rPr lang="en-US" altLang="ja-JP" dirty="0" err="1"/>
              <a:t>feugiat</a:t>
            </a:r>
            <a:r>
              <a:rPr lang="en-US" altLang="ja-JP" dirty="0"/>
              <a:t> </a:t>
            </a:r>
            <a:r>
              <a:rPr lang="en-US" altLang="ja-JP" dirty="0" err="1"/>
              <a:t>accumsan</a:t>
            </a:r>
            <a:r>
              <a:rPr lang="en-US" altLang="ja-JP" dirty="0"/>
              <a:t> </a:t>
            </a:r>
            <a:r>
              <a:rPr lang="en-US" altLang="ja-JP" dirty="0" err="1"/>
              <a:t>honestatis</a:t>
            </a:r>
            <a:r>
              <a:rPr lang="en-US" altLang="ja-JP" dirty="0"/>
              <a:t> in, </a:t>
            </a:r>
            <a:r>
              <a:rPr lang="en-US" altLang="ja-JP" dirty="0" err="1"/>
              <a:t>ei</a:t>
            </a:r>
            <a:r>
              <a:rPr lang="en-US" altLang="ja-JP" dirty="0"/>
              <a:t> </a:t>
            </a:r>
            <a:r>
              <a:rPr lang="en-US" altLang="ja-JP" dirty="0" err="1"/>
              <a:t>ius</a:t>
            </a:r>
            <a:r>
              <a:rPr lang="en-US" altLang="ja-JP" dirty="0"/>
              <a:t> </a:t>
            </a:r>
            <a:r>
              <a:rPr lang="en-US" altLang="ja-JP" dirty="0" err="1"/>
              <a:t>libris</a:t>
            </a:r>
            <a:r>
              <a:rPr lang="en-US" altLang="ja-JP" dirty="0"/>
              <a:t> </a:t>
            </a:r>
            <a:r>
              <a:rPr lang="en-US" altLang="ja-JP" dirty="0" err="1"/>
              <a:t>expetendis</a:t>
            </a:r>
            <a:r>
              <a:rPr lang="en-US" altLang="ja-JP" dirty="0"/>
              <a:t>.</a:t>
            </a:r>
          </a:p>
        </p:txBody>
      </p:sp>
    </p:spTree>
    <p:extLst>
      <p:ext uri="{BB962C8B-B14F-4D97-AF65-F5344CB8AC3E}">
        <p14:creationId xmlns:p14="http://schemas.microsoft.com/office/powerpoint/2010/main" val="2234670760"/>
      </p:ext>
    </p:extLst>
  </p:cSld>
  <p:clrMapOvr>
    <a:masterClrMapping/>
  </p:clrMapOvr>
  <mc:AlternateContent xmlns:mc="http://schemas.openxmlformats.org/markup-compatibility/2006">
    <mc:Choice xmlns:p14="http://schemas.microsoft.com/office/powerpoint/2010/main" Requires="p14">
      <p:transition p14:dur="0" advTm="4840"/>
    </mc:Choice>
    <mc:Fallback>
      <p:transition advTm="4840"/>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5" name="Text Placeholder 4"/>
          <p:cNvSpPr>
            <a:spLocks noGrp="1"/>
          </p:cNvSpPr>
          <p:nvPr>
            <p:ph type="body" sz="quarter" idx="16"/>
          </p:nvPr>
        </p:nvSpPr>
        <p:spPr/>
        <p:txBody>
          <a:bodyPr/>
          <a:lstStyle/>
          <a:p>
            <a:endParaRPr kumimoji="1" lang="ja-JP" altLang="en-US" dirty="0"/>
          </a:p>
        </p:txBody>
      </p:sp>
      <p:sp>
        <p:nvSpPr>
          <p:cNvPr id="3" name="Title 2"/>
          <p:cNvSpPr>
            <a:spLocks noGrp="1"/>
          </p:cNvSpPr>
          <p:nvPr>
            <p:ph type="title"/>
          </p:nvPr>
        </p:nvSpPr>
        <p:spPr/>
        <p:txBody>
          <a:bodyPr/>
          <a:lstStyle/>
          <a:p>
            <a:r>
              <a:rPr lang="en-US" altLang="ja-JP" dirty="0"/>
              <a:t>The future starts today,</a:t>
            </a:r>
            <a:br>
              <a:rPr lang="en-US" altLang="ja-JP" dirty="0"/>
            </a:br>
            <a:r>
              <a:rPr lang="en-US" altLang="ja-JP" dirty="0"/>
              <a:t>not tomorrow.</a:t>
            </a:r>
            <a:endParaRPr kumimoji="1" lang="ja-JP" altLang="en-US" dirty="0"/>
          </a:p>
        </p:txBody>
      </p:sp>
    </p:spTree>
    <p:extLst>
      <p:ext uri="{BB962C8B-B14F-4D97-AF65-F5344CB8AC3E}">
        <p14:creationId xmlns:p14="http://schemas.microsoft.com/office/powerpoint/2010/main" val="311471482"/>
      </p:ext>
    </p:extLst>
  </p:cSld>
  <p:clrMapOvr>
    <a:masterClrMapping/>
  </p:clrMapOvr>
  <mc:AlternateContent xmlns:mc="http://schemas.openxmlformats.org/markup-compatibility/2006">
    <mc:Choice xmlns:p14="http://schemas.microsoft.com/office/powerpoint/2010/main" Requires="p14">
      <p:transition p14:dur="0" advTm="4693"/>
    </mc:Choice>
    <mc:Fallback>
      <p:transition advTm="4693"/>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Thank you for watching!</a:t>
            </a:r>
            <a:endParaRPr kumimoji="1" lang="ja-JP" altLang="en-US" dirty="0"/>
          </a:p>
        </p:txBody>
      </p:sp>
      <p:sp>
        <p:nvSpPr>
          <p:cNvPr id="8" name="Text Placeholder 7"/>
          <p:cNvSpPr>
            <a:spLocks noGrp="1"/>
          </p:cNvSpPr>
          <p:nvPr>
            <p:ph type="body" sz="quarter" idx="12"/>
          </p:nvPr>
        </p:nvSpPr>
        <p:spPr/>
        <p:txBody>
          <a:bodyPr/>
          <a:lstStyle/>
          <a:p>
            <a:r>
              <a:rPr kumimoji="1" lang="en-US" altLang="ja-JP" dirty="0"/>
              <a:t>Any questions?</a:t>
            </a:r>
            <a:endParaRPr kumimoji="1" lang="ja-JP" altLang="en-US" dirty="0"/>
          </a:p>
        </p:txBody>
      </p:sp>
      <p:sp>
        <p:nvSpPr>
          <p:cNvPr id="9" name="Text Placeholder 8"/>
          <p:cNvSpPr>
            <a:spLocks noGrp="1"/>
          </p:cNvSpPr>
          <p:nvPr>
            <p:ph type="body" sz="quarter" idx="13"/>
          </p:nvPr>
        </p:nvSpPr>
        <p:spPr/>
        <p:txBody>
          <a:bodyPr/>
          <a:lstStyle/>
          <a:p>
            <a:r>
              <a:rPr kumimoji="1" lang="en-US" altLang="ja-JP" dirty="0"/>
              <a:t>The Power of PowerPoint – thepopp.com</a:t>
            </a:r>
          </a:p>
          <a:p>
            <a:r>
              <a:rPr lang="en-US" altLang="ja-JP" dirty="0"/>
              <a:t>Title Font: </a:t>
            </a:r>
            <a:r>
              <a:rPr lang="en-US" altLang="ja-JP" dirty="0">
                <a:hlinkClick r:id="rId2"/>
              </a:rPr>
              <a:t>Cooper Hewitt Roman (TTF version)</a:t>
            </a:r>
            <a:endParaRPr lang="en-US" altLang="ja-JP" dirty="0"/>
          </a:p>
          <a:p>
            <a:r>
              <a:rPr lang="en-US" altLang="ja-JP" dirty="0"/>
              <a:t>Body Font: </a:t>
            </a:r>
            <a:r>
              <a:rPr lang="en-US" altLang="ja-JP" dirty="0">
                <a:hlinkClick r:id="rId3"/>
              </a:rPr>
              <a:t>Gidole</a:t>
            </a:r>
            <a:endParaRPr lang="en-US" altLang="ja-JP" dirty="0"/>
          </a:p>
        </p:txBody>
      </p:sp>
    </p:spTree>
    <p:extLst>
      <p:ext uri="{BB962C8B-B14F-4D97-AF65-F5344CB8AC3E}">
        <p14:creationId xmlns:p14="http://schemas.microsoft.com/office/powerpoint/2010/main" val="1534145399"/>
      </p:ext>
    </p:extLst>
  </p:cSld>
  <p:clrMapOvr>
    <a:masterClrMapping/>
  </p:clrMapOvr>
  <mc:AlternateContent xmlns:mc="http://schemas.openxmlformats.org/markup-compatibility/2006">
    <mc:Choice xmlns:p14="http://schemas.microsoft.com/office/powerpoint/2010/main" Requires="p14">
      <p:transition p14:dur="0" advTm="13544"/>
    </mc:Choice>
    <mc:Fallback>
      <p:transition advTm="1354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12</a:t>
            </a:fld>
            <a:endParaRPr kumimoji="1" lang="ja-JP" altLang="en-US" dirty="0"/>
          </a:p>
        </p:txBody>
      </p:sp>
      <p:sp>
        <p:nvSpPr>
          <p:cNvPr id="9" name="Title 8"/>
          <p:cNvSpPr>
            <a:spLocks noGrp="1"/>
          </p:cNvSpPr>
          <p:nvPr>
            <p:ph type="title"/>
          </p:nvPr>
        </p:nvSpPr>
        <p:spPr/>
        <p:txBody>
          <a:bodyPr>
            <a:normAutofit/>
          </a:bodyPr>
          <a:lstStyle/>
          <a:p>
            <a:r>
              <a:rPr lang="en-US" altLang="ja-JP" dirty="0"/>
              <a:t>George </a:t>
            </a:r>
            <a:r>
              <a:rPr lang="en-US" altLang="ja-JP" dirty="0" err="1"/>
              <a:t>Archainbaud</a:t>
            </a:r>
            <a:endParaRPr kumimoji="1" lang="ja-JP" altLang="en-US" dirty="0"/>
          </a:p>
        </p:txBody>
      </p:sp>
      <p:sp>
        <p:nvSpPr>
          <p:cNvPr id="10" name="Text Placeholder 9"/>
          <p:cNvSpPr>
            <a:spLocks noGrp="1"/>
          </p:cNvSpPr>
          <p:nvPr>
            <p:ph type="body" sz="quarter" idx="12"/>
          </p:nvPr>
        </p:nvSpPr>
        <p:spPr/>
        <p:txBody>
          <a:bodyPr>
            <a:normAutofit/>
          </a:bodyPr>
          <a:lstStyle/>
          <a:p>
            <a:r>
              <a:rPr lang="en-US" altLang="ja-JP" dirty="0"/>
              <a:t>An </a:t>
            </a:r>
            <a:r>
              <a:rPr lang="en-US" altLang="ja-JP" dirty="0" err="1"/>
              <a:t>accommodare</a:t>
            </a:r>
            <a:r>
              <a:rPr lang="en-US" altLang="ja-JP" dirty="0"/>
              <a:t> </a:t>
            </a:r>
            <a:r>
              <a:rPr lang="en-US" altLang="ja-JP" dirty="0" err="1"/>
              <a:t>definitiones</a:t>
            </a:r>
            <a:r>
              <a:rPr lang="en-US" altLang="ja-JP" dirty="0"/>
              <a:t> vis, pro ex </a:t>
            </a:r>
            <a:r>
              <a:rPr lang="en-US" altLang="ja-JP" dirty="0" err="1"/>
              <a:t>pertinax</a:t>
            </a:r>
            <a:r>
              <a:rPr lang="en-US" altLang="ja-JP" dirty="0"/>
              <a:t> </a:t>
            </a:r>
            <a:r>
              <a:rPr lang="en-US" altLang="ja-JP" dirty="0" err="1"/>
              <a:t>vituperata</a:t>
            </a:r>
            <a:r>
              <a:rPr lang="en-US" altLang="ja-JP" dirty="0"/>
              <a:t> </a:t>
            </a:r>
            <a:r>
              <a:rPr lang="en-US" altLang="ja-JP" dirty="0" err="1"/>
              <a:t>omittantur</a:t>
            </a:r>
            <a:r>
              <a:rPr lang="en-US" altLang="ja-JP" dirty="0"/>
              <a:t>. An </a:t>
            </a:r>
            <a:r>
              <a:rPr lang="en-US" altLang="ja-JP" dirty="0" err="1"/>
              <a:t>copiosae</a:t>
            </a:r>
            <a:r>
              <a:rPr lang="en-US" altLang="ja-JP" dirty="0"/>
              <a:t> </a:t>
            </a:r>
            <a:r>
              <a:rPr lang="en-US" altLang="ja-JP" dirty="0" err="1"/>
              <a:t>detraxit</a:t>
            </a:r>
            <a:r>
              <a:rPr lang="en-US" altLang="ja-JP" dirty="0"/>
              <a:t> </a:t>
            </a:r>
            <a:r>
              <a:rPr lang="en-US" altLang="ja-JP" dirty="0" err="1"/>
              <a:t>mediocritatem</a:t>
            </a:r>
            <a:r>
              <a:rPr lang="en-US" altLang="ja-JP" dirty="0"/>
              <a:t> vim, duo </a:t>
            </a:r>
            <a:r>
              <a:rPr lang="en-US" altLang="ja-JP" dirty="0" err="1"/>
              <a:t>ei</a:t>
            </a:r>
            <a:r>
              <a:rPr lang="en-US" altLang="ja-JP" dirty="0"/>
              <a:t> </a:t>
            </a:r>
            <a:r>
              <a:rPr lang="en-US" altLang="ja-JP" dirty="0" err="1"/>
              <a:t>ubique</a:t>
            </a:r>
            <a:r>
              <a:rPr lang="en-US" altLang="ja-JP" dirty="0"/>
              <a:t> </a:t>
            </a:r>
            <a:r>
              <a:rPr lang="en-US" altLang="ja-JP" dirty="0" err="1"/>
              <a:t>fabellas</a:t>
            </a:r>
            <a:r>
              <a:rPr lang="en-US" altLang="ja-JP" dirty="0"/>
              <a:t>. </a:t>
            </a:r>
            <a:r>
              <a:rPr lang="en-US" altLang="ja-JP" dirty="0" err="1"/>
              <a:t>Nec</a:t>
            </a:r>
            <a:r>
              <a:rPr lang="en-US" altLang="ja-JP" dirty="0"/>
              <a:t> </a:t>
            </a:r>
            <a:r>
              <a:rPr lang="en-US" altLang="ja-JP" dirty="0" err="1"/>
              <a:t>utroque</a:t>
            </a:r>
            <a:r>
              <a:rPr lang="en-US" altLang="ja-JP" dirty="0"/>
              <a:t> </a:t>
            </a:r>
            <a:r>
              <a:rPr lang="en-US" altLang="ja-JP" dirty="0" err="1"/>
              <a:t>veritus</a:t>
            </a:r>
            <a:r>
              <a:rPr lang="en-US" altLang="ja-JP" dirty="0"/>
              <a:t> in, </a:t>
            </a:r>
            <a:r>
              <a:rPr lang="en-US" altLang="ja-JP" dirty="0" err="1"/>
              <a:t>nam</a:t>
            </a:r>
            <a:r>
              <a:rPr lang="en-US" altLang="ja-JP" dirty="0"/>
              <a:t> quod </a:t>
            </a:r>
            <a:r>
              <a:rPr lang="en-US" altLang="ja-JP" dirty="0" err="1"/>
              <a:t>alii</a:t>
            </a:r>
            <a:r>
              <a:rPr lang="en-US" altLang="ja-JP" dirty="0"/>
              <a:t> no, </a:t>
            </a:r>
            <a:r>
              <a:rPr lang="en-US" altLang="ja-JP" dirty="0" err="1"/>
              <a:t>cetero</a:t>
            </a:r>
            <a:r>
              <a:rPr lang="en-US" altLang="ja-JP" dirty="0"/>
              <a:t> </a:t>
            </a:r>
            <a:r>
              <a:rPr lang="en-US" altLang="ja-JP" dirty="0" err="1"/>
              <a:t>diceret</a:t>
            </a:r>
            <a:r>
              <a:rPr lang="en-US" altLang="ja-JP" dirty="0"/>
              <a:t> </a:t>
            </a:r>
            <a:r>
              <a:rPr lang="en-US" altLang="ja-JP" dirty="0" err="1"/>
              <a:t>persecuti</a:t>
            </a:r>
            <a:r>
              <a:rPr lang="en-US" altLang="ja-JP" dirty="0"/>
              <a:t> ad </a:t>
            </a:r>
            <a:r>
              <a:rPr lang="en-US" altLang="ja-JP" dirty="0" err="1"/>
              <a:t>pri</a:t>
            </a:r>
            <a:r>
              <a:rPr lang="en-US" altLang="ja-JP" dirty="0"/>
              <a:t>. No pro </a:t>
            </a:r>
            <a:r>
              <a:rPr lang="en-US" altLang="ja-JP" dirty="0" err="1"/>
              <a:t>nusquam</a:t>
            </a:r>
            <a:r>
              <a:rPr lang="en-US" altLang="ja-JP" dirty="0"/>
              <a:t> </a:t>
            </a:r>
            <a:r>
              <a:rPr lang="en-US" altLang="ja-JP" dirty="0" err="1"/>
              <a:t>intellegam</a:t>
            </a:r>
            <a:r>
              <a:rPr lang="en-US" altLang="ja-JP" dirty="0"/>
              <a:t>.</a:t>
            </a:r>
          </a:p>
          <a:p>
            <a:r>
              <a:rPr lang="en-US" altLang="ja-JP" dirty="0" err="1"/>
              <a:t>Iudicabit</a:t>
            </a:r>
            <a:r>
              <a:rPr lang="en-US" altLang="ja-JP" dirty="0"/>
              <a:t> </a:t>
            </a:r>
            <a:r>
              <a:rPr lang="en-US" altLang="ja-JP" dirty="0" err="1"/>
              <a:t>percipitur</a:t>
            </a:r>
            <a:r>
              <a:rPr lang="en-US" altLang="ja-JP" dirty="0"/>
              <a:t> </a:t>
            </a:r>
            <a:r>
              <a:rPr lang="en-US" altLang="ja-JP" dirty="0" err="1"/>
              <a:t>concludaturque</a:t>
            </a:r>
            <a:r>
              <a:rPr lang="en-US" altLang="ja-JP" dirty="0"/>
              <a:t> </a:t>
            </a:r>
            <a:r>
              <a:rPr lang="en-US" altLang="ja-JP" dirty="0" err="1"/>
              <a:t>eos</a:t>
            </a:r>
            <a:r>
              <a:rPr lang="en-US" altLang="ja-JP" dirty="0"/>
              <a:t> et. Sea </a:t>
            </a:r>
            <a:r>
              <a:rPr lang="en-US" altLang="ja-JP" dirty="0" err="1"/>
              <a:t>labitur</a:t>
            </a:r>
            <a:r>
              <a:rPr lang="en-US" altLang="ja-JP" dirty="0"/>
              <a:t> </a:t>
            </a:r>
            <a:r>
              <a:rPr lang="en-US" altLang="ja-JP" dirty="0" err="1"/>
              <a:t>philosophia</a:t>
            </a:r>
            <a:r>
              <a:rPr lang="en-US" altLang="ja-JP" dirty="0"/>
              <a:t> </a:t>
            </a:r>
            <a:r>
              <a:rPr lang="en-US" altLang="ja-JP" dirty="0" err="1"/>
              <a:t>ei</a:t>
            </a:r>
            <a:r>
              <a:rPr lang="en-US" altLang="ja-JP" dirty="0"/>
              <a:t>. Vim ad </a:t>
            </a:r>
            <a:r>
              <a:rPr lang="en-US" altLang="ja-JP" dirty="0" err="1"/>
              <a:t>scripta</a:t>
            </a:r>
            <a:r>
              <a:rPr lang="en-US" altLang="ja-JP" dirty="0"/>
              <a:t> </a:t>
            </a:r>
            <a:r>
              <a:rPr lang="en-US" altLang="ja-JP" dirty="0" err="1"/>
              <a:t>oportere</a:t>
            </a:r>
            <a:r>
              <a:rPr lang="en-US" altLang="ja-JP" dirty="0"/>
              <a:t> </a:t>
            </a:r>
            <a:r>
              <a:rPr lang="en-US" altLang="ja-JP" dirty="0" err="1"/>
              <a:t>erroribus</a:t>
            </a:r>
            <a:r>
              <a:rPr lang="en-US" altLang="ja-JP" dirty="0"/>
              <a:t>. </a:t>
            </a:r>
            <a:r>
              <a:rPr lang="en-US" altLang="ja-JP" dirty="0" err="1"/>
              <a:t>Dolore</a:t>
            </a:r>
            <a:r>
              <a:rPr lang="en-US" altLang="ja-JP" dirty="0"/>
              <a:t> </a:t>
            </a:r>
            <a:r>
              <a:rPr lang="en-US" altLang="ja-JP" dirty="0" err="1"/>
              <a:t>recusabo</a:t>
            </a:r>
            <a:r>
              <a:rPr lang="en-US" altLang="ja-JP" dirty="0"/>
              <a:t> mandamus </a:t>
            </a:r>
            <a:r>
              <a:rPr lang="en-US" altLang="ja-JP" dirty="0" err="1"/>
              <a:t>mel</a:t>
            </a:r>
            <a:r>
              <a:rPr lang="en-US" altLang="ja-JP" dirty="0"/>
              <a:t> ad, </a:t>
            </a:r>
            <a:r>
              <a:rPr lang="en-US" altLang="ja-JP" dirty="0" err="1"/>
              <a:t>meliore</a:t>
            </a:r>
            <a:r>
              <a:rPr lang="en-US" altLang="ja-JP" dirty="0"/>
              <a:t> </a:t>
            </a:r>
            <a:r>
              <a:rPr lang="en-US" altLang="ja-JP" dirty="0" err="1"/>
              <a:t>luptatum</a:t>
            </a:r>
            <a:r>
              <a:rPr lang="en-US" altLang="ja-JP" dirty="0"/>
              <a:t> id qui, ad pro prima </a:t>
            </a:r>
            <a:r>
              <a:rPr lang="en-US" altLang="ja-JP" dirty="0" err="1"/>
              <a:t>intellegat</a:t>
            </a:r>
            <a:r>
              <a:rPr lang="en-US" altLang="ja-JP" dirty="0"/>
              <a:t>. </a:t>
            </a:r>
            <a:endParaRPr kumimoji="1" lang="ja-JP" altLang="en-US" dirty="0"/>
          </a:p>
        </p:txBody>
      </p:sp>
      <p:sp>
        <p:nvSpPr>
          <p:cNvPr id="12" name="Text Placeholder 11"/>
          <p:cNvSpPr>
            <a:spLocks noGrp="1"/>
          </p:cNvSpPr>
          <p:nvPr>
            <p:ph type="body" sz="quarter" idx="14"/>
          </p:nvPr>
        </p:nvSpPr>
        <p:spPr/>
        <p:txBody>
          <a:bodyPr/>
          <a:lstStyle/>
          <a:p>
            <a:r>
              <a:rPr lang="en-US" altLang="ja-JP" dirty="0"/>
              <a:t>Hello, everyone!</a:t>
            </a:r>
          </a:p>
          <a:p>
            <a:r>
              <a:rPr kumimoji="1" lang="en-US" altLang="ja-JP" dirty="0"/>
              <a:t>Let me introduce myself a bit.</a:t>
            </a:r>
          </a:p>
        </p:txBody>
      </p:sp>
      <p:sp>
        <p:nvSpPr>
          <p:cNvPr id="13" name="Text Placeholder 12"/>
          <p:cNvSpPr>
            <a:spLocks noGrp="1"/>
          </p:cNvSpPr>
          <p:nvPr>
            <p:ph type="body" sz="quarter" idx="15"/>
          </p:nvPr>
        </p:nvSpPr>
        <p:spPr/>
        <p:txBody>
          <a:bodyPr/>
          <a:lstStyle/>
          <a:p>
            <a:r>
              <a:rPr lang="en-US" altLang="ja-JP" dirty="0"/>
              <a:t>Producer / Art Director</a:t>
            </a:r>
          </a:p>
          <a:p>
            <a:endParaRPr kumimoji="1" lang="ja-JP" altLang="en-US" dirty="0"/>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2773369178"/>
      </p:ext>
    </p:extLst>
  </p:cSld>
  <p:clrMapOvr>
    <a:masterClrMapping/>
  </p:clrMapOvr>
  <mc:AlternateContent xmlns:mc="http://schemas.openxmlformats.org/markup-compatibility/2006">
    <mc:Choice xmlns:p14="http://schemas.microsoft.com/office/powerpoint/2010/main" Requires="p14">
      <p:transition p14:dur="0" advTm="4959"/>
    </mc:Choice>
    <mc:Fallback>
      <p:transition advTm="495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6" name="Title 15"/>
          <p:cNvSpPr>
            <a:spLocks noGrp="1"/>
          </p:cNvSpPr>
          <p:nvPr>
            <p:ph type="title"/>
          </p:nvPr>
        </p:nvSpPr>
        <p:spPr/>
        <p:txBody>
          <a:bodyPr/>
          <a:lstStyle/>
          <a:p>
            <a:r>
              <a:rPr lang="en-US" altLang="ja-JP" dirty="0"/>
              <a:t>Let’s begin now!</a:t>
            </a:r>
            <a:endParaRPr kumimoji="1" lang="ja-JP" altLang="en-US" dirty="0"/>
          </a:p>
        </p:txBody>
      </p:sp>
      <p:sp>
        <p:nvSpPr>
          <p:cNvPr id="17" name="Text Placeholder 16"/>
          <p:cNvSpPr>
            <a:spLocks noGrp="1"/>
          </p:cNvSpPr>
          <p:nvPr>
            <p:ph type="body" sz="quarter" idx="12"/>
          </p:nvPr>
        </p:nvSpPr>
        <p:spPr/>
        <p:txBody>
          <a:bodyPr/>
          <a:lstStyle/>
          <a:p>
            <a:r>
              <a:rPr lang="en-US" altLang="ja-JP" dirty="0"/>
              <a:t>Cu </a:t>
            </a:r>
            <a:r>
              <a:rPr lang="en-US" altLang="ja-JP" dirty="0" err="1"/>
              <a:t>vel</a:t>
            </a:r>
            <a:r>
              <a:rPr lang="en-US" altLang="ja-JP" dirty="0"/>
              <a:t> </a:t>
            </a:r>
            <a:r>
              <a:rPr lang="en-US" altLang="ja-JP" dirty="0" err="1"/>
              <a:t>tollit</a:t>
            </a:r>
            <a:r>
              <a:rPr lang="en-US" altLang="ja-JP" dirty="0"/>
              <a:t> </a:t>
            </a:r>
            <a:r>
              <a:rPr lang="en-US" altLang="ja-JP" dirty="0" err="1"/>
              <a:t>possim</a:t>
            </a:r>
            <a:r>
              <a:rPr lang="en-US" altLang="ja-JP" dirty="0"/>
              <a:t> </a:t>
            </a:r>
            <a:r>
              <a:rPr lang="en-US" altLang="ja-JP" dirty="0" err="1"/>
              <a:t>copiosae</a:t>
            </a:r>
            <a:r>
              <a:rPr lang="en-US" altLang="ja-JP" dirty="0"/>
              <a:t>, ex </a:t>
            </a:r>
            <a:r>
              <a:rPr lang="en-US" altLang="ja-JP" dirty="0" err="1"/>
              <a:t>meliore</a:t>
            </a:r>
            <a:r>
              <a:rPr lang="en-US" altLang="ja-JP" dirty="0"/>
              <a:t> </a:t>
            </a:r>
            <a:r>
              <a:rPr lang="en-US" altLang="ja-JP" dirty="0" err="1"/>
              <a:t>patrioque</a:t>
            </a:r>
            <a:r>
              <a:rPr lang="en-US" altLang="ja-JP" dirty="0"/>
              <a:t> </a:t>
            </a:r>
            <a:r>
              <a:rPr lang="en-US" altLang="ja-JP" dirty="0" err="1"/>
              <a:t>pri</a:t>
            </a:r>
            <a:r>
              <a:rPr lang="en-US" altLang="ja-JP" dirty="0"/>
              <a:t>, </a:t>
            </a:r>
            <a:r>
              <a:rPr lang="en-US" altLang="ja-JP" dirty="0" err="1"/>
              <a:t>eos</a:t>
            </a:r>
            <a:r>
              <a:rPr lang="en-US" altLang="ja-JP" dirty="0"/>
              <a:t> </a:t>
            </a:r>
            <a:r>
              <a:rPr lang="en-US" altLang="ja-JP" dirty="0" err="1"/>
              <a:t>sonet</a:t>
            </a:r>
            <a:r>
              <a:rPr lang="en-US" altLang="ja-JP" dirty="0"/>
              <a:t> </a:t>
            </a:r>
            <a:r>
              <a:rPr lang="en-US" altLang="ja-JP" dirty="0" err="1"/>
              <a:t>mnesarchum</a:t>
            </a:r>
            <a:r>
              <a:rPr lang="en-US" altLang="ja-JP" dirty="0"/>
              <a:t> id. Nam </a:t>
            </a:r>
            <a:r>
              <a:rPr lang="en-US" altLang="ja-JP" dirty="0" err="1"/>
              <a:t>tollit</a:t>
            </a:r>
            <a:r>
              <a:rPr lang="en-US" altLang="ja-JP" dirty="0"/>
              <a:t> </a:t>
            </a:r>
            <a:r>
              <a:rPr lang="en-US" altLang="ja-JP" dirty="0" err="1"/>
              <a:t>doctus</a:t>
            </a:r>
            <a:r>
              <a:rPr lang="en-US" altLang="ja-JP" dirty="0"/>
              <a:t> </a:t>
            </a:r>
            <a:r>
              <a:rPr lang="en-US" altLang="ja-JP" dirty="0" err="1"/>
              <a:t>definitionem</a:t>
            </a:r>
            <a:r>
              <a:rPr lang="en-US" altLang="ja-JP" dirty="0"/>
              <a:t> </a:t>
            </a:r>
            <a:r>
              <a:rPr lang="en-US" altLang="ja-JP" dirty="0" err="1"/>
              <a:t>ut</a:t>
            </a:r>
            <a:r>
              <a:rPr lang="en-US" altLang="ja-JP" dirty="0"/>
              <a:t>, pro </a:t>
            </a:r>
            <a:r>
              <a:rPr lang="en-US" altLang="ja-JP" dirty="0" err="1"/>
              <a:t>eu</a:t>
            </a:r>
            <a:r>
              <a:rPr lang="en-US" altLang="ja-JP" dirty="0"/>
              <a:t> </a:t>
            </a:r>
            <a:r>
              <a:rPr lang="en-US" altLang="ja-JP" dirty="0" err="1"/>
              <a:t>decore</a:t>
            </a:r>
            <a:r>
              <a:rPr lang="en-US" altLang="ja-JP" dirty="0"/>
              <a:t> </a:t>
            </a:r>
            <a:r>
              <a:rPr lang="en-US" altLang="ja-JP" dirty="0" err="1"/>
              <a:t>petentium</a:t>
            </a:r>
            <a:r>
              <a:rPr lang="en-US" altLang="ja-JP" dirty="0"/>
              <a:t>, </a:t>
            </a:r>
            <a:r>
              <a:rPr lang="en-US" altLang="ja-JP" dirty="0" err="1"/>
              <a:t>agam</a:t>
            </a:r>
            <a:r>
              <a:rPr lang="en-US" altLang="ja-JP" dirty="0"/>
              <a:t> </a:t>
            </a:r>
            <a:r>
              <a:rPr lang="en-US" altLang="ja-JP" dirty="0" err="1"/>
              <a:t>putent</a:t>
            </a:r>
            <a:r>
              <a:rPr lang="en-US" altLang="ja-JP" dirty="0"/>
              <a:t> </a:t>
            </a:r>
            <a:r>
              <a:rPr lang="en-US" altLang="ja-JP" dirty="0" err="1"/>
              <a:t>debitis</a:t>
            </a:r>
            <a:r>
              <a:rPr lang="en-US" altLang="ja-JP" dirty="0"/>
              <a:t> </a:t>
            </a:r>
            <a:r>
              <a:rPr lang="en-US" altLang="ja-JP" dirty="0" err="1"/>
              <a:t>eu</a:t>
            </a:r>
            <a:r>
              <a:rPr lang="en-US" altLang="ja-JP" dirty="0"/>
              <a:t> sea. </a:t>
            </a:r>
            <a:r>
              <a:rPr lang="en-US" altLang="ja-JP" dirty="0" err="1"/>
              <a:t>Vel</a:t>
            </a:r>
            <a:r>
              <a:rPr lang="en-US" altLang="ja-JP" dirty="0"/>
              <a:t> et </a:t>
            </a:r>
            <a:r>
              <a:rPr lang="en-US" altLang="ja-JP" dirty="0" err="1"/>
              <a:t>vidit</a:t>
            </a:r>
            <a:r>
              <a:rPr lang="en-US" altLang="ja-JP" dirty="0"/>
              <a:t> </a:t>
            </a:r>
            <a:r>
              <a:rPr lang="en-US" altLang="ja-JP" dirty="0" err="1"/>
              <a:t>ullamcorper</a:t>
            </a:r>
            <a:r>
              <a:rPr lang="en-US" altLang="ja-JP" dirty="0"/>
              <a:t>, his </a:t>
            </a:r>
            <a:r>
              <a:rPr lang="en-US" altLang="ja-JP" dirty="0" err="1"/>
              <a:t>fabulas</a:t>
            </a:r>
            <a:r>
              <a:rPr lang="en-US" altLang="ja-JP" dirty="0"/>
              <a:t> </a:t>
            </a:r>
            <a:r>
              <a:rPr lang="en-US" altLang="ja-JP" dirty="0" err="1"/>
              <a:t>urbanitas</a:t>
            </a:r>
            <a:r>
              <a:rPr lang="en-US" altLang="ja-JP" dirty="0"/>
              <a:t> </a:t>
            </a:r>
            <a:r>
              <a:rPr lang="en-US" altLang="ja-JP" dirty="0" err="1"/>
              <a:t>te</a:t>
            </a:r>
            <a:r>
              <a:rPr lang="en-US" altLang="ja-JP" dirty="0"/>
              <a:t>, </a:t>
            </a:r>
            <a:r>
              <a:rPr lang="en-US" altLang="ja-JP" dirty="0" err="1"/>
              <a:t>mei</a:t>
            </a:r>
            <a:r>
              <a:rPr lang="en-US" altLang="ja-JP" dirty="0"/>
              <a:t> </a:t>
            </a:r>
            <a:r>
              <a:rPr lang="en-US" altLang="ja-JP" dirty="0" err="1"/>
              <a:t>abhorreant</a:t>
            </a:r>
            <a:r>
              <a:rPr lang="en-US" altLang="ja-JP" dirty="0"/>
              <a:t> </a:t>
            </a:r>
            <a:r>
              <a:rPr lang="en-US" altLang="ja-JP" dirty="0" err="1"/>
              <a:t>incorrupte</a:t>
            </a:r>
            <a:r>
              <a:rPr lang="en-US" altLang="ja-JP" dirty="0"/>
              <a:t> et. Pro at </a:t>
            </a:r>
            <a:r>
              <a:rPr lang="en-US" altLang="ja-JP" dirty="0" err="1"/>
              <a:t>essent</a:t>
            </a:r>
            <a:r>
              <a:rPr lang="en-US" altLang="ja-JP" dirty="0"/>
              <a:t> </a:t>
            </a:r>
            <a:r>
              <a:rPr lang="en-US" altLang="ja-JP" dirty="0" err="1"/>
              <a:t>denique</a:t>
            </a:r>
            <a:r>
              <a:rPr lang="en-US" altLang="ja-JP" dirty="0"/>
              <a:t> </a:t>
            </a:r>
            <a:r>
              <a:rPr lang="en-US" altLang="ja-JP" dirty="0" err="1"/>
              <a:t>inciderint</a:t>
            </a:r>
            <a:r>
              <a:rPr lang="en-US" altLang="ja-JP" dirty="0"/>
              <a:t>.</a:t>
            </a:r>
            <a:endParaRPr kumimoji="1" lang="ja-JP" altLang="en-US" dirty="0"/>
          </a:p>
        </p:txBody>
      </p:sp>
    </p:spTree>
    <p:extLst>
      <p:ext uri="{BB962C8B-B14F-4D97-AF65-F5344CB8AC3E}">
        <p14:creationId xmlns:p14="http://schemas.microsoft.com/office/powerpoint/2010/main" val="1485644634"/>
      </p:ext>
    </p:extLst>
  </p:cSld>
  <p:clrMapOvr>
    <a:masterClrMapping/>
  </p:clrMapOvr>
  <mc:AlternateContent xmlns:mc="http://schemas.openxmlformats.org/markup-compatibility/2006">
    <mc:Choice xmlns:p14="http://schemas.microsoft.com/office/powerpoint/2010/main" Requires="p14">
      <p:transition p14:dur="0" advTm="3729"/>
    </mc:Choice>
    <mc:Fallback>
      <p:transition advTm="372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9" name="Slide Number Placeholder 8"/>
          <p:cNvSpPr>
            <a:spLocks noGrp="1"/>
          </p:cNvSpPr>
          <p:nvPr>
            <p:ph type="sldNum" sz="quarter" idx="11"/>
          </p:nvPr>
        </p:nvSpPr>
        <p:spPr/>
        <p:txBody>
          <a:bodyPr/>
          <a:lstStyle/>
          <a:p>
            <a:fld id="{B54AD89C-DF1E-4948-B597-5DD47B34A9CA}" type="slidenum">
              <a:rPr kumimoji="1" lang="ja-JP" altLang="en-US" smtClean="0"/>
              <a:pPr/>
              <a:t>14</a:t>
            </a:fld>
            <a:endParaRPr kumimoji="1" lang="ja-JP" altLang="en-US" dirty="0"/>
          </a:p>
        </p:txBody>
      </p:sp>
      <p:sp>
        <p:nvSpPr>
          <p:cNvPr id="5" name="Title 4"/>
          <p:cNvSpPr>
            <a:spLocks noGrp="1"/>
          </p:cNvSpPr>
          <p:nvPr>
            <p:ph type="title"/>
          </p:nvPr>
        </p:nvSpPr>
        <p:spPr/>
        <p:txBody>
          <a:bodyPr/>
          <a:lstStyle/>
          <a:p>
            <a:r>
              <a:rPr lang="en-US" altLang="ja-JP" dirty="0"/>
              <a:t>Today’s topic</a:t>
            </a:r>
            <a:endParaRPr kumimoji="1" lang="ja-JP" altLang="en-US" dirty="0"/>
          </a:p>
        </p:txBody>
      </p:sp>
      <p:sp>
        <p:nvSpPr>
          <p:cNvPr id="7" name="Text Placeholder 6"/>
          <p:cNvSpPr>
            <a:spLocks noGrp="1"/>
          </p:cNvSpPr>
          <p:nvPr>
            <p:ph type="body" sz="quarter" idx="15"/>
          </p:nvPr>
        </p:nvSpPr>
        <p:spPr/>
        <p:txBody>
          <a:bodyPr>
            <a:normAutofit/>
          </a:bodyPr>
          <a:lstStyle/>
          <a:p>
            <a:r>
              <a:rPr lang="en-US" altLang="ja-JP" dirty="0" err="1"/>
              <a:t>Fuisset</a:t>
            </a:r>
            <a:r>
              <a:rPr lang="en-US" altLang="ja-JP" dirty="0"/>
              <a:t> </a:t>
            </a:r>
            <a:r>
              <a:rPr lang="en-US" altLang="ja-JP" dirty="0" err="1"/>
              <a:t>tincidunt</a:t>
            </a:r>
            <a:r>
              <a:rPr lang="en-US" altLang="ja-JP" dirty="0"/>
              <a:t> </a:t>
            </a:r>
            <a:r>
              <a:rPr lang="en-US" altLang="ja-JP" dirty="0" err="1"/>
              <a:t>voluptaria</a:t>
            </a:r>
            <a:r>
              <a:rPr lang="en-US" altLang="ja-JP" dirty="0"/>
              <a:t> </a:t>
            </a:r>
            <a:r>
              <a:rPr lang="en-US" altLang="ja-JP" dirty="0" err="1"/>
              <a:t>eu</a:t>
            </a:r>
            <a:r>
              <a:rPr lang="en-US" altLang="ja-JP" dirty="0"/>
              <a:t> vim, </a:t>
            </a:r>
            <a:r>
              <a:rPr lang="en-US" altLang="ja-JP" dirty="0" err="1"/>
              <a:t>nam</a:t>
            </a:r>
            <a:r>
              <a:rPr lang="en-US" altLang="ja-JP" dirty="0"/>
              <a:t> ne </a:t>
            </a:r>
            <a:r>
              <a:rPr lang="en-US" altLang="ja-JP" dirty="0" err="1"/>
              <a:t>vidisse</a:t>
            </a:r>
            <a:r>
              <a:rPr lang="en-US" altLang="ja-JP" dirty="0"/>
              <a:t> </a:t>
            </a:r>
            <a:r>
              <a:rPr lang="en-US" altLang="ja-JP" dirty="0" err="1"/>
              <a:t>habemus</a:t>
            </a:r>
            <a:r>
              <a:rPr lang="en-US" altLang="ja-JP" dirty="0"/>
              <a:t>, ex </a:t>
            </a:r>
            <a:r>
              <a:rPr lang="en-US" altLang="ja-JP" dirty="0" err="1"/>
              <a:t>nec</a:t>
            </a:r>
            <a:r>
              <a:rPr lang="en-US" altLang="ja-JP" dirty="0"/>
              <a:t> </a:t>
            </a:r>
            <a:r>
              <a:rPr lang="en-US" altLang="ja-JP" dirty="0" err="1"/>
              <a:t>modo</a:t>
            </a:r>
            <a:r>
              <a:rPr lang="en-US" altLang="ja-JP" dirty="0"/>
              <a:t> sumo </a:t>
            </a:r>
            <a:r>
              <a:rPr lang="en-US" altLang="ja-JP" dirty="0" err="1"/>
              <a:t>deterruisset</a:t>
            </a:r>
            <a:r>
              <a:rPr lang="en-US" altLang="ja-JP" dirty="0"/>
              <a:t>. </a:t>
            </a:r>
            <a:r>
              <a:rPr lang="en-US" altLang="ja-JP" dirty="0" err="1"/>
              <a:t>Deleniti</a:t>
            </a:r>
            <a:r>
              <a:rPr lang="en-US" altLang="ja-JP" dirty="0"/>
              <a:t> </a:t>
            </a:r>
            <a:r>
              <a:rPr lang="en-US" altLang="ja-JP" dirty="0" err="1"/>
              <a:t>epicurei</a:t>
            </a:r>
            <a:r>
              <a:rPr lang="en-US" altLang="ja-JP" dirty="0"/>
              <a:t> </a:t>
            </a:r>
            <a:r>
              <a:rPr lang="en-US" altLang="ja-JP" dirty="0" err="1"/>
              <a:t>nam</a:t>
            </a:r>
            <a:r>
              <a:rPr lang="en-US" altLang="ja-JP" dirty="0"/>
              <a:t> </a:t>
            </a:r>
            <a:r>
              <a:rPr lang="en-US" altLang="ja-JP" dirty="0" err="1"/>
              <a:t>te</a:t>
            </a:r>
            <a:r>
              <a:rPr lang="en-US" altLang="ja-JP" dirty="0"/>
              <a:t>, </a:t>
            </a:r>
            <a:r>
              <a:rPr lang="en-US" altLang="ja-JP" dirty="0" err="1"/>
              <a:t>meis</a:t>
            </a:r>
            <a:r>
              <a:rPr lang="en-US" altLang="ja-JP" dirty="0"/>
              <a:t> </a:t>
            </a:r>
            <a:r>
              <a:rPr lang="en-US" altLang="ja-JP" dirty="0" err="1"/>
              <a:t>summo</a:t>
            </a:r>
            <a:r>
              <a:rPr lang="en-US" altLang="ja-JP" dirty="0"/>
              <a:t> </a:t>
            </a:r>
            <a:r>
              <a:rPr lang="en-US" altLang="ja-JP" dirty="0" err="1"/>
              <a:t>invenire</a:t>
            </a:r>
            <a:r>
              <a:rPr lang="en-US" altLang="ja-JP" dirty="0"/>
              <a:t> </a:t>
            </a:r>
            <a:r>
              <a:rPr lang="en-US" altLang="ja-JP" dirty="0" err="1"/>
              <a:t>ea</a:t>
            </a:r>
            <a:r>
              <a:rPr lang="en-US" altLang="ja-JP" dirty="0"/>
              <a:t> vim. </a:t>
            </a:r>
            <a:r>
              <a:rPr lang="en-US" altLang="ja-JP" dirty="0" err="1"/>
              <a:t>Usu</a:t>
            </a:r>
            <a:r>
              <a:rPr lang="en-US" altLang="ja-JP" dirty="0"/>
              <a:t> ad </a:t>
            </a:r>
            <a:r>
              <a:rPr lang="en-US" altLang="ja-JP" dirty="0" err="1"/>
              <a:t>postea</a:t>
            </a:r>
            <a:r>
              <a:rPr lang="en-US" altLang="ja-JP" dirty="0"/>
              <a:t> </a:t>
            </a:r>
            <a:r>
              <a:rPr lang="en-US" altLang="ja-JP" dirty="0" err="1"/>
              <a:t>eirmod</a:t>
            </a:r>
            <a:r>
              <a:rPr lang="en-US" altLang="ja-JP" dirty="0"/>
              <a:t> </a:t>
            </a:r>
            <a:r>
              <a:rPr lang="en-US" altLang="ja-JP" dirty="0" err="1"/>
              <a:t>referrentur</a:t>
            </a:r>
            <a:r>
              <a:rPr lang="en-US" altLang="ja-JP" dirty="0"/>
              <a:t>. </a:t>
            </a:r>
            <a:r>
              <a:rPr lang="en-US" altLang="ja-JP" dirty="0" err="1"/>
              <a:t>Noluisse</a:t>
            </a:r>
            <a:r>
              <a:rPr lang="en-US" altLang="ja-JP" dirty="0"/>
              <a:t> </a:t>
            </a:r>
            <a:r>
              <a:rPr lang="en-US" altLang="ja-JP" dirty="0" err="1"/>
              <a:t>consulatu</a:t>
            </a:r>
            <a:r>
              <a:rPr lang="en-US" altLang="ja-JP" dirty="0"/>
              <a:t> </a:t>
            </a:r>
            <a:r>
              <a:rPr lang="en-US" altLang="ja-JP" dirty="0" err="1"/>
              <a:t>dissentiunt</a:t>
            </a:r>
            <a:r>
              <a:rPr lang="en-US" altLang="ja-JP" dirty="0"/>
              <a:t> </a:t>
            </a:r>
            <a:r>
              <a:rPr lang="en-US" altLang="ja-JP" dirty="0" err="1"/>
              <a:t>ei</a:t>
            </a:r>
            <a:r>
              <a:rPr lang="en-US" altLang="ja-JP" dirty="0"/>
              <a:t> per, duo et vide </a:t>
            </a:r>
            <a:r>
              <a:rPr lang="en-US" altLang="ja-JP" dirty="0" err="1"/>
              <a:t>debitis</a:t>
            </a:r>
            <a:r>
              <a:rPr lang="en-US" altLang="ja-JP" dirty="0"/>
              <a:t> </a:t>
            </a:r>
            <a:r>
              <a:rPr lang="en-US" altLang="ja-JP" dirty="0" err="1"/>
              <a:t>incorrupte</a:t>
            </a:r>
            <a:r>
              <a:rPr lang="en-US" altLang="ja-JP" dirty="0"/>
              <a:t>, quod </a:t>
            </a:r>
            <a:r>
              <a:rPr lang="en-US" altLang="ja-JP" dirty="0" err="1"/>
              <a:t>porro</a:t>
            </a:r>
            <a:r>
              <a:rPr lang="en-US" altLang="ja-JP" dirty="0"/>
              <a:t> option his id. Ne </a:t>
            </a:r>
            <a:r>
              <a:rPr lang="en-US" altLang="ja-JP" dirty="0" err="1"/>
              <a:t>usu</a:t>
            </a:r>
            <a:r>
              <a:rPr lang="en-US" altLang="ja-JP" dirty="0"/>
              <a:t> </a:t>
            </a:r>
            <a:r>
              <a:rPr lang="en-US" altLang="ja-JP" dirty="0" err="1"/>
              <a:t>odio</a:t>
            </a:r>
            <a:r>
              <a:rPr lang="en-US" altLang="ja-JP" dirty="0"/>
              <a:t> </a:t>
            </a:r>
            <a:r>
              <a:rPr lang="en-US" altLang="ja-JP" dirty="0" err="1"/>
              <a:t>elitr</a:t>
            </a:r>
            <a:r>
              <a:rPr lang="en-US" altLang="ja-JP" dirty="0"/>
              <a:t> </a:t>
            </a:r>
            <a:r>
              <a:rPr lang="en-US" altLang="ja-JP" dirty="0" err="1"/>
              <a:t>voluptaria</a:t>
            </a:r>
            <a:r>
              <a:rPr lang="en-US" altLang="ja-JP" dirty="0"/>
              <a:t>, no </a:t>
            </a:r>
            <a:r>
              <a:rPr lang="en-US" altLang="ja-JP" dirty="0" err="1"/>
              <a:t>malis</a:t>
            </a:r>
            <a:r>
              <a:rPr lang="en-US" altLang="ja-JP" dirty="0"/>
              <a:t> </a:t>
            </a:r>
            <a:r>
              <a:rPr lang="en-US" altLang="ja-JP" dirty="0" err="1"/>
              <a:t>primis</a:t>
            </a:r>
            <a:r>
              <a:rPr lang="en-US" altLang="ja-JP" dirty="0"/>
              <a:t> </a:t>
            </a:r>
            <a:r>
              <a:rPr lang="en-US" altLang="ja-JP" dirty="0" err="1"/>
              <a:t>noster</a:t>
            </a:r>
            <a:r>
              <a:rPr lang="en-US" altLang="ja-JP" dirty="0"/>
              <a:t> quo. Cum </a:t>
            </a:r>
            <a:r>
              <a:rPr lang="en-US" altLang="ja-JP" dirty="0" err="1"/>
              <a:t>te</a:t>
            </a:r>
            <a:r>
              <a:rPr lang="en-US" altLang="ja-JP" dirty="0"/>
              <a:t> sale </a:t>
            </a:r>
            <a:r>
              <a:rPr lang="en-US" altLang="ja-JP" dirty="0" err="1"/>
              <a:t>phaedrum</a:t>
            </a:r>
            <a:r>
              <a:rPr lang="en-US" altLang="ja-JP" dirty="0"/>
              <a:t>.</a:t>
            </a:r>
            <a:endParaRPr kumimoji="1" lang="ja-JP" altLang="en-US" dirty="0"/>
          </a:p>
        </p:txBody>
      </p:sp>
      <p:sp>
        <p:nvSpPr>
          <p:cNvPr id="6" name="Text Placeholder 5"/>
          <p:cNvSpPr>
            <a:spLocks noGrp="1"/>
          </p:cNvSpPr>
          <p:nvPr>
            <p:ph type="body" sz="quarter" idx="14"/>
          </p:nvPr>
        </p:nvSpPr>
        <p:spPr/>
        <p:txBody>
          <a:bodyPr/>
          <a:lstStyle/>
          <a:p>
            <a:r>
              <a:rPr lang="en-US" altLang="ja-JP" dirty="0"/>
              <a:t>How to make your PowerPoint</a:t>
            </a:r>
          </a:p>
          <a:p>
            <a:r>
              <a:rPr kumimoji="1" lang="en-US" altLang="ja-JP" dirty="0"/>
              <a:t>more effective</a:t>
            </a:r>
            <a:endParaRPr kumimoji="1" lang="ja-JP" altLang="en-US" dirty="0"/>
          </a:p>
        </p:txBody>
      </p:sp>
    </p:spTree>
    <p:extLst>
      <p:ext uri="{BB962C8B-B14F-4D97-AF65-F5344CB8AC3E}">
        <p14:creationId xmlns:p14="http://schemas.microsoft.com/office/powerpoint/2010/main" val="911781814"/>
      </p:ext>
    </p:extLst>
  </p:cSld>
  <p:clrMapOvr>
    <a:masterClrMapping/>
  </p:clrMapOvr>
  <mc:AlternateContent xmlns:mc="http://schemas.openxmlformats.org/markup-compatibility/2006">
    <mc:Choice xmlns:p14="http://schemas.microsoft.com/office/powerpoint/2010/main" Requires="p14">
      <p:transition p14:dur="0" advTm="3919"/>
    </mc:Choice>
    <mc:Fallback>
      <p:transition advTm="391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Text Placeholder 1"/>
          <p:cNvSpPr>
            <a:spLocks noGrp="1"/>
          </p:cNvSpPr>
          <p:nvPr>
            <p:ph type="body" sz="quarter" idx="18"/>
          </p:nvPr>
        </p:nvSpPr>
        <p:spPr/>
        <p:txBody>
          <a:bodyPr/>
          <a:lstStyle/>
          <a:p>
            <a:endParaRPr kumimoji="1" lang="ja-JP" altLang="en-US" dirty="0"/>
          </a:p>
        </p:txBody>
      </p:sp>
      <p:sp>
        <p:nvSpPr>
          <p:cNvPr id="3" name="Text Placeholder 2"/>
          <p:cNvSpPr>
            <a:spLocks noGrp="1"/>
          </p:cNvSpPr>
          <p:nvPr>
            <p:ph type="body" sz="quarter" idx="19"/>
          </p:nvPr>
        </p:nvSpPr>
        <p:spPr/>
        <p:txBody>
          <a:bodyPr/>
          <a:lstStyle/>
          <a:p>
            <a:endParaRPr kumimoji="1" lang="ja-JP" altLang="en-US"/>
          </a:p>
        </p:txBody>
      </p:sp>
      <p:sp>
        <p:nvSpPr>
          <p:cNvPr id="23" name="Title 22"/>
          <p:cNvSpPr>
            <a:spLocks noGrp="1"/>
          </p:cNvSpPr>
          <p:nvPr>
            <p:ph type="title"/>
          </p:nvPr>
        </p:nvSpPr>
        <p:spPr/>
        <p:txBody>
          <a:bodyPr/>
          <a:lstStyle/>
          <a:p>
            <a:r>
              <a:rPr kumimoji="1" lang="en-US" altLang="ja-JP" dirty="0"/>
              <a:t>About us</a:t>
            </a:r>
            <a:endParaRPr kumimoji="1" lang="ja-JP" altLang="en-US" dirty="0"/>
          </a:p>
        </p:txBody>
      </p:sp>
    </p:spTree>
    <p:extLst>
      <p:ext uri="{BB962C8B-B14F-4D97-AF65-F5344CB8AC3E}">
        <p14:creationId xmlns:p14="http://schemas.microsoft.com/office/powerpoint/2010/main" val="1658694399"/>
      </p:ext>
    </p:extLst>
  </p:cSld>
  <p:clrMapOvr>
    <a:masterClrMapping/>
  </p:clrMapOvr>
  <mc:AlternateContent xmlns:mc="http://schemas.openxmlformats.org/markup-compatibility/2006">
    <mc:Choice xmlns:p14="http://schemas.microsoft.com/office/powerpoint/2010/main" Requires="p14">
      <p:transition p14:dur="0" advTm="3665"/>
    </mc:Choice>
    <mc:Fallback>
      <p:transition advTm="366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Our vision</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16</a:t>
            </a:fld>
            <a:endParaRPr kumimoji="1" lang="ja-JP" altLang="en-US" dirty="0"/>
          </a:p>
        </p:txBody>
      </p:sp>
      <p:sp>
        <p:nvSpPr>
          <p:cNvPr id="6" name="Text Placeholder 5"/>
          <p:cNvSpPr>
            <a:spLocks noGrp="1"/>
          </p:cNvSpPr>
          <p:nvPr>
            <p:ph type="body" sz="quarter" idx="12"/>
          </p:nvPr>
        </p:nvSpPr>
        <p:spPr/>
        <p:txBody>
          <a:bodyPr/>
          <a:lstStyle/>
          <a:p>
            <a:r>
              <a:rPr lang="en-US" altLang="ja-JP" dirty="0"/>
              <a:t>Choro </a:t>
            </a:r>
            <a:r>
              <a:rPr lang="en-US" altLang="ja-JP" dirty="0" err="1"/>
              <a:t>pertinax</a:t>
            </a:r>
            <a:r>
              <a:rPr lang="en-US" altLang="ja-JP" dirty="0"/>
              <a:t> in est. </a:t>
            </a:r>
            <a:r>
              <a:rPr lang="en-US" altLang="ja-JP" dirty="0" err="1"/>
              <a:t>Congue</a:t>
            </a:r>
            <a:r>
              <a:rPr lang="en-US" altLang="ja-JP" dirty="0"/>
              <a:t> </a:t>
            </a:r>
            <a:r>
              <a:rPr lang="en-US" altLang="ja-JP" dirty="0" err="1"/>
              <a:t>maiestatis</a:t>
            </a:r>
            <a:r>
              <a:rPr lang="en-US" altLang="ja-JP" dirty="0"/>
              <a:t> </a:t>
            </a:r>
            <a:r>
              <a:rPr lang="en-US" altLang="ja-JP" dirty="0" err="1"/>
              <a:t>repudiandae</a:t>
            </a:r>
            <a:r>
              <a:rPr lang="en-US" altLang="ja-JP" dirty="0"/>
              <a:t> his ex, </a:t>
            </a:r>
            <a:r>
              <a:rPr lang="en-US" altLang="ja-JP" dirty="0" err="1"/>
              <a:t>ea</a:t>
            </a:r>
            <a:r>
              <a:rPr lang="en-US" altLang="ja-JP" dirty="0"/>
              <a:t> </a:t>
            </a:r>
            <a:r>
              <a:rPr lang="en-US" altLang="ja-JP" dirty="0" err="1"/>
              <a:t>idque</a:t>
            </a:r>
            <a:r>
              <a:rPr lang="en-US" altLang="ja-JP" dirty="0"/>
              <a:t> </a:t>
            </a:r>
            <a:r>
              <a:rPr lang="en-US" altLang="ja-JP" dirty="0" err="1"/>
              <a:t>harum</a:t>
            </a:r>
            <a:r>
              <a:rPr lang="en-US" altLang="ja-JP" dirty="0"/>
              <a:t> </a:t>
            </a:r>
            <a:r>
              <a:rPr lang="en-US" altLang="ja-JP" dirty="0" err="1"/>
              <a:t>denique</a:t>
            </a:r>
            <a:r>
              <a:rPr lang="en-US" altLang="ja-JP" dirty="0"/>
              <a:t> sea. Est </a:t>
            </a:r>
            <a:r>
              <a:rPr lang="en-US" altLang="ja-JP" dirty="0" err="1"/>
              <a:t>labitur</a:t>
            </a:r>
            <a:r>
              <a:rPr lang="en-US" altLang="ja-JP" dirty="0"/>
              <a:t> </a:t>
            </a:r>
            <a:r>
              <a:rPr lang="en-US" altLang="ja-JP" dirty="0" err="1"/>
              <a:t>percipitur</a:t>
            </a:r>
            <a:r>
              <a:rPr lang="en-US" altLang="ja-JP" dirty="0"/>
              <a:t> ad, </a:t>
            </a:r>
            <a:r>
              <a:rPr lang="en-US" altLang="ja-JP" dirty="0" err="1"/>
              <a:t>ei</a:t>
            </a:r>
            <a:r>
              <a:rPr lang="en-US" altLang="ja-JP" dirty="0"/>
              <a:t> </a:t>
            </a:r>
            <a:r>
              <a:rPr lang="en-US" altLang="ja-JP" dirty="0" err="1"/>
              <a:t>eum</a:t>
            </a:r>
            <a:r>
              <a:rPr lang="en-US" altLang="ja-JP" dirty="0"/>
              <a:t> </a:t>
            </a:r>
            <a:r>
              <a:rPr lang="en-US" altLang="ja-JP" dirty="0" err="1"/>
              <a:t>paulo</a:t>
            </a:r>
            <a:r>
              <a:rPr lang="en-US" altLang="ja-JP" dirty="0"/>
              <a:t> </a:t>
            </a:r>
            <a:r>
              <a:rPr lang="en-US" altLang="ja-JP" dirty="0" err="1"/>
              <a:t>tantas</a:t>
            </a:r>
            <a:r>
              <a:rPr lang="en-US" altLang="ja-JP" dirty="0"/>
              <a:t>. </a:t>
            </a:r>
            <a:r>
              <a:rPr lang="en-US" altLang="ja-JP" dirty="0" err="1"/>
              <a:t>Phaedrum</a:t>
            </a:r>
            <a:r>
              <a:rPr lang="en-US" altLang="ja-JP" dirty="0"/>
              <a:t> </a:t>
            </a:r>
            <a:r>
              <a:rPr lang="en-US" altLang="ja-JP" dirty="0" err="1"/>
              <a:t>assentior</a:t>
            </a:r>
            <a:r>
              <a:rPr lang="en-US" altLang="ja-JP" dirty="0"/>
              <a:t> </a:t>
            </a:r>
            <a:r>
              <a:rPr lang="en-US" altLang="ja-JP" dirty="0" err="1"/>
              <a:t>scripserit</a:t>
            </a:r>
            <a:r>
              <a:rPr lang="en-US" altLang="ja-JP" dirty="0"/>
              <a:t> at </a:t>
            </a:r>
            <a:r>
              <a:rPr lang="en-US" altLang="ja-JP" dirty="0" err="1"/>
              <a:t>usu</a:t>
            </a:r>
            <a:r>
              <a:rPr lang="en-US" altLang="ja-JP" dirty="0"/>
              <a:t>, </a:t>
            </a:r>
            <a:r>
              <a:rPr lang="en-US" altLang="ja-JP" dirty="0" err="1"/>
              <a:t>eam</a:t>
            </a:r>
            <a:r>
              <a:rPr lang="en-US" altLang="ja-JP" dirty="0"/>
              <a:t> </a:t>
            </a:r>
            <a:r>
              <a:rPr lang="en-US" altLang="ja-JP" dirty="0" err="1"/>
              <a:t>eu</a:t>
            </a:r>
            <a:r>
              <a:rPr lang="en-US" altLang="ja-JP" dirty="0"/>
              <a:t> stet </a:t>
            </a:r>
            <a:r>
              <a:rPr lang="en-US" altLang="ja-JP" dirty="0" err="1"/>
              <a:t>homero</a:t>
            </a:r>
            <a:r>
              <a:rPr lang="en-US" altLang="ja-JP" dirty="0"/>
              <a:t> </a:t>
            </a:r>
            <a:r>
              <a:rPr lang="en-US" altLang="ja-JP" dirty="0" err="1"/>
              <a:t>laoreet</a:t>
            </a:r>
            <a:r>
              <a:rPr lang="en-US" altLang="ja-JP" dirty="0"/>
              <a:t>. </a:t>
            </a:r>
          </a:p>
          <a:p>
            <a:r>
              <a:rPr lang="en-US" altLang="ja-JP" dirty="0" err="1"/>
              <a:t>Graeci</a:t>
            </a:r>
            <a:r>
              <a:rPr lang="en-US" altLang="ja-JP" dirty="0"/>
              <a:t> </a:t>
            </a:r>
            <a:r>
              <a:rPr lang="en-US" altLang="ja-JP" dirty="0" err="1"/>
              <a:t>eirmod</a:t>
            </a:r>
            <a:r>
              <a:rPr lang="en-US" altLang="ja-JP" dirty="0"/>
              <a:t> </a:t>
            </a:r>
            <a:r>
              <a:rPr lang="en-US" altLang="ja-JP" dirty="0" err="1"/>
              <a:t>mea</a:t>
            </a:r>
            <a:r>
              <a:rPr lang="en-US" altLang="ja-JP" dirty="0"/>
              <a:t> </a:t>
            </a:r>
            <a:r>
              <a:rPr lang="en-US" altLang="ja-JP" dirty="0" err="1"/>
              <a:t>eu</a:t>
            </a:r>
            <a:r>
              <a:rPr lang="en-US" altLang="ja-JP" dirty="0"/>
              <a:t>, </a:t>
            </a:r>
            <a:r>
              <a:rPr lang="en-US" altLang="ja-JP" dirty="0" err="1"/>
              <a:t>labores</a:t>
            </a:r>
            <a:r>
              <a:rPr lang="en-US" altLang="ja-JP" dirty="0"/>
              <a:t> </a:t>
            </a:r>
            <a:r>
              <a:rPr lang="en-US" altLang="ja-JP" dirty="0" err="1"/>
              <a:t>legimus</a:t>
            </a:r>
            <a:r>
              <a:rPr lang="en-US" altLang="ja-JP" dirty="0"/>
              <a:t> maiorum in sit. </a:t>
            </a:r>
            <a:r>
              <a:rPr lang="en-US" altLang="ja-JP" dirty="0" err="1"/>
              <a:t>Quaeque</a:t>
            </a:r>
            <a:r>
              <a:rPr lang="en-US" altLang="ja-JP" dirty="0"/>
              <a:t> </a:t>
            </a:r>
            <a:r>
              <a:rPr lang="en-US" altLang="ja-JP" dirty="0" err="1"/>
              <a:t>graecis</a:t>
            </a:r>
            <a:r>
              <a:rPr lang="en-US" altLang="ja-JP" dirty="0"/>
              <a:t> </a:t>
            </a:r>
            <a:r>
              <a:rPr lang="en-US" altLang="ja-JP" dirty="0" err="1"/>
              <a:t>officiis</a:t>
            </a:r>
            <a:r>
              <a:rPr lang="en-US" altLang="ja-JP" dirty="0"/>
              <a:t> </a:t>
            </a:r>
            <a:r>
              <a:rPr lang="en-US" altLang="ja-JP" dirty="0" err="1"/>
              <a:t>nec</a:t>
            </a:r>
            <a:r>
              <a:rPr lang="en-US" altLang="ja-JP" dirty="0"/>
              <a:t> id, </a:t>
            </a:r>
            <a:r>
              <a:rPr lang="en-US" altLang="ja-JP" dirty="0" err="1"/>
              <a:t>ius</a:t>
            </a:r>
            <a:r>
              <a:rPr lang="en-US" altLang="ja-JP" dirty="0"/>
              <a:t> </a:t>
            </a:r>
            <a:r>
              <a:rPr lang="en-US" altLang="ja-JP" dirty="0" err="1"/>
              <a:t>audiam</a:t>
            </a:r>
            <a:r>
              <a:rPr lang="en-US" altLang="ja-JP" dirty="0"/>
              <a:t> </a:t>
            </a:r>
            <a:r>
              <a:rPr lang="en-US" altLang="ja-JP" dirty="0" err="1"/>
              <a:t>probatus</a:t>
            </a:r>
            <a:r>
              <a:rPr lang="en-US" altLang="ja-JP" dirty="0"/>
              <a:t> ad, </a:t>
            </a:r>
            <a:r>
              <a:rPr lang="en-US" altLang="ja-JP" dirty="0" err="1"/>
              <a:t>causae</a:t>
            </a:r>
            <a:r>
              <a:rPr lang="en-US" altLang="ja-JP" dirty="0"/>
              <a:t> </a:t>
            </a:r>
            <a:r>
              <a:rPr lang="en-US" altLang="ja-JP" dirty="0" err="1"/>
              <a:t>consectetuer</a:t>
            </a:r>
            <a:r>
              <a:rPr lang="en-US" altLang="ja-JP" dirty="0"/>
              <a:t> </a:t>
            </a:r>
            <a:r>
              <a:rPr lang="en-US" altLang="ja-JP" dirty="0" err="1"/>
              <a:t>nec</a:t>
            </a:r>
            <a:r>
              <a:rPr lang="en-US" altLang="ja-JP" dirty="0"/>
              <a:t> ne.</a:t>
            </a:r>
            <a:endParaRPr lang="ja-JP" altLang="en-US" dirty="0"/>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711405188"/>
      </p:ext>
    </p:extLst>
  </p:cSld>
  <p:clrMapOvr>
    <a:masterClrMapping/>
  </p:clrMapOvr>
  <mc:AlternateContent xmlns:mc="http://schemas.openxmlformats.org/markup-compatibility/2006">
    <mc:Choice xmlns:p14="http://schemas.microsoft.com/office/powerpoint/2010/main" Requires="p14">
      <p:transition p14:dur="0" advTm="3999"/>
    </mc:Choice>
    <mc:Fallback>
      <p:transition advTm="399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17</a:t>
            </a:fld>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Duo at </a:t>
            </a:r>
            <a:r>
              <a:rPr lang="en-US" altLang="ja-JP" dirty="0" err="1"/>
              <a:t>facilisi</a:t>
            </a:r>
            <a:r>
              <a:rPr lang="en-US" altLang="ja-JP" dirty="0"/>
              <a:t> </a:t>
            </a:r>
            <a:r>
              <a:rPr lang="en-US" altLang="ja-JP" dirty="0" err="1"/>
              <a:t>maluisset</a:t>
            </a:r>
            <a:r>
              <a:rPr lang="en-US" altLang="ja-JP" dirty="0"/>
              <a:t>, </a:t>
            </a:r>
            <a:r>
              <a:rPr lang="en-US" altLang="ja-JP" dirty="0" err="1"/>
              <a:t>aeque</a:t>
            </a:r>
            <a:r>
              <a:rPr lang="en-US" altLang="ja-JP" dirty="0"/>
              <a:t> </a:t>
            </a:r>
            <a:r>
              <a:rPr lang="en-US" altLang="ja-JP" dirty="0" err="1"/>
              <a:t>iuvaret</a:t>
            </a:r>
            <a:r>
              <a:rPr lang="en-US" altLang="ja-JP" dirty="0"/>
              <a:t> </a:t>
            </a:r>
            <a:r>
              <a:rPr lang="en-US" altLang="ja-JP" dirty="0" err="1"/>
              <a:t>nam</a:t>
            </a:r>
            <a:r>
              <a:rPr lang="en-US" altLang="ja-JP" dirty="0"/>
              <a:t> at. </a:t>
            </a:r>
            <a:r>
              <a:rPr lang="en-US" altLang="ja-JP" dirty="0" err="1"/>
              <a:t>Sed</a:t>
            </a:r>
            <a:r>
              <a:rPr lang="en-US" altLang="ja-JP" dirty="0"/>
              <a:t> an vide </a:t>
            </a:r>
            <a:r>
              <a:rPr lang="en-US" altLang="ja-JP" dirty="0" err="1"/>
              <a:t>populo</a:t>
            </a:r>
            <a:r>
              <a:rPr lang="en-US" altLang="ja-JP" dirty="0"/>
              <a:t>, an </a:t>
            </a:r>
            <a:r>
              <a:rPr lang="en-US" altLang="ja-JP" dirty="0" err="1"/>
              <a:t>nostro</a:t>
            </a:r>
            <a:r>
              <a:rPr lang="en-US" altLang="ja-JP" dirty="0"/>
              <a:t> </a:t>
            </a:r>
            <a:r>
              <a:rPr lang="en-US" altLang="ja-JP" dirty="0" err="1"/>
              <a:t>accusam</a:t>
            </a:r>
            <a:r>
              <a:rPr lang="en-US" altLang="ja-JP" dirty="0"/>
              <a:t> </a:t>
            </a:r>
            <a:r>
              <a:rPr lang="en-US" altLang="ja-JP" dirty="0" err="1"/>
              <a:t>fastidii</a:t>
            </a:r>
            <a:r>
              <a:rPr lang="en-US" altLang="ja-JP" dirty="0"/>
              <a:t> cum, tale </a:t>
            </a:r>
            <a:r>
              <a:rPr lang="en-US" altLang="ja-JP" dirty="0" err="1"/>
              <a:t>purto</a:t>
            </a:r>
            <a:r>
              <a:rPr lang="en-US" altLang="ja-JP" dirty="0"/>
              <a:t> duo in. Nam ad case </a:t>
            </a:r>
            <a:r>
              <a:rPr lang="en-US" altLang="ja-JP" dirty="0" err="1"/>
              <a:t>assum</a:t>
            </a:r>
            <a:r>
              <a:rPr lang="en-US" altLang="ja-JP" dirty="0"/>
              <a:t> </a:t>
            </a:r>
            <a:r>
              <a:rPr lang="en-US" altLang="ja-JP" dirty="0" err="1"/>
              <a:t>dissentiet</a:t>
            </a:r>
            <a:r>
              <a:rPr lang="en-US" altLang="ja-JP" dirty="0"/>
              <a:t>, </a:t>
            </a:r>
            <a:r>
              <a:rPr lang="en-US" altLang="ja-JP" dirty="0" err="1"/>
              <a:t>ullum</a:t>
            </a:r>
            <a:r>
              <a:rPr lang="en-US" altLang="ja-JP" dirty="0"/>
              <a:t> </a:t>
            </a:r>
            <a:r>
              <a:rPr lang="en-US" altLang="ja-JP" dirty="0" err="1"/>
              <a:t>labitur</a:t>
            </a:r>
            <a:r>
              <a:rPr lang="en-US" altLang="ja-JP" dirty="0"/>
              <a:t> </a:t>
            </a:r>
            <a:r>
              <a:rPr lang="en-US" altLang="ja-JP" dirty="0" err="1"/>
              <a:t>ius</a:t>
            </a:r>
            <a:r>
              <a:rPr lang="en-US" altLang="ja-JP" dirty="0"/>
              <a:t> ea.</a:t>
            </a:r>
          </a:p>
        </p:txBody>
      </p:sp>
      <p:sp>
        <p:nvSpPr>
          <p:cNvPr id="7" name="Title 6"/>
          <p:cNvSpPr>
            <a:spLocks noGrp="1"/>
          </p:cNvSpPr>
          <p:nvPr>
            <p:ph type="title"/>
          </p:nvPr>
        </p:nvSpPr>
        <p:spPr/>
        <p:txBody>
          <a:bodyPr/>
          <a:lstStyle/>
          <a:p>
            <a:r>
              <a:rPr kumimoji="1" lang="en-US" altLang="ja-JP" dirty="0"/>
              <a:t>Minimal design</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558504519"/>
      </p:ext>
    </p:extLst>
  </p:cSld>
  <p:clrMapOvr>
    <a:masterClrMapping/>
  </p:clrMapOvr>
  <mc:AlternateContent xmlns:mc="http://schemas.openxmlformats.org/markup-compatibility/2006">
    <mc:Choice xmlns:p14="http://schemas.microsoft.com/office/powerpoint/2010/main" Requires="p14">
      <p:transition p14:dur="0" advTm="3094"/>
    </mc:Choice>
    <mc:Fallback>
      <p:transition advTm="309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18</a:t>
            </a:fld>
            <a:endParaRPr kumimoji="1" lang="ja-JP" altLang="en-US" dirty="0"/>
          </a:p>
        </p:txBody>
      </p:sp>
      <p:sp>
        <p:nvSpPr>
          <p:cNvPr id="11" name="Title 10"/>
          <p:cNvSpPr>
            <a:spLocks noGrp="1"/>
          </p:cNvSpPr>
          <p:nvPr>
            <p:ph type="title"/>
          </p:nvPr>
        </p:nvSpPr>
        <p:spPr/>
        <p:txBody>
          <a:bodyPr/>
          <a:lstStyle/>
          <a:p>
            <a:r>
              <a:rPr kumimoji="1" lang="en-US" altLang="ja-JP" dirty="0"/>
              <a:t>Welcome message</a:t>
            </a:r>
            <a:endParaRPr kumimoji="1" lang="ja-JP" altLang="en-US" dirty="0"/>
          </a:p>
        </p:txBody>
      </p:sp>
      <p:sp>
        <p:nvSpPr>
          <p:cNvPr id="12" name="Text Placeholder 11"/>
          <p:cNvSpPr>
            <a:spLocks noGrp="1"/>
          </p:cNvSpPr>
          <p:nvPr>
            <p:ph type="body" sz="quarter" idx="12"/>
          </p:nvPr>
        </p:nvSpPr>
        <p:spPr/>
        <p:txBody>
          <a:bodyPr/>
          <a:lstStyle/>
          <a:p>
            <a:r>
              <a:rPr lang="en-US" altLang="ja-JP" dirty="0"/>
              <a:t>Et sea </a:t>
            </a:r>
            <a:r>
              <a:rPr lang="en-US" altLang="ja-JP" dirty="0" err="1"/>
              <a:t>movet</a:t>
            </a:r>
            <a:r>
              <a:rPr lang="en-US" altLang="ja-JP" dirty="0"/>
              <a:t> </a:t>
            </a:r>
            <a:r>
              <a:rPr lang="en-US" altLang="ja-JP" dirty="0" err="1"/>
              <a:t>facilis</a:t>
            </a:r>
            <a:r>
              <a:rPr lang="en-US" altLang="ja-JP" dirty="0"/>
              <a:t> </a:t>
            </a:r>
            <a:r>
              <a:rPr lang="en-US" altLang="ja-JP" dirty="0" err="1"/>
              <a:t>feugait</a:t>
            </a:r>
            <a:r>
              <a:rPr lang="en-US" altLang="ja-JP" dirty="0"/>
              <a:t>, sumo </a:t>
            </a:r>
            <a:r>
              <a:rPr lang="en-US" altLang="ja-JP" dirty="0" err="1"/>
              <a:t>convenire</a:t>
            </a:r>
            <a:r>
              <a:rPr lang="en-US" altLang="ja-JP" dirty="0"/>
              <a:t> </a:t>
            </a:r>
            <a:r>
              <a:rPr lang="en-US" altLang="ja-JP" dirty="0" err="1"/>
              <a:t>dissentiet</a:t>
            </a:r>
            <a:r>
              <a:rPr lang="en-US" altLang="ja-JP" dirty="0"/>
              <a:t> vis an. Fugit </a:t>
            </a:r>
            <a:r>
              <a:rPr lang="en-US" altLang="ja-JP" dirty="0" err="1"/>
              <a:t>deserunt</a:t>
            </a:r>
            <a:r>
              <a:rPr lang="en-US" altLang="ja-JP" dirty="0"/>
              <a:t> has ex, per </a:t>
            </a:r>
            <a:r>
              <a:rPr lang="en-US" altLang="ja-JP" dirty="0" err="1"/>
              <a:t>veri</a:t>
            </a:r>
            <a:r>
              <a:rPr lang="en-US" altLang="ja-JP" dirty="0"/>
              <a:t> </a:t>
            </a:r>
            <a:r>
              <a:rPr lang="en-US" altLang="ja-JP" dirty="0" err="1"/>
              <a:t>fierent</a:t>
            </a:r>
            <a:r>
              <a:rPr lang="en-US" altLang="ja-JP" dirty="0"/>
              <a:t> </a:t>
            </a:r>
            <a:r>
              <a:rPr lang="en-US" altLang="ja-JP" dirty="0" err="1"/>
              <a:t>conclusionemque</a:t>
            </a:r>
            <a:r>
              <a:rPr lang="en-US" altLang="ja-JP" dirty="0"/>
              <a:t> et. Has </a:t>
            </a:r>
            <a:r>
              <a:rPr lang="en-US" altLang="ja-JP" dirty="0" err="1"/>
              <a:t>causae</a:t>
            </a:r>
            <a:r>
              <a:rPr lang="en-US" altLang="ja-JP" dirty="0"/>
              <a:t> </a:t>
            </a:r>
            <a:r>
              <a:rPr lang="en-US" altLang="ja-JP" dirty="0" err="1"/>
              <a:t>pertinax</a:t>
            </a:r>
            <a:r>
              <a:rPr lang="en-US" altLang="ja-JP" dirty="0"/>
              <a:t> </a:t>
            </a:r>
            <a:r>
              <a:rPr lang="en-US" altLang="ja-JP" dirty="0" err="1"/>
              <a:t>adipiscing</a:t>
            </a:r>
            <a:r>
              <a:rPr lang="en-US" altLang="ja-JP" dirty="0"/>
              <a:t> </a:t>
            </a:r>
            <a:r>
              <a:rPr lang="en-US" altLang="ja-JP" dirty="0" err="1"/>
              <a:t>ut</a:t>
            </a:r>
            <a:r>
              <a:rPr lang="en-US" altLang="ja-JP" dirty="0"/>
              <a:t>, </a:t>
            </a:r>
            <a:r>
              <a:rPr lang="en-US" altLang="ja-JP" dirty="0" err="1"/>
              <a:t>ea</a:t>
            </a:r>
            <a:r>
              <a:rPr lang="en-US" altLang="ja-JP" dirty="0"/>
              <a:t> </a:t>
            </a:r>
            <a:r>
              <a:rPr lang="en-US" altLang="ja-JP" dirty="0" err="1"/>
              <a:t>solet</a:t>
            </a:r>
            <a:r>
              <a:rPr lang="en-US" altLang="ja-JP" dirty="0"/>
              <a:t> </a:t>
            </a:r>
            <a:r>
              <a:rPr lang="en-US" altLang="ja-JP" dirty="0" err="1"/>
              <a:t>exerci</a:t>
            </a:r>
            <a:r>
              <a:rPr lang="en-US" altLang="ja-JP" dirty="0"/>
              <a:t> </a:t>
            </a:r>
            <a:r>
              <a:rPr lang="en-US" altLang="ja-JP" dirty="0" err="1"/>
              <a:t>mea</a:t>
            </a:r>
            <a:r>
              <a:rPr lang="en-US" altLang="ja-JP" dirty="0"/>
              <a:t>, ad </a:t>
            </a:r>
            <a:r>
              <a:rPr lang="en-US" altLang="ja-JP" dirty="0" err="1"/>
              <a:t>exerci</a:t>
            </a:r>
            <a:r>
              <a:rPr lang="en-US" altLang="ja-JP" dirty="0"/>
              <a:t> </a:t>
            </a:r>
            <a:r>
              <a:rPr lang="en-US" altLang="ja-JP" dirty="0" err="1"/>
              <a:t>democritum</a:t>
            </a:r>
            <a:r>
              <a:rPr lang="en-US" altLang="ja-JP" dirty="0"/>
              <a:t> </a:t>
            </a:r>
            <a:r>
              <a:rPr lang="en-US" altLang="ja-JP" dirty="0" err="1"/>
              <a:t>eum</a:t>
            </a:r>
            <a:r>
              <a:rPr lang="en-US" altLang="ja-JP" dirty="0"/>
              <a:t>. </a:t>
            </a:r>
            <a:r>
              <a:rPr lang="en-US" altLang="ja-JP" dirty="0" err="1"/>
              <a:t>Elit</a:t>
            </a:r>
            <a:r>
              <a:rPr lang="en-US" altLang="ja-JP" dirty="0"/>
              <a:t> </a:t>
            </a:r>
            <a:r>
              <a:rPr lang="en-US" altLang="ja-JP" dirty="0" err="1"/>
              <a:t>assueverit</a:t>
            </a:r>
            <a:r>
              <a:rPr lang="en-US" altLang="ja-JP" dirty="0"/>
              <a:t> an </a:t>
            </a:r>
            <a:r>
              <a:rPr lang="en-US" altLang="ja-JP" dirty="0" err="1"/>
              <a:t>eos</a:t>
            </a:r>
            <a:r>
              <a:rPr lang="en-US" altLang="ja-JP" dirty="0"/>
              <a:t>, cu </a:t>
            </a:r>
            <a:r>
              <a:rPr lang="en-US" altLang="ja-JP" dirty="0" err="1"/>
              <a:t>nec</a:t>
            </a:r>
            <a:r>
              <a:rPr lang="en-US" altLang="ja-JP" dirty="0"/>
              <a:t> </a:t>
            </a:r>
            <a:r>
              <a:rPr lang="en-US" altLang="ja-JP" dirty="0" err="1"/>
              <a:t>facete</a:t>
            </a:r>
            <a:r>
              <a:rPr lang="en-US" altLang="ja-JP" dirty="0"/>
              <a:t> </a:t>
            </a:r>
            <a:r>
              <a:rPr lang="en-US" altLang="ja-JP" dirty="0" err="1"/>
              <a:t>diceret</a:t>
            </a:r>
            <a:r>
              <a:rPr lang="en-US" altLang="ja-JP" dirty="0"/>
              <a:t>. Qui an </a:t>
            </a:r>
            <a:r>
              <a:rPr lang="en-US" altLang="ja-JP" dirty="0" err="1"/>
              <a:t>deseruisse</a:t>
            </a:r>
            <a:r>
              <a:rPr lang="en-US" altLang="ja-JP" dirty="0"/>
              <a:t> </a:t>
            </a:r>
            <a:r>
              <a:rPr lang="en-US" altLang="ja-JP" dirty="0" err="1"/>
              <a:t>posidonium</a:t>
            </a:r>
            <a:r>
              <a:rPr lang="en-US" altLang="ja-JP" dirty="0"/>
              <a:t>, </a:t>
            </a:r>
            <a:r>
              <a:rPr lang="en-US" altLang="ja-JP" dirty="0" err="1"/>
              <a:t>autem</a:t>
            </a:r>
            <a:r>
              <a:rPr lang="en-US" altLang="ja-JP" dirty="0"/>
              <a:t> </a:t>
            </a:r>
            <a:r>
              <a:rPr lang="en-US" altLang="ja-JP" dirty="0" err="1"/>
              <a:t>eripuit</a:t>
            </a:r>
            <a:r>
              <a:rPr lang="en-US" altLang="ja-JP" dirty="0"/>
              <a:t> </a:t>
            </a:r>
            <a:r>
              <a:rPr lang="en-US" altLang="ja-JP" dirty="0" err="1"/>
              <a:t>principes</a:t>
            </a:r>
            <a:r>
              <a:rPr lang="en-US" altLang="ja-JP" dirty="0"/>
              <a:t> ne </a:t>
            </a:r>
            <a:r>
              <a:rPr lang="en-US" altLang="ja-JP" dirty="0" err="1"/>
              <a:t>eam</a:t>
            </a:r>
            <a:r>
              <a:rPr lang="en-US" altLang="ja-JP" dirty="0"/>
              <a:t>.</a:t>
            </a:r>
            <a:endParaRPr kumimoji="1" lang="ja-JP" altLang="en-US" dirty="0"/>
          </a:p>
        </p:txBody>
      </p:sp>
      <p:sp>
        <p:nvSpPr>
          <p:cNvPr id="13" name="Text Placeholder 12"/>
          <p:cNvSpPr>
            <a:spLocks noGrp="1"/>
          </p:cNvSpPr>
          <p:nvPr>
            <p:ph type="body" sz="quarter" idx="14"/>
          </p:nvPr>
        </p:nvSpPr>
        <p:spPr/>
        <p:txBody>
          <a:bodyPr/>
          <a:lstStyle/>
          <a:p>
            <a:r>
              <a:rPr lang="en-US" altLang="ja-JP" dirty="0"/>
              <a:t>CEO: María Luisa Bemberg</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2225983686"/>
      </p:ext>
    </p:extLst>
  </p:cSld>
  <p:clrMapOvr>
    <a:masterClrMapping/>
  </p:clrMapOvr>
  <mc:AlternateContent xmlns:mc="http://schemas.openxmlformats.org/markup-compatibility/2006">
    <mc:Choice xmlns:p14="http://schemas.microsoft.com/office/powerpoint/2010/main" Requires="p14">
      <p:transition p14:dur="0" advTm="3897"/>
    </mc:Choice>
    <mc:Fallback>
      <p:transition advTm="389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19</a:t>
            </a:fld>
            <a:endParaRPr kumimoji="1" lang="ja-JP" altLang="en-US" dirty="0"/>
          </a:p>
        </p:txBody>
      </p:sp>
      <p:sp>
        <p:nvSpPr>
          <p:cNvPr id="7" name="Title 6"/>
          <p:cNvSpPr>
            <a:spLocks noGrp="1"/>
          </p:cNvSpPr>
          <p:nvPr>
            <p:ph type="title"/>
          </p:nvPr>
        </p:nvSpPr>
        <p:spPr/>
        <p:txBody>
          <a:bodyPr/>
          <a:lstStyle/>
          <a:p>
            <a:r>
              <a:rPr lang="en-US" altLang="ja-JP" dirty="0"/>
              <a:t>Our</a:t>
            </a:r>
            <a:br>
              <a:rPr lang="en-US" altLang="ja-JP" dirty="0"/>
            </a:br>
            <a:r>
              <a:rPr lang="en-US" altLang="ja-JP" dirty="0"/>
              <a:t>company</a:t>
            </a:r>
            <a:endParaRPr kumimoji="1" lang="ja-JP" altLang="en-US" dirty="0"/>
          </a:p>
        </p:txBody>
      </p:sp>
      <p:sp>
        <p:nvSpPr>
          <p:cNvPr id="8" name="Text Placeholder 7"/>
          <p:cNvSpPr>
            <a:spLocks noGrp="1"/>
          </p:cNvSpPr>
          <p:nvPr>
            <p:ph type="body" sz="quarter" idx="12"/>
          </p:nvPr>
        </p:nvSpPr>
        <p:spPr/>
        <p:txBody>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p>
          <a:p>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Duo at </a:t>
            </a:r>
            <a:r>
              <a:rPr lang="en-US" altLang="ja-JP" dirty="0" err="1"/>
              <a:t>facilisi</a:t>
            </a:r>
            <a:r>
              <a:rPr lang="en-US" altLang="ja-JP" dirty="0"/>
              <a:t> </a:t>
            </a:r>
            <a:r>
              <a:rPr lang="en-US" altLang="ja-JP" dirty="0" err="1"/>
              <a:t>maluisset</a:t>
            </a:r>
            <a:r>
              <a:rPr lang="en-US" altLang="ja-JP" dirty="0"/>
              <a:t>, </a:t>
            </a:r>
            <a:r>
              <a:rPr lang="en-US" altLang="ja-JP" dirty="0" err="1"/>
              <a:t>aeque</a:t>
            </a:r>
            <a:r>
              <a:rPr lang="en-US" altLang="ja-JP" dirty="0"/>
              <a:t> </a:t>
            </a:r>
            <a:r>
              <a:rPr lang="en-US" altLang="ja-JP" dirty="0" err="1"/>
              <a:t>iuvaret</a:t>
            </a:r>
            <a:r>
              <a:rPr lang="en-US" altLang="ja-JP" dirty="0"/>
              <a:t> </a:t>
            </a:r>
            <a:r>
              <a:rPr lang="en-US" altLang="ja-JP" dirty="0" err="1"/>
              <a:t>nam</a:t>
            </a:r>
            <a:r>
              <a:rPr lang="en-US" altLang="ja-JP" dirty="0"/>
              <a:t> at. </a:t>
            </a:r>
            <a:r>
              <a:rPr lang="en-US" altLang="ja-JP" dirty="0" err="1"/>
              <a:t>Sed</a:t>
            </a:r>
            <a:r>
              <a:rPr lang="en-US" altLang="ja-JP" dirty="0"/>
              <a:t> an vide </a:t>
            </a:r>
            <a:r>
              <a:rPr lang="en-US" altLang="ja-JP" dirty="0" err="1"/>
              <a:t>populo</a:t>
            </a:r>
            <a:r>
              <a:rPr lang="en-US" altLang="ja-JP" dirty="0"/>
              <a:t>, an </a:t>
            </a:r>
            <a:r>
              <a:rPr lang="en-US" altLang="ja-JP" dirty="0" err="1"/>
              <a:t>nostro</a:t>
            </a:r>
            <a:r>
              <a:rPr lang="en-US" altLang="ja-JP" dirty="0"/>
              <a:t> </a:t>
            </a:r>
            <a:r>
              <a:rPr lang="en-US" altLang="ja-JP" dirty="0" err="1"/>
              <a:t>accusam</a:t>
            </a:r>
            <a:r>
              <a:rPr lang="en-US" altLang="ja-JP" dirty="0"/>
              <a:t> </a:t>
            </a:r>
            <a:r>
              <a:rPr lang="en-US" altLang="ja-JP" dirty="0" err="1"/>
              <a:t>fastidii</a:t>
            </a:r>
            <a:r>
              <a:rPr lang="en-US" altLang="ja-JP" dirty="0"/>
              <a:t> cum, tale </a:t>
            </a:r>
            <a:r>
              <a:rPr lang="en-US" altLang="ja-JP" dirty="0" err="1"/>
              <a:t>purto</a:t>
            </a:r>
            <a:r>
              <a:rPr lang="en-US" altLang="ja-JP" dirty="0"/>
              <a:t> duo in. Nam ad case </a:t>
            </a:r>
            <a:r>
              <a:rPr lang="en-US" altLang="ja-JP" dirty="0" err="1"/>
              <a:t>assum</a:t>
            </a:r>
            <a:r>
              <a:rPr lang="en-US" altLang="ja-JP" dirty="0"/>
              <a:t> </a:t>
            </a:r>
            <a:r>
              <a:rPr lang="en-US" altLang="ja-JP" dirty="0" err="1"/>
              <a:t>dissentiet</a:t>
            </a:r>
            <a:r>
              <a:rPr lang="en-US" altLang="ja-JP" dirty="0"/>
              <a:t>, </a:t>
            </a:r>
            <a:r>
              <a:rPr lang="en-US" altLang="ja-JP" dirty="0" err="1"/>
              <a:t>ullum</a:t>
            </a:r>
            <a:r>
              <a:rPr lang="en-US" altLang="ja-JP" dirty="0"/>
              <a:t> </a:t>
            </a:r>
            <a:r>
              <a:rPr lang="en-US" altLang="ja-JP" dirty="0" err="1"/>
              <a:t>labitur</a:t>
            </a:r>
            <a:r>
              <a:rPr lang="en-US" altLang="ja-JP" dirty="0"/>
              <a:t> </a:t>
            </a:r>
            <a:r>
              <a:rPr lang="en-US" altLang="ja-JP" dirty="0" err="1"/>
              <a:t>ius</a:t>
            </a:r>
            <a:r>
              <a:rPr lang="en-US" altLang="ja-JP" dirty="0"/>
              <a:t> ea.</a:t>
            </a:r>
          </a:p>
          <a:p>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906783798"/>
      </p:ext>
    </p:extLst>
  </p:cSld>
  <p:clrMapOvr>
    <a:masterClrMapping/>
  </p:clrMapOvr>
  <mc:AlternateContent xmlns:mc="http://schemas.openxmlformats.org/markup-compatibility/2006">
    <mc:Choice xmlns:p14="http://schemas.microsoft.com/office/powerpoint/2010/main" Requires="p14">
      <p:transition p14:dur="0" advTm="4029"/>
    </mc:Choice>
    <mc:Fallback>
      <p:transition advTm="402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Title 6"/>
          <p:cNvSpPr>
            <a:spLocks noGrp="1"/>
          </p:cNvSpPr>
          <p:nvPr>
            <p:ph type="title"/>
          </p:nvPr>
        </p:nvSpPr>
        <p:spPr/>
        <p:txBody>
          <a:bodyPr/>
          <a:lstStyle/>
          <a:p>
            <a:r>
              <a:rPr kumimoji="1" lang="en-US" altLang="ja-JP" dirty="0"/>
              <a:t>Polaris</a:t>
            </a:r>
            <a:endParaRPr kumimoji="1" lang="ja-JP" altLang="en-US" dirty="0"/>
          </a:p>
        </p:txBody>
      </p:sp>
      <p:sp>
        <p:nvSpPr>
          <p:cNvPr id="9" name="Text Placeholder 8"/>
          <p:cNvSpPr>
            <a:spLocks noGrp="1"/>
          </p:cNvSpPr>
          <p:nvPr>
            <p:ph type="body" sz="quarter" idx="15"/>
          </p:nvPr>
        </p:nvSpPr>
        <p:spPr/>
        <p:txBody>
          <a:bodyPr/>
          <a:lstStyle/>
          <a:p>
            <a:r>
              <a:rPr lang="en-US" altLang="ja-JP" dirty="0"/>
              <a:t>PowerPoint Template</a:t>
            </a:r>
            <a:endParaRPr kumimoji="1" lang="ja-JP" altLang="en-US" dirty="0"/>
          </a:p>
        </p:txBody>
      </p:sp>
      <p:sp>
        <p:nvSpPr>
          <p:cNvPr id="12" name="Text Placeholder 11"/>
          <p:cNvSpPr>
            <a:spLocks noGrp="1"/>
          </p:cNvSpPr>
          <p:nvPr>
            <p:ph type="body" sz="quarter" idx="16"/>
          </p:nvPr>
        </p:nvSpPr>
        <p:spPr/>
        <p:txBody>
          <a:bodyPr/>
          <a:lstStyle/>
          <a:p>
            <a:r>
              <a:rPr kumimoji="1" lang="en-US" altLang="ja-JP" dirty="0"/>
              <a:t>Jun </a:t>
            </a:r>
            <a:r>
              <a:rPr kumimoji="1" lang="en-US" altLang="ja-JP" dirty="0" err="1"/>
              <a:t>Akizaki</a:t>
            </a:r>
            <a:br>
              <a:rPr kumimoji="1" lang="en-US" altLang="ja-JP" dirty="0"/>
            </a:br>
            <a:r>
              <a:rPr kumimoji="1" lang="en-US" altLang="ja-JP" dirty="0"/>
              <a:t>The Power of PowerPoint – thepopp.com</a:t>
            </a:r>
          </a:p>
        </p:txBody>
      </p:sp>
    </p:spTree>
    <p:extLst>
      <p:ext uri="{BB962C8B-B14F-4D97-AF65-F5344CB8AC3E}">
        <p14:creationId xmlns:p14="http://schemas.microsoft.com/office/powerpoint/2010/main" val="718879278"/>
      </p:ext>
    </p:extLst>
  </p:cSld>
  <p:clrMapOvr>
    <a:masterClrMapping/>
  </p:clrMapOvr>
  <mc:AlternateContent xmlns:mc="http://schemas.openxmlformats.org/markup-compatibility/2006">
    <mc:Choice xmlns:p14="http://schemas.microsoft.com/office/powerpoint/2010/main" Requires="p14">
      <p:transition p14:dur="0" advTm="4842"/>
    </mc:Choice>
    <mc:Fallback>
      <p:transition advTm="484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a:t>
            </a:r>
            <a:br>
              <a:rPr kumimoji="1" lang="en-US" altLang="ja-JP" dirty="0"/>
            </a:br>
            <a:r>
              <a:rPr lang="en-US" altLang="ja-JP" dirty="0"/>
              <a:t>philosophy</a:t>
            </a:r>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In </a:t>
            </a:r>
            <a:r>
              <a:rPr lang="en-US" altLang="ja-JP" dirty="0" err="1"/>
              <a:t>amet</a:t>
            </a:r>
            <a:r>
              <a:rPr lang="en-US" altLang="ja-JP" dirty="0"/>
              <a:t> </a:t>
            </a:r>
            <a:r>
              <a:rPr lang="en-US" altLang="ja-JP" dirty="0" err="1"/>
              <a:t>senserit</a:t>
            </a:r>
            <a:r>
              <a:rPr lang="en-US" altLang="ja-JP" dirty="0"/>
              <a:t> </a:t>
            </a:r>
            <a:r>
              <a:rPr lang="en-US" altLang="ja-JP" dirty="0" err="1"/>
              <a:t>contentiones</a:t>
            </a:r>
            <a:r>
              <a:rPr lang="en-US" altLang="ja-JP" dirty="0"/>
              <a:t> </a:t>
            </a:r>
            <a:r>
              <a:rPr lang="en-US" altLang="ja-JP" dirty="0" err="1"/>
              <a:t>vel</a:t>
            </a:r>
            <a:r>
              <a:rPr lang="en-US" altLang="ja-JP" dirty="0"/>
              <a:t>, </a:t>
            </a:r>
            <a:r>
              <a:rPr lang="en-US" altLang="ja-JP" dirty="0" err="1"/>
              <a:t>nec</a:t>
            </a:r>
            <a:r>
              <a:rPr lang="en-US" altLang="ja-JP" dirty="0"/>
              <a:t> </a:t>
            </a:r>
            <a:r>
              <a:rPr lang="en-US" altLang="ja-JP" dirty="0" err="1"/>
              <a:t>eu</a:t>
            </a:r>
            <a:r>
              <a:rPr lang="en-US" altLang="ja-JP" dirty="0"/>
              <a:t> </a:t>
            </a:r>
            <a:r>
              <a:rPr lang="en-US" altLang="ja-JP" dirty="0" err="1"/>
              <a:t>dolorem</a:t>
            </a:r>
            <a:r>
              <a:rPr lang="en-US" altLang="ja-JP" dirty="0"/>
              <a:t> </a:t>
            </a:r>
            <a:r>
              <a:rPr lang="en-US" altLang="ja-JP" dirty="0" err="1"/>
              <a:t>facilisis</a:t>
            </a:r>
            <a:r>
              <a:rPr lang="en-US" altLang="ja-JP" dirty="0"/>
              <a:t> </a:t>
            </a:r>
            <a:r>
              <a:rPr lang="en-US" altLang="ja-JP" dirty="0" err="1"/>
              <a:t>reformidans</a:t>
            </a:r>
            <a:r>
              <a:rPr lang="en-US" altLang="ja-JP" dirty="0"/>
              <a:t>. No </a:t>
            </a:r>
            <a:r>
              <a:rPr lang="en-US" altLang="ja-JP" dirty="0" err="1"/>
              <a:t>accusam</a:t>
            </a:r>
            <a:r>
              <a:rPr lang="en-US" altLang="ja-JP" dirty="0"/>
              <a:t> </a:t>
            </a:r>
            <a:r>
              <a:rPr lang="en-US" altLang="ja-JP" dirty="0" err="1"/>
              <a:t>tacimates</a:t>
            </a:r>
            <a:r>
              <a:rPr lang="en-US" altLang="ja-JP" dirty="0"/>
              <a:t> </a:t>
            </a:r>
            <a:r>
              <a:rPr lang="en-US" altLang="ja-JP" dirty="0" err="1"/>
              <a:t>aliquando</a:t>
            </a:r>
            <a:r>
              <a:rPr lang="en-US" altLang="ja-JP" dirty="0"/>
              <a:t> </a:t>
            </a:r>
            <a:r>
              <a:rPr lang="en-US" altLang="ja-JP" dirty="0" err="1"/>
              <a:t>sed</a:t>
            </a:r>
            <a:r>
              <a:rPr lang="en-US" altLang="ja-JP" dirty="0"/>
              <a:t>, </a:t>
            </a:r>
            <a:r>
              <a:rPr lang="en-US" altLang="ja-JP" dirty="0" err="1"/>
              <a:t>alii</a:t>
            </a:r>
            <a:r>
              <a:rPr lang="en-US" altLang="ja-JP" dirty="0"/>
              <a:t> </a:t>
            </a:r>
            <a:r>
              <a:rPr lang="en-US" altLang="ja-JP" dirty="0" err="1"/>
              <a:t>saperet</a:t>
            </a:r>
            <a:r>
              <a:rPr lang="en-US" altLang="ja-JP" dirty="0"/>
              <a:t> pro no. Mel </a:t>
            </a:r>
            <a:r>
              <a:rPr lang="en-US" altLang="ja-JP" dirty="0" err="1"/>
              <a:t>epicurei</a:t>
            </a:r>
            <a:r>
              <a:rPr lang="en-US" altLang="ja-JP" dirty="0"/>
              <a:t> </a:t>
            </a:r>
            <a:r>
              <a:rPr lang="en-US" altLang="ja-JP" dirty="0" err="1"/>
              <a:t>accommodare</a:t>
            </a:r>
            <a:r>
              <a:rPr lang="en-US" altLang="ja-JP" dirty="0"/>
              <a:t> ex, has </a:t>
            </a:r>
            <a:r>
              <a:rPr lang="en-US" altLang="ja-JP" dirty="0" err="1"/>
              <a:t>insolens</a:t>
            </a:r>
            <a:r>
              <a:rPr lang="en-US" altLang="ja-JP" dirty="0"/>
              <a:t> </a:t>
            </a:r>
            <a:r>
              <a:rPr lang="en-US" altLang="ja-JP" dirty="0" err="1"/>
              <a:t>posidonium</a:t>
            </a:r>
            <a:r>
              <a:rPr lang="en-US" altLang="ja-JP" dirty="0"/>
              <a:t> ex. Ad vim </a:t>
            </a:r>
            <a:r>
              <a:rPr lang="en-US" altLang="ja-JP" dirty="0" err="1"/>
              <a:t>labitur</a:t>
            </a:r>
            <a:r>
              <a:rPr lang="en-US" altLang="ja-JP" dirty="0"/>
              <a:t> </a:t>
            </a:r>
            <a:r>
              <a:rPr lang="en-US" altLang="ja-JP" dirty="0" err="1"/>
              <a:t>accusam</a:t>
            </a:r>
            <a:r>
              <a:rPr lang="en-US" altLang="ja-JP" dirty="0"/>
              <a:t>. Pro at </a:t>
            </a:r>
            <a:r>
              <a:rPr lang="en-US" altLang="ja-JP" dirty="0" err="1"/>
              <a:t>natum</a:t>
            </a:r>
            <a:r>
              <a:rPr lang="en-US" altLang="ja-JP" dirty="0"/>
              <a:t> nostrum </a:t>
            </a:r>
            <a:r>
              <a:rPr lang="en-US" altLang="ja-JP" dirty="0" err="1"/>
              <a:t>sadipscing</a:t>
            </a:r>
            <a:r>
              <a:rPr lang="en-US" altLang="ja-JP" dirty="0"/>
              <a:t>, </a:t>
            </a:r>
            <a:r>
              <a:rPr lang="en-US" altLang="ja-JP" dirty="0" err="1"/>
              <a:t>te</a:t>
            </a:r>
            <a:r>
              <a:rPr lang="en-US" altLang="ja-JP" dirty="0"/>
              <a:t> quod dicit </a:t>
            </a:r>
            <a:r>
              <a:rPr lang="en-US" altLang="ja-JP" dirty="0" err="1"/>
              <a:t>reprimique</a:t>
            </a:r>
            <a:r>
              <a:rPr lang="en-US" altLang="ja-JP" dirty="0"/>
              <a:t> </a:t>
            </a:r>
            <a:r>
              <a:rPr lang="en-US" altLang="ja-JP" dirty="0" err="1"/>
              <a:t>mei</a:t>
            </a:r>
            <a:r>
              <a:rPr lang="en-US" altLang="ja-JP" dirty="0"/>
              <a:t>, duo </a:t>
            </a:r>
            <a:r>
              <a:rPr lang="en-US" altLang="ja-JP" dirty="0" err="1"/>
              <a:t>ea</a:t>
            </a:r>
            <a:r>
              <a:rPr lang="en-US" altLang="ja-JP" dirty="0"/>
              <a:t> </a:t>
            </a:r>
            <a:r>
              <a:rPr lang="en-US" altLang="ja-JP" dirty="0" err="1"/>
              <a:t>lucilius</a:t>
            </a:r>
            <a:r>
              <a:rPr lang="en-US" altLang="ja-JP" dirty="0"/>
              <a:t> </a:t>
            </a:r>
            <a:r>
              <a:rPr lang="en-US" altLang="ja-JP" dirty="0" err="1"/>
              <a:t>legendos</a:t>
            </a:r>
            <a:r>
              <a:rPr lang="en-US" altLang="ja-JP" dirty="0"/>
              <a:t>.</a:t>
            </a:r>
          </a:p>
        </p:txBody>
      </p:sp>
      <p:sp>
        <p:nvSpPr>
          <p:cNvPr id="2" name="Text Placeholder 1"/>
          <p:cNvSpPr>
            <a:spLocks noGrp="1"/>
          </p:cNvSpPr>
          <p:nvPr>
            <p:ph type="body" sz="quarter" idx="14"/>
          </p:nvPr>
        </p:nvSpPr>
        <p:spPr/>
        <p:txBody>
          <a:bodyPr/>
          <a:lstStyle/>
          <a:p>
            <a:r>
              <a:rPr kumimoji="1" lang="en-US" altLang="ja-JP" dirty="0"/>
              <a:t>Simple and effective</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20</a:t>
            </a:fld>
            <a:endParaRPr kumimoji="1" lang="ja-JP" altLang="en-US" dirty="0"/>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075938069"/>
      </p:ext>
    </p:extLst>
  </p:cSld>
  <p:clrMapOvr>
    <a:masterClrMapping/>
  </p:clrMapOvr>
  <mc:AlternateContent xmlns:mc="http://schemas.openxmlformats.org/markup-compatibility/2006">
    <mc:Choice xmlns:p14="http://schemas.microsoft.com/office/powerpoint/2010/main" Requires="p14">
      <p:transition p14:dur="0" advTm="4751"/>
    </mc:Choice>
    <mc:Fallback>
      <p:transition advTm="475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7" name="Slide Number Placeholder 6"/>
          <p:cNvSpPr>
            <a:spLocks noGrp="1"/>
          </p:cNvSpPr>
          <p:nvPr>
            <p:ph type="sldNum" sz="quarter" idx="11"/>
          </p:nvPr>
        </p:nvSpPr>
        <p:spPr/>
        <p:txBody>
          <a:bodyPr/>
          <a:lstStyle/>
          <a:p>
            <a:fld id="{B54AD89C-DF1E-4948-B597-5DD47B34A9CA}" type="slidenum">
              <a:rPr kumimoji="1" lang="ja-JP" altLang="en-US" smtClean="0"/>
              <a:pPr/>
              <a:t>21</a:t>
            </a:fld>
            <a:endParaRPr kumimoji="1" lang="ja-JP" altLang="en-US" dirty="0"/>
          </a:p>
        </p:txBody>
      </p:sp>
      <p:sp>
        <p:nvSpPr>
          <p:cNvPr id="8" name="Title 7"/>
          <p:cNvSpPr>
            <a:spLocks noGrp="1"/>
          </p:cNvSpPr>
          <p:nvPr>
            <p:ph type="title"/>
          </p:nvPr>
        </p:nvSpPr>
        <p:spPr/>
        <p:txBody>
          <a:bodyPr/>
          <a:lstStyle/>
          <a:p>
            <a:r>
              <a:rPr kumimoji="1" lang="en-US" altLang="ja-JP" dirty="0"/>
              <a:t>Team</a:t>
            </a:r>
            <a:br>
              <a:rPr kumimoji="1" lang="en-US" altLang="ja-JP" dirty="0"/>
            </a:br>
            <a:r>
              <a:rPr lang="en-US" altLang="ja-JP" dirty="0"/>
              <a:t>building</a:t>
            </a:r>
            <a:endParaRPr kumimoji="1" lang="ja-JP" altLang="en-US" dirty="0"/>
          </a:p>
        </p:txBody>
      </p:sp>
      <p:sp>
        <p:nvSpPr>
          <p:cNvPr id="10" name="Text Placeholder 9"/>
          <p:cNvSpPr>
            <a:spLocks noGrp="1"/>
          </p:cNvSpPr>
          <p:nvPr>
            <p:ph type="body" sz="quarter" idx="15"/>
          </p:nvPr>
        </p:nvSpPr>
        <p:spPr/>
        <p:txBody>
          <a:bodyPr>
            <a:normAutofit/>
          </a:bodyPr>
          <a:lstStyle/>
          <a:p>
            <a:r>
              <a:rPr lang="pt-BR" altLang="ja-JP" dirty="0"/>
              <a:t>Fierent senserit vix ad, audiam urbanitas sadipscing ad pri, pro tamquam quaeque an. Probatus salutandi an sed, eros ubique intellegat pro ex. Ea ius illud partiendo dissentias. Cu alii minimum mei, mel fierent explicari similique ea, cum audiam alienum indoctum cu. Ne oblique delicata his, ex quis feugait ocurreret sit, zril saepe persequeris ius id. Ad velit gubergren suscipiantur vim, nam no legere iuvaret. An tacimates pertinacia duo, duo oporteat intellegebat an, paulo facilisi maiestatis vis ne. Nostro platonem conceptam te pri, et ludus quaerendum mea. Ea nec integre omittam, nam ei utamur principes mediocritatem. Est suas definiebas ea, in usu natum bonorum indoctum. </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2398676508"/>
      </p:ext>
    </p:extLst>
  </p:cSld>
  <p:clrMapOvr>
    <a:masterClrMapping/>
  </p:clrMapOvr>
  <mc:AlternateContent xmlns:mc="http://schemas.openxmlformats.org/markup-compatibility/2006">
    <mc:Choice xmlns:p14="http://schemas.microsoft.com/office/powerpoint/2010/main" Requires="p14">
      <p:transition p14:dur="0" advTm="4098"/>
    </mc:Choice>
    <mc:Fallback>
      <p:transition advTm="409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22</a:t>
            </a:fld>
            <a:endParaRPr kumimoji="1" lang="ja-JP" altLang="en-US" dirty="0"/>
          </a:p>
        </p:txBody>
      </p:sp>
      <p:sp>
        <p:nvSpPr>
          <p:cNvPr id="7" name="Title 6"/>
          <p:cNvSpPr>
            <a:spLocks noGrp="1"/>
          </p:cNvSpPr>
          <p:nvPr>
            <p:ph type="title"/>
          </p:nvPr>
        </p:nvSpPr>
        <p:spPr/>
        <p:txBody>
          <a:bodyPr>
            <a:normAutofit/>
          </a:bodyPr>
          <a:lstStyle/>
          <a:p>
            <a:r>
              <a:rPr lang="en-US" altLang="ja-JP" dirty="0"/>
              <a:t>Our brains</a:t>
            </a:r>
            <a:endParaRPr kumimoji="1" lang="ja-JP" altLang="en-US" dirty="0"/>
          </a:p>
        </p:txBody>
      </p:sp>
      <p:sp>
        <p:nvSpPr>
          <p:cNvPr id="8" name="Text Placeholder 7"/>
          <p:cNvSpPr>
            <a:spLocks noGrp="1"/>
          </p:cNvSpPr>
          <p:nvPr>
            <p:ph type="body" sz="quarter" idx="12"/>
          </p:nvPr>
        </p:nvSpPr>
        <p:spPr/>
        <p:txBody>
          <a:bodyPr/>
          <a:lstStyle/>
          <a:p>
            <a:r>
              <a:rPr lang="en-US" altLang="ja-JP" dirty="0" err="1"/>
              <a:t>Enim</a:t>
            </a:r>
            <a:r>
              <a:rPr lang="en-US" altLang="ja-JP" dirty="0"/>
              <a:t> </a:t>
            </a:r>
            <a:r>
              <a:rPr lang="en-US" altLang="ja-JP" dirty="0" err="1"/>
              <a:t>decore</a:t>
            </a:r>
            <a:r>
              <a:rPr lang="en-US" altLang="ja-JP" dirty="0"/>
              <a:t> in </a:t>
            </a:r>
            <a:r>
              <a:rPr lang="en-US" altLang="ja-JP" dirty="0" err="1"/>
              <a:t>sed</a:t>
            </a:r>
            <a:r>
              <a:rPr lang="en-US" altLang="ja-JP" dirty="0"/>
              <a:t>, sit </a:t>
            </a:r>
            <a:r>
              <a:rPr lang="en-US" altLang="ja-JP" dirty="0" err="1"/>
              <a:t>diam</a:t>
            </a:r>
            <a:r>
              <a:rPr lang="en-US" altLang="ja-JP" dirty="0"/>
              <a:t> consul </a:t>
            </a:r>
            <a:r>
              <a:rPr lang="en-US" altLang="ja-JP" dirty="0" err="1"/>
              <a:t>epicuri</a:t>
            </a:r>
            <a:r>
              <a:rPr lang="en-US" altLang="ja-JP" dirty="0"/>
              <a:t> </a:t>
            </a:r>
            <a:r>
              <a:rPr lang="en-US" altLang="ja-JP" dirty="0" err="1"/>
              <a:t>ei</a:t>
            </a:r>
            <a:r>
              <a:rPr lang="en-US" altLang="ja-JP" dirty="0"/>
              <a:t>. </a:t>
            </a:r>
            <a:r>
              <a:rPr lang="en-US" altLang="ja-JP" dirty="0" err="1"/>
              <a:t>Cibo</a:t>
            </a:r>
            <a:r>
              <a:rPr lang="en-US" altLang="ja-JP" dirty="0"/>
              <a:t> dicta </a:t>
            </a:r>
            <a:r>
              <a:rPr lang="en-US" altLang="ja-JP" dirty="0" err="1"/>
              <a:t>eos</a:t>
            </a:r>
            <a:r>
              <a:rPr lang="en-US" altLang="ja-JP" dirty="0"/>
              <a:t> </a:t>
            </a:r>
            <a:r>
              <a:rPr lang="en-US" altLang="ja-JP" dirty="0" err="1"/>
              <a:t>eu</a:t>
            </a:r>
            <a:r>
              <a:rPr lang="en-US" altLang="ja-JP" dirty="0"/>
              <a:t>, an </a:t>
            </a:r>
            <a:r>
              <a:rPr lang="en-US" altLang="ja-JP" dirty="0" err="1"/>
              <a:t>odio</a:t>
            </a:r>
            <a:r>
              <a:rPr lang="en-US" altLang="ja-JP" dirty="0"/>
              <a:t> </a:t>
            </a:r>
            <a:r>
              <a:rPr lang="en-US" altLang="ja-JP" dirty="0" err="1"/>
              <a:t>iudicabit</a:t>
            </a:r>
            <a:r>
              <a:rPr lang="en-US" altLang="ja-JP" dirty="0"/>
              <a:t> </a:t>
            </a:r>
            <a:r>
              <a:rPr lang="en-US" altLang="ja-JP" dirty="0" err="1"/>
              <a:t>vel</a:t>
            </a:r>
            <a:r>
              <a:rPr lang="en-US" altLang="ja-JP" dirty="0"/>
              <a:t>, </a:t>
            </a:r>
            <a:r>
              <a:rPr lang="en-US" altLang="ja-JP" dirty="0" err="1"/>
              <a:t>assueverit</a:t>
            </a:r>
            <a:r>
              <a:rPr lang="en-US" altLang="ja-JP" dirty="0"/>
              <a:t> </a:t>
            </a:r>
            <a:r>
              <a:rPr lang="en-US" altLang="ja-JP" dirty="0" err="1"/>
              <a:t>deterruisset</a:t>
            </a:r>
            <a:r>
              <a:rPr lang="en-US" altLang="ja-JP" dirty="0"/>
              <a:t> </a:t>
            </a:r>
            <a:r>
              <a:rPr lang="en-US" altLang="ja-JP" dirty="0" err="1"/>
              <a:t>te</a:t>
            </a:r>
            <a:r>
              <a:rPr lang="en-US" altLang="ja-JP" dirty="0"/>
              <a:t> est. Cu </a:t>
            </a:r>
            <a:r>
              <a:rPr lang="en-US" altLang="ja-JP" dirty="0" err="1"/>
              <a:t>tractatos</a:t>
            </a:r>
            <a:r>
              <a:rPr lang="en-US" altLang="ja-JP" dirty="0"/>
              <a:t> </a:t>
            </a:r>
            <a:r>
              <a:rPr lang="en-US" altLang="ja-JP" dirty="0" err="1"/>
              <a:t>constituam</a:t>
            </a:r>
            <a:r>
              <a:rPr lang="en-US" altLang="ja-JP" dirty="0"/>
              <a:t> </a:t>
            </a:r>
            <a:r>
              <a:rPr lang="en-US" altLang="ja-JP" dirty="0" err="1"/>
              <a:t>vix</a:t>
            </a:r>
            <a:r>
              <a:rPr lang="en-US" altLang="ja-JP" dirty="0"/>
              <a:t>.</a:t>
            </a:r>
            <a:endParaRPr kumimoji="1" lang="ja-JP" altLang="en-US" dirty="0"/>
          </a:p>
        </p:txBody>
      </p:sp>
      <p:sp>
        <p:nvSpPr>
          <p:cNvPr id="10" name="Text Placeholder 9"/>
          <p:cNvSpPr>
            <a:spLocks noGrp="1"/>
          </p:cNvSpPr>
          <p:nvPr>
            <p:ph type="body" sz="quarter" idx="14"/>
          </p:nvPr>
        </p:nvSpPr>
        <p:spPr/>
        <p:txBody>
          <a:bodyPr/>
          <a:lstStyle/>
          <a:p>
            <a:r>
              <a:rPr lang="en-US" altLang="ja-JP" dirty="0"/>
              <a:t>Michael Bay</a:t>
            </a:r>
          </a:p>
        </p:txBody>
      </p:sp>
      <p:sp>
        <p:nvSpPr>
          <p:cNvPr id="11" name="Text Placeholder 10"/>
          <p:cNvSpPr>
            <a:spLocks noGrp="1"/>
          </p:cNvSpPr>
          <p:nvPr>
            <p:ph type="body" sz="quarter" idx="15"/>
          </p:nvPr>
        </p:nvSpPr>
        <p:spPr/>
        <p:txBody>
          <a:bodyPr/>
          <a:lstStyle/>
          <a:p>
            <a:r>
              <a:rPr kumimoji="1" lang="en-US" altLang="ja-JP" dirty="0"/>
              <a:t>Meet our awesome members</a:t>
            </a:r>
            <a:endParaRPr kumimoji="1" lang="ja-JP" altLang="en-US" dirty="0"/>
          </a:p>
        </p:txBody>
      </p:sp>
      <p:sp>
        <p:nvSpPr>
          <p:cNvPr id="13" name="Text Placeholder 12"/>
          <p:cNvSpPr>
            <a:spLocks noGrp="1"/>
          </p:cNvSpPr>
          <p:nvPr>
            <p:ph type="body" sz="quarter" idx="17"/>
          </p:nvPr>
        </p:nvSpPr>
        <p:spPr/>
        <p:txBody>
          <a:bodyPr/>
          <a:lstStyle/>
          <a:p>
            <a:r>
              <a:rPr lang="en-US" altLang="ja-JP" dirty="0"/>
              <a:t>An has posse </a:t>
            </a:r>
            <a:r>
              <a:rPr lang="en-US" altLang="ja-JP" dirty="0" err="1"/>
              <a:t>tation</a:t>
            </a:r>
            <a:r>
              <a:rPr lang="en-US" altLang="ja-JP" dirty="0"/>
              <a:t>, </a:t>
            </a:r>
            <a:r>
              <a:rPr lang="en-US" altLang="ja-JP" dirty="0" err="1"/>
              <a:t>legere</a:t>
            </a:r>
            <a:r>
              <a:rPr lang="en-US" altLang="ja-JP" dirty="0"/>
              <a:t> </a:t>
            </a:r>
            <a:r>
              <a:rPr lang="en-US" altLang="ja-JP" dirty="0" err="1"/>
              <a:t>facete</a:t>
            </a:r>
            <a:r>
              <a:rPr lang="en-US" altLang="ja-JP" dirty="0"/>
              <a:t> an </a:t>
            </a:r>
            <a:r>
              <a:rPr lang="en-US" altLang="ja-JP" dirty="0" err="1"/>
              <a:t>vix</a:t>
            </a:r>
            <a:r>
              <a:rPr lang="en-US" altLang="ja-JP" dirty="0"/>
              <a:t>. </a:t>
            </a:r>
            <a:r>
              <a:rPr lang="en-US" altLang="ja-JP" dirty="0" err="1"/>
              <a:t>Ei</a:t>
            </a:r>
            <a:r>
              <a:rPr lang="en-US" altLang="ja-JP" dirty="0"/>
              <a:t> his </a:t>
            </a:r>
            <a:r>
              <a:rPr lang="en-US" altLang="ja-JP" dirty="0" err="1"/>
              <a:t>ubique</a:t>
            </a:r>
            <a:r>
              <a:rPr lang="en-US" altLang="ja-JP" dirty="0"/>
              <a:t> </a:t>
            </a:r>
            <a:r>
              <a:rPr lang="en-US" altLang="ja-JP" dirty="0" err="1"/>
              <a:t>evertitur</a:t>
            </a:r>
            <a:r>
              <a:rPr lang="en-US" altLang="ja-JP" dirty="0"/>
              <a:t>, </a:t>
            </a:r>
            <a:r>
              <a:rPr lang="en-US" altLang="ja-JP" dirty="0" err="1"/>
              <a:t>ea</a:t>
            </a:r>
            <a:r>
              <a:rPr lang="en-US" altLang="ja-JP" dirty="0"/>
              <a:t> vim </a:t>
            </a:r>
            <a:r>
              <a:rPr lang="en-US" altLang="ja-JP" dirty="0" err="1"/>
              <a:t>qualisque</a:t>
            </a:r>
            <a:r>
              <a:rPr lang="en-US" altLang="ja-JP" dirty="0"/>
              <a:t> </a:t>
            </a:r>
            <a:r>
              <a:rPr lang="en-US" altLang="ja-JP" dirty="0" err="1"/>
              <a:t>imperdiet</a:t>
            </a:r>
            <a:r>
              <a:rPr lang="en-US" altLang="ja-JP" dirty="0"/>
              <a:t>, at </a:t>
            </a:r>
            <a:r>
              <a:rPr lang="en-US" altLang="ja-JP" dirty="0" err="1"/>
              <a:t>alii</a:t>
            </a:r>
            <a:r>
              <a:rPr lang="en-US" altLang="ja-JP" dirty="0"/>
              <a:t> </a:t>
            </a:r>
            <a:r>
              <a:rPr lang="en-US" altLang="ja-JP" dirty="0" err="1"/>
              <a:t>inimicus</a:t>
            </a:r>
            <a:r>
              <a:rPr lang="en-US" altLang="ja-JP" dirty="0"/>
              <a:t> has. </a:t>
            </a:r>
            <a:r>
              <a:rPr lang="en-US" altLang="ja-JP" dirty="0" err="1"/>
              <a:t>Saepe</a:t>
            </a:r>
            <a:r>
              <a:rPr lang="en-US" altLang="ja-JP" dirty="0"/>
              <a:t> </a:t>
            </a:r>
            <a:r>
              <a:rPr lang="en-US" altLang="ja-JP" dirty="0" err="1"/>
              <a:t>soleat</a:t>
            </a:r>
            <a:r>
              <a:rPr lang="en-US" altLang="ja-JP" dirty="0"/>
              <a:t> </a:t>
            </a:r>
            <a:r>
              <a:rPr lang="en-US" altLang="ja-JP" dirty="0" err="1"/>
              <a:t>albucius</a:t>
            </a:r>
            <a:r>
              <a:rPr lang="en-US" altLang="ja-JP" dirty="0"/>
              <a:t> </a:t>
            </a:r>
            <a:r>
              <a:rPr lang="en-US" altLang="ja-JP" dirty="0" err="1"/>
              <a:t>eu</a:t>
            </a:r>
            <a:r>
              <a:rPr lang="en-US" altLang="ja-JP" dirty="0"/>
              <a:t> per.</a:t>
            </a:r>
            <a:endParaRPr kumimoji="1" lang="ja-JP" altLang="en-US" dirty="0"/>
          </a:p>
        </p:txBody>
      </p:sp>
      <p:sp>
        <p:nvSpPr>
          <p:cNvPr id="14" name="Text Placeholder 13"/>
          <p:cNvSpPr>
            <a:spLocks noGrp="1"/>
          </p:cNvSpPr>
          <p:nvPr>
            <p:ph type="body" sz="quarter" idx="18"/>
          </p:nvPr>
        </p:nvSpPr>
        <p:spPr/>
        <p:txBody>
          <a:bodyPr/>
          <a:lstStyle/>
          <a:p>
            <a:r>
              <a:rPr lang="en-US" altLang="ja-JP" dirty="0"/>
              <a:t>Jane Arden</a:t>
            </a:r>
          </a:p>
        </p:txBody>
      </p:sp>
      <p:sp>
        <p:nvSpPr>
          <p:cNvPr id="16" name="Text Placeholder 15"/>
          <p:cNvSpPr>
            <a:spLocks noGrp="1"/>
          </p:cNvSpPr>
          <p:nvPr>
            <p:ph type="body" sz="quarter" idx="20"/>
          </p:nvPr>
        </p:nvSpPr>
        <p:spPr/>
        <p:txBody>
          <a:bodyPr/>
          <a:lstStyle/>
          <a:p>
            <a:r>
              <a:rPr lang="en-US" altLang="ja-JP" dirty="0" err="1"/>
              <a:t>Nibh</a:t>
            </a:r>
            <a:r>
              <a:rPr lang="en-US" altLang="ja-JP" dirty="0"/>
              <a:t> </a:t>
            </a:r>
            <a:r>
              <a:rPr lang="en-US" altLang="ja-JP" dirty="0" err="1"/>
              <a:t>movet</a:t>
            </a:r>
            <a:r>
              <a:rPr lang="en-US" altLang="ja-JP" dirty="0"/>
              <a:t> </a:t>
            </a:r>
            <a:r>
              <a:rPr lang="en-US" altLang="ja-JP" dirty="0" err="1"/>
              <a:t>adipiscing</a:t>
            </a:r>
            <a:r>
              <a:rPr lang="en-US" altLang="ja-JP" dirty="0"/>
              <a:t> </a:t>
            </a:r>
            <a:r>
              <a:rPr lang="en-US" altLang="ja-JP" dirty="0" err="1"/>
              <a:t>eam</a:t>
            </a:r>
            <a:r>
              <a:rPr lang="en-US" altLang="ja-JP" dirty="0"/>
              <a:t> ad, ad </a:t>
            </a:r>
            <a:r>
              <a:rPr lang="en-US" altLang="ja-JP" dirty="0" err="1"/>
              <a:t>iuvaret</a:t>
            </a:r>
            <a:r>
              <a:rPr lang="en-US" altLang="ja-JP" dirty="0"/>
              <a:t> </a:t>
            </a:r>
            <a:r>
              <a:rPr lang="en-US" altLang="ja-JP" dirty="0" err="1"/>
              <a:t>honestatis</a:t>
            </a:r>
            <a:r>
              <a:rPr lang="en-US" altLang="ja-JP" dirty="0"/>
              <a:t> </a:t>
            </a:r>
            <a:r>
              <a:rPr lang="en-US" altLang="ja-JP" dirty="0" err="1"/>
              <a:t>mel</a:t>
            </a:r>
            <a:r>
              <a:rPr lang="en-US" altLang="ja-JP" dirty="0"/>
              <a:t>. Nam </a:t>
            </a:r>
            <a:r>
              <a:rPr lang="en-US" altLang="ja-JP" dirty="0" err="1"/>
              <a:t>ei</a:t>
            </a:r>
            <a:r>
              <a:rPr lang="en-US" altLang="ja-JP" dirty="0"/>
              <a:t> </a:t>
            </a:r>
            <a:r>
              <a:rPr lang="en-US" altLang="ja-JP" dirty="0" err="1"/>
              <a:t>diceret</a:t>
            </a:r>
            <a:r>
              <a:rPr lang="en-US" altLang="ja-JP" dirty="0"/>
              <a:t> </a:t>
            </a:r>
            <a:r>
              <a:rPr lang="en-US" altLang="ja-JP" dirty="0" err="1"/>
              <a:t>repudiare</a:t>
            </a:r>
            <a:r>
              <a:rPr lang="en-US" altLang="ja-JP" dirty="0"/>
              <a:t>. At </a:t>
            </a:r>
            <a:r>
              <a:rPr lang="en-US" altLang="ja-JP" dirty="0" err="1"/>
              <a:t>ius</a:t>
            </a:r>
            <a:r>
              <a:rPr lang="en-US" altLang="ja-JP" dirty="0"/>
              <a:t> </a:t>
            </a:r>
            <a:r>
              <a:rPr lang="en-US" altLang="ja-JP" dirty="0" err="1"/>
              <a:t>aliquid</a:t>
            </a:r>
            <a:r>
              <a:rPr lang="en-US" altLang="ja-JP" dirty="0"/>
              <a:t> </a:t>
            </a:r>
            <a:r>
              <a:rPr lang="en-US" altLang="ja-JP" dirty="0" err="1"/>
              <a:t>dignissim</a:t>
            </a:r>
            <a:r>
              <a:rPr lang="en-US" altLang="ja-JP" dirty="0"/>
              <a:t> </a:t>
            </a:r>
            <a:r>
              <a:rPr lang="en-US" altLang="ja-JP" dirty="0" err="1"/>
              <a:t>aliquando</a:t>
            </a:r>
            <a:r>
              <a:rPr lang="en-US" altLang="ja-JP" dirty="0"/>
              <a:t>. </a:t>
            </a:r>
            <a:r>
              <a:rPr lang="en-US" altLang="ja-JP" dirty="0" err="1"/>
              <a:t>Te</a:t>
            </a:r>
            <a:r>
              <a:rPr lang="en-US" altLang="ja-JP" dirty="0"/>
              <a:t> consul </a:t>
            </a:r>
            <a:r>
              <a:rPr lang="en-US" altLang="ja-JP" dirty="0" err="1"/>
              <a:t>oporteat</a:t>
            </a:r>
            <a:r>
              <a:rPr lang="en-US" altLang="ja-JP" dirty="0"/>
              <a:t> </a:t>
            </a:r>
            <a:r>
              <a:rPr lang="en-US" altLang="ja-JP" dirty="0" err="1"/>
              <a:t>pri</a:t>
            </a:r>
            <a:r>
              <a:rPr lang="en-US" altLang="ja-JP" dirty="0"/>
              <a:t>, </a:t>
            </a:r>
            <a:r>
              <a:rPr lang="en-US" altLang="ja-JP" dirty="0" err="1"/>
              <a:t>invenire</a:t>
            </a:r>
            <a:r>
              <a:rPr lang="en-US" altLang="ja-JP" dirty="0"/>
              <a:t> </a:t>
            </a:r>
            <a:r>
              <a:rPr lang="en-US" altLang="ja-JP" dirty="0" err="1"/>
              <a:t>interesset</a:t>
            </a:r>
            <a:r>
              <a:rPr lang="en-US" altLang="ja-JP" dirty="0"/>
              <a:t> </a:t>
            </a:r>
            <a:r>
              <a:rPr lang="en-US" altLang="ja-JP" dirty="0" err="1"/>
              <a:t>eos</a:t>
            </a:r>
            <a:r>
              <a:rPr lang="en-US" altLang="ja-JP" dirty="0"/>
              <a:t> </a:t>
            </a:r>
            <a:r>
              <a:rPr lang="en-US" altLang="ja-JP" dirty="0" err="1"/>
              <a:t>te</a:t>
            </a:r>
            <a:r>
              <a:rPr lang="en-US" altLang="ja-JP" dirty="0"/>
              <a:t>.</a:t>
            </a:r>
            <a:endParaRPr kumimoji="1" lang="ja-JP" altLang="en-US" dirty="0"/>
          </a:p>
        </p:txBody>
      </p:sp>
      <p:sp>
        <p:nvSpPr>
          <p:cNvPr id="17" name="Text Placeholder 16"/>
          <p:cNvSpPr>
            <a:spLocks noGrp="1"/>
          </p:cNvSpPr>
          <p:nvPr>
            <p:ph type="body" sz="quarter" idx="21"/>
          </p:nvPr>
        </p:nvSpPr>
        <p:spPr/>
        <p:txBody>
          <a:bodyPr/>
          <a:lstStyle/>
          <a:p>
            <a:r>
              <a:rPr lang="en-US" altLang="ja-JP" dirty="0"/>
              <a:t>George Abbott</a:t>
            </a:r>
          </a:p>
        </p:txBody>
      </p:sp>
      <p:sp>
        <p:nvSpPr>
          <p:cNvPr id="21" name="Text Placeholder 20"/>
          <p:cNvSpPr>
            <a:spLocks noGrp="1"/>
          </p:cNvSpPr>
          <p:nvPr>
            <p:ph type="body" sz="quarter" idx="22"/>
          </p:nvPr>
        </p:nvSpPr>
        <p:spPr/>
        <p:txBody>
          <a:bodyPr/>
          <a:lstStyle/>
          <a:p>
            <a:r>
              <a:rPr kumimoji="1" lang="en-US" altLang="ja-JP" dirty="0"/>
              <a:t>Creative director</a:t>
            </a:r>
            <a:endParaRPr kumimoji="1" lang="ja-JP" altLang="en-US" dirty="0"/>
          </a:p>
        </p:txBody>
      </p:sp>
      <p:sp>
        <p:nvSpPr>
          <p:cNvPr id="22" name="Text Placeholder 21"/>
          <p:cNvSpPr>
            <a:spLocks noGrp="1"/>
          </p:cNvSpPr>
          <p:nvPr>
            <p:ph type="body" sz="quarter" idx="23"/>
          </p:nvPr>
        </p:nvSpPr>
        <p:spPr/>
        <p:txBody>
          <a:bodyPr/>
          <a:lstStyle/>
          <a:p>
            <a:r>
              <a:rPr lang="en-US" altLang="ja-JP" dirty="0"/>
              <a:t>Graphic design lead</a:t>
            </a:r>
            <a:endParaRPr kumimoji="1" lang="ja-JP" altLang="en-US" dirty="0"/>
          </a:p>
        </p:txBody>
      </p:sp>
      <p:sp>
        <p:nvSpPr>
          <p:cNvPr id="23" name="Text Placeholder 22"/>
          <p:cNvSpPr>
            <a:spLocks noGrp="1"/>
          </p:cNvSpPr>
          <p:nvPr>
            <p:ph type="body" sz="quarter" idx="24"/>
          </p:nvPr>
        </p:nvSpPr>
        <p:spPr/>
        <p:txBody>
          <a:bodyPr/>
          <a:lstStyle/>
          <a:p>
            <a:r>
              <a:rPr kumimoji="1" lang="en-US" altLang="ja-JP" dirty="0"/>
              <a:t>UX specialist</a:t>
            </a:r>
            <a:endParaRPr kumimoji="1" lang="ja-JP" altLang="en-US" dirty="0"/>
          </a:p>
        </p:txBody>
      </p:sp>
      <p:sp>
        <p:nvSpPr>
          <p:cNvPr id="4" name="Picture Placeholder 3"/>
          <p:cNvSpPr>
            <a:spLocks noGrp="1"/>
          </p:cNvSpPr>
          <p:nvPr>
            <p:ph type="pic" sz="quarter" idx="13"/>
          </p:nvPr>
        </p:nvSpPr>
        <p:spPr/>
      </p:sp>
      <p:sp>
        <p:nvSpPr>
          <p:cNvPr id="5" name="Picture Placeholder 4"/>
          <p:cNvSpPr>
            <a:spLocks noGrp="1"/>
          </p:cNvSpPr>
          <p:nvPr>
            <p:ph type="pic" sz="quarter" idx="16"/>
          </p:nvPr>
        </p:nvSpPr>
        <p:spPr/>
      </p:sp>
      <p:sp>
        <p:nvSpPr>
          <p:cNvPr id="6" name="Picture Placeholder 5"/>
          <p:cNvSpPr>
            <a:spLocks noGrp="1"/>
          </p:cNvSpPr>
          <p:nvPr>
            <p:ph type="pic" sz="quarter" idx="19"/>
          </p:nvPr>
        </p:nvSpPr>
        <p:spPr/>
      </p:sp>
    </p:spTree>
    <p:extLst>
      <p:ext uri="{BB962C8B-B14F-4D97-AF65-F5344CB8AC3E}">
        <p14:creationId xmlns:p14="http://schemas.microsoft.com/office/powerpoint/2010/main" val="372832746"/>
      </p:ext>
    </p:extLst>
  </p:cSld>
  <p:clrMapOvr>
    <a:masterClrMapping/>
  </p:clrMapOvr>
  <mc:AlternateContent xmlns:mc="http://schemas.openxmlformats.org/markup-compatibility/2006">
    <mc:Choice xmlns:p14="http://schemas.microsoft.com/office/powerpoint/2010/main" Requires="p14">
      <p:transition p14:dur="0" advTm="10518"/>
    </mc:Choice>
    <mc:Fallback>
      <p:transition advTm="1051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23</a:t>
            </a:fld>
            <a:endParaRPr kumimoji="1" lang="ja-JP" altLang="en-US" dirty="0"/>
          </a:p>
        </p:txBody>
      </p:sp>
      <p:sp>
        <p:nvSpPr>
          <p:cNvPr id="20" name="Text Placeholder 19"/>
          <p:cNvSpPr>
            <a:spLocks noGrp="1"/>
          </p:cNvSpPr>
          <p:nvPr>
            <p:ph type="body" sz="quarter" idx="17"/>
          </p:nvPr>
        </p:nvSpPr>
        <p:spPr/>
        <p:txBody>
          <a:bodyPr/>
          <a:lstStyle/>
          <a:p>
            <a:r>
              <a:rPr lang="en-US" altLang="ja-JP" dirty="0"/>
              <a:t>Et quo </a:t>
            </a:r>
            <a:r>
              <a:rPr lang="en-US" altLang="ja-JP" dirty="0" err="1"/>
              <a:t>alii</a:t>
            </a:r>
            <a:r>
              <a:rPr lang="en-US" altLang="ja-JP" dirty="0"/>
              <a:t> </a:t>
            </a:r>
            <a:r>
              <a:rPr lang="en-US" altLang="ja-JP" dirty="0" err="1"/>
              <a:t>dicant</a:t>
            </a:r>
            <a:r>
              <a:rPr lang="en-US" altLang="ja-JP" dirty="0"/>
              <a:t>, </a:t>
            </a:r>
            <a:r>
              <a:rPr lang="en-US" altLang="ja-JP" dirty="0" err="1"/>
              <a:t>ei</a:t>
            </a:r>
            <a:r>
              <a:rPr lang="en-US" altLang="ja-JP" dirty="0"/>
              <a:t> </a:t>
            </a:r>
            <a:r>
              <a:rPr lang="en-US" altLang="ja-JP" dirty="0" err="1"/>
              <a:t>soluta</a:t>
            </a:r>
            <a:r>
              <a:rPr lang="en-US" altLang="ja-JP" dirty="0"/>
              <a:t> </a:t>
            </a:r>
            <a:r>
              <a:rPr lang="en-US" altLang="ja-JP" dirty="0" err="1"/>
              <a:t>verear</a:t>
            </a:r>
            <a:r>
              <a:rPr lang="en-US" altLang="ja-JP" dirty="0"/>
              <a:t> </a:t>
            </a:r>
            <a:r>
              <a:rPr lang="en-US" altLang="ja-JP" dirty="0" err="1"/>
              <a:t>corrumpit</a:t>
            </a:r>
            <a:r>
              <a:rPr lang="en-US" altLang="ja-JP" dirty="0"/>
              <a:t> usu. </a:t>
            </a:r>
            <a:r>
              <a:rPr lang="en-US" altLang="ja-JP" dirty="0" err="1"/>
              <a:t>Admodum</a:t>
            </a:r>
            <a:r>
              <a:rPr lang="en-US" altLang="ja-JP" dirty="0"/>
              <a:t> </a:t>
            </a:r>
            <a:r>
              <a:rPr lang="en-US" altLang="ja-JP" dirty="0" err="1"/>
              <a:t>definiebas</a:t>
            </a:r>
            <a:r>
              <a:rPr lang="en-US" altLang="ja-JP" dirty="0"/>
              <a:t> id </a:t>
            </a:r>
            <a:r>
              <a:rPr lang="en-US" altLang="ja-JP" dirty="0" err="1"/>
              <a:t>pri</a:t>
            </a:r>
            <a:r>
              <a:rPr lang="en-US" altLang="ja-JP" dirty="0"/>
              <a:t>. </a:t>
            </a:r>
            <a:r>
              <a:rPr lang="en-US" altLang="ja-JP" dirty="0" err="1"/>
              <a:t>Virtute</a:t>
            </a:r>
            <a:r>
              <a:rPr lang="en-US" altLang="ja-JP" dirty="0"/>
              <a:t> </a:t>
            </a:r>
            <a:r>
              <a:rPr lang="en-US" altLang="ja-JP" dirty="0" err="1"/>
              <a:t>scribentur</a:t>
            </a:r>
            <a:r>
              <a:rPr lang="en-US" altLang="ja-JP" dirty="0"/>
              <a:t> </a:t>
            </a:r>
            <a:r>
              <a:rPr lang="en-US" altLang="ja-JP" dirty="0" err="1"/>
              <a:t>referrentur</a:t>
            </a:r>
            <a:r>
              <a:rPr lang="en-US" altLang="ja-JP" dirty="0"/>
              <a:t> </a:t>
            </a:r>
            <a:r>
              <a:rPr lang="en-US" altLang="ja-JP" dirty="0" err="1"/>
              <a:t>te</a:t>
            </a:r>
            <a:r>
              <a:rPr lang="en-US" altLang="ja-JP" dirty="0"/>
              <a:t> </a:t>
            </a:r>
            <a:r>
              <a:rPr lang="en-US" altLang="ja-JP" dirty="0" err="1"/>
              <a:t>vix</a:t>
            </a:r>
            <a:r>
              <a:rPr lang="en-US" altLang="ja-JP" dirty="0"/>
              <a:t>, duo </a:t>
            </a:r>
            <a:r>
              <a:rPr lang="en-US" altLang="ja-JP" dirty="0" err="1"/>
              <a:t>solum</a:t>
            </a:r>
            <a:r>
              <a:rPr lang="en-US" altLang="ja-JP" dirty="0"/>
              <a:t> </a:t>
            </a:r>
            <a:r>
              <a:rPr lang="en-US" altLang="ja-JP" dirty="0" err="1"/>
              <a:t>eripuit</a:t>
            </a:r>
            <a:r>
              <a:rPr lang="en-US" altLang="ja-JP" dirty="0"/>
              <a:t> in. Cum no </a:t>
            </a:r>
            <a:r>
              <a:rPr lang="en-US" altLang="ja-JP" dirty="0" err="1"/>
              <a:t>solum</a:t>
            </a:r>
            <a:r>
              <a:rPr lang="en-US" altLang="ja-JP" dirty="0"/>
              <a:t> </a:t>
            </a:r>
            <a:r>
              <a:rPr lang="en-US" altLang="ja-JP" dirty="0" err="1"/>
              <a:t>illum</a:t>
            </a:r>
            <a:r>
              <a:rPr lang="en-US" altLang="ja-JP" dirty="0"/>
              <a:t> </a:t>
            </a:r>
            <a:r>
              <a:rPr lang="en-US" altLang="ja-JP" dirty="0" err="1"/>
              <a:t>tincidunt</a:t>
            </a:r>
            <a:r>
              <a:rPr lang="en-US" altLang="ja-JP" dirty="0"/>
              <a:t>.</a:t>
            </a:r>
            <a:endParaRPr kumimoji="1" lang="ja-JP" altLang="en-US" dirty="0"/>
          </a:p>
        </p:txBody>
      </p:sp>
      <p:sp>
        <p:nvSpPr>
          <p:cNvPr id="21" name="Text Placeholder 20"/>
          <p:cNvSpPr>
            <a:spLocks noGrp="1"/>
          </p:cNvSpPr>
          <p:nvPr>
            <p:ph type="body" sz="quarter" idx="18"/>
          </p:nvPr>
        </p:nvSpPr>
        <p:spPr/>
        <p:txBody>
          <a:bodyPr/>
          <a:lstStyle/>
          <a:p>
            <a:r>
              <a:rPr lang="en-US" altLang="ja-JP" dirty="0"/>
              <a:t>Raoul André</a:t>
            </a:r>
            <a:endParaRPr kumimoji="1" lang="ja-JP" altLang="en-US" dirty="0"/>
          </a:p>
        </p:txBody>
      </p:sp>
      <p:sp>
        <p:nvSpPr>
          <p:cNvPr id="23" name="Text Placeholder 22"/>
          <p:cNvSpPr>
            <a:spLocks noGrp="1"/>
          </p:cNvSpPr>
          <p:nvPr>
            <p:ph type="body" sz="quarter" idx="20"/>
          </p:nvPr>
        </p:nvSpPr>
        <p:spPr/>
        <p:txBody>
          <a:bodyPr/>
          <a:lstStyle/>
          <a:p>
            <a:r>
              <a:rPr lang="en-US" altLang="ja-JP" dirty="0" err="1"/>
              <a:t>Nibh</a:t>
            </a:r>
            <a:r>
              <a:rPr lang="en-US" altLang="ja-JP" dirty="0"/>
              <a:t> </a:t>
            </a:r>
            <a:r>
              <a:rPr lang="en-US" altLang="ja-JP" dirty="0" err="1"/>
              <a:t>movet</a:t>
            </a:r>
            <a:r>
              <a:rPr lang="en-US" altLang="ja-JP" dirty="0"/>
              <a:t> </a:t>
            </a:r>
            <a:r>
              <a:rPr lang="en-US" altLang="ja-JP" dirty="0" err="1"/>
              <a:t>adipiscing</a:t>
            </a:r>
            <a:r>
              <a:rPr lang="en-US" altLang="ja-JP" dirty="0"/>
              <a:t> </a:t>
            </a:r>
            <a:r>
              <a:rPr lang="en-US" altLang="ja-JP" dirty="0" err="1"/>
              <a:t>eam</a:t>
            </a:r>
            <a:r>
              <a:rPr lang="en-US" altLang="ja-JP" dirty="0"/>
              <a:t> ad, ad </a:t>
            </a:r>
            <a:r>
              <a:rPr lang="en-US" altLang="ja-JP" dirty="0" err="1"/>
              <a:t>iuvaret</a:t>
            </a:r>
            <a:r>
              <a:rPr lang="en-US" altLang="ja-JP" dirty="0"/>
              <a:t> </a:t>
            </a:r>
            <a:r>
              <a:rPr lang="en-US" altLang="ja-JP" dirty="0" err="1"/>
              <a:t>honestatis</a:t>
            </a:r>
            <a:r>
              <a:rPr lang="en-US" altLang="ja-JP" dirty="0"/>
              <a:t> </a:t>
            </a:r>
            <a:r>
              <a:rPr lang="en-US" altLang="ja-JP" dirty="0" err="1"/>
              <a:t>mel</a:t>
            </a:r>
            <a:r>
              <a:rPr lang="en-US" altLang="ja-JP" dirty="0"/>
              <a:t>. Nam </a:t>
            </a:r>
            <a:r>
              <a:rPr lang="en-US" altLang="ja-JP" dirty="0" err="1"/>
              <a:t>ei</a:t>
            </a:r>
            <a:r>
              <a:rPr lang="en-US" altLang="ja-JP" dirty="0"/>
              <a:t> </a:t>
            </a:r>
            <a:r>
              <a:rPr lang="en-US" altLang="ja-JP" dirty="0" err="1"/>
              <a:t>diceret</a:t>
            </a:r>
            <a:r>
              <a:rPr lang="en-US" altLang="ja-JP" dirty="0"/>
              <a:t> </a:t>
            </a:r>
            <a:r>
              <a:rPr lang="en-US" altLang="ja-JP" dirty="0" err="1"/>
              <a:t>repudiare</a:t>
            </a:r>
            <a:r>
              <a:rPr lang="en-US" altLang="ja-JP" dirty="0"/>
              <a:t>. At </a:t>
            </a:r>
            <a:r>
              <a:rPr lang="en-US" altLang="ja-JP" dirty="0" err="1"/>
              <a:t>ius</a:t>
            </a:r>
            <a:r>
              <a:rPr lang="en-US" altLang="ja-JP" dirty="0"/>
              <a:t> </a:t>
            </a:r>
            <a:r>
              <a:rPr lang="en-US" altLang="ja-JP" dirty="0" err="1"/>
              <a:t>aliquid</a:t>
            </a:r>
            <a:r>
              <a:rPr lang="en-US" altLang="ja-JP" dirty="0"/>
              <a:t> </a:t>
            </a:r>
            <a:r>
              <a:rPr lang="en-US" altLang="ja-JP" dirty="0" err="1"/>
              <a:t>dignissim</a:t>
            </a:r>
            <a:r>
              <a:rPr lang="en-US" altLang="ja-JP" dirty="0"/>
              <a:t> </a:t>
            </a:r>
            <a:r>
              <a:rPr lang="en-US" altLang="ja-JP" dirty="0" err="1"/>
              <a:t>aliquando</a:t>
            </a:r>
            <a:r>
              <a:rPr lang="en-US" altLang="ja-JP" dirty="0"/>
              <a:t>. </a:t>
            </a:r>
            <a:r>
              <a:rPr lang="en-US" altLang="ja-JP" dirty="0" err="1"/>
              <a:t>Te</a:t>
            </a:r>
            <a:r>
              <a:rPr lang="en-US" altLang="ja-JP" dirty="0"/>
              <a:t> consul </a:t>
            </a:r>
            <a:r>
              <a:rPr lang="en-US" altLang="ja-JP" dirty="0" err="1"/>
              <a:t>oporteat</a:t>
            </a:r>
            <a:r>
              <a:rPr lang="en-US" altLang="ja-JP" dirty="0"/>
              <a:t> </a:t>
            </a:r>
            <a:r>
              <a:rPr lang="en-US" altLang="ja-JP" dirty="0" err="1"/>
              <a:t>pri</a:t>
            </a:r>
            <a:r>
              <a:rPr lang="en-US" altLang="ja-JP" dirty="0"/>
              <a:t>, </a:t>
            </a:r>
            <a:r>
              <a:rPr lang="en-US" altLang="ja-JP" dirty="0" err="1"/>
              <a:t>invenire</a:t>
            </a:r>
            <a:r>
              <a:rPr lang="en-US" altLang="ja-JP" dirty="0"/>
              <a:t> </a:t>
            </a:r>
            <a:r>
              <a:rPr lang="en-US" altLang="ja-JP" dirty="0" err="1"/>
              <a:t>interesset</a:t>
            </a:r>
            <a:r>
              <a:rPr lang="en-US" altLang="ja-JP" dirty="0"/>
              <a:t> </a:t>
            </a:r>
            <a:r>
              <a:rPr lang="en-US" altLang="ja-JP" dirty="0" err="1"/>
              <a:t>eos</a:t>
            </a:r>
            <a:r>
              <a:rPr lang="en-US" altLang="ja-JP" dirty="0"/>
              <a:t> </a:t>
            </a:r>
            <a:r>
              <a:rPr lang="en-US" altLang="ja-JP" dirty="0" err="1"/>
              <a:t>te</a:t>
            </a:r>
            <a:r>
              <a:rPr lang="en-US" altLang="ja-JP" dirty="0"/>
              <a:t>.</a:t>
            </a:r>
            <a:endParaRPr lang="ja-JP" altLang="en-US" dirty="0"/>
          </a:p>
          <a:p>
            <a:endParaRPr kumimoji="1" lang="ja-JP" altLang="en-US" dirty="0"/>
          </a:p>
        </p:txBody>
      </p:sp>
      <p:sp>
        <p:nvSpPr>
          <p:cNvPr id="24" name="Text Placeholder 23"/>
          <p:cNvSpPr>
            <a:spLocks noGrp="1"/>
          </p:cNvSpPr>
          <p:nvPr>
            <p:ph type="body" sz="quarter" idx="21"/>
          </p:nvPr>
        </p:nvSpPr>
        <p:spPr/>
        <p:txBody>
          <a:bodyPr/>
          <a:lstStyle/>
          <a:p>
            <a:r>
              <a:rPr lang="en-US" altLang="ja-JP" dirty="0"/>
              <a:t>Lizzie Borden</a:t>
            </a:r>
            <a:endParaRPr kumimoji="1" lang="ja-JP" altLang="en-US" dirty="0"/>
          </a:p>
        </p:txBody>
      </p:sp>
      <p:sp>
        <p:nvSpPr>
          <p:cNvPr id="25" name="Text Placeholder 24"/>
          <p:cNvSpPr>
            <a:spLocks noGrp="1"/>
          </p:cNvSpPr>
          <p:nvPr>
            <p:ph type="body" sz="quarter" idx="23"/>
          </p:nvPr>
        </p:nvSpPr>
        <p:spPr/>
        <p:txBody>
          <a:bodyPr/>
          <a:lstStyle/>
          <a:p>
            <a:r>
              <a:rPr kumimoji="1" lang="en-US" altLang="ja-JP" dirty="0"/>
              <a:t>Promotion specialist</a:t>
            </a:r>
            <a:endParaRPr kumimoji="1" lang="ja-JP" altLang="en-US" dirty="0"/>
          </a:p>
        </p:txBody>
      </p:sp>
      <p:sp>
        <p:nvSpPr>
          <p:cNvPr id="26" name="Text Placeholder 25"/>
          <p:cNvSpPr>
            <a:spLocks noGrp="1"/>
          </p:cNvSpPr>
          <p:nvPr>
            <p:ph type="body" sz="quarter" idx="24"/>
          </p:nvPr>
        </p:nvSpPr>
        <p:spPr/>
        <p:txBody>
          <a:bodyPr/>
          <a:lstStyle/>
          <a:p>
            <a:r>
              <a:rPr kumimoji="1" lang="en-US" altLang="ja-JP" dirty="0"/>
              <a:t>Marketing specialist</a:t>
            </a:r>
            <a:endParaRPr kumimoji="1" lang="ja-JP" altLang="en-US" dirty="0"/>
          </a:p>
        </p:txBody>
      </p:sp>
      <p:sp>
        <p:nvSpPr>
          <p:cNvPr id="18" name="Title 17"/>
          <p:cNvSpPr>
            <a:spLocks noGrp="1"/>
          </p:cNvSpPr>
          <p:nvPr>
            <p:ph type="title"/>
          </p:nvPr>
        </p:nvSpPr>
        <p:spPr/>
        <p:txBody>
          <a:bodyPr/>
          <a:lstStyle/>
          <a:p>
            <a:r>
              <a:rPr kumimoji="1" lang="en-US" altLang="ja-JP" dirty="0"/>
              <a:t>Our</a:t>
            </a:r>
            <a:br>
              <a:rPr kumimoji="1" lang="en-US" altLang="ja-JP" dirty="0"/>
            </a:br>
            <a:r>
              <a:rPr lang="en-US" altLang="ja-JP" dirty="0"/>
              <a:t>specialists</a:t>
            </a:r>
            <a:endParaRPr kumimoji="1" lang="ja-JP" altLang="en-US" dirty="0"/>
          </a:p>
        </p:txBody>
      </p:sp>
      <p:sp>
        <p:nvSpPr>
          <p:cNvPr id="31" name="Text Placeholder 30"/>
          <p:cNvSpPr>
            <a:spLocks noGrp="1"/>
          </p:cNvSpPr>
          <p:nvPr>
            <p:ph type="body" sz="quarter" idx="25"/>
          </p:nvPr>
        </p:nvSpPr>
        <p:spPr/>
        <p:txBody>
          <a:bodyPr/>
          <a:lstStyle/>
          <a:p>
            <a:r>
              <a:rPr kumimoji="1" lang="en-US" altLang="ja-JP" dirty="0"/>
              <a:t>Meet our specialists.</a:t>
            </a:r>
            <a:endParaRPr kumimoji="1" lang="ja-JP" altLang="en-US" dirty="0"/>
          </a:p>
        </p:txBody>
      </p:sp>
      <p:sp>
        <p:nvSpPr>
          <p:cNvPr id="4" name="Picture Placeholder 3"/>
          <p:cNvSpPr>
            <a:spLocks noGrp="1"/>
          </p:cNvSpPr>
          <p:nvPr>
            <p:ph type="pic" sz="quarter" idx="16"/>
          </p:nvPr>
        </p:nvSpPr>
        <p:spPr/>
      </p:sp>
      <p:sp>
        <p:nvSpPr>
          <p:cNvPr id="5" name="Picture Placeholder 4"/>
          <p:cNvSpPr>
            <a:spLocks noGrp="1"/>
          </p:cNvSpPr>
          <p:nvPr>
            <p:ph type="pic" sz="quarter" idx="19"/>
          </p:nvPr>
        </p:nvSpPr>
        <p:spPr/>
      </p:sp>
    </p:spTree>
    <p:extLst>
      <p:ext uri="{BB962C8B-B14F-4D97-AF65-F5344CB8AC3E}">
        <p14:creationId xmlns:p14="http://schemas.microsoft.com/office/powerpoint/2010/main" val="3900935402"/>
      </p:ext>
    </p:extLst>
  </p:cSld>
  <p:clrMapOvr>
    <a:masterClrMapping/>
  </p:clrMapOvr>
  <mc:AlternateContent xmlns:mc="http://schemas.openxmlformats.org/markup-compatibility/2006">
    <mc:Choice xmlns:p14="http://schemas.microsoft.com/office/powerpoint/2010/main" Requires="p14">
      <p:transition p14:dur="0" advTm="7605"/>
    </mc:Choice>
    <mc:Fallback>
      <p:transition advTm="760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dirty="0"/>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24</a:t>
            </a:fld>
            <a:endParaRPr kumimoji="1" lang="ja-JP" altLang="en-US" dirty="0"/>
          </a:p>
        </p:txBody>
      </p:sp>
      <p:sp>
        <p:nvSpPr>
          <p:cNvPr id="18" name="Title 17"/>
          <p:cNvSpPr>
            <a:spLocks noGrp="1"/>
          </p:cNvSpPr>
          <p:nvPr>
            <p:ph type="title"/>
          </p:nvPr>
        </p:nvSpPr>
        <p:spPr/>
        <p:txBody>
          <a:bodyPr/>
          <a:lstStyle/>
          <a:p>
            <a:r>
              <a:rPr kumimoji="1" lang="en-US" altLang="ja-JP" dirty="0"/>
              <a:t>Our</a:t>
            </a:r>
            <a:br>
              <a:rPr kumimoji="1" lang="en-US" altLang="ja-JP" dirty="0"/>
            </a:br>
            <a:r>
              <a:rPr lang="en-US" altLang="ja-JP" dirty="0"/>
              <a:t>members</a:t>
            </a:r>
            <a:endParaRPr kumimoji="1" lang="ja-JP" altLang="en-US" dirty="0"/>
          </a:p>
        </p:txBody>
      </p:sp>
      <p:sp>
        <p:nvSpPr>
          <p:cNvPr id="32" name="Text Placeholder 31"/>
          <p:cNvSpPr>
            <a:spLocks noGrp="1"/>
          </p:cNvSpPr>
          <p:nvPr>
            <p:ph type="body" sz="quarter" idx="25"/>
          </p:nvPr>
        </p:nvSpPr>
        <p:spPr/>
        <p:txBody>
          <a:bodyPr/>
          <a:lstStyle/>
          <a:p>
            <a:r>
              <a:rPr kumimoji="1" lang="en-US" altLang="ja-JP" dirty="0"/>
              <a:t>Meet our members</a:t>
            </a:r>
            <a:endParaRPr kumimoji="1" lang="ja-JP" altLang="en-US" dirty="0"/>
          </a:p>
        </p:txBody>
      </p:sp>
      <p:sp>
        <p:nvSpPr>
          <p:cNvPr id="19" name="Text Placeholder 18"/>
          <p:cNvSpPr>
            <a:spLocks noGrp="1"/>
          </p:cNvSpPr>
          <p:nvPr>
            <p:ph type="body" sz="quarter" idx="12"/>
          </p:nvPr>
        </p:nvSpPr>
        <p:spPr/>
        <p:txBody>
          <a:bodyPr/>
          <a:lstStyle/>
          <a:p>
            <a:r>
              <a:rPr kumimoji="1" lang="en-US" altLang="ja-JP" dirty="0"/>
              <a:t>Producer</a:t>
            </a:r>
            <a:endParaRPr kumimoji="1" lang="ja-JP" altLang="en-US" dirty="0"/>
          </a:p>
        </p:txBody>
      </p:sp>
      <p:sp>
        <p:nvSpPr>
          <p:cNvPr id="21" name="Text Placeholder 20"/>
          <p:cNvSpPr>
            <a:spLocks noGrp="1"/>
          </p:cNvSpPr>
          <p:nvPr>
            <p:ph type="body" sz="quarter" idx="14"/>
          </p:nvPr>
        </p:nvSpPr>
        <p:spPr/>
        <p:txBody>
          <a:bodyPr/>
          <a:lstStyle/>
          <a:p>
            <a:r>
              <a:rPr lang="en-US" altLang="ja-JP" dirty="0"/>
              <a:t>Brad Bird</a:t>
            </a:r>
          </a:p>
        </p:txBody>
      </p:sp>
      <p:sp>
        <p:nvSpPr>
          <p:cNvPr id="23" name="Text Placeholder 22"/>
          <p:cNvSpPr>
            <a:spLocks noGrp="1"/>
          </p:cNvSpPr>
          <p:nvPr>
            <p:ph type="body" sz="quarter" idx="16"/>
          </p:nvPr>
        </p:nvSpPr>
        <p:spPr/>
        <p:txBody>
          <a:bodyPr/>
          <a:lstStyle/>
          <a:p>
            <a:r>
              <a:rPr kumimoji="1" lang="en-US" altLang="ja-JP" dirty="0"/>
              <a:t>Graphic designer</a:t>
            </a:r>
            <a:endParaRPr kumimoji="1" lang="ja-JP" altLang="en-US" dirty="0"/>
          </a:p>
        </p:txBody>
      </p:sp>
      <p:sp>
        <p:nvSpPr>
          <p:cNvPr id="24" name="Text Placeholder 23"/>
          <p:cNvSpPr>
            <a:spLocks noGrp="1"/>
          </p:cNvSpPr>
          <p:nvPr>
            <p:ph type="body" sz="quarter" idx="17"/>
          </p:nvPr>
        </p:nvSpPr>
        <p:spPr/>
        <p:txBody>
          <a:bodyPr/>
          <a:lstStyle/>
          <a:p>
            <a:r>
              <a:rPr lang="en-US" altLang="ja-JP" dirty="0"/>
              <a:t>Kathryn Bigelow</a:t>
            </a:r>
          </a:p>
        </p:txBody>
      </p:sp>
      <p:sp>
        <p:nvSpPr>
          <p:cNvPr id="29" name="Text Placeholder 28"/>
          <p:cNvSpPr>
            <a:spLocks noGrp="1"/>
          </p:cNvSpPr>
          <p:nvPr>
            <p:ph type="body" sz="quarter" idx="22"/>
          </p:nvPr>
        </p:nvSpPr>
        <p:spPr/>
        <p:txBody>
          <a:bodyPr/>
          <a:lstStyle/>
          <a:p>
            <a:r>
              <a:rPr lang="en-US" altLang="ja-JP" dirty="0"/>
              <a:t>Marketing manager</a:t>
            </a:r>
            <a:endParaRPr kumimoji="1" lang="ja-JP" altLang="en-US" dirty="0"/>
          </a:p>
        </p:txBody>
      </p:sp>
      <p:sp>
        <p:nvSpPr>
          <p:cNvPr id="30" name="Text Placeholder 29"/>
          <p:cNvSpPr>
            <a:spLocks noGrp="1"/>
          </p:cNvSpPr>
          <p:nvPr>
            <p:ph type="body" sz="quarter" idx="23"/>
          </p:nvPr>
        </p:nvSpPr>
        <p:spPr/>
        <p:txBody>
          <a:bodyPr/>
          <a:lstStyle/>
          <a:p>
            <a:r>
              <a:rPr lang="en-US" altLang="ja-JP" dirty="0" err="1"/>
              <a:t>Suzana</a:t>
            </a:r>
            <a:r>
              <a:rPr lang="en-US" altLang="ja-JP" dirty="0"/>
              <a:t> Amaral</a:t>
            </a:r>
          </a:p>
        </p:txBody>
      </p:sp>
      <p:sp>
        <p:nvSpPr>
          <p:cNvPr id="33" name="Text Placeholder 32"/>
          <p:cNvSpPr>
            <a:spLocks noGrp="1"/>
          </p:cNvSpPr>
          <p:nvPr>
            <p:ph type="body" sz="quarter" idx="26"/>
          </p:nvPr>
        </p:nvSpPr>
        <p:spPr/>
        <p:txBody>
          <a:bodyPr/>
          <a:lstStyle/>
          <a:p>
            <a:r>
              <a:rPr lang="en-US" altLang="ja-JP" dirty="0"/>
              <a:t>Engineer </a:t>
            </a:r>
            <a:r>
              <a:rPr lang="en-US" altLang="ja-JP" dirty="0" err="1"/>
              <a:t>leed</a:t>
            </a:r>
            <a:endParaRPr lang="en-US" altLang="ja-JP" dirty="0"/>
          </a:p>
        </p:txBody>
      </p:sp>
      <p:sp>
        <p:nvSpPr>
          <p:cNvPr id="4" name="Text Placeholder 3"/>
          <p:cNvSpPr>
            <a:spLocks noGrp="1"/>
          </p:cNvSpPr>
          <p:nvPr>
            <p:ph type="body" sz="quarter" idx="27"/>
          </p:nvPr>
        </p:nvSpPr>
        <p:spPr/>
        <p:txBody>
          <a:bodyPr/>
          <a:lstStyle/>
          <a:p>
            <a:r>
              <a:rPr lang="en-US" altLang="ja-JP" dirty="0"/>
              <a:t>Neill Blomkamp</a:t>
            </a:r>
          </a:p>
        </p:txBody>
      </p:sp>
      <p:sp>
        <p:nvSpPr>
          <p:cNvPr id="5" name="Picture Placeholder 4"/>
          <p:cNvSpPr>
            <a:spLocks noGrp="1"/>
          </p:cNvSpPr>
          <p:nvPr>
            <p:ph type="pic" sz="quarter" idx="13"/>
          </p:nvPr>
        </p:nvSpPr>
        <p:spPr/>
      </p:sp>
      <p:sp>
        <p:nvSpPr>
          <p:cNvPr id="6" name="Picture Placeholder 5"/>
          <p:cNvSpPr>
            <a:spLocks noGrp="1"/>
          </p:cNvSpPr>
          <p:nvPr>
            <p:ph type="pic" sz="quarter" idx="21"/>
          </p:nvPr>
        </p:nvSpPr>
        <p:spPr/>
      </p:sp>
      <p:sp>
        <p:nvSpPr>
          <p:cNvPr id="7" name="Picture Placeholder 6"/>
          <p:cNvSpPr>
            <a:spLocks noGrp="1"/>
          </p:cNvSpPr>
          <p:nvPr>
            <p:ph type="pic" sz="quarter" idx="24"/>
          </p:nvPr>
        </p:nvSpPr>
        <p:spPr/>
      </p:sp>
      <p:sp>
        <p:nvSpPr>
          <p:cNvPr id="8" name="Picture Placeholder 7"/>
          <p:cNvSpPr>
            <a:spLocks noGrp="1"/>
          </p:cNvSpPr>
          <p:nvPr>
            <p:ph type="pic" sz="quarter" idx="15"/>
          </p:nvPr>
        </p:nvSpPr>
        <p:spPr/>
      </p:sp>
    </p:spTree>
    <p:extLst>
      <p:ext uri="{BB962C8B-B14F-4D97-AF65-F5344CB8AC3E}">
        <p14:creationId xmlns:p14="http://schemas.microsoft.com/office/powerpoint/2010/main" val="3262788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dirty="0"/>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25</a:t>
            </a:fld>
            <a:endParaRPr kumimoji="1" lang="ja-JP" altLang="en-US" dirty="0"/>
          </a:p>
        </p:txBody>
      </p:sp>
      <p:sp>
        <p:nvSpPr>
          <p:cNvPr id="19" name="Text Placeholder 18"/>
          <p:cNvSpPr>
            <a:spLocks noGrp="1"/>
          </p:cNvSpPr>
          <p:nvPr>
            <p:ph type="body" sz="quarter" idx="12"/>
          </p:nvPr>
        </p:nvSpPr>
        <p:spPr/>
        <p:txBody>
          <a:bodyPr/>
          <a:lstStyle/>
          <a:p>
            <a:r>
              <a:rPr kumimoji="1" lang="en-US" altLang="ja-JP" dirty="0"/>
              <a:t>Producer</a:t>
            </a:r>
            <a:endParaRPr kumimoji="1" lang="ja-JP" altLang="en-US" dirty="0"/>
          </a:p>
        </p:txBody>
      </p:sp>
      <p:sp>
        <p:nvSpPr>
          <p:cNvPr id="21" name="Text Placeholder 20"/>
          <p:cNvSpPr>
            <a:spLocks noGrp="1"/>
          </p:cNvSpPr>
          <p:nvPr>
            <p:ph type="body" sz="quarter" idx="14"/>
          </p:nvPr>
        </p:nvSpPr>
        <p:spPr/>
        <p:txBody>
          <a:bodyPr/>
          <a:lstStyle/>
          <a:p>
            <a:r>
              <a:rPr lang="en-US" altLang="ja-JP" dirty="0"/>
              <a:t>Brad Bird</a:t>
            </a:r>
          </a:p>
        </p:txBody>
      </p:sp>
      <p:sp>
        <p:nvSpPr>
          <p:cNvPr id="23" name="Text Placeholder 22"/>
          <p:cNvSpPr>
            <a:spLocks noGrp="1"/>
          </p:cNvSpPr>
          <p:nvPr>
            <p:ph type="body" sz="quarter" idx="16"/>
          </p:nvPr>
        </p:nvSpPr>
        <p:spPr/>
        <p:txBody>
          <a:bodyPr/>
          <a:lstStyle/>
          <a:p>
            <a:r>
              <a:rPr kumimoji="1" lang="en-US" altLang="ja-JP" dirty="0"/>
              <a:t>Graphic designer</a:t>
            </a:r>
            <a:endParaRPr kumimoji="1" lang="ja-JP" altLang="en-US" dirty="0"/>
          </a:p>
        </p:txBody>
      </p:sp>
      <p:sp>
        <p:nvSpPr>
          <p:cNvPr id="24" name="Text Placeholder 23"/>
          <p:cNvSpPr>
            <a:spLocks noGrp="1"/>
          </p:cNvSpPr>
          <p:nvPr>
            <p:ph type="body" sz="quarter" idx="17"/>
          </p:nvPr>
        </p:nvSpPr>
        <p:spPr/>
        <p:txBody>
          <a:bodyPr/>
          <a:lstStyle/>
          <a:p>
            <a:r>
              <a:rPr lang="en-US" altLang="ja-JP" dirty="0"/>
              <a:t>Kathryn Bigelow</a:t>
            </a:r>
          </a:p>
        </p:txBody>
      </p:sp>
      <p:sp>
        <p:nvSpPr>
          <p:cNvPr id="26" name="Text Placeholder 25"/>
          <p:cNvSpPr>
            <a:spLocks noGrp="1"/>
          </p:cNvSpPr>
          <p:nvPr>
            <p:ph type="body" sz="quarter" idx="19"/>
          </p:nvPr>
        </p:nvSpPr>
        <p:spPr/>
        <p:txBody>
          <a:bodyPr/>
          <a:lstStyle/>
          <a:p>
            <a:r>
              <a:rPr kumimoji="1" lang="en-US" altLang="ja-JP" dirty="0"/>
              <a:t>Web designer</a:t>
            </a:r>
            <a:endParaRPr kumimoji="1" lang="ja-JP" altLang="en-US" dirty="0"/>
          </a:p>
        </p:txBody>
      </p:sp>
      <p:sp>
        <p:nvSpPr>
          <p:cNvPr id="27" name="Text Placeholder 26"/>
          <p:cNvSpPr>
            <a:spLocks noGrp="1"/>
          </p:cNvSpPr>
          <p:nvPr>
            <p:ph type="body" sz="quarter" idx="20"/>
          </p:nvPr>
        </p:nvSpPr>
        <p:spPr/>
        <p:txBody>
          <a:bodyPr/>
          <a:lstStyle/>
          <a:p>
            <a:r>
              <a:rPr lang="en-US" altLang="ja-JP" dirty="0"/>
              <a:t>Georges </a:t>
            </a:r>
            <a:r>
              <a:rPr lang="en-US" altLang="ja-JP" dirty="0" err="1"/>
              <a:t>Méliès</a:t>
            </a:r>
            <a:endParaRPr lang="en-US" altLang="ja-JP" dirty="0"/>
          </a:p>
        </p:txBody>
      </p:sp>
      <p:sp>
        <p:nvSpPr>
          <p:cNvPr id="29" name="Text Placeholder 28"/>
          <p:cNvSpPr>
            <a:spLocks noGrp="1"/>
          </p:cNvSpPr>
          <p:nvPr>
            <p:ph type="body" sz="quarter" idx="22"/>
          </p:nvPr>
        </p:nvSpPr>
        <p:spPr/>
        <p:txBody>
          <a:bodyPr/>
          <a:lstStyle/>
          <a:p>
            <a:r>
              <a:rPr lang="en-US" altLang="ja-JP" dirty="0"/>
              <a:t>Marketing manager</a:t>
            </a:r>
            <a:endParaRPr kumimoji="1" lang="ja-JP" altLang="en-US" dirty="0"/>
          </a:p>
        </p:txBody>
      </p:sp>
      <p:sp>
        <p:nvSpPr>
          <p:cNvPr id="30" name="Text Placeholder 29"/>
          <p:cNvSpPr>
            <a:spLocks noGrp="1"/>
          </p:cNvSpPr>
          <p:nvPr>
            <p:ph type="body" sz="quarter" idx="23"/>
          </p:nvPr>
        </p:nvSpPr>
        <p:spPr/>
        <p:txBody>
          <a:bodyPr/>
          <a:lstStyle/>
          <a:p>
            <a:r>
              <a:rPr lang="en-US" altLang="ja-JP" dirty="0" err="1"/>
              <a:t>Suzana</a:t>
            </a:r>
            <a:r>
              <a:rPr lang="en-US" altLang="ja-JP" dirty="0"/>
              <a:t> Amaral</a:t>
            </a:r>
          </a:p>
        </p:txBody>
      </p:sp>
      <p:sp>
        <p:nvSpPr>
          <p:cNvPr id="32" name="Text Placeholder 31"/>
          <p:cNvSpPr>
            <a:spLocks noGrp="1"/>
          </p:cNvSpPr>
          <p:nvPr>
            <p:ph type="body" sz="quarter" idx="25"/>
          </p:nvPr>
        </p:nvSpPr>
        <p:spPr/>
        <p:txBody>
          <a:bodyPr/>
          <a:lstStyle/>
          <a:p>
            <a:r>
              <a:rPr kumimoji="1" lang="en-US" altLang="ja-JP" dirty="0"/>
              <a:t>Engineer lead</a:t>
            </a:r>
            <a:endParaRPr kumimoji="1" lang="ja-JP" altLang="en-US" dirty="0"/>
          </a:p>
        </p:txBody>
      </p:sp>
      <p:sp>
        <p:nvSpPr>
          <p:cNvPr id="33" name="Text Placeholder 32"/>
          <p:cNvSpPr>
            <a:spLocks noGrp="1"/>
          </p:cNvSpPr>
          <p:nvPr>
            <p:ph type="body" sz="quarter" idx="26"/>
          </p:nvPr>
        </p:nvSpPr>
        <p:spPr/>
        <p:txBody>
          <a:bodyPr/>
          <a:lstStyle/>
          <a:p>
            <a:r>
              <a:rPr lang="en-US" altLang="ja-JP" dirty="0"/>
              <a:t>Neill Blomkamp</a:t>
            </a:r>
          </a:p>
        </p:txBody>
      </p:sp>
      <p:sp>
        <p:nvSpPr>
          <p:cNvPr id="35" name="Text Placeholder 34"/>
          <p:cNvSpPr>
            <a:spLocks noGrp="1"/>
          </p:cNvSpPr>
          <p:nvPr>
            <p:ph type="body" sz="quarter" idx="28"/>
          </p:nvPr>
        </p:nvSpPr>
        <p:spPr/>
        <p:txBody>
          <a:bodyPr/>
          <a:lstStyle/>
          <a:p>
            <a:r>
              <a:rPr kumimoji="1" lang="en-US" altLang="ja-JP" dirty="0"/>
              <a:t>SEO specialist</a:t>
            </a:r>
            <a:endParaRPr kumimoji="1" lang="ja-JP" altLang="en-US" dirty="0"/>
          </a:p>
        </p:txBody>
      </p:sp>
      <p:sp>
        <p:nvSpPr>
          <p:cNvPr id="36" name="Text Placeholder 35"/>
          <p:cNvSpPr>
            <a:spLocks noGrp="1"/>
          </p:cNvSpPr>
          <p:nvPr>
            <p:ph type="body" sz="quarter" idx="29"/>
          </p:nvPr>
        </p:nvSpPr>
        <p:spPr/>
        <p:txBody>
          <a:bodyPr/>
          <a:lstStyle/>
          <a:p>
            <a:r>
              <a:rPr lang="en-US" altLang="ja-JP" dirty="0" err="1"/>
              <a:t>Věra</a:t>
            </a:r>
            <a:r>
              <a:rPr lang="en-US" altLang="ja-JP" dirty="0"/>
              <a:t> </a:t>
            </a:r>
            <a:r>
              <a:rPr lang="en-US" altLang="ja-JP" dirty="0" err="1"/>
              <a:t>Chytilová</a:t>
            </a:r>
            <a:endParaRPr lang="en-US" altLang="ja-JP" dirty="0"/>
          </a:p>
        </p:txBody>
      </p:sp>
      <p:sp>
        <p:nvSpPr>
          <p:cNvPr id="18" name="Title 17"/>
          <p:cNvSpPr>
            <a:spLocks noGrp="1"/>
          </p:cNvSpPr>
          <p:nvPr>
            <p:ph type="title"/>
          </p:nvPr>
        </p:nvSpPr>
        <p:spPr/>
        <p:txBody>
          <a:bodyPr/>
          <a:lstStyle/>
          <a:p>
            <a:r>
              <a:rPr kumimoji="1" lang="en-US" altLang="ja-JP" dirty="0"/>
              <a:t>Our</a:t>
            </a:r>
            <a:br>
              <a:rPr kumimoji="1" lang="en-US" altLang="ja-JP" dirty="0"/>
            </a:br>
            <a:r>
              <a:rPr lang="en-US" altLang="ja-JP" dirty="0"/>
              <a:t>members</a:t>
            </a:r>
            <a:endParaRPr kumimoji="1" lang="ja-JP" altLang="en-US" dirty="0"/>
          </a:p>
        </p:txBody>
      </p:sp>
      <p:sp>
        <p:nvSpPr>
          <p:cNvPr id="4" name="Text Placeholder 3"/>
          <p:cNvSpPr>
            <a:spLocks noGrp="1"/>
          </p:cNvSpPr>
          <p:nvPr>
            <p:ph type="body" sz="quarter" idx="30"/>
          </p:nvPr>
        </p:nvSpPr>
        <p:spPr/>
        <p:txBody>
          <a:bodyPr/>
          <a:lstStyle/>
          <a:p>
            <a:r>
              <a:rPr kumimoji="1" lang="en-US" altLang="ja-JP" dirty="0"/>
              <a:t>Meet our members</a:t>
            </a:r>
            <a:endParaRPr kumimoji="1" lang="ja-JP" altLang="en-US" dirty="0"/>
          </a:p>
        </p:txBody>
      </p:sp>
      <p:sp>
        <p:nvSpPr>
          <p:cNvPr id="5" name="Picture Placeholder 4"/>
          <p:cNvSpPr>
            <a:spLocks noGrp="1"/>
          </p:cNvSpPr>
          <p:nvPr>
            <p:ph type="pic" sz="quarter" idx="13"/>
          </p:nvPr>
        </p:nvSpPr>
        <p:spPr/>
      </p:sp>
      <p:sp>
        <p:nvSpPr>
          <p:cNvPr id="6" name="Picture Placeholder 5"/>
          <p:cNvSpPr>
            <a:spLocks noGrp="1"/>
          </p:cNvSpPr>
          <p:nvPr>
            <p:ph type="pic" sz="quarter" idx="15"/>
          </p:nvPr>
        </p:nvSpPr>
        <p:spPr/>
      </p:sp>
      <p:sp>
        <p:nvSpPr>
          <p:cNvPr id="7" name="Picture Placeholder 6"/>
          <p:cNvSpPr>
            <a:spLocks noGrp="1"/>
          </p:cNvSpPr>
          <p:nvPr>
            <p:ph type="pic" sz="quarter" idx="18"/>
          </p:nvPr>
        </p:nvSpPr>
        <p:spPr/>
      </p:sp>
      <p:sp>
        <p:nvSpPr>
          <p:cNvPr id="8" name="Picture Placeholder 7"/>
          <p:cNvSpPr>
            <a:spLocks noGrp="1"/>
          </p:cNvSpPr>
          <p:nvPr>
            <p:ph type="pic" sz="quarter" idx="27"/>
          </p:nvPr>
        </p:nvSpPr>
        <p:spPr/>
      </p:sp>
      <p:sp>
        <p:nvSpPr>
          <p:cNvPr id="9" name="Picture Placeholder 8"/>
          <p:cNvSpPr>
            <a:spLocks noGrp="1"/>
          </p:cNvSpPr>
          <p:nvPr>
            <p:ph type="pic" sz="quarter" idx="24"/>
          </p:nvPr>
        </p:nvSpPr>
        <p:spPr/>
      </p:sp>
      <p:sp>
        <p:nvSpPr>
          <p:cNvPr id="10" name="Picture Placeholder 9"/>
          <p:cNvSpPr>
            <a:spLocks noGrp="1"/>
          </p:cNvSpPr>
          <p:nvPr>
            <p:ph type="pic" sz="quarter" idx="21"/>
          </p:nvPr>
        </p:nvSpPr>
        <p:spPr/>
      </p:sp>
    </p:spTree>
    <p:extLst>
      <p:ext uri="{BB962C8B-B14F-4D97-AF65-F5344CB8AC3E}">
        <p14:creationId xmlns:p14="http://schemas.microsoft.com/office/powerpoint/2010/main" val="431644745"/>
      </p:ext>
    </p:extLst>
  </p:cSld>
  <p:clrMapOvr>
    <a:masterClrMapping/>
  </p:clrMapOvr>
  <mc:AlternateContent xmlns:mc="http://schemas.openxmlformats.org/markup-compatibility/2006">
    <mc:Choice xmlns:p14="http://schemas.microsoft.com/office/powerpoint/2010/main" Requires="p14">
      <p:transition p14:dur="0" advTm="14629"/>
    </mc:Choice>
    <mc:Fallback>
      <p:transition advTm="1462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26</a:t>
            </a:fld>
            <a:endParaRPr kumimoji="1" lang="ja-JP" altLang="en-US" dirty="0"/>
          </a:p>
        </p:txBody>
      </p:sp>
      <p:sp>
        <p:nvSpPr>
          <p:cNvPr id="24" name="Text Placeholder 23"/>
          <p:cNvSpPr>
            <a:spLocks noGrp="1"/>
          </p:cNvSpPr>
          <p:nvPr>
            <p:ph type="body" sz="quarter" idx="12"/>
          </p:nvPr>
        </p:nvSpPr>
        <p:spPr/>
        <p:txBody>
          <a:bodyPr/>
          <a:lstStyle/>
          <a:p>
            <a:r>
              <a:rPr lang="en-US" altLang="ja-JP" dirty="0" err="1"/>
              <a:t>Eum</a:t>
            </a:r>
            <a:r>
              <a:rPr lang="en-US" altLang="ja-JP" dirty="0"/>
              <a:t> </a:t>
            </a:r>
            <a:r>
              <a:rPr lang="en-US" altLang="ja-JP" dirty="0" err="1"/>
              <a:t>eripuit</a:t>
            </a:r>
            <a:r>
              <a:rPr lang="en-US" altLang="ja-JP" dirty="0"/>
              <a:t> </a:t>
            </a:r>
            <a:r>
              <a:rPr lang="en-US" altLang="ja-JP" dirty="0" err="1"/>
              <a:t>liberavisse</a:t>
            </a:r>
            <a:r>
              <a:rPr lang="en-US" altLang="ja-JP" dirty="0"/>
              <a:t> ne. </a:t>
            </a:r>
            <a:r>
              <a:rPr lang="en-US" altLang="ja-JP" dirty="0" err="1"/>
              <a:t>Sed</a:t>
            </a:r>
            <a:r>
              <a:rPr lang="en-US" altLang="ja-JP" dirty="0"/>
              <a:t> </a:t>
            </a:r>
            <a:r>
              <a:rPr lang="en-US" altLang="ja-JP" dirty="0" err="1"/>
              <a:t>mutat</a:t>
            </a:r>
            <a:r>
              <a:rPr lang="en-US" altLang="ja-JP" dirty="0"/>
              <a:t> </a:t>
            </a:r>
            <a:r>
              <a:rPr lang="en-US" altLang="ja-JP" dirty="0" err="1"/>
              <a:t>delicata</a:t>
            </a:r>
            <a:r>
              <a:rPr lang="en-US" altLang="ja-JP" dirty="0"/>
              <a:t> </a:t>
            </a:r>
            <a:r>
              <a:rPr lang="en-US" altLang="ja-JP" dirty="0" err="1"/>
              <a:t>similique</a:t>
            </a:r>
            <a:r>
              <a:rPr lang="en-US" altLang="ja-JP" dirty="0"/>
              <a:t> an, </a:t>
            </a:r>
            <a:r>
              <a:rPr lang="en-US" altLang="ja-JP" dirty="0" err="1"/>
              <a:t>summo</a:t>
            </a:r>
            <a:r>
              <a:rPr lang="en-US" altLang="ja-JP" dirty="0"/>
              <a:t> </a:t>
            </a:r>
            <a:r>
              <a:rPr lang="en-US" altLang="ja-JP" dirty="0" err="1"/>
              <a:t>torquatos</a:t>
            </a:r>
            <a:r>
              <a:rPr lang="en-US" altLang="ja-JP" dirty="0"/>
              <a:t> </a:t>
            </a:r>
            <a:r>
              <a:rPr lang="en-US" altLang="ja-JP" dirty="0" err="1"/>
              <a:t>mediocritatem</a:t>
            </a:r>
            <a:r>
              <a:rPr lang="en-US" altLang="ja-JP" dirty="0"/>
              <a:t> </a:t>
            </a:r>
            <a:r>
              <a:rPr lang="en-US" altLang="ja-JP" dirty="0" err="1"/>
              <a:t>ut</a:t>
            </a:r>
            <a:r>
              <a:rPr lang="en-US" altLang="ja-JP" dirty="0"/>
              <a:t> his. Has modus </a:t>
            </a:r>
            <a:r>
              <a:rPr lang="en-US" altLang="ja-JP" dirty="0" err="1"/>
              <a:t>falli</a:t>
            </a:r>
            <a:r>
              <a:rPr lang="en-US" altLang="ja-JP" dirty="0"/>
              <a:t> </a:t>
            </a:r>
            <a:r>
              <a:rPr lang="en-US" altLang="ja-JP" dirty="0" err="1"/>
              <a:t>ea</a:t>
            </a:r>
            <a:r>
              <a:rPr lang="en-US" altLang="ja-JP" dirty="0"/>
              <a:t>, oblique </a:t>
            </a:r>
            <a:r>
              <a:rPr lang="en-US" altLang="ja-JP" dirty="0" err="1"/>
              <a:t>deterruisset</a:t>
            </a:r>
            <a:r>
              <a:rPr lang="en-US" altLang="ja-JP" dirty="0"/>
              <a:t> his ad.</a:t>
            </a:r>
          </a:p>
          <a:p>
            <a:endParaRPr kumimoji="1" lang="ja-JP" altLang="en-US" dirty="0"/>
          </a:p>
        </p:txBody>
      </p:sp>
      <p:sp>
        <p:nvSpPr>
          <p:cNvPr id="26" name="Text Placeholder 25"/>
          <p:cNvSpPr>
            <a:spLocks noGrp="1"/>
          </p:cNvSpPr>
          <p:nvPr>
            <p:ph type="body" sz="quarter" idx="14"/>
          </p:nvPr>
        </p:nvSpPr>
        <p:spPr/>
        <p:txBody>
          <a:bodyPr/>
          <a:lstStyle/>
          <a:p>
            <a:r>
              <a:rPr kumimoji="1" lang="en-US" altLang="ja-JP" dirty="0"/>
              <a:t>UX design</a:t>
            </a:r>
            <a:endParaRPr kumimoji="1" lang="ja-JP" altLang="en-US" dirty="0"/>
          </a:p>
        </p:txBody>
      </p:sp>
      <p:sp>
        <p:nvSpPr>
          <p:cNvPr id="27" name="Text Placeholder 26"/>
          <p:cNvSpPr>
            <a:spLocks noGrp="1"/>
          </p:cNvSpPr>
          <p:nvPr>
            <p:ph type="body" sz="quarter" idx="15"/>
          </p:nvPr>
        </p:nvSpPr>
        <p:spPr/>
        <p:txBody>
          <a:bodyPr/>
          <a:lstStyle/>
          <a:p>
            <a:r>
              <a:rPr lang="en-US" altLang="ja-JP" dirty="0"/>
              <a:t>Cu </a:t>
            </a:r>
            <a:r>
              <a:rPr lang="en-US" altLang="ja-JP" dirty="0" err="1"/>
              <a:t>labores</a:t>
            </a:r>
            <a:r>
              <a:rPr lang="en-US" altLang="ja-JP" dirty="0"/>
              <a:t> </a:t>
            </a:r>
            <a:r>
              <a:rPr lang="en-US" altLang="ja-JP" dirty="0" err="1"/>
              <a:t>ponderum</a:t>
            </a:r>
            <a:r>
              <a:rPr lang="en-US" altLang="ja-JP" dirty="0"/>
              <a:t> </a:t>
            </a:r>
            <a:r>
              <a:rPr lang="en-US" altLang="ja-JP" dirty="0" err="1"/>
              <a:t>mea</a:t>
            </a:r>
            <a:r>
              <a:rPr lang="en-US" altLang="ja-JP" dirty="0"/>
              <a:t>, </a:t>
            </a:r>
            <a:r>
              <a:rPr lang="en-US" altLang="ja-JP" dirty="0" err="1"/>
              <a:t>idque</a:t>
            </a:r>
            <a:r>
              <a:rPr lang="en-US" altLang="ja-JP" dirty="0"/>
              <a:t> </a:t>
            </a:r>
            <a:r>
              <a:rPr lang="en-US" altLang="ja-JP" dirty="0" err="1"/>
              <a:t>etiam</a:t>
            </a:r>
            <a:r>
              <a:rPr lang="en-US" altLang="ja-JP" dirty="0"/>
              <a:t> cu </a:t>
            </a:r>
            <a:r>
              <a:rPr lang="en-US" altLang="ja-JP" dirty="0" err="1"/>
              <a:t>mea</a:t>
            </a:r>
            <a:r>
              <a:rPr lang="en-US" altLang="ja-JP" dirty="0"/>
              <a:t>. Dolor </a:t>
            </a:r>
            <a:r>
              <a:rPr lang="en-US" altLang="ja-JP" dirty="0" err="1"/>
              <a:t>evertitur</a:t>
            </a:r>
            <a:r>
              <a:rPr lang="en-US" altLang="ja-JP" dirty="0"/>
              <a:t> </a:t>
            </a:r>
            <a:r>
              <a:rPr lang="en-US" altLang="ja-JP" dirty="0" err="1"/>
              <a:t>mea</a:t>
            </a:r>
            <a:r>
              <a:rPr lang="en-US" altLang="ja-JP" dirty="0"/>
              <a:t> at. Perfecto </a:t>
            </a:r>
            <a:r>
              <a:rPr lang="en-US" altLang="ja-JP" dirty="0" err="1"/>
              <a:t>appellantur</a:t>
            </a:r>
            <a:r>
              <a:rPr lang="en-US" altLang="ja-JP" dirty="0"/>
              <a:t> </a:t>
            </a:r>
            <a:r>
              <a:rPr lang="en-US" altLang="ja-JP" dirty="0" err="1"/>
              <a:t>conclusionemque</a:t>
            </a:r>
            <a:r>
              <a:rPr lang="en-US" altLang="ja-JP" dirty="0"/>
              <a:t> </a:t>
            </a:r>
            <a:r>
              <a:rPr lang="en-US" altLang="ja-JP" dirty="0" err="1"/>
              <a:t>mei</a:t>
            </a:r>
            <a:r>
              <a:rPr lang="en-US" altLang="ja-JP" dirty="0"/>
              <a:t> in. </a:t>
            </a:r>
            <a:r>
              <a:rPr lang="en-US" altLang="ja-JP" dirty="0" err="1"/>
              <a:t>Novum</a:t>
            </a:r>
            <a:r>
              <a:rPr lang="en-US" altLang="ja-JP" dirty="0"/>
              <a:t> </a:t>
            </a:r>
            <a:r>
              <a:rPr lang="en-US" altLang="ja-JP" dirty="0" err="1"/>
              <a:t>quando</a:t>
            </a:r>
            <a:r>
              <a:rPr lang="en-US" altLang="ja-JP" dirty="0"/>
              <a:t> at cum.</a:t>
            </a:r>
          </a:p>
          <a:p>
            <a:endParaRPr kumimoji="1" lang="ja-JP" altLang="en-US" dirty="0"/>
          </a:p>
        </p:txBody>
      </p:sp>
      <p:sp>
        <p:nvSpPr>
          <p:cNvPr id="28" name="Text Placeholder 27"/>
          <p:cNvSpPr>
            <a:spLocks noGrp="1"/>
          </p:cNvSpPr>
          <p:nvPr>
            <p:ph type="body" sz="quarter" idx="16"/>
          </p:nvPr>
        </p:nvSpPr>
        <p:spPr/>
        <p:txBody>
          <a:bodyPr/>
          <a:lstStyle/>
          <a:p>
            <a:r>
              <a:rPr kumimoji="1" lang="en-US" altLang="ja-JP" dirty="0"/>
              <a:t>Development</a:t>
            </a:r>
            <a:endParaRPr kumimoji="1" lang="ja-JP" altLang="en-US" dirty="0"/>
          </a:p>
        </p:txBody>
      </p:sp>
      <p:sp>
        <p:nvSpPr>
          <p:cNvPr id="29" name="Text Placeholder 28"/>
          <p:cNvSpPr>
            <a:spLocks noGrp="1"/>
          </p:cNvSpPr>
          <p:nvPr>
            <p:ph type="body" sz="quarter" idx="17"/>
          </p:nvPr>
        </p:nvSpPr>
        <p:spPr/>
        <p:txBody>
          <a:bodyPr/>
          <a:lstStyle/>
          <a:p>
            <a:r>
              <a:rPr lang="en-US" altLang="ja-JP" dirty="0"/>
              <a:t>Mei no </a:t>
            </a:r>
            <a:r>
              <a:rPr lang="en-US" altLang="ja-JP" dirty="0" err="1"/>
              <a:t>eius</a:t>
            </a:r>
            <a:r>
              <a:rPr lang="en-US" altLang="ja-JP" dirty="0"/>
              <a:t> </a:t>
            </a:r>
            <a:r>
              <a:rPr lang="en-US" altLang="ja-JP" dirty="0" err="1"/>
              <a:t>dolore</a:t>
            </a:r>
            <a:r>
              <a:rPr lang="en-US" altLang="ja-JP" dirty="0"/>
              <a:t> </a:t>
            </a:r>
            <a:r>
              <a:rPr lang="en-US" altLang="ja-JP" dirty="0" err="1"/>
              <a:t>quaerendum</a:t>
            </a:r>
            <a:r>
              <a:rPr lang="en-US" altLang="ja-JP" dirty="0"/>
              <a:t>. </a:t>
            </a:r>
            <a:r>
              <a:rPr lang="en-US" altLang="ja-JP" dirty="0" err="1"/>
              <a:t>Inani</a:t>
            </a:r>
            <a:r>
              <a:rPr lang="en-US" altLang="ja-JP" dirty="0"/>
              <a:t> </a:t>
            </a:r>
            <a:r>
              <a:rPr lang="en-US" altLang="ja-JP" dirty="0" err="1"/>
              <a:t>exerci</a:t>
            </a:r>
            <a:r>
              <a:rPr lang="en-US" altLang="ja-JP" dirty="0"/>
              <a:t> no </a:t>
            </a:r>
            <a:r>
              <a:rPr lang="en-US" altLang="ja-JP" dirty="0" err="1"/>
              <a:t>mei</a:t>
            </a:r>
            <a:r>
              <a:rPr lang="en-US" altLang="ja-JP" dirty="0"/>
              <a:t>, </a:t>
            </a:r>
            <a:r>
              <a:rPr lang="en-US" altLang="ja-JP" dirty="0" err="1"/>
              <a:t>eam</a:t>
            </a:r>
            <a:r>
              <a:rPr lang="en-US" altLang="ja-JP" dirty="0"/>
              <a:t> ne </a:t>
            </a:r>
            <a:r>
              <a:rPr lang="en-US" altLang="ja-JP" dirty="0" err="1"/>
              <a:t>facete</a:t>
            </a:r>
            <a:r>
              <a:rPr lang="en-US" altLang="ja-JP" dirty="0"/>
              <a:t> </a:t>
            </a:r>
            <a:r>
              <a:rPr lang="en-US" altLang="ja-JP" dirty="0" err="1"/>
              <a:t>albucius</a:t>
            </a:r>
            <a:r>
              <a:rPr lang="en-US" altLang="ja-JP" dirty="0"/>
              <a:t> </a:t>
            </a:r>
            <a:r>
              <a:rPr lang="en-US" altLang="ja-JP" dirty="0" err="1"/>
              <a:t>consulatu</a:t>
            </a:r>
            <a:r>
              <a:rPr lang="en-US" altLang="ja-JP" dirty="0"/>
              <a:t>. </a:t>
            </a:r>
            <a:r>
              <a:rPr lang="en-US" altLang="ja-JP" dirty="0" err="1"/>
              <a:t>Novum</a:t>
            </a:r>
            <a:r>
              <a:rPr lang="en-US" altLang="ja-JP" dirty="0"/>
              <a:t> </a:t>
            </a:r>
            <a:r>
              <a:rPr lang="en-US" altLang="ja-JP" dirty="0" err="1"/>
              <a:t>ridens</a:t>
            </a:r>
            <a:r>
              <a:rPr lang="en-US" altLang="ja-JP" dirty="0"/>
              <a:t> </a:t>
            </a:r>
            <a:r>
              <a:rPr lang="en-US" altLang="ja-JP" dirty="0" err="1"/>
              <a:t>mel</a:t>
            </a:r>
            <a:r>
              <a:rPr lang="en-US" altLang="ja-JP" dirty="0"/>
              <a:t> </a:t>
            </a:r>
            <a:r>
              <a:rPr lang="en-US" altLang="ja-JP" dirty="0" err="1"/>
              <a:t>ut</a:t>
            </a:r>
            <a:r>
              <a:rPr lang="en-US" altLang="ja-JP" dirty="0"/>
              <a:t>, </a:t>
            </a:r>
            <a:r>
              <a:rPr lang="en-US" altLang="ja-JP" dirty="0" err="1"/>
              <a:t>vix</a:t>
            </a:r>
            <a:r>
              <a:rPr lang="en-US" altLang="ja-JP" dirty="0"/>
              <a:t> in </a:t>
            </a:r>
            <a:r>
              <a:rPr lang="en-US" altLang="ja-JP" dirty="0" err="1"/>
              <a:t>aliquip</a:t>
            </a:r>
            <a:r>
              <a:rPr lang="en-US" altLang="ja-JP" dirty="0"/>
              <a:t> </a:t>
            </a:r>
            <a:r>
              <a:rPr lang="en-US" altLang="ja-JP" dirty="0" err="1"/>
              <a:t>praesent</a:t>
            </a:r>
            <a:r>
              <a:rPr lang="en-US" altLang="ja-JP" dirty="0"/>
              <a:t>, </a:t>
            </a:r>
            <a:r>
              <a:rPr lang="en-US" altLang="ja-JP" dirty="0" err="1"/>
              <a:t>esse</a:t>
            </a:r>
            <a:r>
              <a:rPr lang="en-US" altLang="ja-JP" dirty="0"/>
              <a:t> </a:t>
            </a:r>
            <a:r>
              <a:rPr lang="en-US" altLang="ja-JP" dirty="0" err="1"/>
              <a:t>oporteat</a:t>
            </a:r>
            <a:r>
              <a:rPr lang="en-US" altLang="ja-JP" dirty="0"/>
              <a:t> </a:t>
            </a:r>
            <a:r>
              <a:rPr lang="en-US" altLang="ja-JP" dirty="0" err="1"/>
              <a:t>rationibus</a:t>
            </a:r>
            <a:r>
              <a:rPr lang="en-US" altLang="ja-JP" dirty="0"/>
              <a:t> </a:t>
            </a:r>
            <a:r>
              <a:rPr lang="en-US" altLang="ja-JP" dirty="0" err="1"/>
              <a:t>ut</a:t>
            </a:r>
            <a:r>
              <a:rPr lang="en-US" altLang="ja-JP" dirty="0"/>
              <a:t> </a:t>
            </a:r>
            <a:r>
              <a:rPr lang="en-US" altLang="ja-JP" dirty="0" err="1"/>
              <a:t>nec</a:t>
            </a:r>
            <a:r>
              <a:rPr lang="en-US" altLang="ja-JP" dirty="0"/>
              <a:t>.</a:t>
            </a:r>
          </a:p>
          <a:p>
            <a:endParaRPr kumimoji="1" lang="ja-JP" altLang="en-US" dirty="0"/>
          </a:p>
        </p:txBody>
      </p:sp>
      <p:sp>
        <p:nvSpPr>
          <p:cNvPr id="30" name="Text Placeholder 29"/>
          <p:cNvSpPr>
            <a:spLocks noGrp="1"/>
          </p:cNvSpPr>
          <p:nvPr>
            <p:ph type="body" sz="quarter" idx="18"/>
          </p:nvPr>
        </p:nvSpPr>
        <p:spPr/>
        <p:txBody>
          <a:bodyPr/>
          <a:lstStyle/>
          <a:p>
            <a:r>
              <a:rPr kumimoji="1" lang="en-US" altLang="ja-JP" dirty="0"/>
              <a:t>Business strategy</a:t>
            </a:r>
            <a:endParaRPr kumimoji="1" lang="ja-JP" altLang="en-US" dirty="0"/>
          </a:p>
        </p:txBody>
      </p:sp>
      <p:sp>
        <p:nvSpPr>
          <p:cNvPr id="23" name="Title 22"/>
          <p:cNvSpPr>
            <a:spLocks noGrp="1"/>
          </p:cNvSpPr>
          <p:nvPr>
            <p:ph type="title"/>
          </p:nvPr>
        </p:nvSpPr>
        <p:spPr/>
        <p:txBody>
          <a:bodyPr/>
          <a:lstStyle/>
          <a:p>
            <a:r>
              <a:rPr kumimoji="1" lang="en-US" altLang="ja-JP" dirty="0"/>
              <a:t>Our services</a:t>
            </a:r>
            <a:endParaRPr kumimoji="1" lang="ja-JP" altLang="en-US" dirty="0"/>
          </a:p>
        </p:txBody>
      </p:sp>
    </p:spTree>
    <p:extLst>
      <p:ext uri="{BB962C8B-B14F-4D97-AF65-F5344CB8AC3E}">
        <p14:creationId xmlns:p14="http://schemas.microsoft.com/office/powerpoint/2010/main" val="2102427746"/>
      </p:ext>
    </p:extLst>
  </p:cSld>
  <p:clrMapOvr>
    <a:masterClrMapping/>
  </p:clrMapOvr>
  <mc:AlternateContent xmlns:mc="http://schemas.openxmlformats.org/markup-compatibility/2006">
    <mc:Choice xmlns:p14="http://schemas.microsoft.com/office/powerpoint/2010/main" Requires="p14">
      <p:transition p14:dur="0" advTm="6411"/>
    </mc:Choice>
    <mc:Fallback>
      <p:transition advTm="64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27</a:t>
            </a:fld>
            <a:endParaRPr kumimoji="1" lang="ja-JP" altLang="en-US" dirty="0"/>
          </a:p>
        </p:txBody>
      </p:sp>
      <p:sp>
        <p:nvSpPr>
          <p:cNvPr id="24" name="Text Placeholder 23"/>
          <p:cNvSpPr>
            <a:spLocks noGrp="1"/>
          </p:cNvSpPr>
          <p:nvPr>
            <p:ph type="body" sz="quarter" idx="12"/>
          </p:nvPr>
        </p:nvSpPr>
        <p:spPr/>
        <p:txBody>
          <a:bodyPr/>
          <a:lstStyle/>
          <a:p>
            <a:r>
              <a:rPr lang="en-US" altLang="ja-JP" dirty="0" err="1"/>
              <a:t>Eum</a:t>
            </a:r>
            <a:r>
              <a:rPr lang="en-US" altLang="ja-JP" dirty="0"/>
              <a:t> </a:t>
            </a:r>
            <a:r>
              <a:rPr lang="en-US" altLang="ja-JP" dirty="0" err="1"/>
              <a:t>eripuit</a:t>
            </a:r>
            <a:r>
              <a:rPr lang="en-US" altLang="ja-JP" dirty="0"/>
              <a:t> </a:t>
            </a:r>
            <a:r>
              <a:rPr lang="en-US" altLang="ja-JP" dirty="0" err="1"/>
              <a:t>liberavisse</a:t>
            </a:r>
            <a:r>
              <a:rPr lang="en-US" altLang="ja-JP" dirty="0"/>
              <a:t> ne. </a:t>
            </a:r>
            <a:r>
              <a:rPr lang="en-US" altLang="ja-JP" dirty="0" err="1"/>
              <a:t>Sed</a:t>
            </a:r>
            <a:r>
              <a:rPr lang="en-US" altLang="ja-JP" dirty="0"/>
              <a:t> </a:t>
            </a:r>
            <a:r>
              <a:rPr lang="en-US" altLang="ja-JP" dirty="0" err="1"/>
              <a:t>mutat</a:t>
            </a:r>
            <a:r>
              <a:rPr lang="en-US" altLang="ja-JP" dirty="0"/>
              <a:t> </a:t>
            </a:r>
            <a:r>
              <a:rPr lang="en-US" altLang="ja-JP" dirty="0" err="1"/>
              <a:t>delicata</a:t>
            </a:r>
            <a:r>
              <a:rPr lang="en-US" altLang="ja-JP" dirty="0"/>
              <a:t> </a:t>
            </a:r>
            <a:r>
              <a:rPr lang="en-US" altLang="ja-JP" dirty="0" err="1"/>
              <a:t>similique</a:t>
            </a:r>
            <a:r>
              <a:rPr lang="en-US" altLang="ja-JP" dirty="0"/>
              <a:t> an, </a:t>
            </a:r>
            <a:r>
              <a:rPr lang="en-US" altLang="ja-JP" dirty="0" err="1"/>
              <a:t>summo</a:t>
            </a:r>
            <a:r>
              <a:rPr lang="en-US" altLang="ja-JP" dirty="0"/>
              <a:t> </a:t>
            </a:r>
            <a:r>
              <a:rPr lang="en-US" altLang="ja-JP" dirty="0" err="1"/>
              <a:t>torquatos</a:t>
            </a:r>
            <a:r>
              <a:rPr lang="en-US" altLang="ja-JP" dirty="0"/>
              <a:t> </a:t>
            </a:r>
            <a:r>
              <a:rPr lang="en-US" altLang="ja-JP" dirty="0" err="1"/>
              <a:t>mediocritatem</a:t>
            </a:r>
            <a:r>
              <a:rPr lang="en-US" altLang="ja-JP" dirty="0"/>
              <a:t> </a:t>
            </a:r>
            <a:r>
              <a:rPr lang="en-US" altLang="ja-JP" dirty="0" err="1"/>
              <a:t>ut</a:t>
            </a:r>
            <a:r>
              <a:rPr lang="en-US" altLang="ja-JP" dirty="0"/>
              <a:t> his. Has modus </a:t>
            </a:r>
            <a:r>
              <a:rPr lang="en-US" altLang="ja-JP" dirty="0" err="1"/>
              <a:t>falli</a:t>
            </a:r>
            <a:r>
              <a:rPr lang="en-US" altLang="ja-JP" dirty="0"/>
              <a:t> </a:t>
            </a:r>
            <a:r>
              <a:rPr lang="en-US" altLang="ja-JP" dirty="0" err="1"/>
              <a:t>ea</a:t>
            </a:r>
            <a:r>
              <a:rPr lang="en-US" altLang="ja-JP" dirty="0"/>
              <a:t>, oblique </a:t>
            </a:r>
            <a:r>
              <a:rPr lang="en-US" altLang="ja-JP" dirty="0" err="1"/>
              <a:t>deterruisset</a:t>
            </a:r>
            <a:r>
              <a:rPr lang="en-US" altLang="ja-JP" dirty="0"/>
              <a:t> his ad.</a:t>
            </a:r>
          </a:p>
          <a:p>
            <a:endParaRPr kumimoji="1" lang="ja-JP" altLang="en-US" dirty="0"/>
          </a:p>
        </p:txBody>
      </p:sp>
      <p:sp>
        <p:nvSpPr>
          <p:cNvPr id="26" name="Text Placeholder 25"/>
          <p:cNvSpPr>
            <a:spLocks noGrp="1"/>
          </p:cNvSpPr>
          <p:nvPr>
            <p:ph type="body" sz="quarter" idx="14"/>
          </p:nvPr>
        </p:nvSpPr>
        <p:spPr/>
        <p:txBody>
          <a:bodyPr/>
          <a:lstStyle/>
          <a:p>
            <a:r>
              <a:rPr kumimoji="1" lang="en-US" altLang="ja-JP" dirty="0"/>
              <a:t>UX design</a:t>
            </a:r>
            <a:endParaRPr kumimoji="1" lang="ja-JP" altLang="en-US" dirty="0"/>
          </a:p>
        </p:txBody>
      </p:sp>
      <p:sp>
        <p:nvSpPr>
          <p:cNvPr id="27" name="Text Placeholder 26"/>
          <p:cNvSpPr>
            <a:spLocks noGrp="1"/>
          </p:cNvSpPr>
          <p:nvPr>
            <p:ph type="body" sz="quarter" idx="15"/>
          </p:nvPr>
        </p:nvSpPr>
        <p:spPr/>
        <p:txBody>
          <a:bodyPr/>
          <a:lstStyle/>
          <a:p>
            <a:r>
              <a:rPr lang="en-US" altLang="ja-JP" dirty="0"/>
              <a:t>No vis </a:t>
            </a:r>
            <a:r>
              <a:rPr lang="en-US" altLang="ja-JP" dirty="0" err="1"/>
              <a:t>facilisi</a:t>
            </a:r>
            <a:r>
              <a:rPr lang="en-US" altLang="ja-JP" dirty="0"/>
              <a:t> </a:t>
            </a:r>
            <a:r>
              <a:rPr lang="en-US" altLang="ja-JP" dirty="0" err="1"/>
              <a:t>menandri</a:t>
            </a:r>
            <a:r>
              <a:rPr lang="en-US" altLang="ja-JP" dirty="0"/>
              <a:t> </a:t>
            </a:r>
            <a:r>
              <a:rPr lang="en-US" altLang="ja-JP" dirty="0" err="1"/>
              <a:t>pericula</a:t>
            </a:r>
            <a:r>
              <a:rPr lang="en-US" altLang="ja-JP" dirty="0"/>
              <a:t>. Pro </a:t>
            </a:r>
            <a:r>
              <a:rPr lang="en-US" altLang="ja-JP" dirty="0" err="1"/>
              <a:t>nonumy</a:t>
            </a:r>
            <a:r>
              <a:rPr lang="en-US" altLang="ja-JP" dirty="0"/>
              <a:t> impetus et. </a:t>
            </a:r>
            <a:r>
              <a:rPr lang="en-US" altLang="ja-JP" dirty="0" err="1"/>
              <a:t>Ut</a:t>
            </a:r>
            <a:r>
              <a:rPr lang="en-US" altLang="ja-JP" dirty="0"/>
              <a:t> cum </a:t>
            </a:r>
            <a:r>
              <a:rPr lang="en-US" altLang="ja-JP" dirty="0" err="1"/>
              <a:t>mazim</a:t>
            </a:r>
            <a:r>
              <a:rPr lang="en-US" altLang="ja-JP" dirty="0"/>
              <a:t> </a:t>
            </a:r>
            <a:r>
              <a:rPr lang="en-US" altLang="ja-JP" dirty="0" err="1"/>
              <a:t>fierent</a:t>
            </a:r>
            <a:r>
              <a:rPr lang="en-US" altLang="ja-JP" dirty="0"/>
              <a:t>, his at </a:t>
            </a:r>
            <a:r>
              <a:rPr lang="en-US" altLang="ja-JP" dirty="0" err="1"/>
              <a:t>commodo</a:t>
            </a:r>
            <a:r>
              <a:rPr lang="en-US" altLang="ja-JP" dirty="0"/>
              <a:t> oblique </a:t>
            </a:r>
            <a:r>
              <a:rPr lang="en-US" altLang="ja-JP" dirty="0" err="1"/>
              <a:t>philosophia</a:t>
            </a:r>
            <a:r>
              <a:rPr lang="en-US" altLang="ja-JP" dirty="0"/>
              <a:t>. Id has facer </a:t>
            </a:r>
            <a:r>
              <a:rPr lang="en-US" altLang="ja-JP" dirty="0" err="1"/>
              <a:t>inermis</a:t>
            </a:r>
            <a:r>
              <a:rPr lang="en-US" altLang="ja-JP" dirty="0"/>
              <a:t> </a:t>
            </a:r>
            <a:r>
              <a:rPr lang="en-US" altLang="ja-JP" dirty="0" err="1"/>
              <a:t>consulatu</a:t>
            </a:r>
            <a:r>
              <a:rPr lang="en-US" altLang="ja-JP" dirty="0"/>
              <a:t>, </a:t>
            </a:r>
            <a:r>
              <a:rPr lang="en-US" altLang="ja-JP" dirty="0" err="1"/>
              <a:t>quis</a:t>
            </a:r>
            <a:r>
              <a:rPr lang="en-US" altLang="ja-JP" dirty="0"/>
              <a:t> </a:t>
            </a:r>
            <a:r>
              <a:rPr lang="en-US" altLang="ja-JP" dirty="0" err="1"/>
              <a:t>oratio</a:t>
            </a:r>
            <a:r>
              <a:rPr lang="en-US" altLang="ja-JP" dirty="0"/>
              <a:t>.</a:t>
            </a:r>
            <a:endParaRPr kumimoji="1" lang="ja-JP" altLang="en-US" dirty="0"/>
          </a:p>
        </p:txBody>
      </p:sp>
      <p:sp>
        <p:nvSpPr>
          <p:cNvPr id="28" name="Text Placeholder 27"/>
          <p:cNvSpPr>
            <a:spLocks noGrp="1"/>
          </p:cNvSpPr>
          <p:nvPr>
            <p:ph type="body" sz="quarter" idx="16"/>
          </p:nvPr>
        </p:nvSpPr>
        <p:spPr/>
        <p:txBody>
          <a:bodyPr/>
          <a:lstStyle/>
          <a:p>
            <a:r>
              <a:rPr kumimoji="1" lang="en-US" altLang="ja-JP" dirty="0"/>
              <a:t>Development</a:t>
            </a:r>
            <a:endParaRPr kumimoji="1" lang="ja-JP" altLang="en-US" dirty="0"/>
          </a:p>
        </p:txBody>
      </p:sp>
      <p:sp>
        <p:nvSpPr>
          <p:cNvPr id="29" name="Text Placeholder 28"/>
          <p:cNvSpPr>
            <a:spLocks noGrp="1"/>
          </p:cNvSpPr>
          <p:nvPr>
            <p:ph type="body" sz="quarter" idx="17"/>
          </p:nvPr>
        </p:nvSpPr>
        <p:spPr/>
        <p:txBody>
          <a:bodyPr/>
          <a:lstStyle/>
          <a:p>
            <a:r>
              <a:rPr lang="en-US" altLang="ja-JP" dirty="0"/>
              <a:t>Mei no </a:t>
            </a:r>
            <a:r>
              <a:rPr lang="en-US" altLang="ja-JP" dirty="0" err="1"/>
              <a:t>eius</a:t>
            </a:r>
            <a:r>
              <a:rPr lang="en-US" altLang="ja-JP" dirty="0"/>
              <a:t> </a:t>
            </a:r>
            <a:r>
              <a:rPr lang="en-US" altLang="ja-JP" dirty="0" err="1"/>
              <a:t>dolore</a:t>
            </a:r>
            <a:r>
              <a:rPr lang="en-US" altLang="ja-JP" dirty="0"/>
              <a:t> </a:t>
            </a:r>
            <a:r>
              <a:rPr lang="en-US" altLang="ja-JP" dirty="0" err="1"/>
              <a:t>quaerendum</a:t>
            </a:r>
            <a:r>
              <a:rPr lang="en-US" altLang="ja-JP" dirty="0"/>
              <a:t>. </a:t>
            </a:r>
            <a:r>
              <a:rPr lang="en-US" altLang="ja-JP" dirty="0" err="1"/>
              <a:t>Inani</a:t>
            </a:r>
            <a:r>
              <a:rPr lang="en-US" altLang="ja-JP" dirty="0"/>
              <a:t> </a:t>
            </a:r>
            <a:r>
              <a:rPr lang="en-US" altLang="ja-JP" dirty="0" err="1"/>
              <a:t>exerci</a:t>
            </a:r>
            <a:r>
              <a:rPr lang="en-US" altLang="ja-JP" dirty="0"/>
              <a:t> no </a:t>
            </a:r>
            <a:r>
              <a:rPr lang="en-US" altLang="ja-JP" dirty="0" err="1"/>
              <a:t>mei</a:t>
            </a:r>
            <a:r>
              <a:rPr lang="en-US" altLang="ja-JP" dirty="0"/>
              <a:t>, </a:t>
            </a:r>
            <a:r>
              <a:rPr lang="en-US" altLang="ja-JP" dirty="0" err="1"/>
              <a:t>eam</a:t>
            </a:r>
            <a:r>
              <a:rPr lang="en-US" altLang="ja-JP" dirty="0"/>
              <a:t> ne </a:t>
            </a:r>
            <a:r>
              <a:rPr lang="en-US" altLang="ja-JP" dirty="0" err="1"/>
              <a:t>facete</a:t>
            </a:r>
            <a:r>
              <a:rPr lang="en-US" altLang="ja-JP" dirty="0"/>
              <a:t> </a:t>
            </a:r>
            <a:r>
              <a:rPr lang="en-US" altLang="ja-JP" dirty="0" err="1"/>
              <a:t>albucius</a:t>
            </a:r>
            <a:r>
              <a:rPr lang="en-US" altLang="ja-JP" dirty="0"/>
              <a:t> </a:t>
            </a:r>
            <a:r>
              <a:rPr lang="en-US" altLang="ja-JP" dirty="0" err="1"/>
              <a:t>consulatu</a:t>
            </a:r>
            <a:r>
              <a:rPr lang="en-US" altLang="ja-JP" dirty="0"/>
              <a:t>. </a:t>
            </a:r>
            <a:r>
              <a:rPr lang="en-US" altLang="ja-JP" dirty="0" err="1"/>
              <a:t>Novum</a:t>
            </a:r>
            <a:r>
              <a:rPr lang="en-US" altLang="ja-JP" dirty="0"/>
              <a:t> </a:t>
            </a:r>
            <a:r>
              <a:rPr lang="en-US" altLang="ja-JP" dirty="0" err="1"/>
              <a:t>ridens</a:t>
            </a:r>
            <a:r>
              <a:rPr lang="en-US" altLang="ja-JP" dirty="0"/>
              <a:t> </a:t>
            </a:r>
            <a:r>
              <a:rPr lang="en-US" altLang="ja-JP" dirty="0" err="1"/>
              <a:t>mel</a:t>
            </a:r>
            <a:r>
              <a:rPr lang="en-US" altLang="ja-JP" dirty="0"/>
              <a:t> </a:t>
            </a:r>
            <a:r>
              <a:rPr lang="en-US" altLang="ja-JP" dirty="0" err="1"/>
              <a:t>ut</a:t>
            </a:r>
            <a:r>
              <a:rPr lang="en-US" altLang="ja-JP" dirty="0"/>
              <a:t>, </a:t>
            </a:r>
            <a:r>
              <a:rPr lang="en-US" altLang="ja-JP" dirty="0" err="1"/>
              <a:t>vix</a:t>
            </a:r>
            <a:r>
              <a:rPr lang="en-US" altLang="ja-JP" dirty="0"/>
              <a:t> in </a:t>
            </a:r>
            <a:r>
              <a:rPr lang="en-US" altLang="ja-JP" dirty="0" err="1"/>
              <a:t>aliquip</a:t>
            </a:r>
            <a:r>
              <a:rPr lang="en-US" altLang="ja-JP" dirty="0"/>
              <a:t> </a:t>
            </a:r>
            <a:r>
              <a:rPr lang="en-US" altLang="ja-JP" dirty="0" err="1"/>
              <a:t>praesent</a:t>
            </a:r>
            <a:r>
              <a:rPr lang="en-US" altLang="ja-JP" dirty="0"/>
              <a:t>, </a:t>
            </a:r>
            <a:r>
              <a:rPr lang="en-US" altLang="ja-JP" dirty="0" err="1"/>
              <a:t>esse</a:t>
            </a:r>
            <a:r>
              <a:rPr lang="en-US" altLang="ja-JP" dirty="0"/>
              <a:t> </a:t>
            </a:r>
            <a:r>
              <a:rPr lang="en-US" altLang="ja-JP" dirty="0" err="1"/>
              <a:t>oporteat</a:t>
            </a:r>
            <a:r>
              <a:rPr lang="en-US" altLang="ja-JP" dirty="0"/>
              <a:t> </a:t>
            </a:r>
            <a:r>
              <a:rPr lang="en-US" altLang="ja-JP" dirty="0" err="1"/>
              <a:t>rationibus</a:t>
            </a:r>
            <a:r>
              <a:rPr lang="en-US" altLang="ja-JP" dirty="0"/>
              <a:t> </a:t>
            </a:r>
            <a:r>
              <a:rPr lang="en-US" altLang="ja-JP" dirty="0" err="1"/>
              <a:t>ut</a:t>
            </a:r>
            <a:r>
              <a:rPr lang="en-US" altLang="ja-JP" dirty="0"/>
              <a:t> </a:t>
            </a:r>
            <a:r>
              <a:rPr lang="en-US" altLang="ja-JP" dirty="0" err="1"/>
              <a:t>nec</a:t>
            </a:r>
            <a:r>
              <a:rPr lang="en-US" altLang="ja-JP" dirty="0"/>
              <a:t>.</a:t>
            </a:r>
          </a:p>
          <a:p>
            <a:endParaRPr kumimoji="1" lang="ja-JP" altLang="en-US" dirty="0"/>
          </a:p>
        </p:txBody>
      </p:sp>
      <p:sp>
        <p:nvSpPr>
          <p:cNvPr id="30" name="Text Placeholder 29"/>
          <p:cNvSpPr>
            <a:spLocks noGrp="1"/>
          </p:cNvSpPr>
          <p:nvPr>
            <p:ph type="body" sz="quarter" idx="18"/>
          </p:nvPr>
        </p:nvSpPr>
        <p:spPr/>
        <p:txBody>
          <a:bodyPr/>
          <a:lstStyle/>
          <a:p>
            <a:r>
              <a:rPr kumimoji="1" lang="en-US" altLang="ja-JP" dirty="0"/>
              <a:t>Business strategy</a:t>
            </a:r>
            <a:endParaRPr kumimoji="1" lang="ja-JP" altLang="en-US" dirty="0"/>
          </a:p>
        </p:txBody>
      </p:sp>
      <p:sp>
        <p:nvSpPr>
          <p:cNvPr id="23" name="Title 22"/>
          <p:cNvSpPr>
            <a:spLocks noGrp="1"/>
          </p:cNvSpPr>
          <p:nvPr>
            <p:ph type="title"/>
          </p:nvPr>
        </p:nvSpPr>
        <p:spPr/>
        <p:txBody>
          <a:bodyPr/>
          <a:lstStyle/>
          <a:p>
            <a:r>
              <a:rPr kumimoji="1" lang="en-US" altLang="ja-JP" dirty="0"/>
              <a:t>Our services</a:t>
            </a:r>
            <a:endParaRPr kumimoji="1" lang="ja-JP" altLang="en-US" dirty="0"/>
          </a:p>
        </p:txBody>
      </p:sp>
    </p:spTree>
    <p:extLst>
      <p:ext uri="{BB962C8B-B14F-4D97-AF65-F5344CB8AC3E}">
        <p14:creationId xmlns:p14="http://schemas.microsoft.com/office/powerpoint/2010/main" val="606585816"/>
      </p:ext>
    </p:extLst>
  </p:cSld>
  <p:clrMapOvr>
    <a:masterClrMapping/>
  </p:clrMapOvr>
  <mc:AlternateContent xmlns:mc="http://schemas.openxmlformats.org/markup-compatibility/2006">
    <mc:Choice xmlns:p14="http://schemas.microsoft.com/office/powerpoint/2010/main" Requires="p14">
      <p:transition p14:dur="0" advTm="6640"/>
    </mc:Choice>
    <mc:Fallback>
      <p:transition advTm="664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kumimoji="1" lang="en-US" altLang="ja-JP" dirty="0"/>
              <a:t>Unique</a:t>
            </a:r>
            <a:br>
              <a:rPr kumimoji="1" lang="en-US" altLang="ja-JP" dirty="0"/>
            </a:br>
            <a:r>
              <a:rPr lang="en-US" altLang="ja-JP" dirty="0"/>
              <a:t>and</a:t>
            </a:r>
            <a:br>
              <a:rPr lang="en-US" altLang="ja-JP" dirty="0"/>
            </a:br>
            <a:r>
              <a:rPr lang="en-US" altLang="ja-JP" dirty="0"/>
              <a:t>sophisticated</a:t>
            </a:r>
            <a:endParaRPr kumimoji="1" lang="ja-JP" altLang="en-US" dirty="0"/>
          </a:p>
        </p:txBody>
      </p:sp>
      <p:sp>
        <p:nvSpPr>
          <p:cNvPr id="8" name="Text Placeholder 7"/>
          <p:cNvSpPr>
            <a:spLocks noGrp="1"/>
          </p:cNvSpPr>
          <p:nvPr>
            <p:ph type="body" sz="quarter" idx="12"/>
          </p:nvPr>
        </p:nvSpPr>
        <p:spPr/>
        <p:txBody>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a:t>
            </a:r>
          </a:p>
          <a:p>
            <a:r>
              <a:rPr lang="en-US" altLang="ja-JP" dirty="0"/>
              <a:t>Duo at </a:t>
            </a:r>
            <a:r>
              <a:rPr lang="en-US" altLang="ja-JP" dirty="0" err="1"/>
              <a:t>facilisi</a:t>
            </a:r>
            <a:r>
              <a:rPr lang="en-US" altLang="ja-JP" dirty="0"/>
              <a:t> </a:t>
            </a:r>
            <a:r>
              <a:rPr lang="en-US" altLang="ja-JP" dirty="0" err="1"/>
              <a:t>maluisset</a:t>
            </a:r>
            <a:r>
              <a:rPr lang="en-US" altLang="ja-JP" dirty="0"/>
              <a:t>, </a:t>
            </a:r>
            <a:r>
              <a:rPr lang="en-US" altLang="ja-JP" dirty="0" err="1"/>
              <a:t>aeque</a:t>
            </a:r>
            <a:r>
              <a:rPr lang="en-US" altLang="ja-JP" dirty="0"/>
              <a:t> </a:t>
            </a:r>
            <a:r>
              <a:rPr lang="en-US" altLang="ja-JP" dirty="0" err="1"/>
              <a:t>iuvaret</a:t>
            </a:r>
            <a:r>
              <a:rPr lang="en-US" altLang="ja-JP" dirty="0"/>
              <a:t> </a:t>
            </a:r>
            <a:r>
              <a:rPr lang="en-US" altLang="ja-JP" dirty="0" err="1"/>
              <a:t>nam</a:t>
            </a:r>
            <a:r>
              <a:rPr lang="en-US" altLang="ja-JP" dirty="0"/>
              <a:t> at. </a:t>
            </a:r>
            <a:r>
              <a:rPr lang="en-US" altLang="ja-JP" dirty="0" err="1"/>
              <a:t>Sed</a:t>
            </a:r>
            <a:r>
              <a:rPr lang="en-US" altLang="ja-JP" dirty="0"/>
              <a:t> an vide </a:t>
            </a:r>
            <a:r>
              <a:rPr lang="en-US" altLang="ja-JP" dirty="0" err="1"/>
              <a:t>populo</a:t>
            </a:r>
            <a:r>
              <a:rPr lang="en-US" altLang="ja-JP" dirty="0"/>
              <a:t>, an </a:t>
            </a:r>
            <a:r>
              <a:rPr lang="en-US" altLang="ja-JP" dirty="0" err="1"/>
              <a:t>nostro</a:t>
            </a:r>
            <a:r>
              <a:rPr lang="en-US" altLang="ja-JP" dirty="0"/>
              <a:t> </a:t>
            </a:r>
            <a:r>
              <a:rPr lang="en-US" altLang="ja-JP" dirty="0" err="1"/>
              <a:t>accusam</a:t>
            </a:r>
            <a:r>
              <a:rPr lang="en-US" altLang="ja-JP" dirty="0"/>
              <a:t> </a:t>
            </a:r>
            <a:r>
              <a:rPr lang="en-US" altLang="ja-JP" dirty="0" err="1"/>
              <a:t>fastidii</a:t>
            </a:r>
            <a:r>
              <a:rPr lang="en-US" altLang="ja-JP" dirty="0"/>
              <a:t> cum, tale </a:t>
            </a:r>
            <a:r>
              <a:rPr lang="en-US" altLang="ja-JP" dirty="0" err="1"/>
              <a:t>purto</a:t>
            </a:r>
            <a:r>
              <a:rPr lang="en-US" altLang="ja-JP" dirty="0"/>
              <a:t> duo in. Nam ad case </a:t>
            </a:r>
            <a:r>
              <a:rPr lang="en-US" altLang="ja-JP" dirty="0" err="1"/>
              <a:t>assum</a:t>
            </a:r>
            <a:r>
              <a:rPr lang="en-US" altLang="ja-JP" dirty="0"/>
              <a:t> </a:t>
            </a:r>
            <a:r>
              <a:rPr lang="en-US" altLang="ja-JP" dirty="0" err="1"/>
              <a:t>dissentiet</a:t>
            </a:r>
            <a:r>
              <a:rPr lang="en-US" altLang="ja-JP" dirty="0"/>
              <a:t>, </a:t>
            </a:r>
            <a:r>
              <a:rPr lang="en-US" altLang="ja-JP" dirty="0" err="1"/>
              <a:t>ullum</a:t>
            </a:r>
            <a:r>
              <a:rPr lang="en-US" altLang="ja-JP" dirty="0"/>
              <a:t> </a:t>
            </a:r>
            <a:r>
              <a:rPr lang="en-US" altLang="ja-JP" dirty="0" err="1"/>
              <a:t>labitur</a:t>
            </a:r>
            <a:r>
              <a:rPr lang="en-US" altLang="ja-JP" dirty="0"/>
              <a:t> </a:t>
            </a:r>
            <a:r>
              <a:rPr lang="en-US" altLang="ja-JP" dirty="0" err="1"/>
              <a:t>ius</a:t>
            </a:r>
            <a:r>
              <a:rPr lang="en-US" altLang="ja-JP" dirty="0"/>
              <a:t> ea.</a:t>
            </a:r>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28</a:t>
            </a:fld>
            <a:endParaRPr kumimoji="1" lang="ja-JP" altLang="en-US" dirty="0"/>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47661775"/>
      </p:ext>
    </p:extLst>
  </p:cSld>
  <p:clrMapOvr>
    <a:masterClrMapping/>
  </p:clrMapOvr>
  <mc:AlternateContent xmlns:mc="http://schemas.openxmlformats.org/markup-compatibility/2006">
    <mc:Choice xmlns:p14="http://schemas.microsoft.com/office/powerpoint/2010/main" Requires="p14">
      <p:transition p14:dur="0" advTm="4125"/>
    </mc:Choice>
    <mc:Fallback>
      <p:transition advTm="412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6" name="Slide Number Placeholder 5"/>
          <p:cNvSpPr>
            <a:spLocks noGrp="1"/>
          </p:cNvSpPr>
          <p:nvPr>
            <p:ph type="sldNum" sz="quarter" idx="11"/>
          </p:nvPr>
        </p:nvSpPr>
        <p:spPr/>
        <p:txBody>
          <a:bodyPr/>
          <a:lstStyle/>
          <a:p>
            <a:fld id="{B54AD89C-DF1E-4948-B597-5DD47B34A9CA}" type="slidenum">
              <a:rPr kumimoji="1" lang="ja-JP" altLang="en-US" smtClean="0"/>
              <a:pPr/>
              <a:t>29</a:t>
            </a:fld>
            <a:endParaRPr kumimoji="1" lang="ja-JP" altLang="en-US" dirty="0"/>
          </a:p>
        </p:txBody>
      </p:sp>
      <p:sp>
        <p:nvSpPr>
          <p:cNvPr id="8" name="Text Placeholder 7"/>
          <p:cNvSpPr>
            <a:spLocks noGrp="1"/>
          </p:cNvSpPr>
          <p:nvPr>
            <p:ph type="body" sz="quarter" idx="12"/>
          </p:nvPr>
        </p:nvSpPr>
        <p:spPr/>
        <p:txBody>
          <a:bodyPr/>
          <a:lstStyle/>
          <a:p>
            <a:r>
              <a:rPr lang="en-US" altLang="ja-JP" dirty="0" err="1"/>
              <a:t>Enim</a:t>
            </a:r>
            <a:r>
              <a:rPr lang="en-US" altLang="ja-JP" dirty="0"/>
              <a:t> </a:t>
            </a:r>
            <a:r>
              <a:rPr lang="en-US" altLang="ja-JP" dirty="0" err="1"/>
              <a:t>decore</a:t>
            </a:r>
            <a:r>
              <a:rPr lang="en-US" altLang="ja-JP" dirty="0"/>
              <a:t> in </a:t>
            </a:r>
            <a:r>
              <a:rPr lang="en-US" altLang="ja-JP" dirty="0" err="1"/>
              <a:t>sed</a:t>
            </a:r>
            <a:r>
              <a:rPr lang="en-US" altLang="ja-JP" dirty="0"/>
              <a:t>, sit </a:t>
            </a:r>
            <a:r>
              <a:rPr lang="en-US" altLang="ja-JP" dirty="0" err="1"/>
              <a:t>diam</a:t>
            </a:r>
            <a:r>
              <a:rPr lang="en-US" altLang="ja-JP" dirty="0"/>
              <a:t> consul </a:t>
            </a:r>
            <a:r>
              <a:rPr lang="en-US" altLang="ja-JP" dirty="0" err="1"/>
              <a:t>epicuri</a:t>
            </a:r>
            <a:r>
              <a:rPr lang="en-US" altLang="ja-JP" dirty="0"/>
              <a:t> </a:t>
            </a:r>
            <a:r>
              <a:rPr lang="en-US" altLang="ja-JP" dirty="0" err="1"/>
              <a:t>ei</a:t>
            </a:r>
            <a:r>
              <a:rPr lang="en-US" altLang="ja-JP" dirty="0"/>
              <a:t>. </a:t>
            </a:r>
            <a:r>
              <a:rPr lang="en-US" altLang="ja-JP" dirty="0" err="1"/>
              <a:t>Cibo</a:t>
            </a:r>
            <a:r>
              <a:rPr lang="en-US" altLang="ja-JP" dirty="0"/>
              <a:t> dicta </a:t>
            </a:r>
            <a:r>
              <a:rPr lang="en-US" altLang="ja-JP" dirty="0" err="1"/>
              <a:t>eos</a:t>
            </a:r>
            <a:r>
              <a:rPr lang="en-US" altLang="ja-JP" dirty="0"/>
              <a:t> </a:t>
            </a:r>
            <a:r>
              <a:rPr lang="en-US" altLang="ja-JP" dirty="0" err="1"/>
              <a:t>eu</a:t>
            </a:r>
            <a:r>
              <a:rPr lang="en-US" altLang="ja-JP" dirty="0"/>
              <a:t>, an </a:t>
            </a:r>
            <a:r>
              <a:rPr lang="en-US" altLang="ja-JP" dirty="0" err="1"/>
              <a:t>odio</a:t>
            </a:r>
            <a:r>
              <a:rPr lang="en-US" altLang="ja-JP" dirty="0"/>
              <a:t> </a:t>
            </a:r>
            <a:r>
              <a:rPr lang="en-US" altLang="ja-JP" dirty="0" err="1"/>
              <a:t>iudicabit</a:t>
            </a:r>
            <a:r>
              <a:rPr lang="en-US" altLang="ja-JP" dirty="0"/>
              <a:t> </a:t>
            </a:r>
            <a:r>
              <a:rPr lang="en-US" altLang="ja-JP" dirty="0" err="1"/>
              <a:t>vel</a:t>
            </a:r>
            <a:r>
              <a:rPr lang="en-US" altLang="ja-JP" dirty="0"/>
              <a:t>, </a:t>
            </a:r>
            <a:r>
              <a:rPr lang="en-US" altLang="ja-JP" dirty="0" err="1"/>
              <a:t>assueverit</a:t>
            </a:r>
            <a:r>
              <a:rPr lang="en-US" altLang="ja-JP" dirty="0"/>
              <a:t> </a:t>
            </a:r>
            <a:r>
              <a:rPr lang="en-US" altLang="ja-JP" dirty="0" err="1"/>
              <a:t>deterruisset</a:t>
            </a:r>
            <a:r>
              <a:rPr lang="en-US" altLang="ja-JP" dirty="0"/>
              <a:t> </a:t>
            </a:r>
            <a:r>
              <a:rPr lang="en-US" altLang="ja-JP" dirty="0" err="1"/>
              <a:t>te</a:t>
            </a:r>
            <a:r>
              <a:rPr lang="en-US" altLang="ja-JP" dirty="0"/>
              <a:t> est. Cu </a:t>
            </a:r>
            <a:r>
              <a:rPr lang="en-US" altLang="ja-JP" dirty="0" err="1"/>
              <a:t>tractatos</a:t>
            </a:r>
            <a:r>
              <a:rPr lang="en-US" altLang="ja-JP" dirty="0"/>
              <a:t> </a:t>
            </a:r>
            <a:r>
              <a:rPr lang="en-US" altLang="ja-JP" dirty="0" err="1"/>
              <a:t>constituam</a:t>
            </a:r>
            <a:r>
              <a:rPr lang="en-US" altLang="ja-JP" dirty="0"/>
              <a:t> </a:t>
            </a:r>
            <a:r>
              <a:rPr lang="en-US" altLang="ja-JP" dirty="0" err="1"/>
              <a:t>vix</a:t>
            </a:r>
            <a:r>
              <a:rPr lang="en-US" altLang="ja-JP" dirty="0"/>
              <a:t>.</a:t>
            </a:r>
            <a:endParaRPr kumimoji="1" lang="ja-JP" altLang="en-US" dirty="0"/>
          </a:p>
        </p:txBody>
      </p:sp>
      <p:sp>
        <p:nvSpPr>
          <p:cNvPr id="10" name="Text Placeholder 9"/>
          <p:cNvSpPr>
            <a:spLocks noGrp="1"/>
          </p:cNvSpPr>
          <p:nvPr>
            <p:ph type="body" sz="quarter" idx="14"/>
          </p:nvPr>
        </p:nvSpPr>
        <p:spPr/>
        <p:txBody>
          <a:bodyPr/>
          <a:lstStyle/>
          <a:p>
            <a:r>
              <a:rPr lang="en-US" altLang="ja-JP" dirty="0"/>
              <a:t>We care</a:t>
            </a:r>
            <a:endParaRPr kumimoji="1" lang="ja-JP" altLang="en-US" dirty="0"/>
          </a:p>
        </p:txBody>
      </p:sp>
      <p:sp>
        <p:nvSpPr>
          <p:cNvPr id="11" name="Text Placeholder 10"/>
          <p:cNvSpPr>
            <a:spLocks noGrp="1"/>
          </p:cNvSpPr>
          <p:nvPr>
            <p:ph type="body" sz="quarter" idx="15"/>
          </p:nvPr>
        </p:nvSpPr>
        <p:spPr/>
        <p:txBody>
          <a:bodyPr/>
          <a:lstStyle/>
          <a:p>
            <a:r>
              <a:rPr lang="en-US" altLang="ja-JP" dirty="0"/>
              <a:t>An has posse </a:t>
            </a:r>
            <a:r>
              <a:rPr lang="en-US" altLang="ja-JP" dirty="0" err="1"/>
              <a:t>tation</a:t>
            </a:r>
            <a:r>
              <a:rPr lang="en-US" altLang="ja-JP" dirty="0"/>
              <a:t>, </a:t>
            </a:r>
            <a:r>
              <a:rPr lang="en-US" altLang="ja-JP" dirty="0" err="1"/>
              <a:t>legere</a:t>
            </a:r>
            <a:r>
              <a:rPr lang="en-US" altLang="ja-JP" dirty="0"/>
              <a:t> </a:t>
            </a:r>
            <a:r>
              <a:rPr lang="en-US" altLang="ja-JP" dirty="0" err="1"/>
              <a:t>facete</a:t>
            </a:r>
            <a:r>
              <a:rPr lang="en-US" altLang="ja-JP" dirty="0"/>
              <a:t> an </a:t>
            </a:r>
            <a:r>
              <a:rPr lang="en-US" altLang="ja-JP" dirty="0" err="1"/>
              <a:t>vix</a:t>
            </a:r>
            <a:r>
              <a:rPr lang="en-US" altLang="ja-JP" dirty="0"/>
              <a:t>. </a:t>
            </a:r>
            <a:r>
              <a:rPr lang="en-US" altLang="ja-JP" dirty="0" err="1"/>
              <a:t>Ei</a:t>
            </a:r>
            <a:r>
              <a:rPr lang="en-US" altLang="ja-JP" dirty="0"/>
              <a:t> his </a:t>
            </a:r>
            <a:r>
              <a:rPr lang="en-US" altLang="ja-JP" dirty="0" err="1"/>
              <a:t>ubique</a:t>
            </a:r>
            <a:r>
              <a:rPr lang="en-US" altLang="ja-JP" dirty="0"/>
              <a:t> </a:t>
            </a:r>
            <a:r>
              <a:rPr lang="en-US" altLang="ja-JP" dirty="0" err="1"/>
              <a:t>evertitur</a:t>
            </a:r>
            <a:r>
              <a:rPr lang="en-US" altLang="ja-JP" dirty="0"/>
              <a:t>, </a:t>
            </a:r>
            <a:r>
              <a:rPr lang="en-US" altLang="ja-JP" dirty="0" err="1"/>
              <a:t>ea</a:t>
            </a:r>
            <a:r>
              <a:rPr lang="en-US" altLang="ja-JP" dirty="0"/>
              <a:t> vim </a:t>
            </a:r>
            <a:r>
              <a:rPr lang="en-US" altLang="ja-JP" dirty="0" err="1"/>
              <a:t>qualisque</a:t>
            </a:r>
            <a:r>
              <a:rPr lang="en-US" altLang="ja-JP" dirty="0"/>
              <a:t> </a:t>
            </a:r>
            <a:r>
              <a:rPr lang="en-US" altLang="ja-JP" dirty="0" err="1"/>
              <a:t>imperdiet</a:t>
            </a:r>
            <a:r>
              <a:rPr lang="en-US" altLang="ja-JP" dirty="0"/>
              <a:t>, at </a:t>
            </a:r>
            <a:r>
              <a:rPr lang="en-US" altLang="ja-JP" dirty="0" err="1"/>
              <a:t>alii</a:t>
            </a:r>
            <a:r>
              <a:rPr lang="en-US" altLang="ja-JP" dirty="0"/>
              <a:t> </a:t>
            </a:r>
            <a:r>
              <a:rPr lang="en-US" altLang="ja-JP" dirty="0" err="1"/>
              <a:t>inimicus</a:t>
            </a:r>
            <a:r>
              <a:rPr lang="en-US" altLang="ja-JP" dirty="0"/>
              <a:t> has. </a:t>
            </a:r>
            <a:r>
              <a:rPr lang="en-US" altLang="ja-JP" dirty="0" err="1"/>
              <a:t>Saepe</a:t>
            </a:r>
            <a:r>
              <a:rPr lang="en-US" altLang="ja-JP" dirty="0"/>
              <a:t> </a:t>
            </a:r>
            <a:r>
              <a:rPr lang="en-US" altLang="ja-JP" dirty="0" err="1"/>
              <a:t>soleat</a:t>
            </a:r>
            <a:r>
              <a:rPr lang="en-US" altLang="ja-JP" dirty="0"/>
              <a:t> </a:t>
            </a:r>
            <a:r>
              <a:rPr lang="en-US" altLang="ja-JP" dirty="0" err="1"/>
              <a:t>albucius</a:t>
            </a:r>
            <a:r>
              <a:rPr lang="en-US" altLang="ja-JP" dirty="0"/>
              <a:t> </a:t>
            </a:r>
            <a:r>
              <a:rPr lang="en-US" altLang="ja-JP" dirty="0" err="1"/>
              <a:t>eu</a:t>
            </a:r>
            <a:r>
              <a:rPr lang="en-US" altLang="ja-JP" dirty="0"/>
              <a:t> per.</a:t>
            </a:r>
            <a:endParaRPr kumimoji="1" lang="ja-JP" altLang="en-US" dirty="0"/>
          </a:p>
        </p:txBody>
      </p:sp>
      <p:sp>
        <p:nvSpPr>
          <p:cNvPr id="12" name="Text Placeholder 11"/>
          <p:cNvSpPr>
            <a:spLocks noGrp="1"/>
          </p:cNvSpPr>
          <p:nvPr>
            <p:ph type="body" sz="quarter" idx="16"/>
          </p:nvPr>
        </p:nvSpPr>
        <p:spPr/>
        <p:txBody>
          <a:bodyPr/>
          <a:lstStyle/>
          <a:p>
            <a:r>
              <a:rPr kumimoji="1" lang="en-US" altLang="ja-JP" dirty="0"/>
              <a:t>We share</a:t>
            </a:r>
            <a:endParaRPr kumimoji="1" lang="ja-JP" altLang="en-US" dirty="0"/>
          </a:p>
        </p:txBody>
      </p:sp>
      <p:sp>
        <p:nvSpPr>
          <p:cNvPr id="13" name="Text Placeholder 12"/>
          <p:cNvSpPr>
            <a:spLocks noGrp="1"/>
          </p:cNvSpPr>
          <p:nvPr>
            <p:ph type="body" sz="quarter" idx="17"/>
          </p:nvPr>
        </p:nvSpPr>
        <p:spPr/>
        <p:txBody>
          <a:bodyPr/>
          <a:lstStyle/>
          <a:p>
            <a:r>
              <a:rPr lang="en-US" altLang="ja-JP" dirty="0" err="1"/>
              <a:t>Nibh</a:t>
            </a:r>
            <a:r>
              <a:rPr lang="en-US" altLang="ja-JP" dirty="0"/>
              <a:t> </a:t>
            </a:r>
            <a:r>
              <a:rPr lang="en-US" altLang="ja-JP" dirty="0" err="1"/>
              <a:t>movet</a:t>
            </a:r>
            <a:r>
              <a:rPr lang="en-US" altLang="ja-JP" dirty="0"/>
              <a:t> </a:t>
            </a:r>
            <a:r>
              <a:rPr lang="en-US" altLang="ja-JP" dirty="0" err="1"/>
              <a:t>adipiscing</a:t>
            </a:r>
            <a:r>
              <a:rPr lang="en-US" altLang="ja-JP" dirty="0"/>
              <a:t> </a:t>
            </a:r>
            <a:r>
              <a:rPr lang="en-US" altLang="ja-JP" dirty="0" err="1"/>
              <a:t>eam</a:t>
            </a:r>
            <a:r>
              <a:rPr lang="en-US" altLang="ja-JP" dirty="0"/>
              <a:t> ad, ad </a:t>
            </a:r>
            <a:r>
              <a:rPr lang="en-US" altLang="ja-JP" dirty="0" err="1"/>
              <a:t>iuvaret</a:t>
            </a:r>
            <a:r>
              <a:rPr lang="en-US" altLang="ja-JP" dirty="0"/>
              <a:t> </a:t>
            </a:r>
            <a:r>
              <a:rPr lang="en-US" altLang="ja-JP" dirty="0" err="1"/>
              <a:t>honestatis</a:t>
            </a:r>
            <a:r>
              <a:rPr lang="en-US" altLang="ja-JP" dirty="0"/>
              <a:t> </a:t>
            </a:r>
            <a:r>
              <a:rPr lang="en-US" altLang="ja-JP" dirty="0" err="1"/>
              <a:t>mel</a:t>
            </a:r>
            <a:r>
              <a:rPr lang="en-US" altLang="ja-JP" dirty="0"/>
              <a:t>. Nam </a:t>
            </a:r>
            <a:r>
              <a:rPr lang="en-US" altLang="ja-JP" dirty="0" err="1"/>
              <a:t>ei</a:t>
            </a:r>
            <a:r>
              <a:rPr lang="en-US" altLang="ja-JP" dirty="0"/>
              <a:t> </a:t>
            </a:r>
            <a:r>
              <a:rPr lang="en-US" altLang="ja-JP" dirty="0" err="1"/>
              <a:t>diceret</a:t>
            </a:r>
            <a:r>
              <a:rPr lang="en-US" altLang="ja-JP" dirty="0"/>
              <a:t> </a:t>
            </a:r>
            <a:r>
              <a:rPr lang="en-US" altLang="ja-JP" dirty="0" err="1"/>
              <a:t>repudiare</a:t>
            </a:r>
            <a:r>
              <a:rPr lang="en-US" altLang="ja-JP" dirty="0"/>
              <a:t>. At </a:t>
            </a:r>
            <a:r>
              <a:rPr lang="en-US" altLang="ja-JP" dirty="0" err="1"/>
              <a:t>ius</a:t>
            </a:r>
            <a:r>
              <a:rPr lang="en-US" altLang="ja-JP" dirty="0"/>
              <a:t> </a:t>
            </a:r>
            <a:r>
              <a:rPr lang="en-US" altLang="ja-JP" dirty="0" err="1"/>
              <a:t>aliquid</a:t>
            </a:r>
            <a:r>
              <a:rPr lang="en-US" altLang="ja-JP" dirty="0"/>
              <a:t> </a:t>
            </a:r>
            <a:r>
              <a:rPr lang="en-US" altLang="ja-JP" dirty="0" err="1"/>
              <a:t>dignissim</a:t>
            </a:r>
            <a:r>
              <a:rPr lang="en-US" altLang="ja-JP" dirty="0"/>
              <a:t> </a:t>
            </a:r>
            <a:r>
              <a:rPr lang="en-US" altLang="ja-JP" dirty="0" err="1"/>
              <a:t>aliquando</a:t>
            </a:r>
            <a:r>
              <a:rPr lang="en-US" altLang="ja-JP" dirty="0"/>
              <a:t>. </a:t>
            </a:r>
            <a:r>
              <a:rPr lang="en-US" altLang="ja-JP" dirty="0" err="1"/>
              <a:t>Te</a:t>
            </a:r>
            <a:r>
              <a:rPr lang="en-US" altLang="ja-JP" dirty="0"/>
              <a:t> consul </a:t>
            </a:r>
            <a:r>
              <a:rPr lang="en-US" altLang="ja-JP" dirty="0" err="1"/>
              <a:t>oporteat</a:t>
            </a:r>
            <a:r>
              <a:rPr lang="en-US" altLang="ja-JP" dirty="0"/>
              <a:t> </a:t>
            </a:r>
            <a:r>
              <a:rPr lang="en-US" altLang="ja-JP" dirty="0" err="1"/>
              <a:t>pri</a:t>
            </a:r>
            <a:r>
              <a:rPr lang="en-US" altLang="ja-JP" dirty="0"/>
              <a:t>, </a:t>
            </a:r>
            <a:r>
              <a:rPr lang="en-US" altLang="ja-JP" dirty="0" err="1"/>
              <a:t>invenire</a:t>
            </a:r>
            <a:r>
              <a:rPr lang="en-US" altLang="ja-JP" dirty="0"/>
              <a:t> </a:t>
            </a:r>
            <a:r>
              <a:rPr lang="en-US" altLang="ja-JP" dirty="0" err="1"/>
              <a:t>interesset</a:t>
            </a:r>
            <a:r>
              <a:rPr lang="en-US" altLang="ja-JP" dirty="0"/>
              <a:t> </a:t>
            </a:r>
            <a:r>
              <a:rPr lang="en-US" altLang="ja-JP" dirty="0" err="1"/>
              <a:t>eos</a:t>
            </a:r>
            <a:r>
              <a:rPr lang="en-US" altLang="ja-JP" dirty="0"/>
              <a:t> </a:t>
            </a:r>
            <a:r>
              <a:rPr lang="en-US" altLang="ja-JP" dirty="0" err="1"/>
              <a:t>te</a:t>
            </a:r>
            <a:r>
              <a:rPr lang="en-US" altLang="ja-JP" dirty="0"/>
              <a:t>.</a:t>
            </a:r>
            <a:endParaRPr kumimoji="1" lang="ja-JP" altLang="en-US" dirty="0"/>
          </a:p>
        </p:txBody>
      </p:sp>
      <p:sp>
        <p:nvSpPr>
          <p:cNvPr id="14" name="Text Placeholder 13"/>
          <p:cNvSpPr>
            <a:spLocks noGrp="1"/>
          </p:cNvSpPr>
          <p:nvPr>
            <p:ph type="body" sz="quarter" idx="18"/>
          </p:nvPr>
        </p:nvSpPr>
        <p:spPr/>
        <p:txBody>
          <a:bodyPr/>
          <a:lstStyle/>
          <a:p>
            <a:r>
              <a:rPr kumimoji="1" lang="en-US" altLang="ja-JP" dirty="0"/>
              <a:t>We open</a:t>
            </a:r>
            <a:endParaRPr kumimoji="1" lang="ja-JP" altLang="en-US" dirty="0"/>
          </a:p>
        </p:txBody>
      </p:sp>
      <p:sp>
        <p:nvSpPr>
          <p:cNvPr id="7" name="Title 6"/>
          <p:cNvSpPr>
            <a:spLocks noGrp="1"/>
          </p:cNvSpPr>
          <p:nvPr>
            <p:ph type="title"/>
          </p:nvPr>
        </p:nvSpPr>
        <p:spPr/>
        <p:txBody>
          <a:bodyPr/>
          <a:lstStyle/>
          <a:p>
            <a:r>
              <a:rPr kumimoji="1" lang="en-US" altLang="ja-JP" dirty="0"/>
              <a:t>Our</a:t>
            </a:r>
            <a:br>
              <a:rPr kumimoji="1" lang="en-US" altLang="ja-JP" dirty="0"/>
            </a:br>
            <a:r>
              <a:rPr lang="en-US" altLang="ja-JP" dirty="0"/>
              <a:t>promises</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602520687"/>
      </p:ext>
    </p:extLst>
  </p:cSld>
  <p:clrMapOvr>
    <a:masterClrMapping/>
  </p:clrMapOvr>
  <mc:AlternateContent xmlns:mc="http://schemas.openxmlformats.org/markup-compatibility/2006">
    <mc:Choice xmlns:p14="http://schemas.microsoft.com/office/powerpoint/2010/main" Requires="p14">
      <p:transition p14:dur="0" advTm="6863"/>
    </mc:Choice>
    <mc:Fallback>
      <p:transition advTm="686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endParaRPr kumimoji="1" lang="ja-JP" altLang="en-US"/>
          </a:p>
        </p:txBody>
      </p:sp>
      <p:sp>
        <p:nvSpPr>
          <p:cNvPr id="3" name="Text Placeholder 2"/>
          <p:cNvSpPr>
            <a:spLocks noGrp="1"/>
          </p:cNvSpPr>
          <p:nvPr>
            <p:ph type="body" sz="quarter" idx="19"/>
          </p:nvPr>
        </p:nvSpPr>
        <p:spPr/>
        <p:txBody>
          <a:bodyPr/>
          <a:lstStyle/>
          <a:p>
            <a:endParaRPr kumimoji="1" lang="ja-JP" altLang="en-US"/>
          </a:p>
        </p:txBody>
      </p:sp>
      <p:sp>
        <p:nvSpPr>
          <p:cNvPr id="4" name="Title 3"/>
          <p:cNvSpPr>
            <a:spLocks noGrp="1"/>
          </p:cNvSpPr>
          <p:nvPr>
            <p:ph type="title"/>
          </p:nvPr>
        </p:nvSpPr>
        <p:spPr/>
        <p:txBody>
          <a:bodyPr/>
          <a:lstStyle/>
          <a:p>
            <a:r>
              <a:rPr kumimoji="1" lang="en-US" altLang="ja-JP" dirty="0"/>
              <a:t>Polaris</a:t>
            </a:r>
            <a:endParaRPr kumimoji="1" lang="ja-JP" altLang="en-US" dirty="0"/>
          </a:p>
        </p:txBody>
      </p:sp>
      <p:sp>
        <p:nvSpPr>
          <p:cNvPr id="5" name="Text Placeholder 4"/>
          <p:cNvSpPr>
            <a:spLocks noGrp="1"/>
          </p:cNvSpPr>
          <p:nvPr>
            <p:ph type="body" sz="quarter" idx="15"/>
          </p:nvPr>
        </p:nvSpPr>
        <p:spPr/>
        <p:txBody>
          <a:bodyPr/>
          <a:lstStyle/>
          <a:p>
            <a:r>
              <a:rPr kumimoji="1" lang="en-US" altLang="ja-JP" dirty="0"/>
              <a:t>PowerPoint template</a:t>
            </a:r>
            <a:endParaRPr kumimoji="1" lang="ja-JP" altLang="en-US" dirty="0"/>
          </a:p>
        </p:txBody>
      </p:sp>
    </p:spTree>
    <p:extLst>
      <p:ext uri="{BB962C8B-B14F-4D97-AF65-F5344CB8AC3E}">
        <p14:creationId xmlns:p14="http://schemas.microsoft.com/office/powerpoint/2010/main" val="1757229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2" name="Title 11"/>
          <p:cNvSpPr>
            <a:spLocks noGrp="1"/>
          </p:cNvSpPr>
          <p:nvPr>
            <p:ph type="title"/>
          </p:nvPr>
        </p:nvSpPr>
        <p:spPr/>
        <p:txBody>
          <a:bodyPr/>
          <a:lstStyle/>
          <a:p>
            <a:r>
              <a:rPr lang="en-US" altLang="ja-JP" dirty="0"/>
              <a:t>The start of</a:t>
            </a:r>
            <a:br>
              <a:rPr lang="en-US" altLang="ja-JP" dirty="0"/>
            </a:br>
            <a:r>
              <a:rPr lang="en-US" altLang="ja-JP" dirty="0"/>
              <a:t>our dream</a:t>
            </a:r>
            <a:endParaRPr kumimoji="1" lang="ja-JP" altLang="en-US" dirty="0"/>
          </a:p>
        </p:txBody>
      </p:sp>
      <p:sp>
        <p:nvSpPr>
          <p:cNvPr id="13" name="Text Placeholder 12"/>
          <p:cNvSpPr>
            <a:spLocks noGrp="1"/>
          </p:cNvSpPr>
          <p:nvPr>
            <p:ph type="body" sz="quarter" idx="12"/>
          </p:nvPr>
        </p:nvSpPr>
        <p:spPr/>
        <p:txBody>
          <a:bodyPr/>
          <a:lstStyle/>
          <a:p>
            <a:r>
              <a:rPr lang="en-US" altLang="ja-JP"/>
              <a:t>Tamquam persius quaeque sea in, cibo delenit cu est, ad vis denique verterem. Ex eius omnium vivendo has, nonumes dolores et mea. Id dicta partem eos, ne eum oportere sapientem. Ex iudico luptatum nec, ubique civibus vis no.</a:t>
            </a:r>
            <a:endParaRPr kumimoji="1" lang="ja-JP" altLang="en-US" dirty="0"/>
          </a:p>
        </p:txBody>
      </p:sp>
    </p:spTree>
    <p:extLst>
      <p:ext uri="{BB962C8B-B14F-4D97-AF65-F5344CB8AC3E}">
        <p14:creationId xmlns:p14="http://schemas.microsoft.com/office/powerpoint/2010/main" val="1980167891"/>
      </p:ext>
    </p:extLst>
  </p:cSld>
  <p:clrMapOvr>
    <a:masterClrMapping/>
  </p:clrMapOvr>
  <mc:AlternateContent xmlns:mc="http://schemas.openxmlformats.org/markup-compatibility/2006">
    <mc:Choice xmlns:p14="http://schemas.microsoft.com/office/powerpoint/2010/main" Requires="p14">
      <p:transition p14:dur="0" advTm="3946"/>
    </mc:Choice>
    <mc:Fallback>
      <p:transition advTm="394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31</a:t>
            </a:fld>
            <a:endParaRPr kumimoji="1" lang="ja-JP" altLang="en-US" dirty="0"/>
          </a:p>
        </p:txBody>
      </p:sp>
      <p:sp>
        <p:nvSpPr>
          <p:cNvPr id="4" name="Text Placeholder 3"/>
          <p:cNvSpPr>
            <a:spLocks noGrp="1"/>
          </p:cNvSpPr>
          <p:nvPr>
            <p:ph type="body" sz="quarter" idx="12"/>
          </p:nvPr>
        </p:nvSpPr>
        <p:spPr/>
        <p:txBody>
          <a:bodyPr/>
          <a:lstStyle/>
          <a:p>
            <a:r>
              <a:rPr lang="en-US" altLang="ja-JP" dirty="0" err="1"/>
              <a:t>Enim</a:t>
            </a:r>
            <a:r>
              <a:rPr lang="en-US" altLang="ja-JP" dirty="0"/>
              <a:t> </a:t>
            </a:r>
            <a:r>
              <a:rPr lang="en-US" altLang="ja-JP" dirty="0" err="1"/>
              <a:t>decore</a:t>
            </a:r>
            <a:r>
              <a:rPr lang="en-US" altLang="ja-JP" dirty="0"/>
              <a:t> in </a:t>
            </a:r>
            <a:r>
              <a:rPr lang="en-US" altLang="ja-JP" dirty="0" err="1"/>
              <a:t>sed</a:t>
            </a:r>
            <a:r>
              <a:rPr lang="en-US" altLang="ja-JP" dirty="0"/>
              <a:t>, sit </a:t>
            </a:r>
            <a:r>
              <a:rPr lang="en-US" altLang="ja-JP" dirty="0" err="1"/>
              <a:t>diam</a:t>
            </a:r>
            <a:r>
              <a:rPr lang="en-US" altLang="ja-JP" dirty="0"/>
              <a:t> consul </a:t>
            </a:r>
            <a:r>
              <a:rPr lang="en-US" altLang="ja-JP" dirty="0" err="1"/>
              <a:t>epicuri</a:t>
            </a:r>
            <a:r>
              <a:rPr lang="en-US" altLang="ja-JP" dirty="0"/>
              <a:t> </a:t>
            </a:r>
            <a:r>
              <a:rPr lang="en-US" altLang="ja-JP" dirty="0" err="1"/>
              <a:t>ei</a:t>
            </a:r>
            <a:r>
              <a:rPr lang="en-US" altLang="ja-JP" dirty="0"/>
              <a:t>. </a:t>
            </a:r>
            <a:r>
              <a:rPr lang="en-US" altLang="ja-JP" dirty="0" err="1"/>
              <a:t>Cibo</a:t>
            </a:r>
            <a:r>
              <a:rPr lang="en-US" altLang="ja-JP" dirty="0"/>
              <a:t> dicta </a:t>
            </a:r>
            <a:r>
              <a:rPr lang="en-US" altLang="ja-JP" dirty="0" err="1"/>
              <a:t>eos</a:t>
            </a:r>
            <a:r>
              <a:rPr lang="en-US" altLang="ja-JP" dirty="0"/>
              <a:t> </a:t>
            </a:r>
            <a:r>
              <a:rPr lang="en-US" altLang="ja-JP" dirty="0" err="1"/>
              <a:t>eu</a:t>
            </a:r>
            <a:r>
              <a:rPr lang="en-US" altLang="ja-JP" dirty="0"/>
              <a:t>, an </a:t>
            </a:r>
            <a:r>
              <a:rPr lang="en-US" altLang="ja-JP" dirty="0" err="1"/>
              <a:t>odio</a:t>
            </a:r>
            <a:r>
              <a:rPr lang="en-US" altLang="ja-JP" dirty="0"/>
              <a:t> </a:t>
            </a:r>
            <a:r>
              <a:rPr lang="en-US" altLang="ja-JP" dirty="0" err="1"/>
              <a:t>iudicabit</a:t>
            </a:r>
            <a:r>
              <a:rPr lang="en-US" altLang="ja-JP" dirty="0"/>
              <a:t>.</a:t>
            </a:r>
          </a:p>
        </p:txBody>
      </p:sp>
      <p:sp>
        <p:nvSpPr>
          <p:cNvPr id="5" name="Text Placeholder 4"/>
          <p:cNvSpPr>
            <a:spLocks noGrp="1"/>
          </p:cNvSpPr>
          <p:nvPr>
            <p:ph type="body" sz="quarter" idx="14"/>
          </p:nvPr>
        </p:nvSpPr>
        <p:spPr/>
        <p:txBody>
          <a:bodyPr/>
          <a:lstStyle/>
          <a:p>
            <a:r>
              <a:rPr kumimoji="1" lang="en-US" altLang="ja-JP" dirty="0"/>
              <a:t>Born</a:t>
            </a:r>
            <a:endParaRPr kumimoji="1" lang="ja-JP" altLang="en-US" dirty="0"/>
          </a:p>
        </p:txBody>
      </p:sp>
      <p:sp>
        <p:nvSpPr>
          <p:cNvPr id="6" name="Text Placeholder 5"/>
          <p:cNvSpPr>
            <a:spLocks noGrp="1"/>
          </p:cNvSpPr>
          <p:nvPr>
            <p:ph type="body" sz="quarter" idx="15"/>
          </p:nvPr>
        </p:nvSpPr>
        <p:spPr/>
        <p:txBody>
          <a:bodyPr/>
          <a:lstStyle/>
          <a:p>
            <a:r>
              <a:rPr lang="en-US" altLang="ja-JP" dirty="0" err="1"/>
              <a:t>Nibh</a:t>
            </a:r>
            <a:r>
              <a:rPr lang="en-US" altLang="ja-JP" dirty="0"/>
              <a:t> </a:t>
            </a:r>
            <a:r>
              <a:rPr lang="en-US" altLang="ja-JP" dirty="0" err="1"/>
              <a:t>movet</a:t>
            </a:r>
            <a:r>
              <a:rPr lang="en-US" altLang="ja-JP" dirty="0"/>
              <a:t> </a:t>
            </a:r>
            <a:r>
              <a:rPr lang="en-US" altLang="ja-JP" dirty="0" err="1"/>
              <a:t>adipiscing</a:t>
            </a:r>
            <a:r>
              <a:rPr lang="en-US" altLang="ja-JP" dirty="0"/>
              <a:t> </a:t>
            </a:r>
            <a:r>
              <a:rPr lang="en-US" altLang="ja-JP" dirty="0" err="1"/>
              <a:t>eam</a:t>
            </a:r>
            <a:r>
              <a:rPr lang="en-US" altLang="ja-JP" dirty="0"/>
              <a:t> ad, ad </a:t>
            </a:r>
            <a:r>
              <a:rPr lang="en-US" altLang="ja-JP" dirty="0" err="1"/>
              <a:t>iuvaret</a:t>
            </a:r>
            <a:r>
              <a:rPr lang="en-US" altLang="ja-JP" dirty="0"/>
              <a:t> </a:t>
            </a:r>
            <a:r>
              <a:rPr lang="en-US" altLang="ja-JP" dirty="0" err="1"/>
              <a:t>honestatis</a:t>
            </a:r>
            <a:r>
              <a:rPr lang="en-US" altLang="ja-JP" dirty="0"/>
              <a:t> </a:t>
            </a:r>
            <a:r>
              <a:rPr lang="en-US" altLang="ja-JP" dirty="0" err="1"/>
              <a:t>mel</a:t>
            </a:r>
            <a:r>
              <a:rPr lang="en-US" altLang="ja-JP" dirty="0"/>
              <a:t>. Nam </a:t>
            </a:r>
            <a:r>
              <a:rPr lang="en-US" altLang="ja-JP" dirty="0" err="1"/>
              <a:t>ei</a:t>
            </a:r>
            <a:r>
              <a:rPr lang="en-US" altLang="ja-JP" dirty="0"/>
              <a:t> </a:t>
            </a:r>
            <a:r>
              <a:rPr lang="en-US" altLang="ja-JP" dirty="0" err="1"/>
              <a:t>diceret</a:t>
            </a:r>
            <a:r>
              <a:rPr lang="en-US" altLang="ja-JP" dirty="0"/>
              <a:t> </a:t>
            </a:r>
            <a:r>
              <a:rPr lang="en-US" altLang="ja-JP" dirty="0" err="1"/>
              <a:t>repudiare</a:t>
            </a:r>
            <a:r>
              <a:rPr lang="en-US" altLang="ja-JP" dirty="0"/>
              <a:t>.</a:t>
            </a:r>
            <a:endParaRPr lang="ja-JP" altLang="en-US" dirty="0"/>
          </a:p>
        </p:txBody>
      </p:sp>
      <p:sp>
        <p:nvSpPr>
          <p:cNvPr id="7" name="Text Placeholder 6"/>
          <p:cNvSpPr>
            <a:spLocks noGrp="1"/>
          </p:cNvSpPr>
          <p:nvPr>
            <p:ph type="body" sz="quarter" idx="16"/>
          </p:nvPr>
        </p:nvSpPr>
        <p:spPr/>
        <p:txBody>
          <a:bodyPr/>
          <a:lstStyle/>
          <a:p>
            <a:r>
              <a:rPr kumimoji="1" lang="en-US" altLang="ja-JP" dirty="0"/>
              <a:t>Growth</a:t>
            </a:r>
            <a:endParaRPr kumimoji="1" lang="ja-JP" altLang="en-US" dirty="0"/>
          </a:p>
        </p:txBody>
      </p:sp>
      <p:sp>
        <p:nvSpPr>
          <p:cNvPr id="8" name="Text Placeholder 7"/>
          <p:cNvSpPr>
            <a:spLocks noGrp="1"/>
          </p:cNvSpPr>
          <p:nvPr>
            <p:ph type="body" sz="quarter" idx="17"/>
          </p:nvPr>
        </p:nvSpPr>
        <p:spPr/>
        <p:txBody>
          <a:bodyPr/>
          <a:lstStyle/>
          <a:p>
            <a:r>
              <a:rPr lang="en-US" altLang="ja-JP" dirty="0"/>
              <a:t>At </a:t>
            </a:r>
            <a:r>
              <a:rPr lang="en-US" altLang="ja-JP" dirty="0" err="1"/>
              <a:t>ius</a:t>
            </a:r>
            <a:r>
              <a:rPr lang="en-US" altLang="ja-JP" dirty="0"/>
              <a:t> </a:t>
            </a:r>
            <a:r>
              <a:rPr lang="en-US" altLang="ja-JP" dirty="0" err="1"/>
              <a:t>aliquid</a:t>
            </a:r>
            <a:r>
              <a:rPr lang="en-US" altLang="ja-JP" dirty="0"/>
              <a:t> </a:t>
            </a:r>
            <a:r>
              <a:rPr lang="en-US" altLang="ja-JP" dirty="0" err="1"/>
              <a:t>dignissim</a:t>
            </a:r>
            <a:r>
              <a:rPr lang="en-US" altLang="ja-JP" dirty="0"/>
              <a:t> </a:t>
            </a:r>
            <a:r>
              <a:rPr lang="en-US" altLang="ja-JP" dirty="0" err="1"/>
              <a:t>aliquando</a:t>
            </a:r>
            <a:r>
              <a:rPr lang="en-US" altLang="ja-JP" dirty="0"/>
              <a:t>. </a:t>
            </a:r>
            <a:r>
              <a:rPr lang="en-US" altLang="ja-JP" dirty="0" err="1"/>
              <a:t>Te</a:t>
            </a:r>
            <a:r>
              <a:rPr lang="en-US" altLang="ja-JP" dirty="0"/>
              <a:t> consul </a:t>
            </a:r>
            <a:r>
              <a:rPr lang="en-US" altLang="ja-JP" dirty="0" err="1"/>
              <a:t>oporteat</a:t>
            </a:r>
            <a:r>
              <a:rPr lang="en-US" altLang="ja-JP" dirty="0"/>
              <a:t> </a:t>
            </a:r>
            <a:r>
              <a:rPr lang="en-US" altLang="ja-JP" dirty="0" err="1"/>
              <a:t>pri</a:t>
            </a:r>
            <a:r>
              <a:rPr lang="en-US" altLang="ja-JP" dirty="0"/>
              <a:t>, </a:t>
            </a:r>
            <a:r>
              <a:rPr lang="en-US" altLang="ja-JP" dirty="0" err="1"/>
              <a:t>invenire</a:t>
            </a:r>
            <a:r>
              <a:rPr lang="en-US" altLang="ja-JP" dirty="0"/>
              <a:t> </a:t>
            </a:r>
            <a:r>
              <a:rPr lang="en-US" altLang="ja-JP" dirty="0" err="1"/>
              <a:t>interesset</a:t>
            </a:r>
            <a:r>
              <a:rPr lang="en-US" altLang="ja-JP" dirty="0"/>
              <a:t> </a:t>
            </a:r>
            <a:r>
              <a:rPr lang="en-US" altLang="ja-JP" dirty="0" err="1"/>
              <a:t>eos</a:t>
            </a:r>
            <a:r>
              <a:rPr lang="en-US" altLang="ja-JP" dirty="0"/>
              <a:t> </a:t>
            </a:r>
            <a:r>
              <a:rPr lang="en-US" altLang="ja-JP" dirty="0" err="1"/>
              <a:t>te</a:t>
            </a:r>
            <a:r>
              <a:rPr lang="en-US" altLang="ja-JP" dirty="0"/>
              <a:t>.</a:t>
            </a:r>
            <a:endParaRPr kumimoji="1" lang="ja-JP" altLang="en-US" dirty="0"/>
          </a:p>
        </p:txBody>
      </p:sp>
      <p:sp>
        <p:nvSpPr>
          <p:cNvPr id="9" name="Text Placeholder 8"/>
          <p:cNvSpPr>
            <a:spLocks noGrp="1"/>
          </p:cNvSpPr>
          <p:nvPr>
            <p:ph type="body" sz="quarter" idx="18"/>
          </p:nvPr>
        </p:nvSpPr>
        <p:spPr/>
        <p:txBody>
          <a:bodyPr/>
          <a:lstStyle/>
          <a:p>
            <a:r>
              <a:rPr lang="en-US" altLang="ja-JP" dirty="0"/>
              <a:t>Innovation</a:t>
            </a:r>
            <a:endParaRPr kumimoji="1" lang="ja-JP" altLang="en-US" dirty="0"/>
          </a:p>
        </p:txBody>
      </p:sp>
      <p:sp>
        <p:nvSpPr>
          <p:cNvPr id="10" name="Title 9"/>
          <p:cNvSpPr>
            <a:spLocks noGrp="1"/>
          </p:cNvSpPr>
          <p:nvPr>
            <p:ph type="title"/>
          </p:nvPr>
        </p:nvSpPr>
        <p:spPr/>
        <p:txBody>
          <a:bodyPr/>
          <a:lstStyle/>
          <a:p>
            <a:r>
              <a:rPr lang="en-US" altLang="ja-JP" dirty="0"/>
              <a:t>Our</a:t>
            </a:r>
            <a:br>
              <a:rPr lang="en-US" altLang="ja-JP" dirty="0"/>
            </a:br>
            <a:r>
              <a:rPr lang="en-US" altLang="ja-JP" dirty="0"/>
              <a:t>history</a:t>
            </a:r>
            <a:endParaRPr kumimoji="1" lang="ja-JP" altLang="en-US" dirty="0"/>
          </a:p>
        </p:txBody>
      </p:sp>
      <p:sp>
        <p:nvSpPr>
          <p:cNvPr id="11" name="Text Placeholder 10"/>
          <p:cNvSpPr>
            <a:spLocks noGrp="1"/>
          </p:cNvSpPr>
          <p:nvPr>
            <p:ph type="body" sz="quarter" idx="24"/>
          </p:nvPr>
        </p:nvSpPr>
        <p:spPr/>
        <p:txBody>
          <a:bodyPr/>
          <a:lstStyle/>
          <a:p>
            <a:r>
              <a:rPr lang="en-US" altLang="ja-JP" dirty="0" err="1"/>
              <a:t>Tamquam</a:t>
            </a:r>
            <a:r>
              <a:rPr lang="en-US" altLang="ja-JP" dirty="0"/>
              <a:t> </a:t>
            </a:r>
            <a:r>
              <a:rPr lang="en-US" altLang="ja-JP" dirty="0" err="1"/>
              <a:t>persius</a:t>
            </a:r>
            <a:r>
              <a:rPr lang="en-US" altLang="ja-JP" dirty="0"/>
              <a:t> </a:t>
            </a:r>
            <a:r>
              <a:rPr lang="en-US" altLang="ja-JP" dirty="0" err="1"/>
              <a:t>quaeque</a:t>
            </a:r>
            <a:r>
              <a:rPr lang="en-US" altLang="ja-JP" dirty="0"/>
              <a:t> sea in, </a:t>
            </a:r>
            <a:r>
              <a:rPr lang="en-US" altLang="ja-JP" dirty="0" err="1"/>
              <a:t>cibo</a:t>
            </a:r>
            <a:r>
              <a:rPr lang="en-US" altLang="ja-JP" dirty="0"/>
              <a:t> </a:t>
            </a:r>
            <a:r>
              <a:rPr lang="en-US" altLang="ja-JP" dirty="0" err="1"/>
              <a:t>delenit</a:t>
            </a:r>
            <a:r>
              <a:rPr lang="en-US" altLang="ja-JP" dirty="0"/>
              <a:t> cu </a:t>
            </a:r>
            <a:r>
              <a:rPr lang="en-US" altLang="ja-JP" dirty="0" err="1"/>
              <a:t>est</a:t>
            </a:r>
            <a:r>
              <a:rPr lang="en-US" altLang="ja-JP" dirty="0"/>
              <a:t>, ad vis </a:t>
            </a:r>
            <a:r>
              <a:rPr lang="en-US" altLang="ja-JP" dirty="0" err="1"/>
              <a:t>denique</a:t>
            </a:r>
            <a:r>
              <a:rPr lang="en-US" altLang="ja-JP" dirty="0"/>
              <a:t> </a:t>
            </a:r>
            <a:r>
              <a:rPr lang="en-US" altLang="ja-JP" dirty="0" err="1"/>
              <a:t>verterem</a:t>
            </a:r>
            <a:r>
              <a:rPr lang="en-US" altLang="ja-JP" dirty="0"/>
              <a:t>. Ex </a:t>
            </a:r>
            <a:r>
              <a:rPr lang="en-US" altLang="ja-JP" dirty="0" err="1"/>
              <a:t>eius</a:t>
            </a:r>
            <a:r>
              <a:rPr lang="en-US" altLang="ja-JP" dirty="0"/>
              <a:t> omnium </a:t>
            </a:r>
            <a:r>
              <a:rPr lang="en-US" altLang="ja-JP" dirty="0" err="1"/>
              <a:t>vivendo</a:t>
            </a:r>
            <a:r>
              <a:rPr lang="en-US" altLang="ja-JP" dirty="0"/>
              <a:t> has, </a:t>
            </a:r>
            <a:r>
              <a:rPr lang="en-US" altLang="ja-JP" dirty="0" err="1"/>
              <a:t>nonumes</a:t>
            </a:r>
            <a:r>
              <a:rPr lang="en-US" altLang="ja-JP" dirty="0"/>
              <a:t> </a:t>
            </a:r>
            <a:r>
              <a:rPr lang="en-US" altLang="ja-JP" dirty="0" err="1"/>
              <a:t>dolores</a:t>
            </a:r>
            <a:r>
              <a:rPr lang="en-US" altLang="ja-JP" dirty="0"/>
              <a:t> et </a:t>
            </a:r>
            <a:r>
              <a:rPr lang="en-US" altLang="ja-JP" dirty="0" err="1"/>
              <a:t>mea</a:t>
            </a:r>
            <a:r>
              <a:rPr lang="en-US" altLang="ja-JP" dirty="0"/>
              <a:t>. Id dicta partem </a:t>
            </a:r>
            <a:r>
              <a:rPr lang="en-US" altLang="ja-JP" dirty="0" err="1"/>
              <a:t>eos</a:t>
            </a:r>
            <a:r>
              <a:rPr lang="en-US" altLang="ja-JP" dirty="0"/>
              <a:t>, ne </a:t>
            </a:r>
            <a:r>
              <a:rPr lang="en-US" altLang="ja-JP" dirty="0" err="1"/>
              <a:t>eum</a:t>
            </a:r>
            <a:r>
              <a:rPr lang="en-US" altLang="ja-JP" dirty="0"/>
              <a:t> </a:t>
            </a:r>
            <a:r>
              <a:rPr lang="en-US" altLang="ja-JP" dirty="0" err="1"/>
              <a:t>oportere</a:t>
            </a:r>
            <a:r>
              <a:rPr lang="en-US" altLang="ja-JP" dirty="0"/>
              <a:t> </a:t>
            </a:r>
            <a:r>
              <a:rPr lang="en-US" altLang="ja-JP" dirty="0" err="1"/>
              <a:t>sapientem</a:t>
            </a:r>
            <a:r>
              <a:rPr lang="en-US" altLang="ja-JP" dirty="0"/>
              <a:t>. Ex </a:t>
            </a:r>
            <a:r>
              <a:rPr lang="en-US" altLang="ja-JP" dirty="0" err="1"/>
              <a:t>iudico</a:t>
            </a:r>
            <a:r>
              <a:rPr lang="en-US" altLang="ja-JP" dirty="0"/>
              <a:t> </a:t>
            </a:r>
            <a:r>
              <a:rPr lang="en-US" altLang="ja-JP" dirty="0" err="1"/>
              <a:t>luptatum</a:t>
            </a:r>
            <a:r>
              <a:rPr lang="en-US" altLang="ja-JP" dirty="0"/>
              <a:t> </a:t>
            </a:r>
            <a:r>
              <a:rPr lang="en-US" altLang="ja-JP" dirty="0" err="1"/>
              <a:t>nec</a:t>
            </a:r>
            <a:r>
              <a:rPr lang="en-US" altLang="ja-JP" dirty="0"/>
              <a:t>, </a:t>
            </a:r>
            <a:r>
              <a:rPr lang="en-US" altLang="ja-JP" dirty="0" err="1"/>
              <a:t>ubique</a:t>
            </a:r>
            <a:r>
              <a:rPr lang="en-US" altLang="ja-JP" dirty="0"/>
              <a:t> </a:t>
            </a:r>
            <a:r>
              <a:rPr lang="en-US" altLang="ja-JP" dirty="0" err="1"/>
              <a:t>civibus</a:t>
            </a:r>
            <a:r>
              <a:rPr lang="en-US" altLang="ja-JP" dirty="0"/>
              <a:t> vis no.</a:t>
            </a:r>
            <a:endParaRPr lang="ja-JP" altLang="en-US" dirty="0"/>
          </a:p>
          <a:p>
            <a:endParaRPr kumimoji="1" lang="ja-JP" altLang="en-US" dirty="0"/>
          </a:p>
        </p:txBody>
      </p:sp>
      <p:sp>
        <p:nvSpPr>
          <p:cNvPr id="12" name="Text Placeholder 11"/>
          <p:cNvSpPr>
            <a:spLocks noGrp="1"/>
          </p:cNvSpPr>
          <p:nvPr>
            <p:ph type="body" sz="quarter" idx="21"/>
          </p:nvPr>
        </p:nvSpPr>
        <p:spPr/>
        <p:txBody>
          <a:bodyPr/>
          <a:lstStyle/>
          <a:p>
            <a:r>
              <a:rPr kumimoji="1" lang="en-US" altLang="ja-JP" dirty="0"/>
              <a:t>2010</a:t>
            </a:r>
            <a:endParaRPr kumimoji="1" lang="ja-JP" altLang="en-US" dirty="0"/>
          </a:p>
        </p:txBody>
      </p:sp>
      <p:sp>
        <p:nvSpPr>
          <p:cNvPr id="13" name="Text Placeholder 12"/>
          <p:cNvSpPr>
            <a:spLocks noGrp="1"/>
          </p:cNvSpPr>
          <p:nvPr>
            <p:ph type="body" sz="quarter" idx="22"/>
          </p:nvPr>
        </p:nvSpPr>
        <p:spPr/>
        <p:txBody>
          <a:bodyPr/>
          <a:lstStyle/>
          <a:p>
            <a:r>
              <a:rPr kumimoji="1" lang="en-US" altLang="ja-JP" dirty="0"/>
              <a:t>2012</a:t>
            </a:r>
            <a:endParaRPr kumimoji="1" lang="ja-JP" altLang="en-US" dirty="0"/>
          </a:p>
        </p:txBody>
      </p:sp>
      <p:sp>
        <p:nvSpPr>
          <p:cNvPr id="14" name="Text Placeholder 13"/>
          <p:cNvSpPr>
            <a:spLocks noGrp="1"/>
          </p:cNvSpPr>
          <p:nvPr>
            <p:ph type="body" sz="quarter" idx="23"/>
          </p:nvPr>
        </p:nvSpPr>
        <p:spPr/>
        <p:txBody>
          <a:bodyPr/>
          <a:lstStyle/>
          <a:p>
            <a:r>
              <a:rPr kumimoji="1" lang="en-US" altLang="ja-JP" dirty="0"/>
              <a:t>2014</a:t>
            </a:r>
            <a:endParaRPr kumimoji="1" lang="ja-JP" altLang="en-US" dirty="0"/>
          </a:p>
        </p:txBody>
      </p:sp>
    </p:spTree>
    <p:extLst>
      <p:ext uri="{BB962C8B-B14F-4D97-AF65-F5344CB8AC3E}">
        <p14:creationId xmlns:p14="http://schemas.microsoft.com/office/powerpoint/2010/main" val="1393021352"/>
      </p:ext>
    </p:extLst>
  </p:cSld>
  <p:clrMapOvr>
    <a:masterClrMapping/>
  </p:clrMapOvr>
  <mc:AlternateContent xmlns:mc="http://schemas.openxmlformats.org/markup-compatibility/2006">
    <mc:Choice xmlns:p14="http://schemas.microsoft.com/office/powerpoint/2010/main" Requires="p14">
      <p:transition p14:dur="0" advTm="9147"/>
    </mc:Choice>
    <mc:Fallback>
      <p:transition advTm="914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32</a:t>
            </a:fld>
            <a:endParaRPr kumimoji="1" lang="ja-JP" altLang="en-US" dirty="0"/>
          </a:p>
        </p:txBody>
      </p:sp>
      <p:sp>
        <p:nvSpPr>
          <p:cNvPr id="4" name="Text Placeholder 3"/>
          <p:cNvSpPr>
            <a:spLocks noGrp="1"/>
          </p:cNvSpPr>
          <p:nvPr>
            <p:ph type="body" sz="quarter" idx="12"/>
          </p:nvPr>
        </p:nvSpPr>
        <p:spPr/>
        <p:txBody>
          <a:bodyPr/>
          <a:lstStyle/>
          <a:p>
            <a:r>
              <a:rPr lang="en-US" altLang="ja-JP" dirty="0" err="1"/>
              <a:t>Enim</a:t>
            </a:r>
            <a:r>
              <a:rPr lang="en-US" altLang="ja-JP" dirty="0"/>
              <a:t> </a:t>
            </a:r>
            <a:r>
              <a:rPr lang="en-US" altLang="ja-JP" dirty="0" err="1"/>
              <a:t>decore</a:t>
            </a:r>
            <a:r>
              <a:rPr lang="en-US" altLang="ja-JP" dirty="0"/>
              <a:t> in </a:t>
            </a:r>
            <a:r>
              <a:rPr lang="en-US" altLang="ja-JP" dirty="0" err="1"/>
              <a:t>sed</a:t>
            </a:r>
            <a:r>
              <a:rPr lang="en-US" altLang="ja-JP" dirty="0"/>
              <a:t>, sit </a:t>
            </a:r>
            <a:r>
              <a:rPr lang="en-US" altLang="ja-JP" dirty="0" err="1"/>
              <a:t>diam</a:t>
            </a:r>
            <a:r>
              <a:rPr lang="en-US" altLang="ja-JP" dirty="0"/>
              <a:t> consul </a:t>
            </a:r>
            <a:r>
              <a:rPr lang="en-US" altLang="ja-JP" dirty="0" err="1"/>
              <a:t>epicuri</a:t>
            </a:r>
            <a:r>
              <a:rPr lang="en-US" altLang="ja-JP" dirty="0"/>
              <a:t> </a:t>
            </a:r>
            <a:r>
              <a:rPr lang="en-US" altLang="ja-JP" dirty="0" err="1"/>
              <a:t>ei</a:t>
            </a:r>
            <a:r>
              <a:rPr lang="en-US" altLang="ja-JP" dirty="0"/>
              <a:t>. </a:t>
            </a:r>
            <a:r>
              <a:rPr lang="en-US" altLang="ja-JP" dirty="0" err="1"/>
              <a:t>Cibo</a:t>
            </a:r>
            <a:r>
              <a:rPr lang="en-US" altLang="ja-JP" dirty="0"/>
              <a:t> dicta </a:t>
            </a:r>
            <a:r>
              <a:rPr lang="en-US" altLang="ja-JP" dirty="0" err="1"/>
              <a:t>eos</a:t>
            </a:r>
            <a:r>
              <a:rPr lang="en-US" altLang="ja-JP" dirty="0"/>
              <a:t> </a:t>
            </a:r>
            <a:r>
              <a:rPr lang="en-US" altLang="ja-JP" dirty="0" err="1"/>
              <a:t>eu</a:t>
            </a:r>
            <a:r>
              <a:rPr lang="en-US" altLang="ja-JP" dirty="0"/>
              <a:t>, an </a:t>
            </a:r>
            <a:r>
              <a:rPr lang="en-US" altLang="ja-JP" dirty="0" err="1"/>
              <a:t>odio</a:t>
            </a:r>
            <a:r>
              <a:rPr lang="en-US" altLang="ja-JP" dirty="0"/>
              <a:t> </a:t>
            </a:r>
            <a:r>
              <a:rPr lang="en-US" altLang="ja-JP" dirty="0" err="1"/>
              <a:t>iudicabit</a:t>
            </a:r>
            <a:r>
              <a:rPr lang="en-US" altLang="ja-JP" dirty="0"/>
              <a:t>.</a:t>
            </a:r>
          </a:p>
        </p:txBody>
      </p:sp>
      <p:sp>
        <p:nvSpPr>
          <p:cNvPr id="5" name="Text Placeholder 4"/>
          <p:cNvSpPr>
            <a:spLocks noGrp="1"/>
          </p:cNvSpPr>
          <p:nvPr>
            <p:ph type="body" sz="quarter" idx="14"/>
          </p:nvPr>
        </p:nvSpPr>
        <p:spPr/>
        <p:txBody>
          <a:bodyPr/>
          <a:lstStyle/>
          <a:p>
            <a:r>
              <a:rPr kumimoji="1" lang="en-US" altLang="ja-JP" dirty="0"/>
              <a:t>Born</a:t>
            </a:r>
            <a:endParaRPr kumimoji="1" lang="ja-JP" altLang="en-US" dirty="0"/>
          </a:p>
        </p:txBody>
      </p:sp>
      <p:sp>
        <p:nvSpPr>
          <p:cNvPr id="6" name="Text Placeholder 5"/>
          <p:cNvSpPr>
            <a:spLocks noGrp="1"/>
          </p:cNvSpPr>
          <p:nvPr>
            <p:ph type="body" sz="quarter" idx="15"/>
          </p:nvPr>
        </p:nvSpPr>
        <p:spPr/>
        <p:txBody>
          <a:bodyPr/>
          <a:lstStyle/>
          <a:p>
            <a:r>
              <a:rPr lang="en-US" altLang="ja-JP" dirty="0" err="1"/>
              <a:t>Nibh</a:t>
            </a:r>
            <a:r>
              <a:rPr lang="en-US" altLang="ja-JP" dirty="0"/>
              <a:t> </a:t>
            </a:r>
            <a:r>
              <a:rPr lang="en-US" altLang="ja-JP" dirty="0" err="1"/>
              <a:t>movet</a:t>
            </a:r>
            <a:r>
              <a:rPr lang="en-US" altLang="ja-JP" dirty="0"/>
              <a:t> </a:t>
            </a:r>
            <a:r>
              <a:rPr lang="en-US" altLang="ja-JP" dirty="0" err="1"/>
              <a:t>adipiscing</a:t>
            </a:r>
            <a:r>
              <a:rPr lang="en-US" altLang="ja-JP" dirty="0"/>
              <a:t> </a:t>
            </a:r>
            <a:r>
              <a:rPr lang="en-US" altLang="ja-JP" dirty="0" err="1"/>
              <a:t>eam</a:t>
            </a:r>
            <a:r>
              <a:rPr lang="en-US" altLang="ja-JP" dirty="0"/>
              <a:t> ad, ad </a:t>
            </a:r>
            <a:r>
              <a:rPr lang="en-US" altLang="ja-JP" dirty="0" err="1"/>
              <a:t>iuvaret</a:t>
            </a:r>
            <a:r>
              <a:rPr lang="en-US" altLang="ja-JP" dirty="0"/>
              <a:t> </a:t>
            </a:r>
            <a:r>
              <a:rPr lang="en-US" altLang="ja-JP" dirty="0" err="1"/>
              <a:t>honestatis</a:t>
            </a:r>
            <a:r>
              <a:rPr lang="en-US" altLang="ja-JP" dirty="0"/>
              <a:t> </a:t>
            </a:r>
            <a:r>
              <a:rPr lang="en-US" altLang="ja-JP" dirty="0" err="1"/>
              <a:t>mel</a:t>
            </a:r>
            <a:r>
              <a:rPr lang="en-US" altLang="ja-JP" dirty="0"/>
              <a:t>. Nam </a:t>
            </a:r>
            <a:r>
              <a:rPr lang="en-US" altLang="ja-JP" dirty="0" err="1"/>
              <a:t>ei</a:t>
            </a:r>
            <a:r>
              <a:rPr lang="en-US" altLang="ja-JP" dirty="0"/>
              <a:t> </a:t>
            </a:r>
            <a:r>
              <a:rPr lang="en-US" altLang="ja-JP" dirty="0" err="1"/>
              <a:t>diceret</a:t>
            </a:r>
            <a:r>
              <a:rPr lang="en-US" altLang="ja-JP" dirty="0"/>
              <a:t> </a:t>
            </a:r>
            <a:r>
              <a:rPr lang="en-US" altLang="ja-JP" dirty="0" err="1"/>
              <a:t>repudiare</a:t>
            </a:r>
            <a:r>
              <a:rPr lang="en-US" altLang="ja-JP" dirty="0"/>
              <a:t>.</a:t>
            </a:r>
            <a:endParaRPr lang="ja-JP" altLang="en-US" dirty="0"/>
          </a:p>
        </p:txBody>
      </p:sp>
      <p:sp>
        <p:nvSpPr>
          <p:cNvPr id="7" name="Text Placeholder 6"/>
          <p:cNvSpPr>
            <a:spLocks noGrp="1"/>
          </p:cNvSpPr>
          <p:nvPr>
            <p:ph type="body" sz="quarter" idx="16"/>
          </p:nvPr>
        </p:nvSpPr>
        <p:spPr/>
        <p:txBody>
          <a:bodyPr/>
          <a:lstStyle/>
          <a:p>
            <a:r>
              <a:rPr kumimoji="1" lang="en-US" altLang="ja-JP" dirty="0"/>
              <a:t>Growth</a:t>
            </a:r>
            <a:endParaRPr kumimoji="1" lang="ja-JP" altLang="en-US" dirty="0"/>
          </a:p>
        </p:txBody>
      </p:sp>
      <p:sp>
        <p:nvSpPr>
          <p:cNvPr id="8" name="Text Placeholder 7"/>
          <p:cNvSpPr>
            <a:spLocks noGrp="1"/>
          </p:cNvSpPr>
          <p:nvPr>
            <p:ph type="body" sz="quarter" idx="17"/>
          </p:nvPr>
        </p:nvSpPr>
        <p:spPr/>
        <p:txBody>
          <a:bodyPr/>
          <a:lstStyle/>
          <a:p>
            <a:r>
              <a:rPr lang="en-US" altLang="ja-JP" dirty="0"/>
              <a:t>At </a:t>
            </a:r>
            <a:r>
              <a:rPr lang="en-US" altLang="ja-JP" dirty="0" err="1"/>
              <a:t>ius</a:t>
            </a:r>
            <a:r>
              <a:rPr lang="en-US" altLang="ja-JP" dirty="0"/>
              <a:t> </a:t>
            </a:r>
            <a:r>
              <a:rPr lang="en-US" altLang="ja-JP" dirty="0" err="1"/>
              <a:t>aliquid</a:t>
            </a:r>
            <a:r>
              <a:rPr lang="en-US" altLang="ja-JP" dirty="0"/>
              <a:t> </a:t>
            </a:r>
            <a:r>
              <a:rPr lang="en-US" altLang="ja-JP" dirty="0" err="1"/>
              <a:t>dignissim</a:t>
            </a:r>
            <a:r>
              <a:rPr lang="en-US" altLang="ja-JP" dirty="0"/>
              <a:t> </a:t>
            </a:r>
            <a:r>
              <a:rPr lang="en-US" altLang="ja-JP" dirty="0" err="1"/>
              <a:t>aliquando</a:t>
            </a:r>
            <a:r>
              <a:rPr lang="en-US" altLang="ja-JP" dirty="0"/>
              <a:t>. </a:t>
            </a:r>
            <a:r>
              <a:rPr lang="en-US" altLang="ja-JP" dirty="0" err="1"/>
              <a:t>Te</a:t>
            </a:r>
            <a:r>
              <a:rPr lang="en-US" altLang="ja-JP" dirty="0"/>
              <a:t> consul </a:t>
            </a:r>
            <a:r>
              <a:rPr lang="en-US" altLang="ja-JP" dirty="0" err="1"/>
              <a:t>oporteat</a:t>
            </a:r>
            <a:r>
              <a:rPr lang="en-US" altLang="ja-JP" dirty="0"/>
              <a:t> </a:t>
            </a:r>
            <a:r>
              <a:rPr lang="en-US" altLang="ja-JP" dirty="0" err="1"/>
              <a:t>pri</a:t>
            </a:r>
            <a:r>
              <a:rPr lang="en-US" altLang="ja-JP" dirty="0"/>
              <a:t>, </a:t>
            </a:r>
            <a:r>
              <a:rPr lang="en-US" altLang="ja-JP" dirty="0" err="1"/>
              <a:t>invenire</a:t>
            </a:r>
            <a:r>
              <a:rPr lang="en-US" altLang="ja-JP" dirty="0"/>
              <a:t> </a:t>
            </a:r>
            <a:r>
              <a:rPr lang="en-US" altLang="ja-JP" dirty="0" err="1"/>
              <a:t>interesset</a:t>
            </a:r>
            <a:r>
              <a:rPr lang="en-US" altLang="ja-JP" dirty="0"/>
              <a:t> </a:t>
            </a:r>
            <a:r>
              <a:rPr lang="en-US" altLang="ja-JP" dirty="0" err="1"/>
              <a:t>eos</a:t>
            </a:r>
            <a:r>
              <a:rPr lang="en-US" altLang="ja-JP" dirty="0"/>
              <a:t> </a:t>
            </a:r>
            <a:r>
              <a:rPr lang="en-US" altLang="ja-JP" dirty="0" err="1"/>
              <a:t>te</a:t>
            </a:r>
            <a:r>
              <a:rPr lang="en-US" altLang="ja-JP" dirty="0"/>
              <a:t>.</a:t>
            </a:r>
            <a:endParaRPr kumimoji="1" lang="ja-JP" altLang="en-US" dirty="0"/>
          </a:p>
        </p:txBody>
      </p:sp>
      <p:sp>
        <p:nvSpPr>
          <p:cNvPr id="9" name="Text Placeholder 8"/>
          <p:cNvSpPr>
            <a:spLocks noGrp="1"/>
          </p:cNvSpPr>
          <p:nvPr>
            <p:ph type="body" sz="quarter" idx="18"/>
          </p:nvPr>
        </p:nvSpPr>
        <p:spPr/>
        <p:txBody>
          <a:bodyPr/>
          <a:lstStyle/>
          <a:p>
            <a:r>
              <a:rPr lang="en-US" altLang="ja-JP" dirty="0"/>
              <a:t>Innovation</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a:t>2010</a:t>
            </a:r>
            <a:endParaRPr kumimoji="1" lang="ja-JP" altLang="en-US" dirty="0"/>
          </a:p>
        </p:txBody>
      </p:sp>
      <p:sp>
        <p:nvSpPr>
          <p:cNvPr id="13" name="Text Placeholder 12"/>
          <p:cNvSpPr>
            <a:spLocks noGrp="1"/>
          </p:cNvSpPr>
          <p:nvPr>
            <p:ph type="body" sz="quarter" idx="22"/>
          </p:nvPr>
        </p:nvSpPr>
        <p:spPr/>
        <p:txBody>
          <a:bodyPr/>
          <a:lstStyle/>
          <a:p>
            <a:r>
              <a:rPr kumimoji="1" lang="en-US" altLang="ja-JP" dirty="0"/>
              <a:t>2012</a:t>
            </a:r>
            <a:endParaRPr kumimoji="1" lang="ja-JP" altLang="en-US" dirty="0"/>
          </a:p>
        </p:txBody>
      </p:sp>
      <p:sp>
        <p:nvSpPr>
          <p:cNvPr id="14" name="Text Placeholder 13"/>
          <p:cNvSpPr>
            <a:spLocks noGrp="1"/>
          </p:cNvSpPr>
          <p:nvPr>
            <p:ph type="body" sz="quarter" idx="23"/>
          </p:nvPr>
        </p:nvSpPr>
        <p:spPr/>
        <p:txBody>
          <a:bodyPr/>
          <a:lstStyle/>
          <a:p>
            <a:r>
              <a:rPr kumimoji="1" lang="en-US" altLang="ja-JP" dirty="0"/>
              <a:t>2014</a:t>
            </a:r>
            <a:endParaRPr kumimoji="1" lang="ja-JP" altLang="en-US" dirty="0"/>
          </a:p>
        </p:txBody>
      </p:sp>
    </p:spTree>
    <p:extLst>
      <p:ext uri="{BB962C8B-B14F-4D97-AF65-F5344CB8AC3E}">
        <p14:creationId xmlns:p14="http://schemas.microsoft.com/office/powerpoint/2010/main" val="1845033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33</a:t>
            </a:fld>
            <a:endParaRPr kumimoji="1" lang="ja-JP" altLang="en-US" dirty="0"/>
          </a:p>
        </p:txBody>
      </p:sp>
      <p:sp>
        <p:nvSpPr>
          <p:cNvPr id="16" name="Text Placeholder 15"/>
          <p:cNvSpPr>
            <a:spLocks noGrp="1"/>
          </p:cNvSpPr>
          <p:nvPr>
            <p:ph type="body" sz="quarter" idx="12"/>
          </p:nvPr>
        </p:nvSpPr>
        <p:spPr/>
        <p:txBody>
          <a:bodyPr/>
          <a:lstStyle/>
          <a:p>
            <a:r>
              <a:rPr lang="en-US" altLang="ja-JP" dirty="0" err="1"/>
              <a:t>Sed</a:t>
            </a:r>
            <a:r>
              <a:rPr lang="en-US" altLang="ja-JP" dirty="0"/>
              <a:t> </a:t>
            </a:r>
            <a:r>
              <a:rPr lang="en-US" altLang="ja-JP" dirty="0" err="1"/>
              <a:t>munere</a:t>
            </a:r>
            <a:r>
              <a:rPr lang="en-US" altLang="ja-JP" dirty="0"/>
              <a:t> partem </a:t>
            </a:r>
            <a:r>
              <a:rPr lang="en-US" altLang="ja-JP" dirty="0" err="1"/>
              <a:t>nusquam</a:t>
            </a:r>
            <a:r>
              <a:rPr lang="en-US" altLang="ja-JP" dirty="0"/>
              <a:t> </a:t>
            </a:r>
            <a:r>
              <a:rPr lang="en-US" altLang="ja-JP" dirty="0" err="1"/>
              <a:t>ut</a:t>
            </a:r>
            <a:r>
              <a:rPr lang="en-US" altLang="ja-JP" dirty="0"/>
              <a:t>, </a:t>
            </a:r>
            <a:r>
              <a:rPr lang="en-US" altLang="ja-JP" dirty="0" err="1"/>
              <a:t>ea</a:t>
            </a:r>
            <a:r>
              <a:rPr lang="en-US" altLang="ja-JP" dirty="0"/>
              <a:t> duo </a:t>
            </a:r>
            <a:r>
              <a:rPr lang="en-US" altLang="ja-JP" dirty="0" err="1"/>
              <a:t>soluta</a:t>
            </a:r>
            <a:r>
              <a:rPr lang="en-US" altLang="ja-JP" dirty="0"/>
              <a:t> </a:t>
            </a:r>
            <a:r>
              <a:rPr lang="en-US" altLang="ja-JP" dirty="0" err="1"/>
              <a:t>officiis</a:t>
            </a:r>
            <a:r>
              <a:rPr lang="en-US" altLang="ja-JP" dirty="0"/>
              <a:t> </a:t>
            </a:r>
            <a:r>
              <a:rPr lang="en-US" altLang="ja-JP" dirty="0" err="1"/>
              <a:t>definitionem</a:t>
            </a:r>
            <a:r>
              <a:rPr lang="en-US" altLang="ja-JP" dirty="0"/>
              <a:t>, ne </a:t>
            </a:r>
            <a:r>
              <a:rPr lang="en-US" altLang="ja-JP" dirty="0" err="1"/>
              <a:t>civibus</a:t>
            </a:r>
            <a:r>
              <a:rPr lang="en-US" altLang="ja-JP" dirty="0"/>
              <a:t> </a:t>
            </a:r>
            <a:r>
              <a:rPr lang="en-US" altLang="ja-JP" dirty="0" err="1"/>
              <a:t>petentium</a:t>
            </a:r>
            <a:r>
              <a:rPr lang="en-US" altLang="ja-JP" dirty="0"/>
              <a:t> </a:t>
            </a:r>
            <a:r>
              <a:rPr lang="en-US" altLang="ja-JP" dirty="0" err="1"/>
              <a:t>interesset</a:t>
            </a:r>
            <a:r>
              <a:rPr lang="en-US" altLang="ja-JP" dirty="0"/>
              <a:t> </a:t>
            </a:r>
            <a:r>
              <a:rPr lang="en-US" altLang="ja-JP" dirty="0" err="1"/>
              <a:t>ius</a:t>
            </a:r>
            <a:r>
              <a:rPr lang="en-US" altLang="ja-JP" dirty="0"/>
              <a:t>.</a:t>
            </a:r>
            <a:endParaRPr kumimoji="1" lang="ja-JP" altLang="en-US" dirty="0"/>
          </a:p>
        </p:txBody>
      </p:sp>
      <p:sp>
        <p:nvSpPr>
          <p:cNvPr id="17" name="Text Placeholder 16"/>
          <p:cNvSpPr>
            <a:spLocks noGrp="1"/>
          </p:cNvSpPr>
          <p:nvPr>
            <p:ph type="body" sz="quarter" idx="14"/>
          </p:nvPr>
        </p:nvSpPr>
        <p:spPr/>
        <p:txBody>
          <a:bodyPr/>
          <a:lstStyle/>
          <a:p>
            <a:r>
              <a:rPr lang="en-US" altLang="ja-JP" dirty="0"/>
              <a:t>Award</a:t>
            </a:r>
            <a:endParaRPr kumimoji="1" lang="ja-JP" altLang="en-US" dirty="0"/>
          </a:p>
        </p:txBody>
      </p:sp>
      <p:sp>
        <p:nvSpPr>
          <p:cNvPr id="18" name="Text Placeholder 17"/>
          <p:cNvSpPr>
            <a:spLocks noGrp="1"/>
          </p:cNvSpPr>
          <p:nvPr>
            <p:ph type="body" sz="quarter" idx="15"/>
          </p:nvPr>
        </p:nvSpPr>
        <p:spPr/>
        <p:txBody>
          <a:bodyPr/>
          <a:lstStyle/>
          <a:p>
            <a:r>
              <a:rPr lang="en-US" altLang="ja-JP" dirty="0"/>
              <a:t>Eos </a:t>
            </a:r>
            <a:r>
              <a:rPr lang="en-US" altLang="ja-JP" dirty="0" err="1"/>
              <a:t>inermis</a:t>
            </a:r>
            <a:r>
              <a:rPr lang="en-US" altLang="ja-JP" dirty="0"/>
              <a:t> </a:t>
            </a:r>
            <a:r>
              <a:rPr lang="en-US" altLang="ja-JP" dirty="0" err="1"/>
              <a:t>senserit</a:t>
            </a:r>
            <a:r>
              <a:rPr lang="en-US" altLang="ja-JP" dirty="0"/>
              <a:t> </a:t>
            </a:r>
            <a:r>
              <a:rPr lang="en-US" altLang="ja-JP" dirty="0" err="1"/>
              <a:t>vituperata</a:t>
            </a:r>
            <a:r>
              <a:rPr lang="en-US" altLang="ja-JP" dirty="0"/>
              <a:t> cu. Ne ipsum </a:t>
            </a:r>
            <a:r>
              <a:rPr lang="en-US" altLang="ja-JP" dirty="0" err="1"/>
              <a:t>noster</a:t>
            </a:r>
            <a:r>
              <a:rPr lang="en-US" altLang="ja-JP" dirty="0"/>
              <a:t> </a:t>
            </a:r>
            <a:r>
              <a:rPr lang="en-US" altLang="ja-JP" dirty="0" err="1"/>
              <a:t>mediocritatem</a:t>
            </a:r>
            <a:r>
              <a:rPr lang="en-US" altLang="ja-JP" dirty="0"/>
              <a:t> vim. </a:t>
            </a:r>
            <a:r>
              <a:rPr lang="en-US" altLang="ja-JP" dirty="0" err="1"/>
              <a:t>Decore</a:t>
            </a:r>
            <a:r>
              <a:rPr lang="en-US" altLang="ja-JP" dirty="0"/>
              <a:t> </a:t>
            </a:r>
            <a:r>
              <a:rPr lang="en-US" altLang="ja-JP" dirty="0" err="1"/>
              <a:t>quodsi</a:t>
            </a:r>
            <a:r>
              <a:rPr lang="en-US" altLang="ja-JP" dirty="0"/>
              <a:t> sit et.</a:t>
            </a:r>
            <a:endParaRPr kumimoji="1" lang="ja-JP" altLang="en-US" dirty="0"/>
          </a:p>
        </p:txBody>
      </p:sp>
      <p:sp>
        <p:nvSpPr>
          <p:cNvPr id="19" name="Text Placeholder 18"/>
          <p:cNvSpPr>
            <a:spLocks noGrp="1"/>
          </p:cNvSpPr>
          <p:nvPr>
            <p:ph type="body" sz="quarter" idx="16"/>
          </p:nvPr>
        </p:nvSpPr>
        <p:spPr/>
        <p:txBody>
          <a:bodyPr/>
          <a:lstStyle/>
          <a:p>
            <a:r>
              <a:rPr kumimoji="1" lang="en-US" altLang="ja-JP" dirty="0"/>
              <a:t>Success</a:t>
            </a:r>
            <a:endParaRPr kumimoji="1" lang="ja-JP" altLang="en-US" dirty="0"/>
          </a:p>
        </p:txBody>
      </p:sp>
      <p:sp>
        <p:nvSpPr>
          <p:cNvPr id="20" name="Text Placeholder 19"/>
          <p:cNvSpPr>
            <a:spLocks noGrp="1"/>
          </p:cNvSpPr>
          <p:nvPr>
            <p:ph type="body" sz="quarter" idx="17"/>
          </p:nvPr>
        </p:nvSpPr>
        <p:spPr/>
        <p:txBody>
          <a:bodyPr/>
          <a:lstStyle/>
          <a:p>
            <a:r>
              <a:rPr lang="en-US" altLang="ja-JP" dirty="0" err="1"/>
              <a:t>Vocibus</a:t>
            </a:r>
            <a:r>
              <a:rPr lang="en-US" altLang="ja-JP" dirty="0"/>
              <a:t> </a:t>
            </a:r>
            <a:r>
              <a:rPr lang="en-US" altLang="ja-JP" dirty="0" err="1"/>
              <a:t>dignissim</a:t>
            </a:r>
            <a:r>
              <a:rPr lang="en-US" altLang="ja-JP" dirty="0"/>
              <a:t> </a:t>
            </a:r>
            <a:r>
              <a:rPr lang="en-US" altLang="ja-JP" dirty="0" err="1"/>
              <a:t>nec</a:t>
            </a:r>
            <a:r>
              <a:rPr lang="en-US" altLang="ja-JP" dirty="0"/>
              <a:t> et. </a:t>
            </a:r>
            <a:r>
              <a:rPr lang="en-US" altLang="ja-JP" dirty="0" err="1"/>
              <a:t>Rebum</a:t>
            </a:r>
            <a:r>
              <a:rPr lang="en-US" altLang="ja-JP" dirty="0"/>
              <a:t> </a:t>
            </a:r>
            <a:r>
              <a:rPr lang="en-US" altLang="ja-JP" dirty="0" err="1"/>
              <a:t>aperiri</a:t>
            </a:r>
            <a:r>
              <a:rPr lang="en-US" altLang="ja-JP" dirty="0"/>
              <a:t> pro </a:t>
            </a:r>
            <a:r>
              <a:rPr lang="en-US" altLang="ja-JP" dirty="0" err="1"/>
              <a:t>ut</a:t>
            </a:r>
            <a:r>
              <a:rPr lang="en-US" altLang="ja-JP" dirty="0"/>
              <a:t>, et qui </a:t>
            </a:r>
            <a:r>
              <a:rPr lang="en-US" altLang="ja-JP" dirty="0" err="1"/>
              <a:t>meis</a:t>
            </a:r>
            <a:r>
              <a:rPr lang="en-US" altLang="ja-JP" dirty="0"/>
              <a:t> </a:t>
            </a:r>
            <a:r>
              <a:rPr lang="en-US" altLang="ja-JP" dirty="0" err="1"/>
              <a:t>legere</a:t>
            </a:r>
            <a:r>
              <a:rPr lang="en-US" altLang="ja-JP" dirty="0"/>
              <a:t> </a:t>
            </a:r>
            <a:r>
              <a:rPr lang="en-US" altLang="ja-JP" dirty="0" err="1"/>
              <a:t>appellantur</a:t>
            </a:r>
            <a:r>
              <a:rPr lang="en-US" altLang="ja-JP" dirty="0"/>
              <a:t>. </a:t>
            </a:r>
            <a:r>
              <a:rPr lang="en-US" altLang="ja-JP" dirty="0" err="1"/>
              <a:t>Sed</a:t>
            </a:r>
            <a:r>
              <a:rPr lang="en-US" altLang="ja-JP" dirty="0"/>
              <a:t> </a:t>
            </a:r>
            <a:r>
              <a:rPr lang="en-US" altLang="ja-JP" dirty="0" err="1"/>
              <a:t>epicurei</a:t>
            </a:r>
            <a:r>
              <a:rPr lang="en-US" altLang="ja-JP" dirty="0"/>
              <a:t> </a:t>
            </a:r>
            <a:r>
              <a:rPr lang="en-US" altLang="ja-JP" dirty="0" err="1"/>
              <a:t>indoctum</a:t>
            </a:r>
            <a:r>
              <a:rPr lang="en-US" altLang="ja-JP" dirty="0"/>
              <a:t> ad.</a:t>
            </a:r>
            <a:endParaRPr kumimoji="1" lang="ja-JP" altLang="en-US" dirty="0"/>
          </a:p>
        </p:txBody>
      </p:sp>
      <p:sp>
        <p:nvSpPr>
          <p:cNvPr id="21" name="Text Placeholder 20"/>
          <p:cNvSpPr>
            <a:spLocks noGrp="1"/>
          </p:cNvSpPr>
          <p:nvPr>
            <p:ph type="body" sz="quarter" idx="18"/>
          </p:nvPr>
        </p:nvSpPr>
        <p:spPr/>
        <p:txBody>
          <a:bodyPr/>
          <a:lstStyle/>
          <a:p>
            <a:r>
              <a:rPr kumimoji="1" lang="en-US" altLang="ja-JP" dirty="0"/>
              <a:t>Now</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2016</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2018</a:t>
            </a:r>
            <a:endParaRPr kumimoji="1" lang="ja-JP" altLang="en-US" dirty="0"/>
          </a:p>
        </p:txBody>
      </p:sp>
      <p:sp>
        <p:nvSpPr>
          <p:cNvPr id="24" name="Text Placeholder 23"/>
          <p:cNvSpPr>
            <a:spLocks noGrp="1"/>
          </p:cNvSpPr>
          <p:nvPr>
            <p:ph type="body" sz="quarter" idx="23"/>
          </p:nvPr>
        </p:nvSpPr>
        <p:spPr/>
        <p:txBody>
          <a:bodyPr/>
          <a:lstStyle/>
          <a:p>
            <a:r>
              <a:rPr kumimoji="1" lang="en-US" altLang="ja-JP" dirty="0"/>
              <a:t>2020</a:t>
            </a:r>
            <a:endParaRPr kumimoji="1" lang="ja-JP" altLang="en-US" dirty="0"/>
          </a:p>
        </p:txBody>
      </p:sp>
      <p:sp>
        <p:nvSpPr>
          <p:cNvPr id="15" name="Title 14"/>
          <p:cNvSpPr>
            <a:spLocks noGrp="1"/>
          </p:cNvSpPr>
          <p:nvPr>
            <p:ph type="title"/>
          </p:nvPr>
        </p:nvSpPr>
        <p:spPr/>
        <p:txBody>
          <a:bodyPr/>
          <a:lstStyle/>
          <a:p>
            <a:r>
              <a:rPr kumimoji="1" lang="en-US" altLang="ja-JP" dirty="0"/>
              <a:t>Still</a:t>
            </a:r>
            <a:br>
              <a:rPr kumimoji="1" lang="en-US" altLang="ja-JP" dirty="0"/>
            </a:br>
            <a:r>
              <a:rPr lang="en-US" altLang="ja-JP" dirty="0"/>
              <a:t>growing</a:t>
            </a:r>
            <a:endParaRPr kumimoji="1" lang="ja-JP" altLang="en-US" dirty="0"/>
          </a:p>
        </p:txBody>
      </p:sp>
    </p:spTree>
    <p:extLst>
      <p:ext uri="{BB962C8B-B14F-4D97-AF65-F5344CB8AC3E}">
        <p14:creationId xmlns:p14="http://schemas.microsoft.com/office/powerpoint/2010/main" val="2795879635"/>
      </p:ext>
    </p:extLst>
  </p:cSld>
  <p:clrMapOvr>
    <a:masterClrMapping/>
  </p:clrMapOvr>
  <mc:AlternateContent xmlns:mc="http://schemas.openxmlformats.org/markup-compatibility/2006">
    <mc:Choice xmlns:p14="http://schemas.microsoft.com/office/powerpoint/2010/main" Requires="p14">
      <p:transition p14:dur="0" advTm="8457"/>
    </mc:Choice>
    <mc:Fallback>
      <p:transition advTm="845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kumimoji="1" lang="en-US" altLang="ja-JP" dirty="0"/>
              <a:t>Mission</a:t>
            </a:r>
            <a:br>
              <a:rPr kumimoji="1" lang="en-US" altLang="ja-JP" dirty="0"/>
            </a:br>
            <a:r>
              <a:rPr lang="en-US" altLang="ja-JP" dirty="0"/>
              <a:t>and</a:t>
            </a:r>
            <a:br>
              <a:rPr lang="en-US" altLang="ja-JP" dirty="0"/>
            </a:br>
            <a:r>
              <a:rPr lang="en-US" altLang="ja-JP" dirty="0"/>
              <a:t>target</a:t>
            </a:r>
            <a:endParaRPr kumimoji="1" lang="ja-JP" altLang="en-US" dirty="0"/>
          </a:p>
        </p:txBody>
      </p:sp>
      <p:sp>
        <p:nvSpPr>
          <p:cNvPr id="15" name="Text Placeholder 14"/>
          <p:cNvSpPr>
            <a:spLocks noGrp="1"/>
          </p:cNvSpPr>
          <p:nvPr>
            <p:ph type="body" sz="quarter" idx="12"/>
          </p:nvPr>
        </p:nvSpPr>
        <p:spPr/>
        <p:txBody>
          <a:bodyPr/>
          <a:lstStyle/>
          <a:p>
            <a:r>
              <a:rPr lang="en-US" altLang="ja-JP" dirty="0" err="1"/>
              <a:t>Idque</a:t>
            </a:r>
            <a:r>
              <a:rPr lang="en-US" altLang="ja-JP" dirty="0"/>
              <a:t> </a:t>
            </a:r>
            <a:r>
              <a:rPr lang="en-US" altLang="ja-JP" dirty="0" err="1"/>
              <a:t>graeci</a:t>
            </a:r>
            <a:r>
              <a:rPr lang="en-US" altLang="ja-JP" dirty="0"/>
              <a:t> </a:t>
            </a:r>
            <a:r>
              <a:rPr lang="en-US" altLang="ja-JP" dirty="0" err="1"/>
              <a:t>noluisse</a:t>
            </a:r>
            <a:r>
              <a:rPr lang="en-US" altLang="ja-JP" dirty="0"/>
              <a:t> id sit, </a:t>
            </a:r>
            <a:r>
              <a:rPr lang="en-US" altLang="ja-JP" dirty="0" err="1"/>
              <a:t>altera</a:t>
            </a:r>
            <a:r>
              <a:rPr lang="en-US" altLang="ja-JP" dirty="0"/>
              <a:t> </a:t>
            </a:r>
            <a:r>
              <a:rPr lang="en-US" altLang="ja-JP" dirty="0" err="1"/>
              <a:t>commodo</a:t>
            </a:r>
            <a:r>
              <a:rPr lang="en-US" altLang="ja-JP" dirty="0"/>
              <a:t> </a:t>
            </a:r>
            <a:r>
              <a:rPr lang="en-US" altLang="ja-JP" dirty="0" err="1"/>
              <a:t>explicari</a:t>
            </a:r>
            <a:r>
              <a:rPr lang="en-US" altLang="ja-JP" dirty="0"/>
              <a:t> cu </a:t>
            </a:r>
            <a:r>
              <a:rPr lang="en-US" altLang="ja-JP" dirty="0" err="1"/>
              <a:t>eos</a:t>
            </a:r>
            <a:r>
              <a:rPr lang="en-US" altLang="ja-JP" dirty="0"/>
              <a:t>. Qui cu </a:t>
            </a:r>
            <a:r>
              <a:rPr lang="en-US" altLang="ja-JP" dirty="0" err="1"/>
              <a:t>sint</a:t>
            </a:r>
            <a:r>
              <a:rPr lang="en-US" altLang="ja-JP" dirty="0"/>
              <a:t> </a:t>
            </a:r>
            <a:r>
              <a:rPr lang="en-US" altLang="ja-JP" dirty="0" err="1"/>
              <a:t>imperdiet</a:t>
            </a:r>
            <a:r>
              <a:rPr lang="en-US" altLang="ja-JP" dirty="0"/>
              <a:t> </a:t>
            </a:r>
            <a:r>
              <a:rPr lang="en-US" altLang="ja-JP" dirty="0" err="1"/>
              <a:t>conceptam</a:t>
            </a:r>
            <a:r>
              <a:rPr lang="en-US" altLang="ja-JP" dirty="0"/>
              <a:t>, et </a:t>
            </a:r>
            <a:r>
              <a:rPr lang="en-US" altLang="ja-JP" dirty="0" err="1"/>
              <a:t>usu</a:t>
            </a:r>
            <a:r>
              <a:rPr lang="en-US" altLang="ja-JP" dirty="0"/>
              <a:t> </a:t>
            </a:r>
            <a:r>
              <a:rPr lang="en-US" altLang="ja-JP" dirty="0" err="1"/>
              <a:t>ullum</a:t>
            </a:r>
            <a:r>
              <a:rPr lang="en-US" altLang="ja-JP" dirty="0"/>
              <a:t> </a:t>
            </a:r>
            <a:r>
              <a:rPr lang="en-US" altLang="ja-JP" dirty="0" err="1"/>
              <a:t>forensibus</a:t>
            </a:r>
            <a:r>
              <a:rPr lang="en-US" altLang="ja-JP" dirty="0"/>
              <a:t> </a:t>
            </a:r>
            <a:r>
              <a:rPr lang="en-US" altLang="ja-JP" dirty="0" err="1"/>
              <a:t>dissentiunt</a:t>
            </a:r>
            <a:r>
              <a:rPr lang="en-US" altLang="ja-JP" dirty="0"/>
              <a:t>. </a:t>
            </a:r>
            <a:endParaRPr kumimoji="1" lang="ja-JP" altLang="en-US" dirty="0"/>
          </a:p>
        </p:txBody>
      </p:sp>
      <p:sp>
        <p:nvSpPr>
          <p:cNvPr id="18" name="Text Placeholder 17"/>
          <p:cNvSpPr>
            <a:spLocks noGrp="1"/>
          </p:cNvSpPr>
          <p:nvPr>
            <p:ph type="body" sz="quarter" idx="15"/>
          </p:nvPr>
        </p:nvSpPr>
        <p:spPr/>
        <p:txBody>
          <a:bodyPr/>
          <a:lstStyle/>
          <a:p>
            <a:r>
              <a:rPr kumimoji="1" lang="en-US" altLang="ja-JP" dirty="0"/>
              <a:t>Our mission</a:t>
            </a:r>
            <a:endParaRPr kumimoji="1" lang="ja-JP" altLang="en-US" dirty="0"/>
          </a:p>
        </p:txBody>
      </p:sp>
      <p:sp>
        <p:nvSpPr>
          <p:cNvPr id="19" name="Text Placeholder 18"/>
          <p:cNvSpPr>
            <a:spLocks noGrp="1"/>
          </p:cNvSpPr>
          <p:nvPr>
            <p:ph type="body" sz="quarter" idx="16"/>
          </p:nvPr>
        </p:nvSpPr>
        <p:spPr/>
        <p:txBody>
          <a:bodyPr/>
          <a:lstStyle/>
          <a:p>
            <a:r>
              <a:rPr lang="en-US" altLang="ja-JP" dirty="0" err="1"/>
              <a:t>Numquam</a:t>
            </a:r>
            <a:r>
              <a:rPr lang="en-US" altLang="ja-JP" dirty="0"/>
              <a:t> </a:t>
            </a:r>
            <a:r>
              <a:rPr lang="en-US" altLang="ja-JP" dirty="0" err="1"/>
              <a:t>deleniti</a:t>
            </a:r>
            <a:r>
              <a:rPr lang="en-US" altLang="ja-JP" dirty="0"/>
              <a:t> an vel. Populo </a:t>
            </a:r>
            <a:r>
              <a:rPr lang="en-US" altLang="ja-JP" dirty="0" err="1"/>
              <a:t>quidam</a:t>
            </a:r>
            <a:r>
              <a:rPr lang="en-US" altLang="ja-JP" dirty="0"/>
              <a:t> in </a:t>
            </a:r>
            <a:r>
              <a:rPr lang="en-US" altLang="ja-JP" dirty="0" err="1"/>
              <a:t>vix</a:t>
            </a:r>
            <a:r>
              <a:rPr lang="en-US" altLang="ja-JP" dirty="0"/>
              <a:t>, </a:t>
            </a:r>
            <a:r>
              <a:rPr lang="en-US" altLang="ja-JP" dirty="0" err="1"/>
              <a:t>ea</a:t>
            </a:r>
            <a:r>
              <a:rPr lang="en-US" altLang="ja-JP" dirty="0"/>
              <a:t> </a:t>
            </a:r>
            <a:r>
              <a:rPr lang="en-US" altLang="ja-JP" dirty="0" err="1"/>
              <a:t>mazim</a:t>
            </a:r>
            <a:r>
              <a:rPr lang="en-US" altLang="ja-JP" dirty="0"/>
              <a:t> </a:t>
            </a:r>
            <a:r>
              <a:rPr lang="en-US" altLang="ja-JP" dirty="0" err="1"/>
              <a:t>quidam</a:t>
            </a:r>
            <a:r>
              <a:rPr lang="en-US" altLang="ja-JP" dirty="0"/>
              <a:t> </a:t>
            </a:r>
            <a:r>
              <a:rPr lang="en-US" altLang="ja-JP" dirty="0" err="1"/>
              <a:t>fabellas</a:t>
            </a:r>
            <a:r>
              <a:rPr lang="en-US" altLang="ja-JP" dirty="0"/>
              <a:t> vim, </a:t>
            </a:r>
            <a:r>
              <a:rPr lang="en-US" altLang="ja-JP" dirty="0" err="1"/>
              <a:t>decore</a:t>
            </a:r>
            <a:r>
              <a:rPr lang="en-US" altLang="ja-JP" dirty="0"/>
              <a:t> </a:t>
            </a:r>
            <a:r>
              <a:rPr lang="en-US" altLang="ja-JP" dirty="0" err="1"/>
              <a:t>latine</a:t>
            </a:r>
            <a:r>
              <a:rPr lang="en-US" altLang="ja-JP" dirty="0"/>
              <a:t> </a:t>
            </a:r>
            <a:r>
              <a:rPr lang="en-US" altLang="ja-JP" dirty="0" err="1"/>
              <a:t>aliquando</a:t>
            </a:r>
            <a:r>
              <a:rPr lang="en-US" altLang="ja-JP" dirty="0"/>
              <a:t> </a:t>
            </a:r>
            <a:r>
              <a:rPr lang="en-US" altLang="ja-JP" dirty="0" err="1"/>
              <a:t>eu</a:t>
            </a:r>
            <a:r>
              <a:rPr lang="en-US" altLang="ja-JP" dirty="0"/>
              <a:t> vel. Mundi </a:t>
            </a:r>
            <a:r>
              <a:rPr lang="en-US" altLang="ja-JP" dirty="0" err="1"/>
              <a:t>feugait</a:t>
            </a:r>
            <a:r>
              <a:rPr lang="en-US" altLang="ja-JP" dirty="0"/>
              <a:t> ne </a:t>
            </a:r>
            <a:r>
              <a:rPr lang="en-US" altLang="ja-JP" dirty="0" err="1"/>
              <a:t>mea</a:t>
            </a:r>
            <a:r>
              <a:rPr lang="en-US" altLang="ja-JP" dirty="0"/>
              <a:t>. </a:t>
            </a:r>
            <a:endParaRPr kumimoji="1" lang="ja-JP" altLang="en-US" dirty="0"/>
          </a:p>
        </p:txBody>
      </p:sp>
      <p:sp>
        <p:nvSpPr>
          <p:cNvPr id="20" name="Text Placeholder 19"/>
          <p:cNvSpPr>
            <a:spLocks noGrp="1"/>
          </p:cNvSpPr>
          <p:nvPr>
            <p:ph type="body" sz="quarter" idx="17"/>
          </p:nvPr>
        </p:nvSpPr>
        <p:spPr/>
        <p:txBody>
          <a:bodyPr/>
          <a:lstStyle/>
          <a:p>
            <a:r>
              <a:rPr kumimoji="1" lang="en-US" altLang="ja-JP" dirty="0"/>
              <a:t>Our target</a:t>
            </a:r>
            <a:endParaRPr kumimoji="1" lang="ja-JP" altLang="en-US" dirty="0"/>
          </a:p>
        </p:txBody>
      </p:sp>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Tree>
    <p:extLst>
      <p:ext uri="{BB962C8B-B14F-4D97-AF65-F5344CB8AC3E}">
        <p14:creationId xmlns:p14="http://schemas.microsoft.com/office/powerpoint/2010/main" val="3552551231"/>
      </p:ext>
    </p:extLst>
  </p:cSld>
  <p:clrMapOvr>
    <a:masterClrMapping/>
  </p:clrMapOvr>
  <mc:AlternateContent xmlns:mc="http://schemas.openxmlformats.org/markup-compatibility/2006">
    <mc:Choice xmlns:p14="http://schemas.microsoft.com/office/powerpoint/2010/main" Requires="p14">
      <p:transition p14:dur="0" advTm="7280"/>
    </mc:Choice>
    <mc:Fallback>
      <p:transition advTm="728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35</a:t>
            </a:fld>
            <a:endParaRPr kumimoji="1" lang="ja-JP" altLang="en-US" dirty="0"/>
          </a:p>
        </p:txBody>
      </p:sp>
      <p:sp>
        <p:nvSpPr>
          <p:cNvPr id="17" name="Text Placeholder 16"/>
          <p:cNvSpPr>
            <a:spLocks noGrp="1"/>
          </p:cNvSpPr>
          <p:nvPr>
            <p:ph type="body" sz="quarter" idx="15"/>
          </p:nvPr>
        </p:nvSpPr>
        <p:spPr/>
        <p:txBody>
          <a:bodyPr/>
          <a:lstStyle/>
          <a:p>
            <a:r>
              <a:rPr kumimoji="1" lang="en-US" altLang="ja-JP" dirty="0"/>
              <a:t>1</a:t>
            </a:r>
            <a:endParaRPr kumimoji="1" lang="ja-JP" altLang="en-US" dirty="0"/>
          </a:p>
        </p:txBody>
      </p:sp>
      <p:sp>
        <p:nvSpPr>
          <p:cNvPr id="18" name="Text Placeholder 17"/>
          <p:cNvSpPr>
            <a:spLocks noGrp="1"/>
          </p:cNvSpPr>
          <p:nvPr>
            <p:ph type="body" sz="quarter" idx="16"/>
          </p:nvPr>
        </p:nvSpPr>
        <p:spPr/>
        <p:txBody>
          <a:bodyPr/>
          <a:lstStyle/>
          <a:p>
            <a:r>
              <a:rPr kumimoji="1" lang="en-US" altLang="ja-JP" dirty="0"/>
              <a:t>2</a:t>
            </a:r>
            <a:endParaRPr kumimoji="1" lang="ja-JP" altLang="en-US" dirty="0"/>
          </a:p>
        </p:txBody>
      </p:sp>
      <p:sp>
        <p:nvSpPr>
          <p:cNvPr id="19" name="Text Placeholder 18"/>
          <p:cNvSpPr>
            <a:spLocks noGrp="1"/>
          </p:cNvSpPr>
          <p:nvPr>
            <p:ph type="body" sz="quarter" idx="17"/>
          </p:nvPr>
        </p:nvSpPr>
        <p:spPr/>
        <p:txBody>
          <a:bodyPr/>
          <a:lstStyle/>
          <a:p>
            <a:r>
              <a:rPr kumimoji="1" lang="en-US" altLang="ja-JP" dirty="0"/>
              <a:t>3</a:t>
            </a:r>
            <a:endParaRPr kumimoji="1" lang="ja-JP" altLang="en-US" dirty="0"/>
          </a:p>
        </p:txBody>
      </p:sp>
      <p:sp>
        <p:nvSpPr>
          <p:cNvPr id="15" name="Text Placeholder 14"/>
          <p:cNvSpPr>
            <a:spLocks noGrp="1"/>
          </p:cNvSpPr>
          <p:nvPr>
            <p:ph type="body" sz="quarter" idx="12"/>
          </p:nvPr>
        </p:nvSpPr>
        <p:spPr/>
        <p:txBody>
          <a:bodyPr/>
          <a:lstStyle/>
          <a:p>
            <a:r>
              <a:rPr lang="pt-BR" altLang="ja-JP" dirty="0"/>
              <a:t>Cu est noluisse erroribus, eu pri tota ocurreret complectitur. Esse quidam eu vel, ei eam.</a:t>
            </a:r>
            <a:endParaRPr kumimoji="1" lang="ja-JP" altLang="en-US" dirty="0"/>
          </a:p>
        </p:txBody>
      </p:sp>
      <p:sp>
        <p:nvSpPr>
          <p:cNvPr id="16" name="Text Placeholder 15"/>
          <p:cNvSpPr>
            <a:spLocks noGrp="1"/>
          </p:cNvSpPr>
          <p:nvPr>
            <p:ph type="body" sz="quarter" idx="14"/>
          </p:nvPr>
        </p:nvSpPr>
        <p:spPr/>
        <p:txBody>
          <a:bodyPr/>
          <a:lstStyle/>
          <a:p>
            <a:r>
              <a:rPr lang="en-US" altLang="ja-JP" dirty="0"/>
              <a:t>First mission</a:t>
            </a:r>
            <a:endParaRPr kumimoji="1" lang="ja-JP" altLang="en-US" dirty="0"/>
          </a:p>
        </p:txBody>
      </p:sp>
      <p:sp>
        <p:nvSpPr>
          <p:cNvPr id="20" name="Text Placeholder 19"/>
          <p:cNvSpPr>
            <a:spLocks noGrp="1"/>
          </p:cNvSpPr>
          <p:nvPr>
            <p:ph type="body" sz="quarter" idx="18"/>
          </p:nvPr>
        </p:nvSpPr>
        <p:spPr/>
        <p:txBody>
          <a:bodyPr/>
          <a:lstStyle/>
          <a:p>
            <a:r>
              <a:rPr kumimoji="1" lang="en-US" altLang="ja-JP" dirty="0"/>
              <a:t>Second mission</a:t>
            </a:r>
            <a:endParaRPr kumimoji="1" lang="ja-JP" altLang="en-US" dirty="0"/>
          </a:p>
        </p:txBody>
      </p:sp>
      <p:sp>
        <p:nvSpPr>
          <p:cNvPr id="21" name="Text Placeholder 20"/>
          <p:cNvSpPr>
            <a:spLocks noGrp="1"/>
          </p:cNvSpPr>
          <p:nvPr>
            <p:ph type="body" sz="quarter" idx="19"/>
          </p:nvPr>
        </p:nvSpPr>
        <p:spPr/>
        <p:txBody>
          <a:bodyPr/>
          <a:lstStyle/>
          <a:p>
            <a:r>
              <a:rPr kumimoji="1" lang="en-US" altLang="ja-JP" dirty="0"/>
              <a:t>Final mission</a:t>
            </a:r>
            <a:endParaRPr kumimoji="1" lang="ja-JP" altLang="en-US" dirty="0"/>
          </a:p>
        </p:txBody>
      </p:sp>
      <p:sp>
        <p:nvSpPr>
          <p:cNvPr id="22" name="Text Placeholder 21"/>
          <p:cNvSpPr>
            <a:spLocks noGrp="1"/>
          </p:cNvSpPr>
          <p:nvPr>
            <p:ph type="body" sz="quarter" idx="20"/>
          </p:nvPr>
        </p:nvSpPr>
        <p:spPr/>
        <p:txBody>
          <a:bodyPr/>
          <a:lstStyle/>
          <a:p>
            <a:r>
              <a:rPr lang="en-US" altLang="ja-JP" dirty="0" err="1"/>
              <a:t>Aeque</a:t>
            </a:r>
            <a:r>
              <a:rPr lang="en-US" altLang="ja-JP" dirty="0"/>
              <a:t> choro </a:t>
            </a:r>
            <a:r>
              <a:rPr lang="en-US" altLang="ja-JP" dirty="0" err="1"/>
              <a:t>principes</a:t>
            </a:r>
            <a:r>
              <a:rPr lang="en-US" altLang="ja-JP" dirty="0"/>
              <a:t> </a:t>
            </a:r>
            <a:r>
              <a:rPr lang="en-US" altLang="ja-JP" dirty="0" err="1"/>
              <a:t>ut</a:t>
            </a:r>
            <a:r>
              <a:rPr lang="en-US" altLang="ja-JP" dirty="0"/>
              <a:t> </a:t>
            </a:r>
            <a:r>
              <a:rPr lang="en-US" altLang="ja-JP" dirty="0" err="1"/>
              <a:t>est</a:t>
            </a:r>
            <a:r>
              <a:rPr lang="en-US" altLang="ja-JP" dirty="0"/>
              <a:t>, dicta </a:t>
            </a:r>
            <a:r>
              <a:rPr lang="en-US" altLang="ja-JP" dirty="0" err="1"/>
              <a:t>erroribus</a:t>
            </a:r>
            <a:r>
              <a:rPr lang="en-US" altLang="ja-JP" dirty="0"/>
              <a:t> </a:t>
            </a:r>
            <a:r>
              <a:rPr lang="en-US" altLang="ja-JP" dirty="0" err="1"/>
              <a:t>intellegat</a:t>
            </a:r>
            <a:r>
              <a:rPr lang="en-US" altLang="ja-JP" dirty="0"/>
              <a:t> quo et. </a:t>
            </a:r>
            <a:r>
              <a:rPr lang="en-US" altLang="ja-JP" dirty="0" err="1"/>
              <a:t>Tamquam</a:t>
            </a:r>
            <a:r>
              <a:rPr lang="en-US" altLang="ja-JP" dirty="0"/>
              <a:t> </a:t>
            </a:r>
            <a:r>
              <a:rPr lang="en-US" altLang="ja-JP" dirty="0" err="1"/>
              <a:t>graecis</a:t>
            </a:r>
            <a:r>
              <a:rPr lang="en-US" altLang="ja-JP" dirty="0"/>
              <a:t> </a:t>
            </a:r>
            <a:r>
              <a:rPr lang="en-US" altLang="ja-JP" dirty="0" err="1"/>
              <a:t>dissentias</a:t>
            </a:r>
            <a:r>
              <a:rPr lang="en-US" altLang="ja-JP" dirty="0"/>
              <a:t>.</a:t>
            </a:r>
            <a:endParaRPr kumimoji="1" lang="ja-JP" altLang="en-US" dirty="0"/>
          </a:p>
        </p:txBody>
      </p:sp>
      <p:sp>
        <p:nvSpPr>
          <p:cNvPr id="23" name="Text Placeholder 22"/>
          <p:cNvSpPr>
            <a:spLocks noGrp="1"/>
          </p:cNvSpPr>
          <p:nvPr>
            <p:ph type="body" sz="quarter" idx="21"/>
          </p:nvPr>
        </p:nvSpPr>
        <p:spPr/>
        <p:txBody>
          <a:bodyPr/>
          <a:lstStyle/>
          <a:p>
            <a:r>
              <a:rPr lang="en-US" altLang="ja-JP" dirty="0"/>
              <a:t>Pro </a:t>
            </a:r>
            <a:r>
              <a:rPr lang="en-US" altLang="ja-JP" dirty="0" err="1"/>
              <a:t>maiestatis</a:t>
            </a:r>
            <a:r>
              <a:rPr lang="en-US" altLang="ja-JP" dirty="0"/>
              <a:t> </a:t>
            </a:r>
            <a:r>
              <a:rPr lang="en-US" altLang="ja-JP" dirty="0" err="1"/>
              <a:t>interpretaris</a:t>
            </a:r>
            <a:r>
              <a:rPr lang="en-US" altLang="ja-JP" dirty="0"/>
              <a:t> in. </a:t>
            </a:r>
            <a:r>
              <a:rPr lang="en-US" altLang="ja-JP" dirty="0" err="1"/>
              <a:t>Eum</a:t>
            </a:r>
            <a:r>
              <a:rPr lang="en-US" altLang="ja-JP" dirty="0"/>
              <a:t> no modus </a:t>
            </a:r>
            <a:r>
              <a:rPr lang="en-US" altLang="ja-JP" dirty="0" err="1"/>
              <a:t>sonet</a:t>
            </a:r>
            <a:r>
              <a:rPr lang="en-US" altLang="ja-JP" dirty="0"/>
              <a:t> omnium, qui </a:t>
            </a:r>
            <a:r>
              <a:rPr lang="en-US" altLang="ja-JP" dirty="0" err="1"/>
              <a:t>ut</a:t>
            </a:r>
            <a:r>
              <a:rPr lang="en-US" altLang="ja-JP" dirty="0"/>
              <a:t> </a:t>
            </a:r>
            <a:r>
              <a:rPr lang="en-US" altLang="ja-JP" dirty="0" err="1"/>
              <a:t>eruditi</a:t>
            </a:r>
            <a:r>
              <a:rPr lang="en-US" altLang="ja-JP" dirty="0"/>
              <a:t> </a:t>
            </a:r>
            <a:r>
              <a:rPr lang="en-US" altLang="ja-JP" dirty="0" err="1"/>
              <a:t>facilis</a:t>
            </a:r>
            <a:r>
              <a:rPr lang="en-US" altLang="ja-JP" dirty="0"/>
              <a:t> </a:t>
            </a:r>
            <a:r>
              <a:rPr lang="en-US" altLang="ja-JP" dirty="0" err="1"/>
              <a:t>omittam</a:t>
            </a:r>
            <a:r>
              <a:rPr lang="en-US" altLang="ja-JP" dirty="0"/>
              <a:t>.</a:t>
            </a:r>
            <a:endParaRPr kumimoji="1" lang="ja-JP" altLang="en-US" dirty="0"/>
          </a:p>
        </p:txBody>
      </p:sp>
      <p:sp>
        <p:nvSpPr>
          <p:cNvPr id="14" name="Title 13"/>
          <p:cNvSpPr>
            <a:spLocks noGrp="1"/>
          </p:cNvSpPr>
          <p:nvPr>
            <p:ph type="title"/>
          </p:nvPr>
        </p:nvSpPr>
        <p:spPr/>
        <p:txBody>
          <a:bodyPr>
            <a:normAutofit/>
          </a:bodyPr>
          <a:lstStyle/>
          <a:p>
            <a:r>
              <a:rPr lang="en-US" altLang="ja-JP" dirty="0"/>
              <a:t>Our missions</a:t>
            </a:r>
            <a:endParaRPr kumimoji="1" lang="ja-JP" altLang="en-US" dirty="0"/>
          </a:p>
        </p:txBody>
      </p:sp>
      <p:sp>
        <p:nvSpPr>
          <p:cNvPr id="4" name="Text Placeholder 3"/>
          <p:cNvSpPr>
            <a:spLocks noGrp="1"/>
          </p:cNvSpPr>
          <p:nvPr>
            <p:ph type="body" sz="quarter" idx="31"/>
          </p:nvPr>
        </p:nvSpPr>
        <p:spPr/>
        <p:txBody>
          <a:bodyPr/>
          <a:lstStyle/>
          <a:p>
            <a:r>
              <a:rPr kumimoji="1" lang="en-US" altLang="ja-JP" dirty="0"/>
              <a:t>Should be achieved</a:t>
            </a:r>
            <a:endParaRPr kumimoji="1" lang="ja-JP" altLang="en-US" dirty="0"/>
          </a:p>
        </p:txBody>
      </p:sp>
    </p:spTree>
    <p:extLst>
      <p:ext uri="{BB962C8B-B14F-4D97-AF65-F5344CB8AC3E}">
        <p14:creationId xmlns:p14="http://schemas.microsoft.com/office/powerpoint/2010/main" val="1363626072"/>
      </p:ext>
    </p:extLst>
  </p:cSld>
  <p:clrMapOvr>
    <a:masterClrMapping/>
  </p:clrMapOvr>
  <mc:AlternateContent xmlns:mc="http://schemas.openxmlformats.org/markup-compatibility/2006">
    <mc:Choice xmlns:p14="http://schemas.microsoft.com/office/powerpoint/2010/main" Requires="p14">
      <p:transition p14:dur="0" advTm="10048"/>
    </mc:Choice>
    <mc:Fallback>
      <p:transition advTm="10048"/>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altLang="ja-JP" dirty="0"/>
              <a:t>A leader is</a:t>
            </a:r>
            <a:br>
              <a:rPr lang="en-US" altLang="ja-JP" dirty="0"/>
            </a:br>
            <a:r>
              <a:rPr lang="en-US" altLang="ja-JP" dirty="0"/>
              <a:t>a dealer in hope</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36</a:t>
            </a:fld>
            <a:endParaRPr kumimoji="1" lang="ja-JP" altLang="en-US" dirty="0"/>
          </a:p>
        </p:txBody>
      </p:sp>
      <p:sp>
        <p:nvSpPr>
          <p:cNvPr id="15" name="Text Placeholder 14"/>
          <p:cNvSpPr>
            <a:spLocks noGrp="1"/>
          </p:cNvSpPr>
          <p:nvPr>
            <p:ph type="body" sz="quarter" idx="12"/>
          </p:nvPr>
        </p:nvSpPr>
        <p:spPr/>
        <p:txBody>
          <a:bodyPr/>
          <a:lstStyle/>
          <a:p>
            <a:r>
              <a:rPr lang="en-US" altLang="ja-JP" dirty="0"/>
              <a:t>An vis </a:t>
            </a:r>
            <a:r>
              <a:rPr lang="en-US" altLang="ja-JP" dirty="0" err="1"/>
              <a:t>decore</a:t>
            </a:r>
            <a:r>
              <a:rPr lang="en-US" altLang="ja-JP" dirty="0"/>
              <a:t> </a:t>
            </a:r>
            <a:r>
              <a:rPr lang="en-US" altLang="ja-JP" dirty="0" err="1"/>
              <a:t>delenit</a:t>
            </a:r>
            <a:r>
              <a:rPr lang="en-US" altLang="ja-JP" dirty="0"/>
              <a:t> </a:t>
            </a:r>
            <a:r>
              <a:rPr lang="en-US" altLang="ja-JP" dirty="0" err="1"/>
              <a:t>molestie</a:t>
            </a:r>
            <a:r>
              <a:rPr lang="en-US" altLang="ja-JP" dirty="0"/>
              <a:t>, </a:t>
            </a:r>
            <a:r>
              <a:rPr lang="en-US" altLang="ja-JP" dirty="0" err="1"/>
              <a:t>ea</a:t>
            </a:r>
            <a:r>
              <a:rPr lang="en-US" altLang="ja-JP" dirty="0"/>
              <a:t> </a:t>
            </a:r>
            <a:r>
              <a:rPr lang="en-US" altLang="ja-JP" dirty="0" err="1"/>
              <a:t>feugiat</a:t>
            </a:r>
            <a:r>
              <a:rPr lang="en-US" altLang="ja-JP" dirty="0"/>
              <a:t> </a:t>
            </a:r>
            <a:r>
              <a:rPr lang="en-US" altLang="ja-JP" dirty="0" err="1"/>
              <a:t>recusabo</a:t>
            </a:r>
            <a:r>
              <a:rPr lang="en-US" altLang="ja-JP" dirty="0"/>
              <a:t> </a:t>
            </a:r>
            <a:r>
              <a:rPr lang="en-US" altLang="ja-JP" dirty="0" err="1"/>
              <a:t>atomorum</a:t>
            </a:r>
            <a:r>
              <a:rPr lang="en-US" altLang="ja-JP" dirty="0"/>
              <a:t> qui. </a:t>
            </a:r>
            <a:r>
              <a:rPr lang="en-US" altLang="ja-JP" dirty="0" err="1"/>
              <a:t>Menandri</a:t>
            </a:r>
            <a:r>
              <a:rPr lang="en-US" altLang="ja-JP" dirty="0"/>
              <a:t> </a:t>
            </a:r>
            <a:r>
              <a:rPr lang="en-US" altLang="ja-JP" dirty="0" err="1"/>
              <a:t>senserit</a:t>
            </a:r>
            <a:r>
              <a:rPr lang="en-US" altLang="ja-JP" dirty="0"/>
              <a:t> </a:t>
            </a:r>
            <a:r>
              <a:rPr lang="en-US" altLang="ja-JP" dirty="0" err="1"/>
              <a:t>omittantur</a:t>
            </a:r>
            <a:r>
              <a:rPr lang="en-US" altLang="ja-JP" dirty="0"/>
              <a:t> no his, </a:t>
            </a:r>
            <a:r>
              <a:rPr lang="en-US" altLang="ja-JP" dirty="0" err="1"/>
              <a:t>veri</a:t>
            </a:r>
            <a:r>
              <a:rPr lang="en-US" altLang="ja-JP" dirty="0"/>
              <a:t> </a:t>
            </a:r>
            <a:r>
              <a:rPr lang="en-US" altLang="ja-JP" dirty="0" err="1"/>
              <a:t>expetenda</a:t>
            </a:r>
            <a:r>
              <a:rPr lang="en-US" altLang="ja-JP" dirty="0"/>
              <a:t> pro in. </a:t>
            </a:r>
            <a:r>
              <a:rPr lang="en-US" altLang="ja-JP" dirty="0" err="1"/>
              <a:t>Vel</a:t>
            </a:r>
            <a:r>
              <a:rPr lang="en-US" altLang="ja-JP" dirty="0"/>
              <a:t> </a:t>
            </a:r>
            <a:r>
              <a:rPr lang="en-US" altLang="ja-JP" dirty="0" err="1"/>
              <a:t>eu</a:t>
            </a:r>
            <a:r>
              <a:rPr lang="en-US" altLang="ja-JP" dirty="0"/>
              <a:t> case </a:t>
            </a:r>
            <a:r>
              <a:rPr lang="en-US" altLang="ja-JP" dirty="0" err="1"/>
              <a:t>definiebas</a:t>
            </a:r>
            <a:r>
              <a:rPr lang="en-US" altLang="ja-JP" dirty="0"/>
              <a:t>. Eu </a:t>
            </a:r>
            <a:r>
              <a:rPr lang="en-US" altLang="ja-JP" dirty="0" err="1"/>
              <a:t>admodum</a:t>
            </a:r>
            <a:r>
              <a:rPr lang="en-US" altLang="ja-JP" dirty="0"/>
              <a:t> </a:t>
            </a:r>
            <a:r>
              <a:rPr lang="en-US" altLang="ja-JP" dirty="0" err="1"/>
              <a:t>gloriatur</a:t>
            </a:r>
            <a:r>
              <a:rPr lang="en-US" altLang="ja-JP" dirty="0"/>
              <a:t> </a:t>
            </a:r>
            <a:r>
              <a:rPr lang="en-US" altLang="ja-JP" dirty="0" err="1"/>
              <a:t>pri</a:t>
            </a:r>
            <a:r>
              <a:rPr lang="en-US" altLang="ja-JP" dirty="0"/>
              <a:t>, ne </a:t>
            </a:r>
            <a:r>
              <a:rPr lang="en-US" altLang="ja-JP" dirty="0" err="1"/>
              <a:t>mel</a:t>
            </a:r>
            <a:r>
              <a:rPr lang="en-US" altLang="ja-JP" dirty="0"/>
              <a:t> </a:t>
            </a:r>
            <a:r>
              <a:rPr lang="en-US" altLang="ja-JP" dirty="0" err="1"/>
              <a:t>atqui</a:t>
            </a:r>
            <a:r>
              <a:rPr lang="en-US" altLang="ja-JP" dirty="0"/>
              <a:t> </a:t>
            </a:r>
            <a:r>
              <a:rPr lang="en-US" altLang="ja-JP" dirty="0" err="1"/>
              <a:t>vivendo</a:t>
            </a:r>
            <a:r>
              <a:rPr lang="en-US" altLang="ja-JP" dirty="0"/>
              <a:t>.</a:t>
            </a:r>
          </a:p>
          <a:p>
            <a:r>
              <a:rPr lang="en-US" altLang="ja-JP" dirty="0"/>
              <a:t>Ne </a:t>
            </a:r>
            <a:r>
              <a:rPr lang="en-US" altLang="ja-JP" dirty="0" err="1"/>
              <a:t>sint</a:t>
            </a:r>
            <a:r>
              <a:rPr lang="en-US" altLang="ja-JP" dirty="0"/>
              <a:t> </a:t>
            </a:r>
            <a:r>
              <a:rPr lang="en-US" altLang="ja-JP" dirty="0" err="1"/>
              <a:t>mazim</a:t>
            </a:r>
            <a:r>
              <a:rPr lang="en-US" altLang="ja-JP" dirty="0"/>
              <a:t> </a:t>
            </a:r>
            <a:r>
              <a:rPr lang="en-US" altLang="ja-JP" dirty="0" err="1"/>
              <a:t>sadipscing</a:t>
            </a:r>
            <a:r>
              <a:rPr lang="en-US" altLang="ja-JP" dirty="0"/>
              <a:t> </a:t>
            </a:r>
            <a:r>
              <a:rPr lang="en-US" altLang="ja-JP" dirty="0" err="1"/>
              <a:t>vix</a:t>
            </a:r>
            <a:r>
              <a:rPr lang="en-US" altLang="ja-JP" dirty="0"/>
              <a:t>. Cum </a:t>
            </a:r>
            <a:r>
              <a:rPr lang="en-US" altLang="ja-JP" dirty="0" err="1"/>
              <a:t>lobortis</a:t>
            </a:r>
            <a:r>
              <a:rPr lang="en-US" altLang="ja-JP" dirty="0"/>
              <a:t> </a:t>
            </a:r>
            <a:r>
              <a:rPr lang="en-US" altLang="ja-JP" dirty="0" err="1"/>
              <a:t>euripidis</a:t>
            </a:r>
            <a:r>
              <a:rPr lang="en-US" altLang="ja-JP" dirty="0"/>
              <a:t> </a:t>
            </a:r>
            <a:r>
              <a:rPr lang="en-US" altLang="ja-JP" dirty="0" err="1"/>
              <a:t>ut</a:t>
            </a:r>
            <a:r>
              <a:rPr lang="en-US" altLang="ja-JP" dirty="0"/>
              <a:t>, no sit dolor </a:t>
            </a:r>
            <a:r>
              <a:rPr lang="en-US" altLang="ja-JP" dirty="0" err="1"/>
              <a:t>interpretaris</a:t>
            </a:r>
            <a:r>
              <a:rPr lang="en-US" altLang="ja-JP" dirty="0"/>
              <a:t>, </a:t>
            </a:r>
            <a:r>
              <a:rPr lang="en-US" altLang="ja-JP" dirty="0" err="1"/>
              <a:t>nibh</a:t>
            </a:r>
            <a:r>
              <a:rPr lang="en-US" altLang="ja-JP" dirty="0"/>
              <a:t> ipsum </a:t>
            </a:r>
            <a:r>
              <a:rPr lang="en-US" altLang="ja-JP" dirty="0" err="1"/>
              <a:t>assueverit</a:t>
            </a:r>
            <a:r>
              <a:rPr lang="en-US" altLang="ja-JP" dirty="0"/>
              <a:t> </a:t>
            </a:r>
            <a:r>
              <a:rPr lang="en-US" altLang="ja-JP" dirty="0" err="1"/>
              <a:t>usu</a:t>
            </a:r>
            <a:r>
              <a:rPr lang="en-US" altLang="ja-JP" dirty="0"/>
              <a:t> cu. </a:t>
            </a:r>
            <a:r>
              <a:rPr lang="en-US" altLang="ja-JP" dirty="0" err="1"/>
              <a:t>Meis</a:t>
            </a:r>
            <a:r>
              <a:rPr lang="en-US" altLang="ja-JP" dirty="0"/>
              <a:t> </a:t>
            </a:r>
            <a:r>
              <a:rPr lang="en-US" altLang="ja-JP" dirty="0" err="1"/>
              <a:t>eripuit</a:t>
            </a:r>
            <a:r>
              <a:rPr lang="en-US" altLang="ja-JP" dirty="0"/>
              <a:t> pro ea. Cum in </a:t>
            </a:r>
            <a:r>
              <a:rPr lang="en-US" altLang="ja-JP" dirty="0" err="1"/>
              <a:t>hinc</a:t>
            </a:r>
            <a:r>
              <a:rPr lang="en-US" altLang="ja-JP" dirty="0"/>
              <a:t> ipsum, </a:t>
            </a:r>
            <a:r>
              <a:rPr lang="en-US" altLang="ja-JP" dirty="0" err="1"/>
              <a:t>ea</a:t>
            </a:r>
            <a:r>
              <a:rPr lang="en-US" altLang="ja-JP" dirty="0"/>
              <a:t> minim </a:t>
            </a:r>
            <a:r>
              <a:rPr lang="en-US" altLang="ja-JP" dirty="0" err="1"/>
              <a:t>vocent</a:t>
            </a:r>
            <a:r>
              <a:rPr lang="en-US" altLang="ja-JP" dirty="0"/>
              <a:t> </a:t>
            </a:r>
            <a:r>
              <a:rPr lang="en-US" altLang="ja-JP" dirty="0" err="1"/>
              <a:t>apeirian</a:t>
            </a:r>
            <a:r>
              <a:rPr lang="en-US" altLang="ja-JP" dirty="0"/>
              <a:t> qui. Vis at </a:t>
            </a:r>
            <a:r>
              <a:rPr lang="en-US" altLang="ja-JP" dirty="0" err="1"/>
              <a:t>decore</a:t>
            </a:r>
            <a:r>
              <a:rPr lang="en-US" altLang="ja-JP" dirty="0"/>
              <a:t> </a:t>
            </a:r>
            <a:r>
              <a:rPr lang="en-US" altLang="ja-JP" dirty="0" err="1"/>
              <a:t>scaevola</a:t>
            </a:r>
            <a:r>
              <a:rPr lang="en-US" altLang="ja-JP" dirty="0"/>
              <a:t> </a:t>
            </a:r>
            <a:r>
              <a:rPr lang="en-US" altLang="ja-JP" dirty="0" err="1"/>
              <a:t>eloquentiam</a:t>
            </a:r>
            <a:r>
              <a:rPr lang="en-US" altLang="ja-JP" dirty="0"/>
              <a:t>, his in </a:t>
            </a:r>
            <a:r>
              <a:rPr lang="en-US" altLang="ja-JP" dirty="0" err="1"/>
              <a:t>mollis</a:t>
            </a:r>
            <a:r>
              <a:rPr lang="en-US" altLang="ja-JP" dirty="0"/>
              <a:t> </a:t>
            </a:r>
            <a:r>
              <a:rPr lang="en-US" altLang="ja-JP" dirty="0" err="1"/>
              <a:t>suscipiantur</a:t>
            </a:r>
            <a:r>
              <a:rPr lang="en-US" altLang="ja-JP" dirty="0"/>
              <a:t>.</a:t>
            </a:r>
            <a:endParaRPr kumimoji="1" lang="ja-JP" altLang="en-US" dirty="0"/>
          </a:p>
        </p:txBody>
      </p:sp>
    </p:spTree>
    <p:extLst>
      <p:ext uri="{BB962C8B-B14F-4D97-AF65-F5344CB8AC3E}">
        <p14:creationId xmlns:p14="http://schemas.microsoft.com/office/powerpoint/2010/main" val="1927067223"/>
      </p:ext>
    </p:extLst>
  </p:cSld>
  <p:clrMapOvr>
    <a:masterClrMapping/>
  </p:clrMapOvr>
  <mc:AlternateContent xmlns:mc="http://schemas.openxmlformats.org/markup-compatibility/2006">
    <mc:Choice xmlns:p14="http://schemas.microsoft.com/office/powerpoint/2010/main" Requires="p14">
      <p:transition p14:dur="0" advTm="4045"/>
    </mc:Choice>
    <mc:Fallback>
      <p:transition advTm="404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Text Placeholder 7"/>
          <p:cNvSpPr>
            <a:spLocks noGrp="1"/>
          </p:cNvSpPr>
          <p:nvPr>
            <p:ph type="body" sz="quarter" idx="18"/>
          </p:nvPr>
        </p:nvSpPr>
        <p:spPr/>
        <p:txBody>
          <a:bodyPr/>
          <a:lstStyle/>
          <a:p>
            <a:endParaRPr kumimoji="1" lang="ja-JP" altLang="en-US"/>
          </a:p>
        </p:txBody>
      </p:sp>
      <p:sp>
        <p:nvSpPr>
          <p:cNvPr id="9" name="Text Placeholder 8"/>
          <p:cNvSpPr>
            <a:spLocks noGrp="1"/>
          </p:cNvSpPr>
          <p:nvPr>
            <p:ph type="body" sz="quarter" idx="19"/>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a:t>Portfolio</a:t>
            </a:r>
            <a:endParaRPr kumimoji="1" lang="ja-JP" altLang="en-US" dirty="0"/>
          </a:p>
        </p:txBody>
      </p:sp>
    </p:spTree>
    <p:extLst>
      <p:ext uri="{BB962C8B-B14F-4D97-AF65-F5344CB8AC3E}">
        <p14:creationId xmlns:p14="http://schemas.microsoft.com/office/powerpoint/2010/main" val="3957884312"/>
      </p:ext>
    </p:extLst>
  </p:cSld>
  <p:clrMapOvr>
    <a:masterClrMapping/>
  </p:clrMapOvr>
  <mc:AlternateContent xmlns:mc="http://schemas.openxmlformats.org/markup-compatibility/2006">
    <mc:Choice xmlns:p14="http://schemas.microsoft.com/office/powerpoint/2010/main" Requires="p14">
      <p:transition p14:dur="0" advTm="3871"/>
    </mc:Choice>
    <mc:Fallback>
      <p:transition advTm="387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product</a:t>
            </a:r>
            <a:br>
              <a:rPr kumimoji="1" lang="en-US" altLang="ja-JP" dirty="0"/>
            </a:br>
            <a:r>
              <a:rPr lang="en-US" altLang="ja-JP" dirty="0"/>
              <a:t>principles</a:t>
            </a:r>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a:t>
            </a:r>
          </a:p>
        </p:txBody>
      </p:sp>
      <p:sp>
        <p:nvSpPr>
          <p:cNvPr id="2" name="Text Placeholder 1"/>
          <p:cNvSpPr>
            <a:spLocks noGrp="1"/>
          </p:cNvSpPr>
          <p:nvPr>
            <p:ph type="body" sz="quarter" idx="14"/>
          </p:nvPr>
        </p:nvSpPr>
        <p:spPr/>
        <p:txBody>
          <a:bodyPr/>
          <a:lstStyle/>
          <a:p>
            <a:r>
              <a:rPr kumimoji="1" lang="en-US" altLang="ja-JP" dirty="0"/>
              <a:t>Creativity</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38</a:t>
            </a:fld>
            <a:endParaRPr kumimoji="1" lang="ja-JP" altLang="en-US" dirty="0"/>
          </a:p>
        </p:txBody>
      </p:sp>
      <p:sp>
        <p:nvSpPr>
          <p:cNvPr id="5" name="Text Placeholder 4"/>
          <p:cNvSpPr>
            <a:spLocks noGrp="1"/>
          </p:cNvSpPr>
          <p:nvPr>
            <p:ph type="body" sz="quarter" idx="15"/>
          </p:nvPr>
        </p:nvSpPr>
        <p:spPr/>
        <p:txBody>
          <a:bodyPr/>
          <a:lstStyle/>
          <a:p>
            <a:r>
              <a:rPr lang="en-US" altLang="ja-JP" dirty="0" err="1"/>
              <a:t>Ut</a:t>
            </a:r>
            <a:r>
              <a:rPr lang="en-US" altLang="ja-JP" dirty="0"/>
              <a:t> </a:t>
            </a:r>
            <a:r>
              <a:rPr lang="en-US" altLang="ja-JP" dirty="0" err="1"/>
              <a:t>dicat</a:t>
            </a:r>
            <a:r>
              <a:rPr lang="en-US" altLang="ja-JP" dirty="0"/>
              <a:t> </a:t>
            </a:r>
            <a:r>
              <a:rPr lang="en-US" altLang="ja-JP" dirty="0" err="1"/>
              <a:t>senserit</a:t>
            </a:r>
            <a:r>
              <a:rPr lang="en-US" altLang="ja-JP" dirty="0"/>
              <a:t> </a:t>
            </a:r>
            <a:r>
              <a:rPr lang="en-US" altLang="ja-JP" dirty="0" err="1"/>
              <a:t>laboramus</a:t>
            </a:r>
            <a:r>
              <a:rPr lang="en-US" altLang="ja-JP" dirty="0"/>
              <a:t> </a:t>
            </a:r>
            <a:r>
              <a:rPr lang="en-US" altLang="ja-JP" dirty="0" err="1"/>
              <a:t>mea</a:t>
            </a:r>
            <a:r>
              <a:rPr lang="en-US" altLang="ja-JP" dirty="0"/>
              <a:t>. </a:t>
            </a:r>
            <a:r>
              <a:rPr lang="en-US" altLang="ja-JP" dirty="0" err="1"/>
              <a:t>Te</a:t>
            </a:r>
            <a:r>
              <a:rPr lang="en-US" altLang="ja-JP" dirty="0"/>
              <a:t> </a:t>
            </a:r>
            <a:r>
              <a:rPr lang="en-US" altLang="ja-JP" dirty="0" err="1"/>
              <a:t>nemore</a:t>
            </a:r>
            <a:r>
              <a:rPr lang="en-US" altLang="ja-JP" dirty="0"/>
              <a:t> </a:t>
            </a:r>
            <a:r>
              <a:rPr lang="en-US" altLang="ja-JP" dirty="0" err="1"/>
              <a:t>dictas</a:t>
            </a:r>
            <a:r>
              <a:rPr lang="en-US" altLang="ja-JP" dirty="0"/>
              <a:t> </a:t>
            </a:r>
            <a:r>
              <a:rPr lang="en-US" altLang="ja-JP" dirty="0" err="1"/>
              <a:t>probatus</a:t>
            </a:r>
            <a:r>
              <a:rPr lang="en-US" altLang="ja-JP" dirty="0"/>
              <a:t> per, </a:t>
            </a:r>
            <a:r>
              <a:rPr lang="en-US" altLang="ja-JP" dirty="0" err="1"/>
              <a:t>nibh</a:t>
            </a:r>
            <a:r>
              <a:rPr lang="en-US" altLang="ja-JP" dirty="0"/>
              <a:t> </a:t>
            </a:r>
            <a:r>
              <a:rPr lang="en-US" altLang="ja-JP" dirty="0" err="1"/>
              <a:t>commodo</a:t>
            </a:r>
            <a:r>
              <a:rPr lang="en-US" altLang="ja-JP" dirty="0"/>
              <a:t> </a:t>
            </a:r>
            <a:r>
              <a:rPr lang="en-US" altLang="ja-JP" dirty="0" err="1"/>
              <a:t>voluptua</a:t>
            </a:r>
            <a:r>
              <a:rPr lang="en-US" altLang="ja-JP" dirty="0"/>
              <a:t> </a:t>
            </a:r>
            <a:r>
              <a:rPr lang="en-US" altLang="ja-JP" dirty="0" err="1"/>
              <a:t>sed</a:t>
            </a:r>
            <a:r>
              <a:rPr lang="en-US" altLang="ja-JP" dirty="0"/>
              <a:t> at, </a:t>
            </a:r>
            <a:r>
              <a:rPr lang="en-US" altLang="ja-JP" dirty="0" err="1"/>
              <a:t>nisl</a:t>
            </a:r>
            <a:r>
              <a:rPr lang="en-US" altLang="ja-JP" dirty="0"/>
              <a:t> </a:t>
            </a:r>
            <a:r>
              <a:rPr lang="en-US" altLang="ja-JP" dirty="0" err="1"/>
              <a:t>natum</a:t>
            </a:r>
            <a:r>
              <a:rPr lang="en-US" altLang="ja-JP" dirty="0"/>
              <a:t> </a:t>
            </a:r>
            <a:r>
              <a:rPr lang="en-US" altLang="ja-JP" dirty="0" err="1"/>
              <a:t>recteque</a:t>
            </a:r>
            <a:r>
              <a:rPr lang="en-US" altLang="ja-JP" dirty="0"/>
              <a:t> </a:t>
            </a:r>
            <a:r>
              <a:rPr lang="en-US" altLang="ja-JP" dirty="0" err="1"/>
              <a:t>eos</a:t>
            </a:r>
            <a:r>
              <a:rPr lang="en-US" altLang="ja-JP" dirty="0"/>
              <a:t> </a:t>
            </a:r>
            <a:r>
              <a:rPr lang="en-US" altLang="ja-JP" dirty="0" err="1"/>
              <a:t>ut.</a:t>
            </a:r>
            <a:r>
              <a:rPr lang="en-US" altLang="ja-JP" dirty="0"/>
              <a:t> Quo </a:t>
            </a:r>
            <a:r>
              <a:rPr lang="en-US" altLang="ja-JP" dirty="0" err="1"/>
              <a:t>erat</a:t>
            </a:r>
            <a:r>
              <a:rPr lang="en-US" altLang="ja-JP" dirty="0"/>
              <a:t> </a:t>
            </a:r>
            <a:r>
              <a:rPr lang="en-US" altLang="ja-JP" dirty="0" err="1"/>
              <a:t>tincidunt</a:t>
            </a:r>
            <a:r>
              <a:rPr lang="en-US" altLang="ja-JP" dirty="0"/>
              <a:t> </a:t>
            </a:r>
            <a:r>
              <a:rPr lang="en-US" altLang="ja-JP" dirty="0" err="1"/>
              <a:t>ei</a:t>
            </a:r>
            <a:r>
              <a:rPr lang="en-US" altLang="ja-JP" dirty="0"/>
              <a:t>, has </a:t>
            </a:r>
            <a:r>
              <a:rPr lang="en-US" altLang="ja-JP" dirty="0" err="1"/>
              <a:t>ei</a:t>
            </a:r>
            <a:r>
              <a:rPr lang="en-US" altLang="ja-JP" dirty="0"/>
              <a:t> </a:t>
            </a:r>
            <a:r>
              <a:rPr lang="en-US" altLang="ja-JP" dirty="0" err="1"/>
              <a:t>probatus</a:t>
            </a:r>
            <a:r>
              <a:rPr lang="en-US" altLang="ja-JP" dirty="0"/>
              <a:t> </a:t>
            </a:r>
            <a:r>
              <a:rPr lang="en-US" altLang="ja-JP" dirty="0" err="1"/>
              <a:t>assueverit</a:t>
            </a:r>
            <a:r>
              <a:rPr lang="en-US" altLang="ja-JP" dirty="0"/>
              <a:t>, </a:t>
            </a:r>
            <a:r>
              <a:rPr lang="en-US" altLang="ja-JP" dirty="0" err="1"/>
              <a:t>mea</a:t>
            </a:r>
            <a:r>
              <a:rPr lang="en-US" altLang="ja-JP" dirty="0"/>
              <a:t> ad </a:t>
            </a:r>
            <a:r>
              <a:rPr lang="en-US" altLang="ja-JP" dirty="0" err="1"/>
              <a:t>alii</a:t>
            </a:r>
            <a:r>
              <a:rPr lang="en-US" altLang="ja-JP" dirty="0"/>
              <a:t> </a:t>
            </a:r>
            <a:r>
              <a:rPr lang="en-US" altLang="ja-JP" dirty="0" err="1"/>
              <a:t>fastidii</a:t>
            </a:r>
            <a:r>
              <a:rPr lang="en-US" altLang="ja-JP" dirty="0"/>
              <a:t> </a:t>
            </a:r>
            <a:r>
              <a:rPr lang="en-US" altLang="ja-JP" dirty="0" err="1"/>
              <a:t>noluisse</a:t>
            </a:r>
            <a:r>
              <a:rPr lang="en-US" altLang="ja-JP" dirty="0"/>
              <a:t>.</a:t>
            </a:r>
            <a:endParaRPr kumimoji="1" lang="ja-JP" altLang="en-US" dirty="0"/>
          </a:p>
        </p:txBody>
      </p:sp>
      <p:sp>
        <p:nvSpPr>
          <p:cNvPr id="6" name="Text Placeholder 5"/>
          <p:cNvSpPr>
            <a:spLocks noGrp="1"/>
          </p:cNvSpPr>
          <p:nvPr>
            <p:ph type="body" sz="quarter" idx="16"/>
          </p:nvPr>
        </p:nvSpPr>
        <p:spPr/>
        <p:txBody>
          <a:bodyPr/>
          <a:lstStyle/>
          <a:p>
            <a:r>
              <a:rPr kumimoji="1" lang="en-US" altLang="ja-JP" dirty="0"/>
              <a:t>Originality</a:t>
            </a:r>
            <a:endParaRPr kumimoji="1" lang="ja-JP" altLang="en-US" dirty="0"/>
          </a:p>
        </p:txBody>
      </p:sp>
      <p:sp>
        <p:nvSpPr>
          <p:cNvPr id="9" name="Picture Placeholder 8"/>
          <p:cNvSpPr>
            <a:spLocks noGrp="1"/>
          </p:cNvSpPr>
          <p:nvPr>
            <p:ph type="pic" sz="quarter" idx="13"/>
          </p:nvPr>
        </p:nvSpPr>
        <p:spPr/>
      </p:sp>
    </p:spTree>
    <p:extLst>
      <p:ext uri="{BB962C8B-B14F-4D97-AF65-F5344CB8AC3E}">
        <p14:creationId xmlns:p14="http://schemas.microsoft.com/office/powerpoint/2010/main" val="4082510779"/>
      </p:ext>
    </p:extLst>
  </p:cSld>
  <p:clrMapOvr>
    <a:masterClrMapping/>
  </p:clrMapOvr>
  <mc:AlternateContent xmlns:mc="http://schemas.openxmlformats.org/markup-compatibility/2006">
    <mc:Choice xmlns:p14="http://schemas.microsoft.com/office/powerpoint/2010/main" Requires="p14">
      <p:transition p14:dur="0" advTm="6315"/>
    </mc:Choice>
    <mc:Fallback>
      <p:transition advTm="6315"/>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Our</a:t>
            </a:r>
            <a:br>
              <a:rPr kumimoji="1" lang="en-US" altLang="ja-JP" dirty="0"/>
            </a:br>
            <a:r>
              <a:rPr kumimoji="1" lang="en-US" altLang="ja-JP" dirty="0"/>
              <a:t>awesome</a:t>
            </a:r>
            <a:br>
              <a:rPr kumimoji="1" lang="en-US" altLang="ja-JP" dirty="0"/>
            </a:br>
            <a:r>
              <a:rPr lang="en-US" altLang="ja-JP" dirty="0"/>
              <a:t>projects</a:t>
            </a:r>
            <a:endParaRPr kumimoji="1" lang="ja-JP" altLang="en-US" dirty="0"/>
          </a:p>
        </p:txBody>
      </p:sp>
      <p:sp>
        <p:nvSpPr>
          <p:cNvPr id="7" name="Text Placeholder 6"/>
          <p:cNvSpPr>
            <a:spLocks noGrp="1"/>
          </p:cNvSpPr>
          <p:nvPr>
            <p:ph type="body" sz="quarter" idx="12"/>
          </p:nvPr>
        </p:nvSpPr>
        <p:spPr/>
        <p:txBody>
          <a:bodyPr/>
          <a:lstStyle/>
          <a:p>
            <a:r>
              <a:rPr lang="en-US" altLang="ja-JP" dirty="0"/>
              <a:t>Cum brute </a:t>
            </a:r>
            <a:r>
              <a:rPr lang="en-US" altLang="ja-JP" dirty="0" err="1"/>
              <a:t>ignota</a:t>
            </a:r>
            <a:r>
              <a:rPr lang="en-US" altLang="ja-JP" dirty="0"/>
              <a:t> </a:t>
            </a:r>
            <a:r>
              <a:rPr lang="en-US" altLang="ja-JP" dirty="0" err="1"/>
              <a:t>imperdiet</a:t>
            </a:r>
            <a:r>
              <a:rPr lang="en-US" altLang="ja-JP" dirty="0"/>
              <a:t> </a:t>
            </a:r>
            <a:r>
              <a:rPr lang="en-US" altLang="ja-JP" dirty="0" err="1"/>
              <a:t>te</a:t>
            </a:r>
            <a:r>
              <a:rPr lang="en-US" altLang="ja-JP" dirty="0"/>
              <a:t>, </a:t>
            </a:r>
            <a:r>
              <a:rPr lang="en-US" altLang="ja-JP" dirty="0" err="1"/>
              <a:t>ei</a:t>
            </a:r>
            <a:r>
              <a:rPr lang="en-US" altLang="ja-JP" dirty="0"/>
              <a:t> </a:t>
            </a:r>
            <a:r>
              <a:rPr lang="en-US" altLang="ja-JP" dirty="0" err="1"/>
              <a:t>prompta</a:t>
            </a:r>
            <a:r>
              <a:rPr lang="en-US" altLang="ja-JP" dirty="0"/>
              <a:t> </a:t>
            </a:r>
            <a:r>
              <a:rPr lang="en-US" altLang="ja-JP" dirty="0" err="1"/>
              <a:t>intellegat</a:t>
            </a:r>
            <a:r>
              <a:rPr lang="en-US" altLang="ja-JP" dirty="0"/>
              <a:t> </a:t>
            </a:r>
            <a:r>
              <a:rPr lang="en-US" altLang="ja-JP" dirty="0" err="1"/>
              <a:t>mea</a:t>
            </a:r>
            <a:r>
              <a:rPr lang="en-US" altLang="ja-JP" dirty="0"/>
              <a:t>. Mei </a:t>
            </a:r>
            <a:r>
              <a:rPr lang="en-US" altLang="ja-JP" dirty="0" err="1"/>
              <a:t>dolore</a:t>
            </a:r>
            <a:r>
              <a:rPr lang="en-US" altLang="ja-JP" dirty="0"/>
              <a:t> </a:t>
            </a:r>
            <a:r>
              <a:rPr lang="en-US" altLang="ja-JP" dirty="0" err="1"/>
              <a:t>viderer</a:t>
            </a:r>
            <a:r>
              <a:rPr lang="en-US" altLang="ja-JP" dirty="0"/>
              <a:t> no, no </a:t>
            </a:r>
            <a:r>
              <a:rPr lang="en-US" altLang="ja-JP" dirty="0" err="1"/>
              <a:t>illud</a:t>
            </a:r>
            <a:r>
              <a:rPr lang="en-US" altLang="ja-JP" dirty="0"/>
              <a:t> </a:t>
            </a:r>
            <a:r>
              <a:rPr lang="en-US" altLang="ja-JP" dirty="0" err="1"/>
              <a:t>eloquentiam</a:t>
            </a:r>
            <a:r>
              <a:rPr lang="en-US" altLang="ja-JP" dirty="0"/>
              <a:t> </a:t>
            </a:r>
            <a:r>
              <a:rPr lang="en-US" altLang="ja-JP" dirty="0" err="1"/>
              <a:t>theophrastus</a:t>
            </a:r>
            <a:r>
              <a:rPr lang="en-US" altLang="ja-JP" dirty="0"/>
              <a:t> </a:t>
            </a:r>
            <a:r>
              <a:rPr lang="en-US" altLang="ja-JP" dirty="0" err="1"/>
              <a:t>pri</a:t>
            </a:r>
            <a:r>
              <a:rPr lang="en-US" altLang="ja-JP" dirty="0"/>
              <a:t>. Sit </a:t>
            </a:r>
            <a:r>
              <a:rPr lang="en-US" altLang="ja-JP" dirty="0" err="1"/>
              <a:t>ut</a:t>
            </a:r>
            <a:r>
              <a:rPr lang="en-US" altLang="ja-JP" dirty="0"/>
              <a:t> </a:t>
            </a:r>
            <a:r>
              <a:rPr lang="en-US" altLang="ja-JP" dirty="0" err="1"/>
              <a:t>zril</a:t>
            </a:r>
            <a:r>
              <a:rPr lang="en-US" altLang="ja-JP" dirty="0"/>
              <a:t> </a:t>
            </a:r>
            <a:r>
              <a:rPr lang="en-US" altLang="ja-JP" dirty="0" err="1"/>
              <a:t>viderer</a:t>
            </a:r>
            <a:r>
              <a:rPr lang="en-US" altLang="ja-JP" dirty="0"/>
              <a:t> </a:t>
            </a:r>
            <a:r>
              <a:rPr lang="en-US" altLang="ja-JP" dirty="0" err="1"/>
              <a:t>deserunt</a:t>
            </a:r>
            <a:r>
              <a:rPr lang="en-US" altLang="ja-JP" dirty="0"/>
              <a:t>, </a:t>
            </a:r>
            <a:r>
              <a:rPr lang="en-US" altLang="ja-JP" dirty="0" err="1"/>
              <a:t>mei</a:t>
            </a:r>
            <a:r>
              <a:rPr lang="en-US" altLang="ja-JP" dirty="0"/>
              <a:t> </a:t>
            </a:r>
            <a:r>
              <a:rPr lang="en-US" altLang="ja-JP" dirty="0" err="1"/>
              <a:t>ut</a:t>
            </a:r>
            <a:r>
              <a:rPr lang="en-US" altLang="ja-JP" dirty="0"/>
              <a:t> </a:t>
            </a:r>
            <a:r>
              <a:rPr lang="en-US" altLang="ja-JP" dirty="0" err="1"/>
              <a:t>nibh</a:t>
            </a:r>
            <a:r>
              <a:rPr lang="en-US" altLang="ja-JP" dirty="0"/>
              <a:t> </a:t>
            </a:r>
            <a:r>
              <a:rPr lang="en-US" altLang="ja-JP" dirty="0" err="1"/>
              <a:t>nonumes</a:t>
            </a:r>
            <a:r>
              <a:rPr lang="en-US" altLang="ja-JP" dirty="0"/>
              <a:t> </a:t>
            </a:r>
            <a:r>
              <a:rPr lang="en-US" altLang="ja-JP" dirty="0" err="1"/>
              <a:t>civibus</a:t>
            </a:r>
            <a:r>
              <a:rPr lang="en-US" altLang="ja-JP" dirty="0"/>
              <a:t>. </a:t>
            </a:r>
            <a:r>
              <a:rPr lang="en-US" altLang="ja-JP" dirty="0" err="1"/>
              <a:t>Veri</a:t>
            </a:r>
            <a:r>
              <a:rPr lang="en-US" altLang="ja-JP" dirty="0"/>
              <a:t> </a:t>
            </a:r>
            <a:r>
              <a:rPr lang="en-US" altLang="ja-JP" dirty="0" err="1"/>
              <a:t>novum</a:t>
            </a:r>
            <a:r>
              <a:rPr lang="en-US" altLang="ja-JP" dirty="0"/>
              <a:t> </a:t>
            </a:r>
            <a:r>
              <a:rPr lang="en-US" altLang="ja-JP" dirty="0" err="1"/>
              <a:t>movet</a:t>
            </a:r>
            <a:r>
              <a:rPr lang="en-US" altLang="ja-JP" dirty="0"/>
              <a:t> </a:t>
            </a:r>
            <a:r>
              <a:rPr lang="en-US" altLang="ja-JP" dirty="0" err="1"/>
              <a:t>mel</a:t>
            </a:r>
            <a:r>
              <a:rPr lang="en-US" altLang="ja-JP" dirty="0"/>
              <a:t> in, </a:t>
            </a:r>
            <a:r>
              <a:rPr lang="en-US" altLang="ja-JP" dirty="0" err="1"/>
              <a:t>vix</a:t>
            </a:r>
            <a:r>
              <a:rPr lang="en-US" altLang="ja-JP" dirty="0"/>
              <a:t> </a:t>
            </a:r>
            <a:r>
              <a:rPr lang="en-US" altLang="ja-JP" dirty="0" err="1"/>
              <a:t>eius</a:t>
            </a:r>
            <a:r>
              <a:rPr lang="en-US" altLang="ja-JP" dirty="0"/>
              <a:t> </a:t>
            </a:r>
            <a:r>
              <a:rPr lang="en-US" altLang="ja-JP" dirty="0" err="1"/>
              <a:t>tibique</a:t>
            </a:r>
            <a:r>
              <a:rPr lang="en-US" altLang="ja-JP" dirty="0"/>
              <a:t> </a:t>
            </a:r>
            <a:r>
              <a:rPr lang="en-US" altLang="ja-JP" dirty="0" err="1"/>
              <a:t>iracundia</a:t>
            </a:r>
            <a:r>
              <a:rPr lang="en-US" altLang="ja-JP" dirty="0"/>
              <a:t> ad. </a:t>
            </a:r>
            <a:r>
              <a:rPr lang="en-US" altLang="ja-JP" dirty="0" err="1"/>
              <a:t>Te</a:t>
            </a:r>
            <a:r>
              <a:rPr lang="en-US" altLang="ja-JP" dirty="0"/>
              <a:t> </a:t>
            </a:r>
            <a:r>
              <a:rPr lang="en-US" altLang="ja-JP" dirty="0" err="1"/>
              <a:t>antiopam</a:t>
            </a:r>
            <a:r>
              <a:rPr lang="en-US" altLang="ja-JP" dirty="0"/>
              <a:t> </a:t>
            </a:r>
            <a:r>
              <a:rPr lang="en-US" altLang="ja-JP" dirty="0" err="1"/>
              <a:t>dignissim</a:t>
            </a:r>
            <a:r>
              <a:rPr lang="en-US" altLang="ja-JP" dirty="0"/>
              <a:t> has, option </a:t>
            </a:r>
            <a:r>
              <a:rPr lang="en-US" altLang="ja-JP" dirty="0" err="1"/>
              <a:t>euismod</a:t>
            </a:r>
            <a:r>
              <a:rPr lang="en-US" altLang="ja-JP" dirty="0"/>
              <a:t> </a:t>
            </a:r>
            <a:r>
              <a:rPr lang="en-US" altLang="ja-JP" dirty="0" err="1"/>
              <a:t>te</a:t>
            </a:r>
            <a:r>
              <a:rPr lang="en-US" altLang="ja-JP" dirty="0"/>
              <a:t> </a:t>
            </a:r>
            <a:r>
              <a:rPr lang="en-US" altLang="ja-JP" dirty="0" err="1"/>
              <a:t>eam</a:t>
            </a:r>
            <a:r>
              <a:rPr lang="en-US" altLang="ja-JP" dirty="0"/>
              <a:t>. Pro ad </a:t>
            </a:r>
            <a:r>
              <a:rPr lang="en-US" altLang="ja-JP" dirty="0" err="1"/>
              <a:t>graeci</a:t>
            </a:r>
            <a:r>
              <a:rPr lang="en-US" altLang="ja-JP" dirty="0"/>
              <a:t> </a:t>
            </a:r>
            <a:r>
              <a:rPr lang="en-US" altLang="ja-JP" dirty="0" err="1"/>
              <a:t>hendrerit</a:t>
            </a:r>
            <a:r>
              <a:rPr lang="en-US" altLang="ja-JP" dirty="0"/>
              <a:t> </a:t>
            </a:r>
            <a:r>
              <a:rPr lang="en-US" altLang="ja-JP" dirty="0" err="1"/>
              <a:t>interpretaris</a:t>
            </a:r>
            <a:r>
              <a:rPr lang="en-US" altLang="ja-JP" dirty="0"/>
              <a:t>.</a:t>
            </a:r>
          </a:p>
          <a:p>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39</a:t>
            </a:fld>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4"/>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2435408473"/>
      </p:ext>
    </p:extLst>
  </p:cSld>
  <p:clrMapOvr>
    <a:masterClrMapping/>
  </p:clrMapOvr>
  <mc:AlternateContent xmlns:mc="http://schemas.openxmlformats.org/markup-compatibility/2006">
    <mc:Choice xmlns:p14="http://schemas.microsoft.com/office/powerpoint/2010/main" Requires="p14">
      <p:transition p14:dur="0" advTm="5367"/>
    </mc:Choice>
    <mc:Fallback>
      <p:transition advTm="536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Welcome to our presentation!</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4</a:t>
            </a:fld>
            <a:endParaRPr kumimoji="1" lang="ja-JP" altLang="en-US" dirty="0"/>
          </a:p>
        </p:txBody>
      </p:sp>
      <p:sp>
        <p:nvSpPr>
          <p:cNvPr id="7" name="Text Placeholder 6"/>
          <p:cNvSpPr>
            <a:spLocks noGrp="1"/>
          </p:cNvSpPr>
          <p:nvPr>
            <p:ph type="body" sz="quarter" idx="12"/>
          </p:nvPr>
        </p:nvSpPr>
        <p:spPr/>
        <p:txBody>
          <a:bodyPr/>
          <a:lstStyle/>
          <a:p>
            <a:r>
              <a:rPr lang="en-US" altLang="ja-JP" dirty="0"/>
              <a:t>Choro </a:t>
            </a:r>
            <a:r>
              <a:rPr lang="en-US" altLang="ja-JP" dirty="0" err="1"/>
              <a:t>pertinax</a:t>
            </a:r>
            <a:r>
              <a:rPr lang="en-US" altLang="ja-JP" dirty="0"/>
              <a:t> in est. </a:t>
            </a:r>
            <a:r>
              <a:rPr lang="en-US" altLang="ja-JP" dirty="0" err="1"/>
              <a:t>Congue</a:t>
            </a:r>
            <a:r>
              <a:rPr lang="en-US" altLang="ja-JP" dirty="0"/>
              <a:t> </a:t>
            </a:r>
            <a:r>
              <a:rPr lang="en-US" altLang="ja-JP" dirty="0" err="1"/>
              <a:t>maiestatis</a:t>
            </a:r>
            <a:r>
              <a:rPr lang="en-US" altLang="ja-JP" dirty="0"/>
              <a:t> </a:t>
            </a:r>
            <a:r>
              <a:rPr lang="en-US" altLang="ja-JP" dirty="0" err="1"/>
              <a:t>repudiandae</a:t>
            </a:r>
            <a:r>
              <a:rPr lang="en-US" altLang="ja-JP" dirty="0"/>
              <a:t> his ex, </a:t>
            </a:r>
            <a:r>
              <a:rPr lang="en-US" altLang="ja-JP" dirty="0" err="1"/>
              <a:t>ea</a:t>
            </a:r>
            <a:r>
              <a:rPr lang="en-US" altLang="ja-JP" dirty="0"/>
              <a:t> </a:t>
            </a:r>
            <a:r>
              <a:rPr lang="en-US" altLang="ja-JP" dirty="0" err="1"/>
              <a:t>idque</a:t>
            </a:r>
            <a:r>
              <a:rPr lang="en-US" altLang="ja-JP" dirty="0"/>
              <a:t> </a:t>
            </a:r>
            <a:r>
              <a:rPr lang="en-US" altLang="ja-JP" dirty="0" err="1"/>
              <a:t>harum</a:t>
            </a:r>
            <a:r>
              <a:rPr lang="en-US" altLang="ja-JP" dirty="0"/>
              <a:t> </a:t>
            </a:r>
            <a:r>
              <a:rPr lang="en-US" altLang="ja-JP" dirty="0" err="1"/>
              <a:t>denique</a:t>
            </a:r>
            <a:r>
              <a:rPr lang="en-US" altLang="ja-JP" dirty="0"/>
              <a:t> sea. </a:t>
            </a:r>
          </a:p>
          <a:p>
            <a:r>
              <a:rPr lang="en-US" altLang="ja-JP" dirty="0"/>
              <a:t>Est </a:t>
            </a:r>
            <a:r>
              <a:rPr lang="en-US" altLang="ja-JP" dirty="0" err="1"/>
              <a:t>labitur</a:t>
            </a:r>
            <a:r>
              <a:rPr lang="en-US" altLang="ja-JP" dirty="0"/>
              <a:t> </a:t>
            </a:r>
            <a:r>
              <a:rPr lang="en-US" altLang="ja-JP" dirty="0" err="1"/>
              <a:t>percipitur</a:t>
            </a:r>
            <a:r>
              <a:rPr lang="en-US" altLang="ja-JP" dirty="0"/>
              <a:t> ad, </a:t>
            </a:r>
            <a:r>
              <a:rPr lang="en-US" altLang="ja-JP" dirty="0" err="1"/>
              <a:t>ei</a:t>
            </a:r>
            <a:r>
              <a:rPr lang="en-US" altLang="ja-JP" dirty="0"/>
              <a:t> </a:t>
            </a:r>
            <a:r>
              <a:rPr lang="en-US" altLang="ja-JP" dirty="0" err="1"/>
              <a:t>eum</a:t>
            </a:r>
            <a:r>
              <a:rPr lang="en-US" altLang="ja-JP" dirty="0"/>
              <a:t> </a:t>
            </a:r>
            <a:r>
              <a:rPr lang="en-US" altLang="ja-JP" dirty="0" err="1"/>
              <a:t>paulo</a:t>
            </a:r>
            <a:r>
              <a:rPr lang="en-US" altLang="ja-JP" dirty="0"/>
              <a:t> </a:t>
            </a:r>
            <a:r>
              <a:rPr lang="en-US" altLang="ja-JP" dirty="0" err="1"/>
              <a:t>tantas</a:t>
            </a:r>
            <a:r>
              <a:rPr lang="en-US" altLang="ja-JP" dirty="0"/>
              <a:t>. </a:t>
            </a:r>
            <a:r>
              <a:rPr lang="en-US" altLang="ja-JP" dirty="0" err="1"/>
              <a:t>Phaedrum</a:t>
            </a:r>
            <a:r>
              <a:rPr lang="en-US" altLang="ja-JP" dirty="0"/>
              <a:t> </a:t>
            </a:r>
            <a:r>
              <a:rPr lang="en-US" altLang="ja-JP" dirty="0" err="1"/>
              <a:t>assentior</a:t>
            </a:r>
            <a:r>
              <a:rPr lang="en-US" altLang="ja-JP" dirty="0"/>
              <a:t> </a:t>
            </a:r>
            <a:r>
              <a:rPr lang="en-US" altLang="ja-JP" dirty="0" err="1"/>
              <a:t>scripserit</a:t>
            </a:r>
            <a:r>
              <a:rPr lang="en-US" altLang="ja-JP" dirty="0"/>
              <a:t> at </a:t>
            </a:r>
            <a:r>
              <a:rPr lang="en-US" altLang="ja-JP" dirty="0" err="1"/>
              <a:t>usu</a:t>
            </a:r>
            <a:r>
              <a:rPr lang="en-US" altLang="ja-JP" dirty="0"/>
              <a:t>, </a:t>
            </a:r>
            <a:r>
              <a:rPr lang="en-US" altLang="ja-JP" dirty="0" err="1"/>
              <a:t>eam</a:t>
            </a:r>
            <a:r>
              <a:rPr lang="en-US" altLang="ja-JP" dirty="0"/>
              <a:t> </a:t>
            </a:r>
            <a:r>
              <a:rPr lang="en-US" altLang="ja-JP" dirty="0" err="1"/>
              <a:t>eu</a:t>
            </a:r>
            <a:r>
              <a:rPr lang="en-US" altLang="ja-JP" dirty="0"/>
              <a:t> stet </a:t>
            </a:r>
            <a:r>
              <a:rPr lang="en-US" altLang="ja-JP" dirty="0" err="1"/>
              <a:t>homero</a:t>
            </a:r>
            <a:r>
              <a:rPr lang="en-US" altLang="ja-JP" dirty="0"/>
              <a:t> </a:t>
            </a:r>
            <a:r>
              <a:rPr lang="en-US" altLang="ja-JP" dirty="0" err="1"/>
              <a:t>laoreet</a:t>
            </a:r>
            <a:r>
              <a:rPr lang="en-US" altLang="ja-JP" dirty="0"/>
              <a:t>. </a:t>
            </a:r>
          </a:p>
          <a:p>
            <a:r>
              <a:rPr lang="en-US" altLang="ja-JP" dirty="0" err="1"/>
              <a:t>Graeci</a:t>
            </a:r>
            <a:r>
              <a:rPr lang="en-US" altLang="ja-JP" dirty="0"/>
              <a:t> </a:t>
            </a:r>
            <a:r>
              <a:rPr lang="en-US" altLang="ja-JP" dirty="0" err="1"/>
              <a:t>eirmod</a:t>
            </a:r>
            <a:r>
              <a:rPr lang="en-US" altLang="ja-JP" dirty="0"/>
              <a:t> </a:t>
            </a:r>
            <a:r>
              <a:rPr lang="en-US" altLang="ja-JP" dirty="0" err="1"/>
              <a:t>mea</a:t>
            </a:r>
            <a:r>
              <a:rPr lang="en-US" altLang="ja-JP" dirty="0"/>
              <a:t> </a:t>
            </a:r>
            <a:r>
              <a:rPr lang="en-US" altLang="ja-JP" dirty="0" err="1"/>
              <a:t>eu</a:t>
            </a:r>
            <a:r>
              <a:rPr lang="en-US" altLang="ja-JP" dirty="0"/>
              <a:t>, </a:t>
            </a:r>
            <a:r>
              <a:rPr lang="en-US" altLang="ja-JP" dirty="0" err="1"/>
              <a:t>labores</a:t>
            </a:r>
            <a:r>
              <a:rPr lang="en-US" altLang="ja-JP" dirty="0"/>
              <a:t> </a:t>
            </a:r>
            <a:r>
              <a:rPr lang="en-US" altLang="ja-JP" dirty="0" err="1"/>
              <a:t>legimus</a:t>
            </a:r>
            <a:r>
              <a:rPr lang="en-US" altLang="ja-JP" dirty="0"/>
              <a:t> maiorum in sit.</a:t>
            </a:r>
            <a:endParaRPr kumimoji="1" lang="ja-JP" altLang="en-US" dirty="0"/>
          </a:p>
        </p:txBody>
      </p:sp>
    </p:spTree>
    <p:extLst>
      <p:ext uri="{BB962C8B-B14F-4D97-AF65-F5344CB8AC3E}">
        <p14:creationId xmlns:p14="http://schemas.microsoft.com/office/powerpoint/2010/main" val="882407081"/>
      </p:ext>
    </p:extLst>
  </p:cSld>
  <p:clrMapOvr>
    <a:masterClrMapping/>
  </p:clrMapOvr>
  <mc:AlternateContent xmlns:mc="http://schemas.openxmlformats.org/markup-compatibility/2006">
    <mc:Choice xmlns:p14="http://schemas.microsoft.com/office/powerpoint/2010/main" Requires="p14">
      <p:transition p14:dur="0" advTm="4321"/>
    </mc:Choice>
    <mc:Fallback>
      <p:transition advTm="432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ja-JP" dirty="0"/>
              <a:t>Our</a:t>
            </a:r>
            <a:br>
              <a:rPr lang="en-US" altLang="ja-JP" dirty="0"/>
            </a:br>
            <a:r>
              <a:rPr lang="en-US" altLang="ja-JP" dirty="0"/>
              <a:t>awesome</a:t>
            </a:r>
            <a:br>
              <a:rPr lang="en-US" altLang="ja-JP" dirty="0"/>
            </a:br>
            <a:r>
              <a:rPr lang="en-US" altLang="ja-JP" dirty="0"/>
              <a:t>projects</a:t>
            </a:r>
            <a:endParaRPr kumimoji="1" lang="ja-JP" altLang="en-US" dirty="0"/>
          </a:p>
        </p:txBody>
      </p:sp>
      <p:sp>
        <p:nvSpPr>
          <p:cNvPr id="13" name="Text Placeholder 12"/>
          <p:cNvSpPr>
            <a:spLocks noGrp="1"/>
          </p:cNvSpPr>
          <p:nvPr>
            <p:ph type="body" sz="quarter" idx="12"/>
          </p:nvPr>
        </p:nvSpPr>
        <p:spPr/>
        <p:txBody>
          <a:bodyPr/>
          <a:lstStyle/>
          <a:p>
            <a:r>
              <a:rPr lang="en-US" altLang="ja-JP" dirty="0" err="1"/>
              <a:t>Eam</a:t>
            </a:r>
            <a:r>
              <a:rPr lang="en-US" altLang="ja-JP" dirty="0"/>
              <a:t> </a:t>
            </a:r>
            <a:r>
              <a:rPr lang="en-US" altLang="ja-JP" dirty="0" err="1"/>
              <a:t>sint</a:t>
            </a:r>
            <a:r>
              <a:rPr lang="en-US" altLang="ja-JP" dirty="0"/>
              <a:t> </a:t>
            </a:r>
            <a:r>
              <a:rPr lang="en-US" altLang="ja-JP" dirty="0" err="1"/>
              <a:t>posidonium</a:t>
            </a:r>
            <a:r>
              <a:rPr lang="en-US" altLang="ja-JP" dirty="0"/>
              <a:t> </a:t>
            </a:r>
            <a:r>
              <a:rPr lang="en-US" altLang="ja-JP" dirty="0" err="1"/>
              <a:t>ut</a:t>
            </a:r>
            <a:r>
              <a:rPr lang="en-US" altLang="ja-JP" dirty="0"/>
              <a:t>, </a:t>
            </a:r>
            <a:r>
              <a:rPr lang="en-US" altLang="ja-JP" dirty="0" err="1"/>
              <a:t>esse</a:t>
            </a:r>
            <a:r>
              <a:rPr lang="en-US" altLang="ja-JP" dirty="0"/>
              <a:t> </a:t>
            </a:r>
            <a:r>
              <a:rPr lang="en-US" altLang="ja-JP" dirty="0" err="1"/>
              <a:t>integre</a:t>
            </a:r>
            <a:r>
              <a:rPr lang="en-US" altLang="ja-JP" dirty="0"/>
              <a:t> </a:t>
            </a:r>
            <a:r>
              <a:rPr lang="en-US" altLang="ja-JP" dirty="0" err="1"/>
              <a:t>usu</a:t>
            </a:r>
            <a:r>
              <a:rPr lang="en-US" altLang="ja-JP" dirty="0"/>
              <a:t> ne, </a:t>
            </a:r>
            <a:r>
              <a:rPr lang="en-US" altLang="ja-JP" dirty="0" err="1"/>
              <a:t>eius</a:t>
            </a:r>
            <a:r>
              <a:rPr lang="en-US" altLang="ja-JP" dirty="0"/>
              <a:t> </a:t>
            </a:r>
            <a:r>
              <a:rPr lang="en-US" altLang="ja-JP" dirty="0" err="1"/>
              <a:t>praesent</a:t>
            </a:r>
            <a:r>
              <a:rPr lang="en-US" altLang="ja-JP" dirty="0"/>
              <a:t> duo </a:t>
            </a:r>
            <a:r>
              <a:rPr lang="en-US" altLang="ja-JP" dirty="0" err="1"/>
              <a:t>eu</a:t>
            </a:r>
            <a:r>
              <a:rPr lang="en-US" altLang="ja-JP" dirty="0"/>
              <a:t>. </a:t>
            </a:r>
            <a:r>
              <a:rPr lang="en-US" altLang="ja-JP" dirty="0" err="1"/>
              <a:t>Vivendo</a:t>
            </a:r>
            <a:r>
              <a:rPr lang="en-US" altLang="ja-JP" dirty="0"/>
              <a:t> </a:t>
            </a:r>
            <a:r>
              <a:rPr lang="en-US" altLang="ja-JP" dirty="0" err="1"/>
              <a:t>singulis</a:t>
            </a:r>
            <a:r>
              <a:rPr lang="en-US" altLang="ja-JP" dirty="0"/>
              <a:t> </a:t>
            </a:r>
            <a:r>
              <a:rPr lang="en-US" altLang="ja-JP" dirty="0" err="1"/>
              <a:t>incorrupte</a:t>
            </a:r>
            <a:r>
              <a:rPr lang="en-US" altLang="ja-JP" dirty="0"/>
              <a:t> </a:t>
            </a:r>
            <a:r>
              <a:rPr lang="en-US" altLang="ja-JP" dirty="0" err="1"/>
              <a:t>vix</a:t>
            </a:r>
            <a:r>
              <a:rPr lang="en-US" altLang="ja-JP" dirty="0"/>
              <a:t> at, </a:t>
            </a:r>
            <a:r>
              <a:rPr lang="en-US" altLang="ja-JP" dirty="0" err="1"/>
              <a:t>mea</a:t>
            </a:r>
            <a:r>
              <a:rPr lang="en-US" altLang="ja-JP" dirty="0"/>
              <a:t> </a:t>
            </a:r>
            <a:r>
              <a:rPr lang="en-US" altLang="ja-JP" dirty="0" err="1"/>
              <a:t>diceret</a:t>
            </a:r>
            <a:r>
              <a:rPr lang="en-US" altLang="ja-JP" dirty="0"/>
              <a:t> </a:t>
            </a:r>
            <a:r>
              <a:rPr lang="en-US" altLang="ja-JP" dirty="0" err="1"/>
              <a:t>inciderint</a:t>
            </a:r>
            <a:r>
              <a:rPr lang="en-US" altLang="ja-JP" dirty="0"/>
              <a:t> id. </a:t>
            </a:r>
            <a:r>
              <a:rPr lang="en-US" altLang="ja-JP" dirty="0" err="1"/>
              <a:t>Expetendis</a:t>
            </a:r>
            <a:r>
              <a:rPr lang="en-US" altLang="ja-JP" dirty="0"/>
              <a:t> </a:t>
            </a:r>
            <a:r>
              <a:rPr lang="en-US" altLang="ja-JP" dirty="0" err="1"/>
              <a:t>posidonium</a:t>
            </a:r>
            <a:r>
              <a:rPr lang="en-US" altLang="ja-JP" dirty="0"/>
              <a:t> </a:t>
            </a:r>
            <a:r>
              <a:rPr lang="en-US" altLang="ja-JP" dirty="0" err="1"/>
              <a:t>constituam</a:t>
            </a:r>
            <a:r>
              <a:rPr lang="en-US" altLang="ja-JP" dirty="0"/>
              <a:t> </a:t>
            </a:r>
            <a:r>
              <a:rPr lang="en-US" altLang="ja-JP" dirty="0" err="1"/>
              <a:t>nec</a:t>
            </a:r>
            <a:r>
              <a:rPr lang="en-US" altLang="ja-JP" dirty="0"/>
              <a:t> et. </a:t>
            </a:r>
            <a:r>
              <a:rPr lang="en-US" altLang="ja-JP" dirty="0" err="1"/>
              <a:t>Graeci</a:t>
            </a:r>
            <a:r>
              <a:rPr lang="en-US" altLang="ja-JP" dirty="0"/>
              <a:t> </a:t>
            </a:r>
            <a:r>
              <a:rPr lang="en-US" altLang="ja-JP" dirty="0" err="1"/>
              <a:t>mediocrem</a:t>
            </a:r>
            <a:r>
              <a:rPr lang="en-US" altLang="ja-JP" dirty="0"/>
              <a:t> </a:t>
            </a:r>
            <a:r>
              <a:rPr lang="en-US" altLang="ja-JP" dirty="0" err="1"/>
              <a:t>evertitur</a:t>
            </a:r>
            <a:r>
              <a:rPr lang="en-US" altLang="ja-JP" dirty="0"/>
              <a:t> </a:t>
            </a:r>
            <a:r>
              <a:rPr lang="en-US" altLang="ja-JP" dirty="0" err="1"/>
              <a:t>eos</a:t>
            </a:r>
            <a:r>
              <a:rPr lang="en-US" altLang="ja-JP" dirty="0"/>
              <a:t> </a:t>
            </a:r>
            <a:r>
              <a:rPr lang="en-US" altLang="ja-JP" dirty="0" err="1"/>
              <a:t>te</a:t>
            </a:r>
            <a:r>
              <a:rPr lang="en-US" altLang="ja-JP" dirty="0"/>
              <a:t>, </a:t>
            </a:r>
            <a:r>
              <a:rPr lang="en-US" altLang="ja-JP" dirty="0" err="1"/>
              <a:t>hinc</a:t>
            </a:r>
            <a:r>
              <a:rPr lang="en-US" altLang="ja-JP" dirty="0"/>
              <a:t> </a:t>
            </a:r>
            <a:r>
              <a:rPr lang="en-US" altLang="ja-JP" dirty="0" err="1"/>
              <a:t>sonet</a:t>
            </a:r>
            <a:r>
              <a:rPr lang="en-US" altLang="ja-JP" dirty="0"/>
              <a:t> </a:t>
            </a:r>
            <a:r>
              <a:rPr lang="en-US" altLang="ja-JP" dirty="0" err="1"/>
              <a:t>singulis</a:t>
            </a:r>
            <a:r>
              <a:rPr lang="en-US" altLang="ja-JP" dirty="0"/>
              <a:t> </a:t>
            </a:r>
            <a:r>
              <a:rPr lang="en-US" altLang="ja-JP" dirty="0" err="1"/>
              <a:t>te</a:t>
            </a:r>
            <a:r>
              <a:rPr lang="en-US" altLang="ja-JP" dirty="0"/>
              <a:t> est. Sea minim </a:t>
            </a:r>
            <a:r>
              <a:rPr lang="en-US" altLang="ja-JP" dirty="0" err="1"/>
              <a:t>tation</a:t>
            </a:r>
            <a:r>
              <a:rPr lang="en-US" altLang="ja-JP" dirty="0"/>
              <a:t> </a:t>
            </a:r>
            <a:r>
              <a:rPr lang="en-US" altLang="ja-JP" dirty="0" err="1"/>
              <a:t>noster</a:t>
            </a:r>
            <a:r>
              <a:rPr lang="en-US" altLang="ja-JP" dirty="0"/>
              <a:t> in, </a:t>
            </a:r>
            <a:r>
              <a:rPr lang="en-US" altLang="ja-JP" dirty="0" err="1"/>
              <a:t>nec</a:t>
            </a:r>
            <a:r>
              <a:rPr lang="en-US" altLang="ja-JP" dirty="0"/>
              <a:t> </a:t>
            </a:r>
            <a:r>
              <a:rPr lang="en-US" altLang="ja-JP" dirty="0" err="1"/>
              <a:t>possit</a:t>
            </a:r>
            <a:r>
              <a:rPr lang="en-US" altLang="ja-JP" dirty="0"/>
              <a:t> </a:t>
            </a:r>
            <a:r>
              <a:rPr lang="en-US" altLang="ja-JP" dirty="0" err="1"/>
              <a:t>pericula</a:t>
            </a:r>
            <a:r>
              <a:rPr lang="en-US" altLang="ja-JP" dirty="0"/>
              <a:t> </a:t>
            </a:r>
            <a:r>
              <a:rPr lang="en-US" altLang="ja-JP" dirty="0" err="1"/>
              <a:t>efficiantur</a:t>
            </a:r>
            <a:r>
              <a:rPr lang="en-US" altLang="ja-JP" dirty="0"/>
              <a:t> </a:t>
            </a:r>
            <a:r>
              <a:rPr lang="en-US" altLang="ja-JP" dirty="0" err="1"/>
              <a:t>te</a:t>
            </a:r>
            <a:r>
              <a:rPr lang="en-US" altLang="ja-JP" dirty="0"/>
              <a:t>.</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40</a:t>
            </a:fld>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7"/>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8"/>
          </p:nvPr>
        </p:nvSpPr>
        <p:spPr/>
      </p:sp>
    </p:spTree>
    <p:extLst>
      <p:ext uri="{BB962C8B-B14F-4D97-AF65-F5344CB8AC3E}">
        <p14:creationId xmlns:p14="http://schemas.microsoft.com/office/powerpoint/2010/main" val="3949709205"/>
      </p:ext>
    </p:extLst>
  </p:cSld>
  <p:clrMapOvr>
    <a:masterClrMapping/>
  </p:clrMapOvr>
  <mc:AlternateContent xmlns:mc="http://schemas.openxmlformats.org/markup-compatibility/2006">
    <mc:Choice xmlns:p14="http://schemas.microsoft.com/office/powerpoint/2010/main" Requires="p14">
      <p:transition p14:dur="0" advTm="5581"/>
    </mc:Choice>
    <mc:Fallback>
      <p:transition advTm="558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41</a:t>
            </a:fld>
            <a:endParaRPr kumimoji="1" lang="ja-JP" altLang="en-US" dirty="0"/>
          </a:p>
        </p:txBody>
      </p:sp>
      <p:sp>
        <p:nvSpPr>
          <p:cNvPr id="13" name="Title 12"/>
          <p:cNvSpPr>
            <a:spLocks noGrp="1"/>
          </p:cNvSpPr>
          <p:nvPr>
            <p:ph type="title"/>
          </p:nvPr>
        </p:nvSpPr>
        <p:spPr/>
        <p:txBody>
          <a:bodyPr/>
          <a:lstStyle/>
          <a:p>
            <a:r>
              <a:rPr lang="en-US" altLang="ja-JP" dirty="0"/>
              <a:t>Our</a:t>
            </a:r>
            <a:br>
              <a:rPr lang="en-US" altLang="ja-JP" dirty="0"/>
            </a:br>
            <a:r>
              <a:rPr lang="en-US" altLang="ja-JP" dirty="0"/>
              <a:t>project</a:t>
            </a:r>
            <a:br>
              <a:rPr lang="en-US" altLang="ja-JP" dirty="0"/>
            </a:br>
            <a:r>
              <a:rPr lang="en-US" altLang="ja-JP" dirty="0"/>
              <a:t>leaders</a:t>
            </a:r>
            <a:endParaRPr kumimoji="1" lang="ja-JP" altLang="en-US" dirty="0"/>
          </a:p>
        </p:txBody>
      </p:sp>
      <p:sp>
        <p:nvSpPr>
          <p:cNvPr id="14" name="Text Placeholder 13"/>
          <p:cNvSpPr>
            <a:spLocks noGrp="1"/>
          </p:cNvSpPr>
          <p:nvPr>
            <p:ph type="body" sz="quarter" idx="12"/>
          </p:nvPr>
        </p:nvSpPr>
        <p:spPr/>
        <p:txBody>
          <a:bodyPr/>
          <a:lstStyle/>
          <a:p>
            <a:r>
              <a:rPr lang="en-US" altLang="ja-JP" dirty="0" err="1"/>
              <a:t>Alterum</a:t>
            </a:r>
            <a:r>
              <a:rPr lang="en-US" altLang="ja-JP" dirty="0"/>
              <a:t> </a:t>
            </a:r>
            <a:r>
              <a:rPr lang="en-US" altLang="ja-JP" dirty="0" err="1"/>
              <a:t>suscipit</a:t>
            </a:r>
            <a:r>
              <a:rPr lang="en-US" altLang="ja-JP" dirty="0"/>
              <a:t> </a:t>
            </a:r>
            <a:r>
              <a:rPr lang="en-US" altLang="ja-JP" dirty="0" err="1"/>
              <a:t>rationibus</a:t>
            </a:r>
            <a:r>
              <a:rPr lang="en-US" altLang="ja-JP" dirty="0"/>
              <a:t> </a:t>
            </a:r>
            <a:r>
              <a:rPr lang="en-US" altLang="ja-JP" dirty="0" err="1"/>
              <a:t>usu</a:t>
            </a:r>
            <a:r>
              <a:rPr lang="en-US" altLang="ja-JP" dirty="0"/>
              <a:t> id. Qui </a:t>
            </a:r>
            <a:r>
              <a:rPr lang="en-US" altLang="ja-JP" dirty="0" err="1"/>
              <a:t>ea</a:t>
            </a:r>
            <a:r>
              <a:rPr lang="en-US" altLang="ja-JP" dirty="0"/>
              <a:t> </a:t>
            </a:r>
            <a:r>
              <a:rPr lang="en-US" altLang="ja-JP" dirty="0" err="1"/>
              <a:t>debet</a:t>
            </a:r>
            <a:r>
              <a:rPr lang="en-US" altLang="ja-JP" dirty="0"/>
              <a:t> </a:t>
            </a:r>
            <a:r>
              <a:rPr lang="en-US" altLang="ja-JP" dirty="0" err="1"/>
              <a:t>ancillae</a:t>
            </a:r>
            <a:r>
              <a:rPr lang="en-US" altLang="ja-JP" dirty="0"/>
              <a:t> </a:t>
            </a:r>
            <a:r>
              <a:rPr lang="en-US" altLang="ja-JP" dirty="0" err="1"/>
              <a:t>voluptua</a:t>
            </a:r>
            <a:r>
              <a:rPr lang="en-US" altLang="ja-JP" dirty="0"/>
              <a:t>. Dolor </a:t>
            </a:r>
            <a:r>
              <a:rPr lang="en-US" altLang="ja-JP" dirty="0" err="1"/>
              <a:t>homero</a:t>
            </a:r>
            <a:r>
              <a:rPr lang="en-US" altLang="ja-JP" dirty="0"/>
              <a:t> id </a:t>
            </a:r>
            <a:r>
              <a:rPr lang="en-US" altLang="ja-JP" dirty="0" err="1"/>
              <a:t>ius</a:t>
            </a:r>
            <a:r>
              <a:rPr lang="en-US" altLang="ja-JP" dirty="0"/>
              <a:t>, cu duo ipsum minim </a:t>
            </a:r>
            <a:r>
              <a:rPr lang="en-US" altLang="ja-JP" dirty="0" err="1"/>
              <a:t>appareat</a:t>
            </a:r>
            <a:r>
              <a:rPr lang="en-US" altLang="ja-JP" dirty="0"/>
              <a:t>, quo ad </a:t>
            </a:r>
            <a:r>
              <a:rPr lang="en-US" altLang="ja-JP" dirty="0" err="1"/>
              <a:t>verterem</a:t>
            </a:r>
            <a:r>
              <a:rPr lang="en-US" altLang="ja-JP" dirty="0"/>
              <a:t> </a:t>
            </a:r>
            <a:r>
              <a:rPr lang="en-US" altLang="ja-JP" dirty="0" err="1"/>
              <a:t>molestiae</a:t>
            </a:r>
            <a:r>
              <a:rPr lang="en-US" altLang="ja-JP" dirty="0"/>
              <a:t> </a:t>
            </a:r>
            <a:r>
              <a:rPr lang="en-US" altLang="ja-JP" dirty="0" err="1"/>
              <a:t>adolescens</a:t>
            </a:r>
            <a:r>
              <a:rPr lang="en-US" altLang="ja-JP" dirty="0"/>
              <a:t>. </a:t>
            </a:r>
            <a:r>
              <a:rPr lang="en-US" altLang="ja-JP" dirty="0" err="1"/>
              <a:t>Docendi</a:t>
            </a:r>
            <a:r>
              <a:rPr lang="en-US" altLang="ja-JP" dirty="0"/>
              <a:t> </a:t>
            </a:r>
            <a:r>
              <a:rPr lang="en-US" altLang="ja-JP" dirty="0" err="1"/>
              <a:t>placerat</a:t>
            </a:r>
            <a:r>
              <a:rPr lang="en-US" altLang="ja-JP" dirty="0"/>
              <a:t> </a:t>
            </a:r>
            <a:r>
              <a:rPr lang="en-US" altLang="ja-JP" dirty="0" err="1"/>
              <a:t>vix</a:t>
            </a:r>
            <a:r>
              <a:rPr lang="en-US" altLang="ja-JP" dirty="0"/>
              <a:t> at, has no </a:t>
            </a:r>
            <a:r>
              <a:rPr lang="en-US" altLang="ja-JP" dirty="0" err="1"/>
              <a:t>laudem</a:t>
            </a:r>
            <a:r>
              <a:rPr lang="en-US" altLang="ja-JP" dirty="0"/>
              <a:t> </a:t>
            </a:r>
            <a:r>
              <a:rPr lang="en-US" altLang="ja-JP" dirty="0" err="1"/>
              <a:t>latine</a:t>
            </a:r>
            <a:r>
              <a:rPr lang="en-US" altLang="ja-JP" dirty="0"/>
              <a:t> </a:t>
            </a:r>
            <a:r>
              <a:rPr lang="en-US" altLang="ja-JP" dirty="0" err="1"/>
              <a:t>eripuit</a:t>
            </a:r>
            <a:r>
              <a:rPr lang="en-US" altLang="ja-JP" dirty="0"/>
              <a:t>.</a:t>
            </a:r>
            <a:endParaRPr kumimoji="1" lang="ja-JP" altLang="en-US" dirty="0"/>
          </a:p>
        </p:txBody>
      </p:sp>
      <p:sp>
        <p:nvSpPr>
          <p:cNvPr id="6" name="Text Placeholder 5"/>
          <p:cNvSpPr>
            <a:spLocks noGrp="1"/>
          </p:cNvSpPr>
          <p:nvPr>
            <p:ph type="body" sz="quarter" idx="14"/>
          </p:nvPr>
        </p:nvSpPr>
        <p:spPr/>
        <p:txBody>
          <a:bodyPr/>
          <a:lstStyle/>
          <a:p>
            <a:r>
              <a:rPr lang="en-US" altLang="ja-JP" dirty="0"/>
              <a:t>Laurence Olivier</a:t>
            </a:r>
            <a:endParaRPr kumimoji="1" lang="ja-JP" altLang="en-US" dirty="0"/>
          </a:p>
        </p:txBody>
      </p:sp>
      <p:sp>
        <p:nvSpPr>
          <p:cNvPr id="7" name="Text Placeholder 6"/>
          <p:cNvSpPr>
            <a:spLocks noGrp="1"/>
          </p:cNvSpPr>
          <p:nvPr>
            <p:ph type="body" sz="quarter" idx="17"/>
          </p:nvPr>
        </p:nvSpPr>
        <p:spPr/>
        <p:txBody>
          <a:bodyPr/>
          <a:lstStyle/>
          <a:p>
            <a:r>
              <a:rPr lang="en-US" altLang="ja-JP" dirty="0" err="1"/>
              <a:t>Paule</a:t>
            </a:r>
            <a:r>
              <a:rPr lang="en-US" altLang="ja-JP" dirty="0"/>
              <a:t> Baillargeon</a:t>
            </a:r>
            <a:endParaRPr kumimoji="1" lang="ja-JP" altLang="en-US" dirty="0"/>
          </a:p>
        </p:txBody>
      </p:sp>
      <p:sp>
        <p:nvSpPr>
          <p:cNvPr id="4" name="Picture Placeholder 3"/>
          <p:cNvSpPr>
            <a:spLocks noGrp="1"/>
          </p:cNvSpPr>
          <p:nvPr>
            <p:ph type="pic" sz="quarter" idx="15"/>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1439264392"/>
      </p:ext>
    </p:extLst>
  </p:cSld>
  <p:clrMapOvr>
    <a:masterClrMapping/>
  </p:clrMapOvr>
  <mc:AlternateContent xmlns:mc="http://schemas.openxmlformats.org/markup-compatibility/2006">
    <mc:Choice xmlns:p14="http://schemas.microsoft.com/office/powerpoint/2010/main" Requires="p14">
      <p:transition p14:dur="0" advTm="6342"/>
    </mc:Choice>
    <mc:Fallback>
      <p:transition advTm="634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42</a:t>
            </a:fld>
            <a:endParaRPr kumimoji="1" lang="ja-JP" altLang="en-US" dirty="0"/>
          </a:p>
        </p:txBody>
      </p:sp>
      <p:sp>
        <p:nvSpPr>
          <p:cNvPr id="17" name="Text Placeholder 16"/>
          <p:cNvSpPr>
            <a:spLocks noGrp="1"/>
          </p:cNvSpPr>
          <p:nvPr>
            <p:ph type="body" sz="quarter" idx="14"/>
          </p:nvPr>
        </p:nvSpPr>
        <p:spPr/>
        <p:txBody>
          <a:bodyPr/>
          <a:lstStyle/>
          <a:p>
            <a:r>
              <a:rPr kumimoji="1" lang="en-US" altLang="ja-JP" dirty="0"/>
              <a:t>Project 1</a:t>
            </a:r>
            <a:endParaRPr kumimoji="1" lang="ja-JP" altLang="en-US" dirty="0"/>
          </a:p>
        </p:txBody>
      </p:sp>
      <p:sp>
        <p:nvSpPr>
          <p:cNvPr id="19" name="Text Placeholder 18"/>
          <p:cNvSpPr>
            <a:spLocks noGrp="1"/>
          </p:cNvSpPr>
          <p:nvPr>
            <p:ph type="body" sz="quarter" idx="18"/>
          </p:nvPr>
        </p:nvSpPr>
        <p:spPr/>
        <p:txBody>
          <a:bodyPr/>
          <a:lstStyle/>
          <a:p>
            <a:r>
              <a:rPr lang="en-US" altLang="ja-JP" dirty="0"/>
              <a:t>Project 2</a:t>
            </a:r>
            <a:endParaRPr lang="ja-JP" altLang="en-US" dirty="0"/>
          </a:p>
        </p:txBody>
      </p:sp>
      <p:sp>
        <p:nvSpPr>
          <p:cNvPr id="21" name="Text Placeholder 20"/>
          <p:cNvSpPr>
            <a:spLocks noGrp="1"/>
          </p:cNvSpPr>
          <p:nvPr>
            <p:ph type="body" sz="quarter" idx="21"/>
          </p:nvPr>
        </p:nvSpPr>
        <p:spPr/>
        <p:txBody>
          <a:bodyPr/>
          <a:lstStyle/>
          <a:p>
            <a:r>
              <a:rPr lang="en-US" altLang="ja-JP" dirty="0"/>
              <a:t>Project 3</a:t>
            </a:r>
            <a:endParaRPr lang="ja-JP" altLang="en-US" dirty="0"/>
          </a:p>
        </p:txBody>
      </p:sp>
      <p:sp>
        <p:nvSpPr>
          <p:cNvPr id="14" name="Title 13"/>
          <p:cNvSpPr>
            <a:spLocks noGrp="1"/>
          </p:cNvSpPr>
          <p:nvPr>
            <p:ph type="title"/>
          </p:nvPr>
        </p:nvSpPr>
        <p:spPr/>
        <p:txBody>
          <a:bodyPr/>
          <a:lstStyle/>
          <a:p>
            <a:r>
              <a:rPr kumimoji="1" lang="en-US" altLang="ja-JP" dirty="0"/>
              <a:t>3 main</a:t>
            </a:r>
            <a:br>
              <a:rPr kumimoji="1" lang="en-US" altLang="ja-JP" dirty="0"/>
            </a:br>
            <a:r>
              <a:rPr lang="en-US" altLang="ja-JP" dirty="0"/>
              <a:t>projects</a:t>
            </a:r>
            <a:endParaRPr kumimoji="1" lang="ja-JP" altLang="en-US" dirty="0"/>
          </a:p>
        </p:txBody>
      </p:sp>
      <p:sp>
        <p:nvSpPr>
          <p:cNvPr id="15" name="Text Placeholder 14"/>
          <p:cNvSpPr>
            <a:spLocks noGrp="1"/>
          </p:cNvSpPr>
          <p:nvPr>
            <p:ph type="body" sz="quarter" idx="12"/>
          </p:nvPr>
        </p:nvSpPr>
        <p:spPr/>
        <p:txBody>
          <a:bodyPr/>
          <a:lstStyle/>
          <a:p>
            <a:r>
              <a:rPr lang="en-US" altLang="ja-JP" dirty="0"/>
              <a:t>An </a:t>
            </a:r>
            <a:r>
              <a:rPr lang="en-US" altLang="ja-JP" dirty="0" err="1"/>
              <a:t>singulis</a:t>
            </a:r>
            <a:r>
              <a:rPr lang="en-US" altLang="ja-JP" dirty="0"/>
              <a:t> </a:t>
            </a:r>
            <a:r>
              <a:rPr lang="en-US" altLang="ja-JP" dirty="0" err="1"/>
              <a:t>pericula</a:t>
            </a:r>
            <a:r>
              <a:rPr lang="en-US" altLang="ja-JP" dirty="0"/>
              <a:t> usu. Cu </a:t>
            </a:r>
            <a:r>
              <a:rPr lang="en-US" altLang="ja-JP" dirty="0" err="1"/>
              <a:t>sanctus</a:t>
            </a:r>
            <a:r>
              <a:rPr lang="en-US" altLang="ja-JP" dirty="0"/>
              <a:t> </a:t>
            </a:r>
            <a:r>
              <a:rPr lang="en-US" altLang="ja-JP" dirty="0" err="1"/>
              <a:t>voluptua</a:t>
            </a:r>
            <a:r>
              <a:rPr lang="en-US" altLang="ja-JP" dirty="0"/>
              <a:t> </a:t>
            </a:r>
            <a:r>
              <a:rPr lang="en-US" altLang="ja-JP" dirty="0" err="1"/>
              <a:t>mel</a:t>
            </a:r>
            <a:r>
              <a:rPr lang="en-US" altLang="ja-JP" dirty="0"/>
              <a:t>, per ad nihil </a:t>
            </a:r>
            <a:r>
              <a:rPr lang="en-US" altLang="ja-JP" dirty="0" err="1"/>
              <a:t>honestatis</a:t>
            </a:r>
            <a:r>
              <a:rPr lang="en-US" altLang="ja-JP" dirty="0"/>
              <a:t>. </a:t>
            </a:r>
            <a:r>
              <a:rPr lang="en-US" altLang="ja-JP" dirty="0" err="1"/>
              <a:t>Ut</a:t>
            </a:r>
            <a:r>
              <a:rPr lang="en-US" altLang="ja-JP" dirty="0"/>
              <a:t> </a:t>
            </a:r>
            <a:r>
              <a:rPr lang="en-US" altLang="ja-JP" dirty="0" err="1"/>
              <a:t>vix</a:t>
            </a:r>
            <a:r>
              <a:rPr lang="en-US" altLang="ja-JP" dirty="0"/>
              <a:t> </a:t>
            </a:r>
            <a:r>
              <a:rPr lang="en-US" altLang="ja-JP" dirty="0" err="1"/>
              <a:t>apeirian</a:t>
            </a:r>
            <a:r>
              <a:rPr lang="en-US" altLang="ja-JP" dirty="0"/>
              <a:t> </a:t>
            </a:r>
            <a:r>
              <a:rPr lang="en-US" altLang="ja-JP" dirty="0" err="1"/>
              <a:t>necessitatibus</a:t>
            </a:r>
            <a:r>
              <a:rPr lang="en-US" altLang="ja-JP" dirty="0"/>
              <a:t>. </a:t>
            </a:r>
            <a:r>
              <a:rPr lang="en-US" altLang="ja-JP" dirty="0" err="1"/>
              <a:t>Tantas</a:t>
            </a:r>
            <a:r>
              <a:rPr lang="en-US" altLang="ja-JP" dirty="0"/>
              <a:t> omnium </a:t>
            </a:r>
            <a:r>
              <a:rPr lang="en-US" altLang="ja-JP" dirty="0" err="1"/>
              <a:t>senserit</a:t>
            </a:r>
            <a:r>
              <a:rPr lang="en-US" altLang="ja-JP" dirty="0"/>
              <a:t> cu </a:t>
            </a:r>
            <a:r>
              <a:rPr lang="en-US" altLang="ja-JP" dirty="0" err="1"/>
              <a:t>mei</a:t>
            </a:r>
            <a:r>
              <a:rPr lang="en-US" altLang="ja-JP" dirty="0"/>
              <a:t>, </a:t>
            </a:r>
            <a:r>
              <a:rPr lang="en-US" altLang="ja-JP" dirty="0" err="1"/>
              <a:t>veritus</a:t>
            </a:r>
            <a:r>
              <a:rPr lang="en-US" altLang="ja-JP" dirty="0"/>
              <a:t> </a:t>
            </a:r>
            <a:r>
              <a:rPr lang="en-US" altLang="ja-JP" dirty="0" err="1"/>
              <a:t>scribentur</a:t>
            </a:r>
            <a:r>
              <a:rPr lang="en-US" altLang="ja-JP" dirty="0"/>
              <a:t> sit </a:t>
            </a:r>
            <a:r>
              <a:rPr lang="en-US" altLang="ja-JP" dirty="0" err="1"/>
              <a:t>te</a:t>
            </a:r>
            <a:r>
              <a:rPr lang="en-US" altLang="ja-JP" dirty="0"/>
              <a:t>. </a:t>
            </a:r>
            <a:r>
              <a:rPr lang="en-US" altLang="ja-JP" dirty="0" err="1"/>
              <a:t>Ea</a:t>
            </a:r>
            <a:r>
              <a:rPr lang="en-US" altLang="ja-JP" dirty="0"/>
              <a:t> qui </a:t>
            </a:r>
            <a:r>
              <a:rPr lang="en-US" altLang="ja-JP" dirty="0" err="1"/>
              <a:t>augue</a:t>
            </a:r>
            <a:r>
              <a:rPr lang="en-US" altLang="ja-JP" dirty="0"/>
              <a:t> </a:t>
            </a:r>
            <a:r>
              <a:rPr lang="en-US" altLang="ja-JP" dirty="0" err="1"/>
              <a:t>alienum</a:t>
            </a:r>
            <a:r>
              <a:rPr lang="en-US" altLang="ja-JP" dirty="0"/>
              <a:t> </a:t>
            </a:r>
            <a:r>
              <a:rPr lang="en-US" altLang="ja-JP" dirty="0" err="1"/>
              <a:t>concludaturque</a:t>
            </a:r>
            <a:r>
              <a:rPr lang="en-US" altLang="ja-JP" dirty="0"/>
              <a:t>, </a:t>
            </a:r>
            <a:r>
              <a:rPr lang="en-US" altLang="ja-JP" dirty="0" err="1"/>
              <a:t>nec</a:t>
            </a:r>
            <a:r>
              <a:rPr lang="en-US" altLang="ja-JP" dirty="0"/>
              <a:t> </a:t>
            </a:r>
            <a:r>
              <a:rPr lang="en-US" altLang="ja-JP" dirty="0" err="1"/>
              <a:t>ancillae</a:t>
            </a:r>
            <a:r>
              <a:rPr lang="en-US" altLang="ja-JP" dirty="0"/>
              <a:t> </a:t>
            </a:r>
            <a:r>
              <a:rPr lang="en-US" altLang="ja-JP" dirty="0" err="1"/>
              <a:t>voluptua</a:t>
            </a:r>
            <a:r>
              <a:rPr lang="en-US" altLang="ja-JP" dirty="0"/>
              <a:t> </a:t>
            </a:r>
            <a:r>
              <a:rPr lang="en-US" altLang="ja-JP" dirty="0" err="1"/>
              <a:t>torquatos</a:t>
            </a:r>
            <a:r>
              <a:rPr lang="en-US" altLang="ja-JP" dirty="0"/>
              <a:t> </a:t>
            </a:r>
            <a:r>
              <a:rPr lang="en-US" altLang="ja-JP" dirty="0" err="1"/>
              <a:t>eu</a:t>
            </a:r>
            <a:r>
              <a:rPr lang="en-US" altLang="ja-JP" dirty="0"/>
              <a:t>.</a:t>
            </a:r>
          </a:p>
        </p:txBody>
      </p:sp>
      <p:sp>
        <p:nvSpPr>
          <p:cNvPr id="4" name="Picture Placeholder 3"/>
          <p:cNvSpPr>
            <a:spLocks noGrp="1"/>
          </p:cNvSpPr>
          <p:nvPr>
            <p:ph type="pic" sz="quarter" idx="13"/>
          </p:nvPr>
        </p:nvSpPr>
        <p:spPr/>
      </p:sp>
      <p:sp>
        <p:nvSpPr>
          <p:cNvPr id="5" name="Picture Placeholder 4"/>
          <p:cNvSpPr>
            <a:spLocks noGrp="1"/>
          </p:cNvSpPr>
          <p:nvPr>
            <p:ph type="pic" sz="quarter" idx="16"/>
          </p:nvPr>
        </p:nvSpPr>
        <p:spPr/>
      </p:sp>
      <p:sp>
        <p:nvSpPr>
          <p:cNvPr id="6" name="Picture Placeholder 5"/>
          <p:cNvSpPr>
            <a:spLocks noGrp="1"/>
          </p:cNvSpPr>
          <p:nvPr>
            <p:ph type="pic" sz="quarter" idx="19"/>
          </p:nvPr>
        </p:nvSpPr>
        <p:spPr/>
      </p:sp>
    </p:spTree>
    <p:extLst>
      <p:ext uri="{BB962C8B-B14F-4D97-AF65-F5344CB8AC3E}">
        <p14:creationId xmlns:p14="http://schemas.microsoft.com/office/powerpoint/2010/main" val="1667382101"/>
      </p:ext>
    </p:extLst>
  </p:cSld>
  <p:clrMapOvr>
    <a:masterClrMapping/>
  </p:clrMapOvr>
  <mc:AlternateContent xmlns:mc="http://schemas.openxmlformats.org/markup-compatibility/2006">
    <mc:Choice xmlns:p14="http://schemas.microsoft.com/office/powerpoint/2010/main" Requires="p14">
      <p:transition p14:dur="0" advTm="6863"/>
    </mc:Choice>
    <mc:Fallback>
      <p:transition advTm="6863"/>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
        <p:nvSpPr>
          <p:cNvPr id="4" name="Picture Placeholder 3"/>
          <p:cNvSpPr>
            <a:spLocks noGrp="1"/>
          </p:cNvSpPr>
          <p:nvPr>
            <p:ph type="pic" sz="quarter" idx="17"/>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8"/>
          </p:nvPr>
        </p:nvSpPr>
        <p:spPr/>
      </p:sp>
      <p:sp>
        <p:nvSpPr>
          <p:cNvPr id="8" name="Picture Placeholder 7"/>
          <p:cNvSpPr>
            <a:spLocks noGrp="1"/>
          </p:cNvSpPr>
          <p:nvPr>
            <p:ph type="pic" sz="quarter" idx="24"/>
          </p:nvPr>
        </p:nvSpPr>
        <p:spPr/>
      </p:sp>
      <p:sp>
        <p:nvSpPr>
          <p:cNvPr id="9" name="Picture Placeholder 8"/>
          <p:cNvSpPr>
            <a:spLocks noGrp="1"/>
          </p:cNvSpPr>
          <p:nvPr>
            <p:ph type="pic" sz="quarter" idx="22"/>
          </p:nvPr>
        </p:nvSpPr>
        <p:spPr/>
      </p:sp>
      <p:sp>
        <p:nvSpPr>
          <p:cNvPr id="10" name="Picture Placeholder 9"/>
          <p:cNvSpPr>
            <a:spLocks noGrp="1"/>
          </p:cNvSpPr>
          <p:nvPr>
            <p:ph type="pic" sz="quarter" idx="21"/>
          </p:nvPr>
        </p:nvSpPr>
        <p:spPr/>
      </p:sp>
      <p:sp>
        <p:nvSpPr>
          <p:cNvPr id="11" name="Picture Placeholder 10"/>
          <p:cNvSpPr>
            <a:spLocks noGrp="1"/>
          </p:cNvSpPr>
          <p:nvPr>
            <p:ph type="pic" sz="quarter" idx="23"/>
          </p:nvPr>
        </p:nvSpPr>
        <p:spPr/>
      </p:sp>
      <p:sp>
        <p:nvSpPr>
          <p:cNvPr id="12" name="Picture Placeholder 11"/>
          <p:cNvSpPr>
            <a:spLocks noGrp="1"/>
          </p:cNvSpPr>
          <p:nvPr>
            <p:ph type="pic" sz="quarter" idx="20"/>
          </p:nvPr>
        </p:nvSpPr>
        <p:spPr/>
      </p:sp>
      <p:sp>
        <p:nvSpPr>
          <p:cNvPr id="13" name="Picture Placeholder 12"/>
          <p:cNvSpPr>
            <a:spLocks noGrp="1"/>
          </p:cNvSpPr>
          <p:nvPr>
            <p:ph type="pic" sz="quarter" idx="19"/>
          </p:nvPr>
        </p:nvSpPr>
        <p:spPr/>
      </p:sp>
    </p:spTree>
    <p:extLst>
      <p:ext uri="{BB962C8B-B14F-4D97-AF65-F5344CB8AC3E}">
        <p14:creationId xmlns:p14="http://schemas.microsoft.com/office/powerpoint/2010/main" val="3393689644"/>
      </p:ext>
    </p:extLst>
  </p:cSld>
  <p:clrMapOvr>
    <a:masterClrMapping/>
  </p:clrMapOvr>
  <mc:AlternateContent xmlns:mc="http://schemas.openxmlformats.org/markup-compatibility/2006">
    <mc:Choice xmlns:p14="http://schemas.microsoft.com/office/powerpoint/2010/main" Requires="p14">
      <p:transition p14:dur="0" advTm="7231"/>
    </mc:Choice>
    <mc:Fallback>
      <p:transition advTm="7231"/>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kumimoji="1" lang="en-US" altLang="ja-JP" dirty="0"/>
              <a:t>Our</a:t>
            </a:r>
            <a:br>
              <a:rPr kumimoji="1" lang="en-US" altLang="ja-JP" dirty="0"/>
            </a:br>
            <a:r>
              <a:rPr lang="en-US" altLang="ja-JP" dirty="0"/>
              <a:t>popular</a:t>
            </a:r>
            <a:br>
              <a:rPr lang="en-US" altLang="ja-JP" dirty="0"/>
            </a:br>
            <a:r>
              <a:rPr lang="en-US" altLang="ja-JP" dirty="0"/>
              <a:t>products</a:t>
            </a:r>
            <a:endParaRPr kumimoji="1" lang="ja-JP" altLang="en-US" dirty="0"/>
          </a:p>
        </p:txBody>
      </p:sp>
      <p:sp>
        <p:nvSpPr>
          <p:cNvPr id="9" name="Text Placeholder 8"/>
          <p:cNvSpPr>
            <a:spLocks noGrp="1"/>
          </p:cNvSpPr>
          <p:nvPr>
            <p:ph type="body" sz="quarter" idx="12"/>
          </p:nvPr>
        </p:nvSpPr>
        <p:spPr/>
        <p:txBody>
          <a:bodyPr>
            <a:normAutofit/>
          </a:bodyPr>
          <a:lstStyle/>
          <a:p>
            <a:r>
              <a:rPr lang="en-US" altLang="ja-JP" dirty="0"/>
              <a:t>Eu cum </a:t>
            </a:r>
            <a:r>
              <a:rPr lang="en-US" altLang="ja-JP" dirty="0" err="1"/>
              <a:t>vivendo</a:t>
            </a:r>
            <a:r>
              <a:rPr lang="en-US" altLang="ja-JP" dirty="0"/>
              <a:t> </a:t>
            </a:r>
            <a:r>
              <a:rPr lang="en-US" altLang="ja-JP" dirty="0" err="1"/>
              <a:t>expetendis</a:t>
            </a:r>
            <a:r>
              <a:rPr lang="en-US" altLang="ja-JP" dirty="0"/>
              <a:t>, an duo corpora </a:t>
            </a:r>
            <a:r>
              <a:rPr lang="en-US" altLang="ja-JP" dirty="0" err="1"/>
              <a:t>pertinacia</a:t>
            </a:r>
            <a:r>
              <a:rPr lang="en-US" altLang="ja-JP" dirty="0"/>
              <a:t>. Id </a:t>
            </a:r>
            <a:r>
              <a:rPr lang="en-US" altLang="ja-JP" dirty="0" err="1"/>
              <a:t>vocent</a:t>
            </a:r>
            <a:r>
              <a:rPr lang="en-US" altLang="ja-JP" dirty="0"/>
              <a:t> </a:t>
            </a:r>
            <a:r>
              <a:rPr lang="en-US" altLang="ja-JP" dirty="0" err="1"/>
              <a:t>volutpat</a:t>
            </a:r>
            <a:r>
              <a:rPr lang="en-US" altLang="ja-JP" dirty="0"/>
              <a:t> </a:t>
            </a:r>
            <a:r>
              <a:rPr lang="en-US" altLang="ja-JP" dirty="0" err="1"/>
              <a:t>cotidieque</a:t>
            </a:r>
            <a:r>
              <a:rPr lang="en-US" altLang="ja-JP" dirty="0"/>
              <a:t> </a:t>
            </a:r>
            <a:r>
              <a:rPr lang="en-US" altLang="ja-JP" dirty="0" err="1"/>
              <a:t>ius</a:t>
            </a:r>
            <a:r>
              <a:rPr lang="en-US" altLang="ja-JP" dirty="0"/>
              <a:t>. Vim </a:t>
            </a:r>
            <a:r>
              <a:rPr lang="en-US" altLang="ja-JP" dirty="0" err="1"/>
              <a:t>ei</a:t>
            </a:r>
            <a:r>
              <a:rPr lang="en-US" altLang="ja-JP" dirty="0"/>
              <a:t> </a:t>
            </a:r>
            <a:r>
              <a:rPr lang="en-US" altLang="ja-JP" dirty="0" err="1"/>
              <a:t>noluisse</a:t>
            </a:r>
            <a:r>
              <a:rPr lang="en-US" altLang="ja-JP" dirty="0"/>
              <a:t> </a:t>
            </a:r>
            <a:r>
              <a:rPr lang="en-US" altLang="ja-JP" dirty="0" err="1"/>
              <a:t>dissentias</a:t>
            </a:r>
            <a:r>
              <a:rPr lang="en-US" altLang="ja-JP" dirty="0"/>
              <a:t>. </a:t>
            </a:r>
            <a:r>
              <a:rPr lang="en-US" altLang="ja-JP" dirty="0" err="1"/>
              <a:t>Esse</a:t>
            </a:r>
            <a:r>
              <a:rPr lang="en-US" altLang="ja-JP" dirty="0"/>
              <a:t> </a:t>
            </a:r>
            <a:r>
              <a:rPr lang="en-US" altLang="ja-JP" dirty="0" err="1"/>
              <a:t>scripta</a:t>
            </a:r>
            <a:r>
              <a:rPr lang="en-US" altLang="ja-JP" dirty="0"/>
              <a:t> </a:t>
            </a:r>
            <a:r>
              <a:rPr lang="en-US" altLang="ja-JP" dirty="0" err="1"/>
              <a:t>discere</a:t>
            </a:r>
            <a:r>
              <a:rPr lang="en-US" altLang="ja-JP" dirty="0"/>
              <a:t> cu pro, </a:t>
            </a:r>
            <a:r>
              <a:rPr lang="en-US" altLang="ja-JP" dirty="0" err="1"/>
              <a:t>erant</a:t>
            </a:r>
            <a:r>
              <a:rPr lang="en-US" altLang="ja-JP" dirty="0"/>
              <a:t> </a:t>
            </a:r>
            <a:r>
              <a:rPr lang="en-US" altLang="ja-JP" dirty="0" err="1"/>
              <a:t>fabellas</a:t>
            </a:r>
            <a:r>
              <a:rPr lang="en-US" altLang="ja-JP" dirty="0"/>
              <a:t> </a:t>
            </a:r>
            <a:r>
              <a:rPr lang="en-US" altLang="ja-JP" dirty="0" err="1"/>
              <a:t>te</a:t>
            </a:r>
            <a:r>
              <a:rPr lang="en-US" altLang="ja-JP" dirty="0"/>
              <a:t> quo, </a:t>
            </a:r>
            <a:r>
              <a:rPr lang="en-US" altLang="ja-JP" dirty="0" err="1"/>
              <a:t>mea</a:t>
            </a:r>
            <a:r>
              <a:rPr lang="en-US" altLang="ja-JP" dirty="0"/>
              <a:t> </a:t>
            </a:r>
            <a:r>
              <a:rPr lang="en-US" altLang="ja-JP" dirty="0" err="1"/>
              <a:t>dicat</a:t>
            </a:r>
            <a:r>
              <a:rPr lang="en-US" altLang="ja-JP" dirty="0"/>
              <a:t> choro </a:t>
            </a:r>
            <a:r>
              <a:rPr lang="en-US" altLang="ja-JP" dirty="0" err="1"/>
              <a:t>aliquip</a:t>
            </a:r>
            <a:r>
              <a:rPr lang="en-US" altLang="ja-JP" dirty="0"/>
              <a:t> </a:t>
            </a:r>
            <a:r>
              <a:rPr lang="en-US" altLang="ja-JP" dirty="0" err="1"/>
              <a:t>ut.</a:t>
            </a:r>
            <a:r>
              <a:rPr lang="en-US" altLang="ja-JP" dirty="0"/>
              <a:t> In </a:t>
            </a:r>
            <a:r>
              <a:rPr lang="en-US" altLang="ja-JP" dirty="0" err="1"/>
              <a:t>pri</a:t>
            </a:r>
            <a:r>
              <a:rPr lang="en-US" altLang="ja-JP" dirty="0"/>
              <a:t> </a:t>
            </a:r>
            <a:r>
              <a:rPr lang="en-US" altLang="ja-JP" dirty="0" err="1"/>
              <a:t>quas</a:t>
            </a:r>
            <a:r>
              <a:rPr lang="en-US" altLang="ja-JP" dirty="0"/>
              <a:t> </a:t>
            </a:r>
            <a:r>
              <a:rPr lang="en-US" altLang="ja-JP" dirty="0" err="1"/>
              <a:t>ridens</a:t>
            </a:r>
            <a:r>
              <a:rPr lang="en-US" altLang="ja-JP" dirty="0"/>
              <a:t>, ad </a:t>
            </a:r>
            <a:r>
              <a:rPr lang="en-US" altLang="ja-JP" dirty="0" err="1"/>
              <a:t>mel</a:t>
            </a:r>
            <a:r>
              <a:rPr lang="en-US" altLang="ja-JP" dirty="0"/>
              <a:t> </a:t>
            </a:r>
            <a:r>
              <a:rPr lang="en-US" altLang="ja-JP" dirty="0" err="1"/>
              <a:t>utroque</a:t>
            </a:r>
            <a:r>
              <a:rPr lang="en-US" altLang="ja-JP" dirty="0"/>
              <a:t> </a:t>
            </a:r>
            <a:r>
              <a:rPr lang="en-US" altLang="ja-JP" dirty="0" err="1"/>
              <a:t>facilis</a:t>
            </a:r>
            <a:r>
              <a:rPr lang="en-US" altLang="ja-JP" dirty="0"/>
              <a:t> </a:t>
            </a:r>
            <a:r>
              <a:rPr lang="en-US" altLang="ja-JP" dirty="0" err="1"/>
              <a:t>corrumpit</a:t>
            </a:r>
            <a:r>
              <a:rPr lang="en-US" altLang="ja-JP" dirty="0"/>
              <a:t>. Option </a:t>
            </a:r>
            <a:r>
              <a:rPr lang="en-US" altLang="ja-JP" dirty="0" err="1"/>
              <a:t>tamquam</a:t>
            </a:r>
            <a:r>
              <a:rPr lang="en-US" altLang="ja-JP" dirty="0"/>
              <a:t> </a:t>
            </a:r>
            <a:r>
              <a:rPr lang="en-US" altLang="ja-JP" dirty="0" err="1"/>
              <a:t>dolorem</a:t>
            </a:r>
            <a:r>
              <a:rPr lang="en-US" altLang="ja-JP" dirty="0"/>
              <a:t> </a:t>
            </a:r>
            <a:r>
              <a:rPr lang="en-US" altLang="ja-JP" dirty="0" err="1"/>
              <a:t>ut</a:t>
            </a:r>
            <a:r>
              <a:rPr lang="en-US" altLang="ja-JP" dirty="0"/>
              <a:t> </a:t>
            </a:r>
            <a:r>
              <a:rPr lang="en-US" altLang="ja-JP" dirty="0" err="1"/>
              <a:t>eos</a:t>
            </a:r>
            <a:r>
              <a:rPr lang="en-US" altLang="ja-JP" dirty="0"/>
              <a:t>, </a:t>
            </a:r>
            <a:r>
              <a:rPr lang="en-US" altLang="ja-JP" dirty="0" err="1"/>
              <a:t>utamur</a:t>
            </a:r>
            <a:r>
              <a:rPr lang="en-US" altLang="ja-JP" dirty="0"/>
              <a:t> </a:t>
            </a:r>
            <a:r>
              <a:rPr lang="en-US" altLang="ja-JP" dirty="0" err="1"/>
              <a:t>detracto</a:t>
            </a:r>
            <a:r>
              <a:rPr lang="en-US" altLang="ja-JP" dirty="0"/>
              <a:t> </a:t>
            </a:r>
            <a:r>
              <a:rPr lang="en-US" altLang="ja-JP" dirty="0" err="1"/>
              <a:t>praesent</a:t>
            </a:r>
            <a:r>
              <a:rPr lang="en-US" altLang="ja-JP" dirty="0"/>
              <a:t> </a:t>
            </a:r>
            <a:r>
              <a:rPr lang="en-US" altLang="ja-JP" dirty="0" err="1"/>
              <a:t>nam</a:t>
            </a:r>
            <a:r>
              <a:rPr lang="en-US" altLang="ja-JP" dirty="0"/>
              <a:t> ad.</a:t>
            </a:r>
            <a:endParaRPr kumimoji="1" lang="ja-JP" altLang="en-US" dirty="0"/>
          </a:p>
        </p:txBody>
      </p:sp>
      <p:sp>
        <p:nvSpPr>
          <p:cNvPr id="2" name="Picture Placeholder 1"/>
          <p:cNvSpPr>
            <a:spLocks noGrp="1"/>
          </p:cNvSpPr>
          <p:nvPr>
            <p:ph type="pic" sz="quarter" idx="13"/>
          </p:nvPr>
        </p:nvSpPr>
        <p:spPr/>
      </p:sp>
      <p:sp>
        <p:nvSpPr>
          <p:cNvPr id="3" name="Picture Placeholder 2"/>
          <p:cNvSpPr>
            <a:spLocks noGrp="1"/>
          </p:cNvSpPr>
          <p:nvPr>
            <p:ph type="pic" sz="quarter" idx="14"/>
          </p:nvPr>
        </p:nvSpPr>
        <p:spPr/>
      </p:sp>
      <p:sp>
        <p:nvSpPr>
          <p:cNvPr id="4" name="Picture Placeholder 3"/>
          <p:cNvSpPr>
            <a:spLocks noGrp="1"/>
          </p:cNvSpPr>
          <p:nvPr>
            <p:ph type="pic" sz="quarter" idx="20"/>
          </p:nvPr>
        </p:nvSpPr>
        <p:spPr/>
      </p:sp>
      <p:sp>
        <p:nvSpPr>
          <p:cNvPr id="5" name="Picture Placeholder 4"/>
          <p:cNvSpPr>
            <a:spLocks noGrp="1"/>
          </p:cNvSpPr>
          <p:nvPr>
            <p:ph type="pic" sz="quarter" idx="19"/>
          </p:nvPr>
        </p:nvSpPr>
        <p:spPr/>
      </p:sp>
      <p:sp>
        <p:nvSpPr>
          <p:cNvPr id="6" name="Picture Placeholder 5"/>
          <p:cNvSpPr>
            <a:spLocks noGrp="1"/>
          </p:cNvSpPr>
          <p:nvPr>
            <p:ph type="pic" sz="quarter" idx="22"/>
          </p:nvPr>
        </p:nvSpPr>
        <p:spPr/>
      </p:sp>
      <p:sp>
        <p:nvSpPr>
          <p:cNvPr id="7" name="Picture Placeholder 6"/>
          <p:cNvSpPr>
            <a:spLocks noGrp="1"/>
          </p:cNvSpPr>
          <p:nvPr>
            <p:ph type="pic" sz="quarter" idx="24"/>
          </p:nvPr>
        </p:nvSpPr>
        <p:spPr/>
      </p:sp>
      <p:sp>
        <p:nvSpPr>
          <p:cNvPr id="10" name="Picture Placeholder 9"/>
          <p:cNvSpPr>
            <a:spLocks noGrp="1"/>
          </p:cNvSpPr>
          <p:nvPr>
            <p:ph type="pic" sz="quarter" idx="18"/>
          </p:nvPr>
        </p:nvSpPr>
        <p:spPr/>
      </p:sp>
      <p:sp>
        <p:nvSpPr>
          <p:cNvPr id="11" name="Picture Placeholder 10"/>
          <p:cNvSpPr>
            <a:spLocks noGrp="1"/>
          </p:cNvSpPr>
          <p:nvPr>
            <p:ph type="pic" sz="quarter" idx="16"/>
          </p:nvPr>
        </p:nvSpPr>
        <p:spPr/>
      </p:sp>
    </p:spTree>
    <p:extLst>
      <p:ext uri="{BB962C8B-B14F-4D97-AF65-F5344CB8AC3E}">
        <p14:creationId xmlns:p14="http://schemas.microsoft.com/office/powerpoint/2010/main" val="3481856622"/>
      </p:ext>
    </p:extLst>
  </p:cSld>
  <p:clrMapOvr>
    <a:masterClrMapping/>
  </p:clrMapOvr>
  <mc:AlternateContent xmlns:mc="http://schemas.openxmlformats.org/markup-compatibility/2006">
    <mc:Choice xmlns:p14="http://schemas.microsoft.com/office/powerpoint/2010/main" Requires="p14">
      <p:transition p14:dur="0" advTm="6900"/>
    </mc:Choice>
    <mc:Fallback>
      <p:transition advTm="69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kumimoji="1" lang="en-US" altLang="ja-JP" dirty="0"/>
              <a:t>We are</a:t>
            </a:r>
            <a:br>
              <a:rPr kumimoji="1" lang="en-US" altLang="ja-JP" dirty="0"/>
            </a:br>
            <a:r>
              <a:rPr lang="en-US" altLang="ja-JP" dirty="0"/>
              <a:t>creative</a:t>
            </a:r>
            <a:endParaRPr kumimoji="1" lang="ja-JP" altLang="en-US" dirty="0"/>
          </a:p>
        </p:txBody>
      </p:sp>
      <p:sp>
        <p:nvSpPr>
          <p:cNvPr id="14" name="Text Placeholder 13"/>
          <p:cNvSpPr>
            <a:spLocks noGrp="1"/>
          </p:cNvSpPr>
          <p:nvPr>
            <p:ph type="body" sz="quarter" idx="24"/>
          </p:nvPr>
        </p:nvSpPr>
        <p:spPr/>
        <p:txBody>
          <a:bodyPr>
            <a:normAutofit/>
          </a:bodyPr>
          <a:lstStyle/>
          <a:p>
            <a:r>
              <a:rPr lang="en-US" altLang="ja-JP" dirty="0" err="1"/>
              <a:t>Ut</a:t>
            </a:r>
            <a:r>
              <a:rPr lang="en-US" altLang="ja-JP" dirty="0"/>
              <a:t> dolor </a:t>
            </a:r>
            <a:r>
              <a:rPr lang="en-US" altLang="ja-JP" dirty="0" err="1"/>
              <a:t>saepe</a:t>
            </a:r>
            <a:r>
              <a:rPr lang="en-US" altLang="ja-JP" dirty="0"/>
              <a:t> </a:t>
            </a:r>
            <a:r>
              <a:rPr lang="en-US" altLang="ja-JP" dirty="0" err="1"/>
              <a:t>deseruisse</a:t>
            </a:r>
            <a:r>
              <a:rPr lang="en-US" altLang="ja-JP" dirty="0"/>
              <a:t> has, ad </a:t>
            </a:r>
            <a:r>
              <a:rPr lang="en-US" altLang="ja-JP" dirty="0" err="1"/>
              <a:t>quem</a:t>
            </a:r>
            <a:r>
              <a:rPr lang="en-US" altLang="ja-JP" dirty="0"/>
              <a:t> </a:t>
            </a:r>
            <a:r>
              <a:rPr lang="en-US" altLang="ja-JP" dirty="0" err="1"/>
              <a:t>hinc</a:t>
            </a:r>
            <a:r>
              <a:rPr lang="en-US" altLang="ja-JP" dirty="0"/>
              <a:t> </a:t>
            </a:r>
            <a:r>
              <a:rPr lang="en-US" altLang="ja-JP" dirty="0" err="1"/>
              <a:t>eam</a:t>
            </a:r>
            <a:r>
              <a:rPr lang="en-US" altLang="ja-JP" dirty="0"/>
              <a:t>. Est ex </a:t>
            </a:r>
            <a:r>
              <a:rPr lang="en-US" altLang="ja-JP" dirty="0" err="1"/>
              <a:t>harum</a:t>
            </a:r>
            <a:r>
              <a:rPr lang="en-US" altLang="ja-JP" dirty="0"/>
              <a:t> </a:t>
            </a:r>
            <a:r>
              <a:rPr lang="en-US" altLang="ja-JP" dirty="0" err="1"/>
              <a:t>accommodare</a:t>
            </a:r>
            <a:r>
              <a:rPr lang="en-US" altLang="ja-JP" dirty="0"/>
              <a:t>, </a:t>
            </a:r>
            <a:r>
              <a:rPr lang="en-US" altLang="ja-JP" dirty="0" err="1"/>
              <a:t>ea</a:t>
            </a:r>
            <a:r>
              <a:rPr lang="en-US" altLang="ja-JP" dirty="0"/>
              <a:t> cum modus </a:t>
            </a:r>
            <a:r>
              <a:rPr lang="en-US" altLang="ja-JP" dirty="0" err="1"/>
              <a:t>idque</a:t>
            </a:r>
            <a:r>
              <a:rPr lang="en-US" altLang="ja-JP" dirty="0"/>
              <a:t> </a:t>
            </a:r>
            <a:r>
              <a:rPr lang="en-US" altLang="ja-JP" dirty="0" err="1"/>
              <a:t>mnesarchum</a:t>
            </a:r>
            <a:r>
              <a:rPr lang="en-US" altLang="ja-JP" dirty="0"/>
              <a:t>. At </a:t>
            </a:r>
            <a:r>
              <a:rPr lang="en-US" altLang="ja-JP" dirty="0" err="1"/>
              <a:t>quas</a:t>
            </a:r>
            <a:r>
              <a:rPr lang="en-US" altLang="ja-JP" dirty="0"/>
              <a:t> </a:t>
            </a:r>
            <a:r>
              <a:rPr lang="en-US" altLang="ja-JP" dirty="0" err="1"/>
              <a:t>qualisque</a:t>
            </a:r>
            <a:r>
              <a:rPr lang="en-US" altLang="ja-JP" dirty="0"/>
              <a:t> est. Ex </a:t>
            </a:r>
            <a:r>
              <a:rPr lang="en-US" altLang="ja-JP" dirty="0" err="1"/>
              <a:t>mel</a:t>
            </a:r>
            <a:r>
              <a:rPr lang="en-US" altLang="ja-JP" dirty="0"/>
              <a:t> </a:t>
            </a:r>
            <a:r>
              <a:rPr lang="en-US" altLang="ja-JP" dirty="0" err="1"/>
              <a:t>veniam</a:t>
            </a:r>
            <a:r>
              <a:rPr lang="en-US" altLang="ja-JP" dirty="0"/>
              <a:t> </a:t>
            </a:r>
            <a:r>
              <a:rPr lang="en-US" altLang="ja-JP" dirty="0" err="1"/>
              <a:t>placerat</a:t>
            </a:r>
            <a:r>
              <a:rPr lang="en-US" altLang="ja-JP" dirty="0"/>
              <a:t> </a:t>
            </a:r>
            <a:r>
              <a:rPr lang="en-US" altLang="ja-JP" dirty="0" err="1"/>
              <a:t>dissentias</a:t>
            </a:r>
            <a:r>
              <a:rPr lang="en-US" altLang="ja-JP" dirty="0"/>
              <a:t>, has et </a:t>
            </a:r>
            <a:r>
              <a:rPr lang="en-US" altLang="ja-JP" dirty="0" err="1"/>
              <a:t>solum</a:t>
            </a:r>
            <a:r>
              <a:rPr lang="en-US" altLang="ja-JP" dirty="0"/>
              <a:t> </a:t>
            </a:r>
            <a:r>
              <a:rPr lang="en-US" altLang="ja-JP" dirty="0" err="1"/>
              <a:t>scaevola</a:t>
            </a:r>
            <a:r>
              <a:rPr lang="en-US" altLang="ja-JP" dirty="0"/>
              <a:t>. Paulo </a:t>
            </a:r>
            <a:r>
              <a:rPr lang="en-US" altLang="ja-JP" dirty="0" err="1"/>
              <a:t>delenit</a:t>
            </a:r>
            <a:r>
              <a:rPr lang="en-US" altLang="ja-JP" dirty="0"/>
              <a:t> sea </a:t>
            </a:r>
            <a:r>
              <a:rPr lang="en-US" altLang="ja-JP" dirty="0" err="1"/>
              <a:t>ei</a:t>
            </a:r>
            <a:r>
              <a:rPr lang="en-US" altLang="ja-JP" dirty="0"/>
              <a:t>, </a:t>
            </a:r>
            <a:r>
              <a:rPr lang="en-US" altLang="ja-JP" dirty="0" err="1"/>
              <a:t>invidunt</a:t>
            </a:r>
            <a:r>
              <a:rPr lang="en-US" altLang="ja-JP" dirty="0"/>
              <a:t> </a:t>
            </a:r>
            <a:r>
              <a:rPr lang="en-US" altLang="ja-JP" dirty="0" err="1"/>
              <a:t>verterem</a:t>
            </a:r>
            <a:r>
              <a:rPr lang="en-US" altLang="ja-JP" dirty="0"/>
              <a:t> ne </a:t>
            </a:r>
            <a:r>
              <a:rPr lang="en-US" altLang="ja-JP" dirty="0" err="1"/>
              <a:t>mel</a:t>
            </a:r>
            <a:r>
              <a:rPr lang="en-US" altLang="ja-JP" dirty="0"/>
              <a:t>. </a:t>
            </a:r>
            <a:r>
              <a:rPr lang="en-US" altLang="ja-JP" dirty="0" err="1"/>
              <a:t>Nec</a:t>
            </a:r>
            <a:r>
              <a:rPr lang="en-US" altLang="ja-JP" dirty="0"/>
              <a:t> ex </a:t>
            </a:r>
            <a:r>
              <a:rPr lang="en-US" altLang="ja-JP" dirty="0" err="1"/>
              <a:t>debitis</a:t>
            </a:r>
            <a:r>
              <a:rPr lang="en-US" altLang="ja-JP" dirty="0"/>
              <a:t> </a:t>
            </a:r>
            <a:r>
              <a:rPr lang="en-US" altLang="ja-JP" dirty="0" err="1"/>
              <a:t>consequuntur</a:t>
            </a:r>
            <a:r>
              <a:rPr lang="en-US" altLang="ja-JP" dirty="0"/>
              <a:t>, ne </a:t>
            </a:r>
            <a:r>
              <a:rPr lang="en-US" altLang="ja-JP" dirty="0" err="1"/>
              <a:t>vidisse</a:t>
            </a:r>
            <a:r>
              <a:rPr lang="en-US" altLang="ja-JP" dirty="0"/>
              <a:t> </a:t>
            </a:r>
            <a:r>
              <a:rPr lang="en-US" altLang="ja-JP" dirty="0" err="1"/>
              <a:t>iracundia</a:t>
            </a:r>
            <a:r>
              <a:rPr lang="en-US" altLang="ja-JP" dirty="0"/>
              <a:t> </a:t>
            </a:r>
            <a:r>
              <a:rPr lang="en-US" altLang="ja-JP" dirty="0" err="1"/>
              <a:t>mea</a:t>
            </a:r>
            <a:r>
              <a:rPr lang="en-US" altLang="ja-JP" dirty="0"/>
              <a:t>, </a:t>
            </a:r>
            <a:r>
              <a:rPr lang="en-US" altLang="ja-JP" dirty="0" err="1"/>
              <a:t>eu</a:t>
            </a:r>
            <a:r>
              <a:rPr lang="en-US" altLang="ja-JP" dirty="0"/>
              <a:t> duo </a:t>
            </a:r>
            <a:r>
              <a:rPr lang="en-US" altLang="ja-JP" dirty="0" err="1"/>
              <a:t>doctus</a:t>
            </a:r>
            <a:r>
              <a:rPr lang="en-US" altLang="ja-JP" dirty="0"/>
              <a:t> </a:t>
            </a:r>
            <a:r>
              <a:rPr lang="en-US" altLang="ja-JP" dirty="0" err="1"/>
              <a:t>lucilius</a:t>
            </a:r>
            <a:r>
              <a:rPr lang="en-US" altLang="ja-JP" dirty="0"/>
              <a:t>. Quo cu </a:t>
            </a:r>
            <a:r>
              <a:rPr lang="en-US" altLang="ja-JP" dirty="0" err="1"/>
              <a:t>labore</a:t>
            </a:r>
            <a:r>
              <a:rPr lang="en-US" altLang="ja-JP" dirty="0"/>
              <a:t> </a:t>
            </a:r>
            <a:r>
              <a:rPr lang="en-US" altLang="ja-JP" dirty="0" err="1"/>
              <a:t>ancillae</a:t>
            </a:r>
            <a:r>
              <a:rPr lang="en-US" altLang="ja-JP" dirty="0"/>
              <a:t> </a:t>
            </a:r>
            <a:r>
              <a:rPr lang="en-US" altLang="ja-JP" dirty="0" err="1"/>
              <a:t>concludaturque</a:t>
            </a:r>
            <a:r>
              <a:rPr lang="en-US" altLang="ja-JP" dirty="0"/>
              <a:t>.</a:t>
            </a:r>
            <a:endParaRPr kumimoji="1" lang="ja-JP" altLang="en-US" dirty="0"/>
          </a:p>
        </p:txBody>
      </p:sp>
      <p:sp>
        <p:nvSpPr>
          <p:cNvPr id="17" name="Footer Placeholder 16"/>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18" name="Slide Number Placeholder 17"/>
          <p:cNvSpPr>
            <a:spLocks noGrp="1"/>
          </p:cNvSpPr>
          <p:nvPr>
            <p:ph type="sldNum" sz="quarter" idx="11"/>
          </p:nvPr>
        </p:nvSpPr>
        <p:spPr/>
        <p:txBody>
          <a:bodyPr/>
          <a:lstStyle/>
          <a:p>
            <a:fld id="{B54AD89C-DF1E-4948-B597-5DD47B34A9CA}" type="slidenum">
              <a:rPr kumimoji="1" lang="ja-JP" altLang="en-US" smtClean="0"/>
              <a:pPr/>
              <a:t>45</a:t>
            </a:fld>
            <a:endParaRPr kumimoji="1" lang="ja-JP" altLang="en-US" dirty="0"/>
          </a:p>
        </p:txBody>
      </p:sp>
      <p:sp>
        <p:nvSpPr>
          <p:cNvPr id="2" name="Picture Placeholder 1"/>
          <p:cNvSpPr>
            <a:spLocks noGrp="1"/>
          </p:cNvSpPr>
          <p:nvPr>
            <p:ph type="pic" sz="quarter" idx="15"/>
          </p:nvPr>
        </p:nvSpPr>
        <p:spPr/>
      </p:sp>
    </p:spTree>
    <p:extLst>
      <p:ext uri="{BB962C8B-B14F-4D97-AF65-F5344CB8AC3E}">
        <p14:creationId xmlns:p14="http://schemas.microsoft.com/office/powerpoint/2010/main" val="1014965658"/>
      </p:ext>
    </p:extLst>
  </p:cSld>
  <p:clrMapOvr>
    <a:masterClrMapping/>
  </p:clrMapOvr>
  <mc:AlternateContent xmlns:mc="http://schemas.openxmlformats.org/markup-compatibility/2006">
    <mc:Choice xmlns:p14="http://schemas.microsoft.com/office/powerpoint/2010/main" Requires="p14">
      <p:transition p14:dur="0" advTm="4129"/>
    </mc:Choice>
    <mc:Fallback>
      <p:transition advTm="4129"/>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46</a:t>
            </a:fld>
            <a:endParaRPr kumimoji="1" lang="ja-JP" altLang="en-US" dirty="0"/>
          </a:p>
        </p:txBody>
      </p:sp>
      <p:sp>
        <p:nvSpPr>
          <p:cNvPr id="8" name="Text Placeholder 7"/>
          <p:cNvSpPr>
            <a:spLocks noGrp="1"/>
          </p:cNvSpPr>
          <p:nvPr>
            <p:ph type="body" sz="quarter" idx="12"/>
          </p:nvPr>
        </p:nvSpPr>
        <p:spPr/>
        <p:txBody>
          <a:bodyPr/>
          <a:lstStyle/>
          <a:p>
            <a:r>
              <a:rPr lang="en-US" altLang="ja-JP" dirty="0"/>
              <a:t>Sit </a:t>
            </a:r>
            <a:r>
              <a:rPr lang="en-US" altLang="ja-JP" dirty="0" err="1"/>
              <a:t>rebum</a:t>
            </a:r>
            <a:r>
              <a:rPr lang="en-US" altLang="ja-JP" dirty="0"/>
              <a:t> </a:t>
            </a:r>
            <a:r>
              <a:rPr lang="en-US" altLang="ja-JP" dirty="0" err="1"/>
              <a:t>explicari</a:t>
            </a:r>
            <a:r>
              <a:rPr lang="en-US" altLang="ja-JP" dirty="0"/>
              <a:t> </a:t>
            </a:r>
            <a:r>
              <a:rPr lang="en-US" altLang="ja-JP" dirty="0" err="1"/>
              <a:t>te</a:t>
            </a:r>
            <a:r>
              <a:rPr lang="en-US" altLang="ja-JP" dirty="0"/>
              <a:t>. Ad </a:t>
            </a:r>
            <a:r>
              <a:rPr lang="en-US" altLang="ja-JP" dirty="0" err="1"/>
              <a:t>ius</a:t>
            </a:r>
            <a:r>
              <a:rPr lang="en-US" altLang="ja-JP" dirty="0"/>
              <a:t> </a:t>
            </a:r>
            <a:r>
              <a:rPr lang="en-US" altLang="ja-JP" dirty="0" err="1"/>
              <a:t>qualisque</a:t>
            </a:r>
            <a:r>
              <a:rPr lang="en-US" altLang="ja-JP" dirty="0"/>
              <a:t> </a:t>
            </a:r>
            <a:r>
              <a:rPr lang="en-US" altLang="ja-JP" dirty="0" err="1"/>
              <a:t>constituto</a:t>
            </a:r>
            <a:r>
              <a:rPr lang="en-US" altLang="ja-JP" dirty="0"/>
              <a:t>, </a:t>
            </a:r>
            <a:r>
              <a:rPr lang="en-US" altLang="ja-JP" dirty="0" err="1"/>
              <a:t>suas</a:t>
            </a:r>
            <a:r>
              <a:rPr lang="en-US" altLang="ja-JP" dirty="0"/>
              <a:t> </a:t>
            </a:r>
            <a:r>
              <a:rPr lang="en-US" altLang="ja-JP" dirty="0" err="1"/>
              <a:t>apeirian</a:t>
            </a:r>
            <a:r>
              <a:rPr lang="en-US" altLang="ja-JP" dirty="0"/>
              <a:t> </a:t>
            </a:r>
            <a:r>
              <a:rPr lang="en-US" altLang="ja-JP" dirty="0" err="1"/>
              <a:t>gubergren</a:t>
            </a:r>
            <a:r>
              <a:rPr lang="en-US" altLang="ja-JP" dirty="0"/>
              <a:t> his cu. </a:t>
            </a:r>
            <a:r>
              <a:rPr lang="en-US" altLang="ja-JP" dirty="0" err="1"/>
              <a:t>Pri</a:t>
            </a:r>
            <a:r>
              <a:rPr lang="en-US" altLang="ja-JP" dirty="0"/>
              <a:t> </a:t>
            </a:r>
            <a:r>
              <a:rPr lang="en-US" altLang="ja-JP" dirty="0" err="1"/>
              <a:t>discere</a:t>
            </a:r>
            <a:r>
              <a:rPr lang="en-US" altLang="ja-JP" dirty="0"/>
              <a:t> </a:t>
            </a:r>
            <a:r>
              <a:rPr lang="en-US" altLang="ja-JP" dirty="0" err="1"/>
              <a:t>complectitur</a:t>
            </a:r>
            <a:r>
              <a:rPr lang="en-US" altLang="ja-JP" dirty="0"/>
              <a:t> ad, sea </a:t>
            </a:r>
            <a:r>
              <a:rPr lang="en-US" altLang="ja-JP" dirty="0" err="1"/>
              <a:t>ea</a:t>
            </a:r>
            <a:r>
              <a:rPr lang="en-US" altLang="ja-JP" dirty="0"/>
              <a:t> </a:t>
            </a:r>
            <a:r>
              <a:rPr lang="en-US" altLang="ja-JP" dirty="0" err="1"/>
              <a:t>nonumes</a:t>
            </a:r>
            <a:r>
              <a:rPr lang="en-US" altLang="ja-JP" dirty="0"/>
              <a:t> </a:t>
            </a:r>
            <a:r>
              <a:rPr lang="en-US" altLang="ja-JP" dirty="0" err="1"/>
              <a:t>maluisset</a:t>
            </a:r>
            <a:r>
              <a:rPr lang="en-US" altLang="ja-JP" dirty="0"/>
              <a:t>. Qui </a:t>
            </a:r>
            <a:r>
              <a:rPr lang="en-US" altLang="ja-JP" dirty="0" err="1"/>
              <a:t>te</a:t>
            </a:r>
            <a:r>
              <a:rPr lang="en-US" altLang="ja-JP" dirty="0"/>
              <a:t> </a:t>
            </a:r>
            <a:r>
              <a:rPr lang="en-US" altLang="ja-JP" dirty="0" err="1"/>
              <a:t>omnesque</a:t>
            </a:r>
            <a:r>
              <a:rPr lang="en-US" altLang="ja-JP" dirty="0"/>
              <a:t> </a:t>
            </a:r>
            <a:r>
              <a:rPr lang="en-US" altLang="ja-JP" dirty="0" err="1"/>
              <a:t>patrioque</a:t>
            </a:r>
            <a:r>
              <a:rPr lang="en-US" altLang="ja-JP" dirty="0"/>
              <a:t>, vim </a:t>
            </a:r>
            <a:r>
              <a:rPr lang="en-US" altLang="ja-JP" dirty="0" err="1"/>
              <a:t>etiam</a:t>
            </a:r>
            <a:r>
              <a:rPr lang="en-US" altLang="ja-JP" dirty="0"/>
              <a:t> </a:t>
            </a:r>
            <a:r>
              <a:rPr lang="en-US" altLang="ja-JP" dirty="0" err="1"/>
              <a:t>quando</a:t>
            </a:r>
            <a:r>
              <a:rPr lang="en-US" altLang="ja-JP" dirty="0"/>
              <a:t> </a:t>
            </a:r>
            <a:r>
              <a:rPr lang="en-US" altLang="ja-JP" dirty="0" err="1"/>
              <a:t>feugait</a:t>
            </a:r>
            <a:r>
              <a:rPr lang="en-US" altLang="ja-JP" dirty="0"/>
              <a:t> </a:t>
            </a:r>
            <a:r>
              <a:rPr lang="en-US" altLang="ja-JP" dirty="0" err="1"/>
              <a:t>eu</a:t>
            </a:r>
            <a:r>
              <a:rPr lang="en-US" altLang="ja-JP" dirty="0"/>
              <a:t>. Eos </a:t>
            </a:r>
            <a:r>
              <a:rPr lang="en-US" altLang="ja-JP" dirty="0" err="1"/>
              <a:t>vidit</a:t>
            </a:r>
            <a:r>
              <a:rPr lang="en-US" altLang="ja-JP" dirty="0"/>
              <a:t> </a:t>
            </a:r>
            <a:r>
              <a:rPr lang="en-US" altLang="ja-JP" dirty="0" err="1"/>
              <a:t>facilis</a:t>
            </a:r>
            <a:r>
              <a:rPr lang="en-US" altLang="ja-JP" dirty="0"/>
              <a:t> at, </a:t>
            </a:r>
            <a:r>
              <a:rPr lang="en-US" altLang="ja-JP" dirty="0" err="1"/>
              <a:t>eam</a:t>
            </a:r>
            <a:r>
              <a:rPr lang="en-US" altLang="ja-JP" dirty="0"/>
              <a:t> id </a:t>
            </a:r>
            <a:r>
              <a:rPr lang="en-US" altLang="ja-JP" dirty="0" err="1"/>
              <a:t>quis</a:t>
            </a:r>
            <a:r>
              <a:rPr lang="en-US" altLang="ja-JP" dirty="0"/>
              <a:t> </a:t>
            </a:r>
            <a:r>
              <a:rPr lang="en-US" altLang="ja-JP" dirty="0" err="1"/>
              <a:t>efficiantur</a:t>
            </a:r>
            <a:r>
              <a:rPr lang="en-US" altLang="ja-JP" dirty="0"/>
              <a:t>.</a:t>
            </a:r>
            <a:endParaRPr kumimoji="1" lang="ja-JP" altLang="en-US" dirty="0"/>
          </a:p>
        </p:txBody>
      </p:sp>
      <p:sp>
        <p:nvSpPr>
          <p:cNvPr id="7" name="Title 6"/>
          <p:cNvSpPr>
            <a:spLocks noGrp="1"/>
          </p:cNvSpPr>
          <p:nvPr>
            <p:ph type="title"/>
          </p:nvPr>
        </p:nvSpPr>
        <p:spPr/>
        <p:txBody>
          <a:bodyPr/>
          <a:lstStyle/>
          <a:p>
            <a:r>
              <a:rPr kumimoji="1" lang="en-US" altLang="ja-JP" dirty="0"/>
              <a:t>We are</a:t>
            </a:r>
            <a:br>
              <a:rPr kumimoji="1" lang="en-US" altLang="ja-JP" dirty="0"/>
            </a:br>
            <a:r>
              <a:rPr lang="en-US" altLang="ja-JP" dirty="0"/>
              <a:t>outstanding</a:t>
            </a:r>
            <a:endParaRPr kumimoji="1" lang="ja-JP" altLang="en-US" dirty="0"/>
          </a:p>
        </p:txBody>
      </p:sp>
      <p:sp>
        <p:nvSpPr>
          <p:cNvPr id="4" name="Picture Placeholder 3"/>
          <p:cNvSpPr>
            <a:spLocks noGrp="1"/>
          </p:cNvSpPr>
          <p:nvPr>
            <p:ph type="pic" sz="quarter" idx="13"/>
          </p:nvPr>
        </p:nvSpPr>
        <p:spPr/>
      </p:sp>
      <p:sp>
        <p:nvSpPr>
          <p:cNvPr id="5" name="Picture Placeholder 4"/>
          <p:cNvSpPr>
            <a:spLocks noGrp="1"/>
          </p:cNvSpPr>
          <p:nvPr>
            <p:ph type="pic" sz="quarter" idx="14"/>
          </p:nvPr>
        </p:nvSpPr>
        <p:spPr/>
      </p:sp>
    </p:spTree>
    <p:extLst>
      <p:ext uri="{BB962C8B-B14F-4D97-AF65-F5344CB8AC3E}">
        <p14:creationId xmlns:p14="http://schemas.microsoft.com/office/powerpoint/2010/main" val="2598434483"/>
      </p:ext>
    </p:extLst>
  </p:cSld>
  <p:clrMapOvr>
    <a:masterClrMapping/>
  </p:clrMapOvr>
  <mc:AlternateContent xmlns:mc="http://schemas.openxmlformats.org/markup-compatibility/2006">
    <mc:Choice xmlns:p14="http://schemas.microsoft.com/office/powerpoint/2010/main" Requires="p14">
      <p:transition p14:dur="0" advTm="4367"/>
    </mc:Choice>
    <mc:Fallback>
      <p:transition advTm="4367"/>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p:sp>
      <p:sp>
        <p:nvSpPr>
          <p:cNvPr id="2" name="Picture Placeholder 1"/>
          <p:cNvSpPr>
            <a:spLocks noGrp="1"/>
          </p:cNvSpPr>
          <p:nvPr>
            <p:ph type="pic" sz="quarter" idx="13"/>
          </p:nvPr>
        </p:nvSpPr>
        <p:spPr/>
      </p:sp>
      <p:sp>
        <p:nvSpPr>
          <p:cNvPr id="13" name="Text Placeholder 12"/>
          <p:cNvSpPr>
            <a:spLocks noGrp="1"/>
          </p:cNvSpPr>
          <p:nvPr>
            <p:ph type="body" sz="quarter" idx="12"/>
          </p:nvPr>
        </p:nvSpPr>
        <p:spPr/>
        <p:txBody>
          <a:bodyPr/>
          <a:lstStyle/>
          <a:p>
            <a:endParaRPr kumimoji="1" lang="ja-JP" altLang="en-US"/>
          </a:p>
        </p:txBody>
      </p:sp>
      <p:sp>
        <p:nvSpPr>
          <p:cNvPr id="12" name="Title 11"/>
          <p:cNvSpPr>
            <a:spLocks noGrp="1"/>
          </p:cNvSpPr>
          <p:nvPr>
            <p:ph type="title"/>
          </p:nvPr>
        </p:nvSpPr>
        <p:spPr/>
        <p:txBody>
          <a:bodyPr>
            <a:normAutofit/>
          </a:bodyPr>
          <a:lstStyle/>
          <a:p>
            <a:r>
              <a:rPr lang="en-US" altLang="ja-JP" dirty="0"/>
              <a:t>Our global</a:t>
            </a:r>
            <a:br>
              <a:rPr lang="en-US" altLang="ja-JP" dirty="0"/>
            </a:br>
            <a:r>
              <a:rPr lang="en-US" altLang="ja-JP" dirty="0"/>
              <a:t>activities</a:t>
            </a:r>
            <a:endParaRPr kumimoji="1" lang="ja-JP" altLang="en-US" dirty="0"/>
          </a:p>
        </p:txBody>
      </p:sp>
      <p:sp>
        <p:nvSpPr>
          <p:cNvPr id="16" name="Text Placeholder 15"/>
          <p:cNvSpPr>
            <a:spLocks noGrp="1"/>
          </p:cNvSpPr>
          <p:nvPr>
            <p:ph type="body" sz="quarter" idx="15"/>
          </p:nvPr>
        </p:nvSpPr>
        <p:spPr/>
        <p:txBody>
          <a:bodyPr/>
          <a:lstStyle/>
          <a:p>
            <a:r>
              <a:rPr lang="en-US" altLang="ja-JP" dirty="0"/>
              <a:t>Cum ex </a:t>
            </a:r>
            <a:r>
              <a:rPr lang="en-US" altLang="ja-JP" dirty="0" err="1"/>
              <a:t>elitr</a:t>
            </a:r>
            <a:r>
              <a:rPr lang="en-US" altLang="ja-JP" dirty="0"/>
              <a:t> </a:t>
            </a:r>
            <a:r>
              <a:rPr lang="en-US" altLang="ja-JP" dirty="0" err="1"/>
              <a:t>malorum</a:t>
            </a:r>
            <a:r>
              <a:rPr lang="en-US" altLang="ja-JP" dirty="0"/>
              <a:t>, </a:t>
            </a:r>
            <a:r>
              <a:rPr lang="en-US" altLang="ja-JP" dirty="0" err="1"/>
              <a:t>inani</a:t>
            </a:r>
            <a:r>
              <a:rPr lang="en-US" altLang="ja-JP" dirty="0"/>
              <a:t> vitae </a:t>
            </a:r>
            <a:r>
              <a:rPr lang="en-US" altLang="ja-JP" dirty="0" err="1"/>
              <a:t>nostro</a:t>
            </a:r>
            <a:r>
              <a:rPr lang="en-US" altLang="ja-JP" dirty="0"/>
              <a:t> vim ad. </a:t>
            </a:r>
            <a:r>
              <a:rPr lang="en-US" altLang="ja-JP" dirty="0" err="1"/>
              <a:t>Nibh</a:t>
            </a:r>
            <a:r>
              <a:rPr lang="en-US" altLang="ja-JP" dirty="0"/>
              <a:t> </a:t>
            </a:r>
            <a:r>
              <a:rPr lang="en-US" altLang="ja-JP" dirty="0" err="1"/>
              <a:t>appetere</a:t>
            </a:r>
            <a:r>
              <a:rPr lang="en-US" altLang="ja-JP" dirty="0"/>
              <a:t> </a:t>
            </a:r>
            <a:r>
              <a:rPr lang="en-US" altLang="ja-JP" dirty="0" err="1"/>
              <a:t>insolens</a:t>
            </a:r>
            <a:r>
              <a:rPr lang="en-US" altLang="ja-JP" dirty="0"/>
              <a:t> id qui, </a:t>
            </a:r>
            <a:r>
              <a:rPr lang="en-US" altLang="ja-JP" dirty="0" err="1"/>
              <a:t>usu</a:t>
            </a:r>
            <a:r>
              <a:rPr lang="en-US" altLang="ja-JP" dirty="0"/>
              <a:t> </a:t>
            </a:r>
            <a:r>
              <a:rPr lang="en-US" altLang="ja-JP" dirty="0" err="1"/>
              <a:t>ut</a:t>
            </a:r>
            <a:r>
              <a:rPr lang="en-US" altLang="ja-JP" dirty="0"/>
              <a:t> dicta </a:t>
            </a:r>
            <a:r>
              <a:rPr lang="en-US" altLang="ja-JP" dirty="0" err="1"/>
              <a:t>percipitur</a:t>
            </a:r>
            <a:r>
              <a:rPr lang="en-US" altLang="ja-JP" dirty="0"/>
              <a:t>, </a:t>
            </a:r>
            <a:r>
              <a:rPr lang="en-US" altLang="ja-JP" dirty="0" err="1"/>
              <a:t>cetero</a:t>
            </a:r>
            <a:r>
              <a:rPr lang="en-US" altLang="ja-JP" dirty="0"/>
              <a:t> </a:t>
            </a:r>
            <a:r>
              <a:rPr lang="en-US" altLang="ja-JP" dirty="0" err="1"/>
              <a:t>neglegentur</a:t>
            </a:r>
            <a:r>
              <a:rPr lang="en-US" altLang="ja-JP" dirty="0"/>
              <a:t> </a:t>
            </a:r>
            <a:r>
              <a:rPr lang="en-US" altLang="ja-JP" dirty="0" err="1"/>
              <a:t>eum</a:t>
            </a:r>
            <a:r>
              <a:rPr lang="en-US" altLang="ja-JP" dirty="0"/>
              <a:t> at. Sit </a:t>
            </a:r>
            <a:r>
              <a:rPr lang="en-US" altLang="ja-JP" dirty="0" err="1"/>
              <a:t>soluta</a:t>
            </a:r>
            <a:r>
              <a:rPr lang="en-US" altLang="ja-JP" dirty="0"/>
              <a:t> </a:t>
            </a:r>
            <a:r>
              <a:rPr lang="en-US" altLang="ja-JP" dirty="0" err="1"/>
              <a:t>conceptam</a:t>
            </a:r>
            <a:r>
              <a:rPr lang="en-US" altLang="ja-JP" dirty="0"/>
              <a:t> no. Ne </a:t>
            </a:r>
            <a:r>
              <a:rPr lang="en-US" altLang="ja-JP" dirty="0" err="1"/>
              <a:t>eam</a:t>
            </a:r>
            <a:r>
              <a:rPr lang="en-US" altLang="ja-JP" dirty="0"/>
              <a:t> </a:t>
            </a:r>
            <a:r>
              <a:rPr lang="en-US" altLang="ja-JP" dirty="0" err="1"/>
              <a:t>eirmod</a:t>
            </a:r>
            <a:r>
              <a:rPr lang="en-US" altLang="ja-JP" dirty="0"/>
              <a:t> </a:t>
            </a:r>
            <a:r>
              <a:rPr lang="en-US" altLang="ja-JP" dirty="0" err="1"/>
              <a:t>nusquam</a:t>
            </a:r>
            <a:r>
              <a:rPr lang="en-US" altLang="ja-JP" dirty="0"/>
              <a:t>, </a:t>
            </a:r>
            <a:r>
              <a:rPr lang="en-US" altLang="ja-JP" dirty="0" err="1"/>
              <a:t>eum</a:t>
            </a:r>
            <a:r>
              <a:rPr lang="en-US" altLang="ja-JP" dirty="0"/>
              <a:t> at </a:t>
            </a:r>
            <a:r>
              <a:rPr lang="en-US" altLang="ja-JP" dirty="0" err="1"/>
              <a:t>sonet</a:t>
            </a:r>
            <a:r>
              <a:rPr lang="en-US" altLang="ja-JP" dirty="0"/>
              <a:t> </a:t>
            </a:r>
            <a:r>
              <a:rPr lang="en-US" altLang="ja-JP" dirty="0" err="1"/>
              <a:t>accusata</a:t>
            </a:r>
            <a:r>
              <a:rPr lang="en-US" altLang="ja-JP" dirty="0"/>
              <a:t> </a:t>
            </a:r>
            <a:r>
              <a:rPr lang="en-US" altLang="ja-JP" dirty="0" err="1"/>
              <a:t>deterruisset</a:t>
            </a:r>
            <a:r>
              <a:rPr lang="en-US" altLang="ja-JP" dirty="0"/>
              <a:t>.</a:t>
            </a:r>
          </a:p>
        </p:txBody>
      </p:sp>
    </p:spTree>
    <p:extLst>
      <p:ext uri="{BB962C8B-B14F-4D97-AF65-F5344CB8AC3E}">
        <p14:creationId xmlns:p14="http://schemas.microsoft.com/office/powerpoint/2010/main" val="1599695151"/>
      </p:ext>
    </p:extLst>
  </p:cSld>
  <p:clrMapOvr>
    <a:masterClrMapping/>
  </p:clrMapOvr>
  <mc:AlternateContent xmlns:mc="http://schemas.openxmlformats.org/markup-compatibility/2006">
    <mc:Choice xmlns:p14="http://schemas.microsoft.com/office/powerpoint/2010/main" Requires="p14">
      <p:transition p14:dur="0" advTm="5897"/>
    </mc:Choice>
    <mc:Fallback>
      <p:transition advTm="5897"/>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4"/>
          </p:nvPr>
        </p:nvSpPr>
        <p:spPr/>
      </p:sp>
      <p:sp>
        <p:nvSpPr>
          <p:cNvPr id="2" name="Picture Placeholder 1"/>
          <p:cNvSpPr>
            <a:spLocks noGrp="1"/>
          </p:cNvSpPr>
          <p:nvPr>
            <p:ph type="pic" sz="quarter" idx="13"/>
          </p:nvPr>
        </p:nvSpPr>
        <p:spPr/>
      </p:sp>
      <p:sp>
        <p:nvSpPr>
          <p:cNvPr id="11" name="Text Placeholder 10"/>
          <p:cNvSpPr>
            <a:spLocks noGrp="1"/>
          </p:cNvSpPr>
          <p:nvPr>
            <p:ph type="body" sz="quarter" idx="12"/>
          </p:nvPr>
        </p:nvSpPr>
        <p:spPr/>
        <p:txBody>
          <a:bodyPr/>
          <a:lstStyle/>
          <a:p>
            <a:endParaRPr kumimoji="1" lang="ja-JP" altLang="en-US"/>
          </a:p>
        </p:txBody>
      </p:sp>
      <p:sp>
        <p:nvSpPr>
          <p:cNvPr id="10" name="Title 9"/>
          <p:cNvSpPr>
            <a:spLocks noGrp="1"/>
          </p:cNvSpPr>
          <p:nvPr>
            <p:ph type="title"/>
          </p:nvPr>
        </p:nvSpPr>
        <p:spPr/>
        <p:txBody>
          <a:bodyPr/>
          <a:lstStyle/>
          <a:p>
            <a:r>
              <a:rPr kumimoji="1" lang="en-US" altLang="ja-JP" dirty="0"/>
              <a:t>Our</a:t>
            </a:r>
            <a:br>
              <a:rPr kumimoji="1" lang="en-US" altLang="ja-JP" dirty="0"/>
            </a:br>
            <a:r>
              <a:rPr lang="en-US" altLang="ja-JP" dirty="0"/>
              <a:t>global</a:t>
            </a:r>
            <a:br>
              <a:rPr lang="en-US" altLang="ja-JP" dirty="0"/>
            </a:br>
            <a:r>
              <a:rPr lang="en-US" altLang="ja-JP" dirty="0"/>
              <a:t>activities</a:t>
            </a:r>
            <a:endParaRPr kumimoji="1" lang="ja-JP" altLang="en-US" dirty="0"/>
          </a:p>
        </p:txBody>
      </p:sp>
      <p:sp>
        <p:nvSpPr>
          <p:cNvPr id="14" name="Text Placeholder 13"/>
          <p:cNvSpPr>
            <a:spLocks noGrp="1"/>
          </p:cNvSpPr>
          <p:nvPr>
            <p:ph type="body" sz="quarter" idx="15"/>
          </p:nvPr>
        </p:nvSpPr>
        <p:spPr/>
        <p:txBody>
          <a:bodyPr/>
          <a:lstStyle/>
          <a:p>
            <a:r>
              <a:rPr lang="en-US" altLang="ja-JP" dirty="0" err="1"/>
              <a:t>Eius</a:t>
            </a:r>
            <a:r>
              <a:rPr lang="en-US" altLang="ja-JP" dirty="0"/>
              <a:t> error </a:t>
            </a:r>
            <a:r>
              <a:rPr lang="en-US" altLang="ja-JP" dirty="0" err="1"/>
              <a:t>suscipiantur</a:t>
            </a:r>
            <a:r>
              <a:rPr lang="en-US" altLang="ja-JP" dirty="0"/>
              <a:t> vim ne, </a:t>
            </a:r>
            <a:r>
              <a:rPr lang="en-US" altLang="ja-JP" dirty="0" err="1"/>
              <a:t>eum</a:t>
            </a:r>
            <a:r>
              <a:rPr lang="en-US" altLang="ja-JP" dirty="0"/>
              <a:t> </a:t>
            </a:r>
            <a:r>
              <a:rPr lang="en-US" altLang="ja-JP" dirty="0" err="1"/>
              <a:t>equidem</a:t>
            </a:r>
            <a:r>
              <a:rPr lang="en-US" altLang="ja-JP" dirty="0"/>
              <a:t> </a:t>
            </a:r>
            <a:r>
              <a:rPr lang="en-US" altLang="ja-JP" dirty="0" err="1"/>
              <a:t>sanctus</a:t>
            </a:r>
            <a:r>
              <a:rPr lang="en-US" altLang="ja-JP" dirty="0"/>
              <a:t> </a:t>
            </a:r>
            <a:r>
              <a:rPr lang="en-US" altLang="ja-JP" dirty="0" err="1"/>
              <a:t>utroque</a:t>
            </a:r>
            <a:r>
              <a:rPr lang="en-US" altLang="ja-JP" dirty="0"/>
              <a:t> an. Est et </a:t>
            </a:r>
            <a:r>
              <a:rPr lang="en-US" altLang="ja-JP" dirty="0" err="1"/>
              <a:t>dicam</a:t>
            </a:r>
            <a:r>
              <a:rPr lang="en-US" altLang="ja-JP" dirty="0"/>
              <a:t> </a:t>
            </a:r>
            <a:r>
              <a:rPr lang="en-US" altLang="ja-JP" dirty="0" err="1"/>
              <a:t>referrentur</a:t>
            </a:r>
            <a:r>
              <a:rPr lang="en-US" altLang="ja-JP" dirty="0"/>
              <a:t>. Eu </a:t>
            </a:r>
            <a:r>
              <a:rPr lang="en-US" altLang="ja-JP" dirty="0" err="1"/>
              <a:t>usu</a:t>
            </a:r>
            <a:r>
              <a:rPr lang="en-US" altLang="ja-JP" dirty="0"/>
              <a:t> </a:t>
            </a:r>
            <a:r>
              <a:rPr lang="en-US" altLang="ja-JP" dirty="0" err="1"/>
              <a:t>nibh</a:t>
            </a:r>
            <a:r>
              <a:rPr lang="en-US" altLang="ja-JP" dirty="0"/>
              <a:t> </a:t>
            </a:r>
            <a:r>
              <a:rPr lang="en-US" altLang="ja-JP" dirty="0" err="1"/>
              <a:t>laoreet</a:t>
            </a:r>
            <a:r>
              <a:rPr lang="en-US" altLang="ja-JP" dirty="0"/>
              <a:t> </a:t>
            </a:r>
            <a:r>
              <a:rPr lang="en-US" altLang="ja-JP" dirty="0" err="1"/>
              <a:t>vituperata</a:t>
            </a:r>
            <a:r>
              <a:rPr lang="en-US" altLang="ja-JP" dirty="0"/>
              <a:t>, has ad </a:t>
            </a:r>
            <a:r>
              <a:rPr lang="en-US" altLang="ja-JP" dirty="0" err="1"/>
              <a:t>soleat</a:t>
            </a:r>
            <a:r>
              <a:rPr lang="en-US" altLang="ja-JP" dirty="0"/>
              <a:t> </a:t>
            </a:r>
            <a:r>
              <a:rPr lang="en-US" altLang="ja-JP" dirty="0" err="1"/>
              <a:t>atomorum</a:t>
            </a:r>
            <a:r>
              <a:rPr lang="en-US" altLang="ja-JP" dirty="0"/>
              <a:t> </a:t>
            </a:r>
            <a:r>
              <a:rPr lang="en-US" altLang="ja-JP" dirty="0" err="1"/>
              <a:t>imperdiet</a:t>
            </a:r>
            <a:r>
              <a:rPr lang="en-US" altLang="ja-JP" dirty="0"/>
              <a:t>. </a:t>
            </a:r>
            <a:r>
              <a:rPr lang="en-US" altLang="ja-JP" dirty="0" err="1"/>
              <a:t>Vel</a:t>
            </a:r>
            <a:r>
              <a:rPr lang="en-US" altLang="ja-JP" dirty="0"/>
              <a:t> at </a:t>
            </a:r>
            <a:r>
              <a:rPr lang="en-US" altLang="ja-JP" dirty="0" err="1"/>
              <a:t>nisl</a:t>
            </a:r>
            <a:r>
              <a:rPr lang="en-US" altLang="ja-JP" dirty="0"/>
              <a:t> </a:t>
            </a:r>
            <a:r>
              <a:rPr lang="en-US" altLang="ja-JP" dirty="0" err="1"/>
              <a:t>tempor</a:t>
            </a:r>
            <a:r>
              <a:rPr lang="en-US" altLang="ja-JP" dirty="0"/>
              <a:t> </a:t>
            </a:r>
            <a:r>
              <a:rPr lang="en-US" altLang="ja-JP" dirty="0" err="1"/>
              <a:t>qualisque</a:t>
            </a:r>
            <a:r>
              <a:rPr lang="en-US" altLang="ja-JP" dirty="0"/>
              <a:t>. Ne </a:t>
            </a:r>
            <a:r>
              <a:rPr lang="en-US" altLang="ja-JP" dirty="0" err="1"/>
              <a:t>amet</a:t>
            </a:r>
            <a:r>
              <a:rPr lang="en-US" altLang="ja-JP" dirty="0"/>
              <a:t> </a:t>
            </a:r>
            <a:r>
              <a:rPr lang="en-US" altLang="ja-JP" dirty="0" err="1"/>
              <a:t>velit</a:t>
            </a:r>
            <a:r>
              <a:rPr lang="en-US" altLang="ja-JP" dirty="0"/>
              <a:t> </a:t>
            </a:r>
            <a:r>
              <a:rPr lang="en-US" altLang="ja-JP" dirty="0" err="1"/>
              <a:t>meliore</a:t>
            </a:r>
            <a:r>
              <a:rPr lang="en-US" altLang="ja-JP" dirty="0"/>
              <a:t> cum, </a:t>
            </a:r>
            <a:r>
              <a:rPr lang="en-US" altLang="ja-JP" dirty="0" err="1"/>
              <a:t>ei</a:t>
            </a:r>
            <a:r>
              <a:rPr lang="en-US" altLang="ja-JP" dirty="0"/>
              <a:t> </a:t>
            </a:r>
            <a:r>
              <a:rPr lang="en-US" altLang="ja-JP" dirty="0" err="1"/>
              <a:t>eum</a:t>
            </a:r>
            <a:r>
              <a:rPr lang="en-US" altLang="ja-JP" dirty="0"/>
              <a:t> </a:t>
            </a:r>
            <a:r>
              <a:rPr lang="en-US" altLang="ja-JP" dirty="0" err="1"/>
              <a:t>falli</a:t>
            </a:r>
            <a:r>
              <a:rPr lang="en-US" altLang="ja-JP" dirty="0"/>
              <a:t> </a:t>
            </a:r>
            <a:r>
              <a:rPr lang="en-US" altLang="ja-JP" dirty="0" err="1"/>
              <a:t>fierent</a:t>
            </a:r>
            <a:r>
              <a:rPr lang="en-US" altLang="ja-JP" dirty="0"/>
              <a:t>. </a:t>
            </a:r>
            <a:endParaRPr kumimoji="1" lang="ja-JP" altLang="en-US" dirty="0"/>
          </a:p>
        </p:txBody>
      </p:sp>
    </p:spTree>
    <p:extLst>
      <p:ext uri="{BB962C8B-B14F-4D97-AF65-F5344CB8AC3E}">
        <p14:creationId xmlns:p14="http://schemas.microsoft.com/office/powerpoint/2010/main" val="4162247071"/>
      </p:ext>
    </p:extLst>
  </p:cSld>
  <p:clrMapOvr>
    <a:masterClrMapping/>
  </p:clrMapOvr>
  <mc:AlternateContent xmlns:mc="http://schemas.openxmlformats.org/markup-compatibility/2006">
    <mc:Choice xmlns:p14="http://schemas.microsoft.com/office/powerpoint/2010/main" Requires="p14">
      <p:transition p14:dur="0" advTm="5227"/>
    </mc:Choice>
    <mc:Fallback>
      <p:transition advTm="5227"/>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Project details</a:t>
            </a:r>
            <a:endParaRPr kumimoji="1" lang="ja-JP" altLang="en-US" dirty="0"/>
          </a:p>
        </p:txBody>
      </p:sp>
      <p:sp>
        <p:nvSpPr>
          <p:cNvPr id="11" name="Text Placeholder 10"/>
          <p:cNvSpPr>
            <a:spLocks noGrp="1"/>
          </p:cNvSpPr>
          <p:nvPr>
            <p:ph type="body" sz="quarter" idx="16"/>
          </p:nvPr>
        </p:nvSpPr>
        <p:spPr/>
        <p:txBody>
          <a:bodyPr/>
          <a:lstStyle/>
          <a:p>
            <a:r>
              <a:rPr lang="en-US" altLang="ja-JP" dirty="0"/>
              <a:t>Sit in </a:t>
            </a:r>
            <a:r>
              <a:rPr lang="en-US" altLang="ja-JP" dirty="0" err="1"/>
              <a:t>timeam</a:t>
            </a:r>
            <a:r>
              <a:rPr lang="en-US" altLang="ja-JP" dirty="0"/>
              <a:t> </a:t>
            </a:r>
            <a:r>
              <a:rPr lang="en-US" altLang="ja-JP" dirty="0" err="1"/>
              <a:t>eruditi</a:t>
            </a:r>
            <a:r>
              <a:rPr lang="en-US" altLang="ja-JP" dirty="0"/>
              <a:t> </a:t>
            </a:r>
            <a:r>
              <a:rPr lang="en-US" altLang="ja-JP" dirty="0" err="1"/>
              <a:t>sententiae</a:t>
            </a:r>
            <a:r>
              <a:rPr lang="en-US" altLang="ja-JP" dirty="0"/>
              <a:t>, </a:t>
            </a:r>
            <a:r>
              <a:rPr lang="en-US" altLang="ja-JP" dirty="0" err="1"/>
              <a:t>eu</a:t>
            </a:r>
            <a:r>
              <a:rPr lang="en-US" altLang="ja-JP" dirty="0"/>
              <a:t> </a:t>
            </a:r>
            <a:r>
              <a:rPr lang="en-US" altLang="ja-JP" dirty="0" err="1"/>
              <a:t>nam</a:t>
            </a:r>
            <a:r>
              <a:rPr lang="en-US" altLang="ja-JP" dirty="0"/>
              <a:t> </a:t>
            </a:r>
            <a:r>
              <a:rPr lang="en-US" altLang="ja-JP" dirty="0" err="1"/>
              <a:t>vero</a:t>
            </a:r>
            <a:r>
              <a:rPr lang="en-US" altLang="ja-JP" dirty="0"/>
              <a:t> </a:t>
            </a:r>
            <a:r>
              <a:rPr lang="en-US" altLang="ja-JP" dirty="0" err="1"/>
              <a:t>ullum</a:t>
            </a:r>
            <a:r>
              <a:rPr lang="en-US" altLang="ja-JP" dirty="0"/>
              <a:t> </a:t>
            </a:r>
            <a:r>
              <a:rPr lang="en-US" altLang="ja-JP" dirty="0" err="1"/>
              <a:t>nostro</a:t>
            </a:r>
            <a:r>
              <a:rPr lang="en-US" altLang="ja-JP" dirty="0"/>
              <a:t>. </a:t>
            </a:r>
            <a:r>
              <a:rPr lang="en-US" altLang="ja-JP" dirty="0" err="1"/>
              <a:t>Assum</a:t>
            </a:r>
            <a:r>
              <a:rPr lang="en-US" altLang="ja-JP" dirty="0"/>
              <a:t> </a:t>
            </a:r>
            <a:r>
              <a:rPr lang="en-US" altLang="ja-JP" dirty="0" err="1"/>
              <a:t>ludus</a:t>
            </a:r>
            <a:r>
              <a:rPr lang="en-US" altLang="ja-JP" dirty="0"/>
              <a:t> </a:t>
            </a:r>
            <a:r>
              <a:rPr lang="en-US" altLang="ja-JP" dirty="0" err="1"/>
              <a:t>percipit</a:t>
            </a:r>
            <a:r>
              <a:rPr lang="en-US" altLang="ja-JP" dirty="0"/>
              <a:t> sed.</a:t>
            </a:r>
            <a:endParaRPr kumimoji="1" lang="ja-JP" altLang="en-US" dirty="0"/>
          </a:p>
        </p:txBody>
      </p:sp>
      <p:sp>
        <p:nvSpPr>
          <p:cNvPr id="8" name="Text Placeholder 7"/>
          <p:cNvSpPr>
            <a:spLocks noGrp="1"/>
          </p:cNvSpPr>
          <p:nvPr>
            <p:ph type="body" sz="quarter" idx="12"/>
          </p:nvPr>
        </p:nvSpPr>
        <p:spPr/>
        <p:txBody>
          <a:bodyPr/>
          <a:lstStyle/>
          <a:p>
            <a:r>
              <a:rPr lang="en-US" altLang="ja-JP" dirty="0" err="1"/>
              <a:t>Pri</a:t>
            </a:r>
            <a:r>
              <a:rPr lang="en-US" altLang="ja-JP" dirty="0"/>
              <a:t> </a:t>
            </a:r>
            <a:r>
              <a:rPr lang="en-US" altLang="ja-JP" dirty="0" err="1"/>
              <a:t>fabellas</a:t>
            </a:r>
            <a:r>
              <a:rPr lang="en-US" altLang="ja-JP" dirty="0"/>
              <a:t> </a:t>
            </a:r>
            <a:r>
              <a:rPr lang="en-US" altLang="ja-JP" dirty="0" err="1"/>
              <a:t>dissentiunt</a:t>
            </a:r>
            <a:r>
              <a:rPr lang="en-US" altLang="ja-JP" dirty="0"/>
              <a:t> et, </a:t>
            </a:r>
            <a:r>
              <a:rPr lang="en-US" altLang="ja-JP" dirty="0" err="1"/>
              <a:t>sententiae</a:t>
            </a:r>
            <a:r>
              <a:rPr lang="en-US" altLang="ja-JP" dirty="0"/>
              <a:t> </a:t>
            </a:r>
            <a:r>
              <a:rPr lang="en-US" altLang="ja-JP" dirty="0" err="1"/>
              <a:t>definiebas</a:t>
            </a:r>
            <a:r>
              <a:rPr lang="en-US" altLang="ja-JP" dirty="0"/>
              <a:t> </a:t>
            </a:r>
            <a:r>
              <a:rPr lang="en-US" altLang="ja-JP" dirty="0" err="1"/>
              <a:t>sed</a:t>
            </a:r>
            <a:r>
              <a:rPr lang="en-US" altLang="ja-JP" dirty="0"/>
              <a:t> </a:t>
            </a:r>
            <a:r>
              <a:rPr lang="en-US" altLang="ja-JP" dirty="0" err="1"/>
              <a:t>ei</a:t>
            </a:r>
            <a:r>
              <a:rPr lang="en-US" altLang="ja-JP" dirty="0"/>
              <a:t>, </a:t>
            </a:r>
            <a:r>
              <a:rPr lang="en-US" altLang="ja-JP" dirty="0" err="1"/>
              <a:t>te</a:t>
            </a:r>
            <a:r>
              <a:rPr lang="en-US" altLang="ja-JP" dirty="0"/>
              <a:t> </a:t>
            </a:r>
            <a:r>
              <a:rPr lang="en-US" altLang="ja-JP" dirty="0" err="1"/>
              <a:t>vix</a:t>
            </a:r>
            <a:r>
              <a:rPr lang="en-US" altLang="ja-JP" dirty="0"/>
              <a:t> </a:t>
            </a:r>
            <a:r>
              <a:rPr lang="en-US" altLang="ja-JP" dirty="0" err="1"/>
              <a:t>recusabo</a:t>
            </a:r>
            <a:r>
              <a:rPr lang="en-US" altLang="ja-JP" dirty="0"/>
              <a:t> </a:t>
            </a:r>
            <a:r>
              <a:rPr lang="en-US" altLang="ja-JP" dirty="0" err="1"/>
              <a:t>imperdiet</a:t>
            </a:r>
            <a:r>
              <a:rPr lang="en-US" altLang="ja-JP" dirty="0"/>
              <a:t> </a:t>
            </a:r>
            <a:r>
              <a:rPr lang="en-US" altLang="ja-JP" dirty="0" err="1"/>
              <a:t>contentiones</a:t>
            </a:r>
            <a:r>
              <a:rPr lang="en-US" altLang="ja-JP" dirty="0"/>
              <a:t>. </a:t>
            </a:r>
            <a:r>
              <a:rPr lang="en-US" altLang="ja-JP" dirty="0" err="1"/>
              <a:t>Postea</a:t>
            </a:r>
            <a:r>
              <a:rPr lang="en-US" altLang="ja-JP" dirty="0"/>
              <a:t> </a:t>
            </a:r>
            <a:r>
              <a:rPr lang="en-US" altLang="ja-JP" dirty="0" err="1"/>
              <a:t>putent</a:t>
            </a:r>
            <a:r>
              <a:rPr lang="en-US" altLang="ja-JP" dirty="0"/>
              <a:t> </a:t>
            </a:r>
            <a:r>
              <a:rPr lang="en-US" altLang="ja-JP" dirty="0" err="1"/>
              <a:t>consulatu</a:t>
            </a:r>
            <a:r>
              <a:rPr lang="en-US" altLang="ja-JP" dirty="0"/>
              <a:t> qui </a:t>
            </a:r>
            <a:r>
              <a:rPr lang="en-US" altLang="ja-JP" dirty="0" err="1"/>
              <a:t>ei</a:t>
            </a:r>
            <a:r>
              <a:rPr lang="en-US" altLang="ja-JP" dirty="0"/>
              <a:t>.</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a:t>Project 01</a:t>
            </a:r>
            <a:endParaRPr kumimoji="1" lang="ja-JP" altLang="en-US" dirty="0"/>
          </a:p>
        </p:txBody>
      </p:sp>
      <p:sp>
        <p:nvSpPr>
          <p:cNvPr id="13" name="Text Placeholder 12"/>
          <p:cNvSpPr>
            <a:spLocks noGrp="1"/>
          </p:cNvSpPr>
          <p:nvPr>
            <p:ph type="body" sz="quarter" idx="18"/>
          </p:nvPr>
        </p:nvSpPr>
        <p:spPr/>
        <p:txBody>
          <a:bodyPr/>
          <a:lstStyle/>
          <a:p>
            <a:r>
              <a:rPr lang="en-US" altLang="ja-JP" dirty="0"/>
              <a:t>Et consul oblique </a:t>
            </a:r>
            <a:r>
              <a:rPr lang="en-US" altLang="ja-JP" dirty="0" err="1"/>
              <a:t>urbanitas</a:t>
            </a:r>
            <a:r>
              <a:rPr lang="en-US" altLang="ja-JP" dirty="0"/>
              <a:t> pro, </a:t>
            </a:r>
            <a:r>
              <a:rPr lang="en-US" altLang="ja-JP" dirty="0" err="1"/>
              <a:t>mea</a:t>
            </a:r>
            <a:r>
              <a:rPr lang="en-US" altLang="ja-JP" dirty="0"/>
              <a:t> an ipsum </a:t>
            </a:r>
            <a:r>
              <a:rPr lang="en-US" altLang="ja-JP" dirty="0" err="1"/>
              <a:t>dicam</a:t>
            </a:r>
            <a:r>
              <a:rPr lang="en-US" altLang="ja-JP" dirty="0"/>
              <a:t> </a:t>
            </a:r>
            <a:r>
              <a:rPr lang="en-US" altLang="ja-JP" dirty="0" err="1"/>
              <a:t>verear</a:t>
            </a:r>
            <a:r>
              <a:rPr lang="en-US" altLang="ja-JP" dirty="0"/>
              <a:t>, </a:t>
            </a:r>
            <a:r>
              <a:rPr lang="en-US" altLang="ja-JP" dirty="0" err="1"/>
              <a:t>ea</a:t>
            </a:r>
            <a:r>
              <a:rPr lang="en-US" altLang="ja-JP" dirty="0"/>
              <a:t> </a:t>
            </a:r>
            <a:r>
              <a:rPr lang="en-US" altLang="ja-JP" dirty="0" err="1"/>
              <a:t>usu</a:t>
            </a:r>
            <a:r>
              <a:rPr lang="en-US" altLang="ja-JP" dirty="0"/>
              <a:t> </a:t>
            </a:r>
            <a:r>
              <a:rPr lang="en-US" altLang="ja-JP" dirty="0" err="1"/>
              <a:t>ullum</a:t>
            </a:r>
            <a:r>
              <a:rPr lang="en-US" altLang="ja-JP" dirty="0"/>
              <a:t> </a:t>
            </a:r>
            <a:r>
              <a:rPr lang="en-US" altLang="ja-JP" dirty="0" err="1"/>
              <a:t>elitr</a:t>
            </a:r>
            <a:r>
              <a:rPr lang="en-US" altLang="ja-JP" dirty="0"/>
              <a:t>. Ne </a:t>
            </a:r>
            <a:r>
              <a:rPr lang="en-US" altLang="ja-JP" dirty="0" err="1"/>
              <a:t>affert</a:t>
            </a:r>
            <a:r>
              <a:rPr lang="en-US" altLang="ja-JP" dirty="0"/>
              <a:t> </a:t>
            </a:r>
            <a:r>
              <a:rPr lang="en-US" altLang="ja-JP" dirty="0" err="1"/>
              <a:t>salutandi</a:t>
            </a:r>
            <a:r>
              <a:rPr lang="en-US" altLang="ja-JP" dirty="0"/>
              <a:t> </a:t>
            </a:r>
            <a:r>
              <a:rPr lang="en-US" altLang="ja-JP" dirty="0" err="1"/>
              <a:t>eam</a:t>
            </a:r>
            <a:r>
              <a:rPr lang="en-US" altLang="ja-JP" dirty="0"/>
              <a:t>. Mei </a:t>
            </a:r>
            <a:r>
              <a:rPr lang="en-US" altLang="ja-JP" dirty="0" err="1"/>
              <a:t>verear</a:t>
            </a:r>
            <a:r>
              <a:rPr lang="en-US" altLang="ja-JP" dirty="0"/>
              <a:t> </a:t>
            </a:r>
            <a:r>
              <a:rPr lang="en-US" altLang="ja-JP" dirty="0" err="1"/>
              <a:t>torquatos</a:t>
            </a:r>
            <a:r>
              <a:rPr lang="en-US" altLang="ja-JP" dirty="0"/>
              <a:t> </a:t>
            </a:r>
            <a:r>
              <a:rPr lang="en-US" altLang="ja-JP" dirty="0" err="1"/>
              <a:t>ut.</a:t>
            </a:r>
            <a:endParaRPr kumimoji="1" lang="ja-JP" altLang="en-US" dirty="0"/>
          </a:p>
        </p:txBody>
      </p:sp>
      <p:sp>
        <p:nvSpPr>
          <p:cNvPr id="14" name="Text Placeholder 13"/>
          <p:cNvSpPr>
            <a:spLocks noGrp="1"/>
          </p:cNvSpPr>
          <p:nvPr>
            <p:ph type="body" sz="quarter" idx="19"/>
          </p:nvPr>
        </p:nvSpPr>
        <p:spPr/>
        <p:txBody>
          <a:bodyPr/>
          <a:lstStyle/>
          <a:p>
            <a:r>
              <a:rPr lang="en-US" altLang="ja-JP" dirty="0"/>
              <a:t>Project 02</a:t>
            </a:r>
            <a:endParaRPr lang="ja-JP" altLang="en-US" dirty="0"/>
          </a:p>
        </p:txBody>
      </p:sp>
      <p:sp>
        <p:nvSpPr>
          <p:cNvPr id="16" name="Text Placeholder 15"/>
          <p:cNvSpPr>
            <a:spLocks noGrp="1"/>
          </p:cNvSpPr>
          <p:nvPr>
            <p:ph type="body" sz="quarter" idx="21"/>
          </p:nvPr>
        </p:nvSpPr>
        <p:spPr/>
        <p:txBody>
          <a:bodyPr/>
          <a:lstStyle/>
          <a:p>
            <a:r>
              <a:rPr lang="en-US" altLang="ja-JP" dirty="0" err="1"/>
              <a:t>Assum</a:t>
            </a:r>
            <a:r>
              <a:rPr lang="en-US" altLang="ja-JP" dirty="0"/>
              <a:t> </a:t>
            </a:r>
            <a:r>
              <a:rPr lang="en-US" altLang="ja-JP" dirty="0" err="1"/>
              <a:t>equidem</a:t>
            </a:r>
            <a:r>
              <a:rPr lang="en-US" altLang="ja-JP" dirty="0"/>
              <a:t> an </a:t>
            </a:r>
            <a:r>
              <a:rPr lang="en-US" altLang="ja-JP" dirty="0" err="1"/>
              <a:t>eum</a:t>
            </a:r>
            <a:r>
              <a:rPr lang="en-US" altLang="ja-JP" dirty="0"/>
              <a:t>. </a:t>
            </a:r>
            <a:r>
              <a:rPr lang="en-US" altLang="ja-JP" dirty="0" err="1"/>
              <a:t>Mea</a:t>
            </a:r>
            <a:r>
              <a:rPr lang="en-US" altLang="ja-JP" dirty="0"/>
              <a:t> ad oblique </a:t>
            </a:r>
            <a:r>
              <a:rPr lang="en-US" altLang="ja-JP" dirty="0" err="1"/>
              <a:t>blandit</a:t>
            </a:r>
            <a:r>
              <a:rPr lang="en-US" altLang="ja-JP" dirty="0"/>
              <a:t>. At magna </a:t>
            </a:r>
            <a:r>
              <a:rPr lang="en-US" altLang="ja-JP" dirty="0" err="1"/>
              <a:t>falli</a:t>
            </a:r>
            <a:r>
              <a:rPr lang="en-US" altLang="ja-JP" dirty="0"/>
              <a:t> </a:t>
            </a:r>
            <a:r>
              <a:rPr lang="en-US" altLang="ja-JP" dirty="0" err="1"/>
              <a:t>tollit</a:t>
            </a:r>
            <a:r>
              <a:rPr lang="en-US" altLang="ja-JP" dirty="0"/>
              <a:t> </a:t>
            </a:r>
            <a:r>
              <a:rPr lang="en-US" altLang="ja-JP" dirty="0" err="1"/>
              <a:t>eos</a:t>
            </a:r>
            <a:r>
              <a:rPr lang="en-US" altLang="ja-JP" dirty="0"/>
              <a:t>. </a:t>
            </a:r>
            <a:r>
              <a:rPr lang="en-US" altLang="ja-JP" dirty="0" err="1"/>
              <a:t>Te</a:t>
            </a:r>
            <a:r>
              <a:rPr lang="en-US" altLang="ja-JP" dirty="0"/>
              <a:t> </a:t>
            </a:r>
            <a:r>
              <a:rPr lang="en-US" altLang="ja-JP" dirty="0" err="1"/>
              <a:t>sed</a:t>
            </a:r>
            <a:r>
              <a:rPr lang="en-US" altLang="ja-JP" dirty="0"/>
              <a:t> </a:t>
            </a:r>
            <a:r>
              <a:rPr lang="en-US" altLang="ja-JP" dirty="0" err="1"/>
              <a:t>atqui</a:t>
            </a:r>
            <a:r>
              <a:rPr lang="en-US" altLang="ja-JP" dirty="0"/>
              <a:t> </a:t>
            </a:r>
            <a:r>
              <a:rPr lang="en-US" altLang="ja-JP" dirty="0" err="1"/>
              <a:t>appellantur</a:t>
            </a:r>
            <a:r>
              <a:rPr lang="en-US" altLang="ja-JP" dirty="0"/>
              <a:t>, </a:t>
            </a:r>
            <a:r>
              <a:rPr lang="en-US" altLang="ja-JP" dirty="0" err="1"/>
              <a:t>ei</a:t>
            </a:r>
            <a:r>
              <a:rPr lang="en-US" altLang="ja-JP" dirty="0"/>
              <a:t> </a:t>
            </a:r>
            <a:r>
              <a:rPr lang="en-US" altLang="ja-JP" dirty="0" err="1"/>
              <a:t>nominavi</a:t>
            </a:r>
            <a:r>
              <a:rPr lang="en-US" altLang="ja-JP" dirty="0"/>
              <a:t> </a:t>
            </a:r>
            <a:r>
              <a:rPr lang="en-US" altLang="ja-JP" dirty="0" err="1"/>
              <a:t>detraxit</a:t>
            </a:r>
            <a:r>
              <a:rPr lang="en-US" altLang="ja-JP" dirty="0"/>
              <a:t> his.</a:t>
            </a:r>
            <a:endParaRPr kumimoji="1" lang="ja-JP" altLang="en-US" dirty="0"/>
          </a:p>
        </p:txBody>
      </p:sp>
      <p:sp>
        <p:nvSpPr>
          <p:cNvPr id="17" name="Text Placeholder 16"/>
          <p:cNvSpPr>
            <a:spLocks noGrp="1"/>
          </p:cNvSpPr>
          <p:nvPr>
            <p:ph type="body" sz="quarter" idx="22"/>
          </p:nvPr>
        </p:nvSpPr>
        <p:spPr/>
        <p:txBody>
          <a:bodyPr/>
          <a:lstStyle/>
          <a:p>
            <a:r>
              <a:rPr lang="en-US" altLang="ja-JP" dirty="0"/>
              <a:t>Project 03</a:t>
            </a:r>
            <a:endParaRPr lang="ja-JP" altLang="en-US" dirty="0"/>
          </a:p>
        </p:txBody>
      </p:sp>
      <p:sp>
        <p:nvSpPr>
          <p:cNvPr id="19" name="Text Placeholder 18"/>
          <p:cNvSpPr>
            <a:spLocks noGrp="1"/>
          </p:cNvSpPr>
          <p:nvPr>
            <p:ph type="body" sz="quarter" idx="24"/>
          </p:nvPr>
        </p:nvSpPr>
        <p:spPr/>
        <p:txBody>
          <a:bodyPr/>
          <a:lstStyle/>
          <a:p>
            <a:r>
              <a:rPr lang="en-US" altLang="ja-JP" dirty="0"/>
              <a:t>Alia </a:t>
            </a:r>
            <a:r>
              <a:rPr lang="en-US" altLang="ja-JP" dirty="0" err="1"/>
              <a:t>consetetur</a:t>
            </a:r>
            <a:r>
              <a:rPr lang="en-US" altLang="ja-JP" dirty="0"/>
              <a:t> </a:t>
            </a:r>
            <a:r>
              <a:rPr lang="en-US" altLang="ja-JP" dirty="0" err="1"/>
              <a:t>ei</a:t>
            </a:r>
            <a:r>
              <a:rPr lang="en-US" altLang="ja-JP" dirty="0"/>
              <a:t> </a:t>
            </a:r>
            <a:r>
              <a:rPr lang="en-US" altLang="ja-JP" dirty="0" err="1"/>
              <a:t>nec</a:t>
            </a:r>
            <a:r>
              <a:rPr lang="en-US" altLang="ja-JP" dirty="0"/>
              <a:t>. Et </a:t>
            </a:r>
            <a:r>
              <a:rPr lang="en-US" altLang="ja-JP" dirty="0" err="1"/>
              <a:t>veniam</a:t>
            </a:r>
            <a:r>
              <a:rPr lang="en-US" altLang="ja-JP" dirty="0"/>
              <a:t> </a:t>
            </a:r>
            <a:r>
              <a:rPr lang="en-US" altLang="ja-JP" dirty="0" err="1"/>
              <a:t>admodum</a:t>
            </a:r>
            <a:r>
              <a:rPr lang="en-US" altLang="ja-JP" dirty="0"/>
              <a:t> </a:t>
            </a:r>
            <a:r>
              <a:rPr lang="en-US" altLang="ja-JP" dirty="0" err="1"/>
              <a:t>adipiscing</a:t>
            </a:r>
            <a:r>
              <a:rPr lang="en-US" altLang="ja-JP" dirty="0"/>
              <a:t> quo, vitae minimum </a:t>
            </a:r>
            <a:r>
              <a:rPr lang="en-US" altLang="ja-JP" dirty="0" err="1"/>
              <a:t>ea</a:t>
            </a:r>
            <a:r>
              <a:rPr lang="en-US" altLang="ja-JP" dirty="0"/>
              <a:t> per, </a:t>
            </a:r>
            <a:r>
              <a:rPr lang="en-US" altLang="ja-JP" dirty="0" err="1"/>
              <a:t>epicuri</a:t>
            </a:r>
            <a:r>
              <a:rPr lang="en-US" altLang="ja-JP" dirty="0"/>
              <a:t> </a:t>
            </a:r>
            <a:r>
              <a:rPr lang="en-US" altLang="ja-JP" dirty="0" err="1"/>
              <a:t>ponderum</a:t>
            </a:r>
            <a:r>
              <a:rPr lang="en-US" altLang="ja-JP" dirty="0"/>
              <a:t> </a:t>
            </a:r>
            <a:r>
              <a:rPr lang="en-US" altLang="ja-JP" dirty="0" err="1"/>
              <a:t>eos</a:t>
            </a:r>
            <a:r>
              <a:rPr lang="en-US" altLang="ja-JP" dirty="0"/>
              <a:t> an.</a:t>
            </a:r>
            <a:endParaRPr kumimoji="1" lang="ja-JP" altLang="en-US" dirty="0"/>
          </a:p>
        </p:txBody>
      </p:sp>
      <p:sp>
        <p:nvSpPr>
          <p:cNvPr id="20" name="Text Placeholder 19"/>
          <p:cNvSpPr>
            <a:spLocks noGrp="1"/>
          </p:cNvSpPr>
          <p:nvPr>
            <p:ph type="body" sz="quarter" idx="25"/>
          </p:nvPr>
        </p:nvSpPr>
        <p:spPr/>
        <p:txBody>
          <a:bodyPr/>
          <a:lstStyle/>
          <a:p>
            <a:r>
              <a:rPr lang="en-US" altLang="ja-JP" dirty="0"/>
              <a:t>Project 04</a:t>
            </a:r>
            <a:endParaRPr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49</a:t>
            </a:fld>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7"/>
          </p:nvPr>
        </p:nvSpPr>
        <p:spPr/>
      </p:sp>
      <p:sp>
        <p:nvSpPr>
          <p:cNvPr id="6" name="Picture Placeholder 5"/>
          <p:cNvSpPr>
            <a:spLocks noGrp="1"/>
          </p:cNvSpPr>
          <p:nvPr>
            <p:ph type="pic" sz="quarter" idx="23"/>
          </p:nvPr>
        </p:nvSpPr>
        <p:spPr/>
      </p:sp>
      <p:sp>
        <p:nvSpPr>
          <p:cNvPr id="10" name="Picture Placeholder 9"/>
          <p:cNvSpPr>
            <a:spLocks noGrp="1"/>
          </p:cNvSpPr>
          <p:nvPr>
            <p:ph type="pic" sz="quarter" idx="20"/>
          </p:nvPr>
        </p:nvSpPr>
        <p:spPr/>
      </p:sp>
    </p:spTree>
    <p:extLst>
      <p:ext uri="{BB962C8B-B14F-4D97-AF65-F5344CB8AC3E}">
        <p14:creationId xmlns:p14="http://schemas.microsoft.com/office/powerpoint/2010/main" val="390396090"/>
      </p:ext>
    </p:extLst>
  </p:cSld>
  <p:clrMapOvr>
    <a:masterClrMapping/>
  </p:clrMapOvr>
  <mc:AlternateContent xmlns:mc="http://schemas.openxmlformats.org/markup-compatibility/2006">
    <mc:Choice xmlns:p14="http://schemas.microsoft.com/office/powerpoint/2010/main" Requires="p14">
      <p:transition p14:dur="0" advTm="10961"/>
    </mc:Choice>
    <mc:Fallback>
      <p:transition advTm="109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altLang="ja-JP" dirty="0"/>
              <a:t>Before starting</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a:t>
            </a:fld>
            <a:endParaRPr kumimoji="1" lang="ja-JP" altLang="en-US" dirty="0"/>
          </a:p>
        </p:txBody>
      </p:sp>
      <p:sp>
        <p:nvSpPr>
          <p:cNvPr id="26" name="Text Placeholder 25"/>
          <p:cNvSpPr>
            <a:spLocks noGrp="1"/>
          </p:cNvSpPr>
          <p:nvPr>
            <p:ph type="body" sz="quarter" idx="12"/>
          </p:nvPr>
        </p:nvSpPr>
        <p:spPr/>
        <p:txBody>
          <a:bodyPr/>
          <a:lstStyle/>
          <a:p>
            <a:r>
              <a:rPr lang="en-US" altLang="ja-JP" dirty="0"/>
              <a:t>No </a:t>
            </a:r>
            <a:r>
              <a:rPr lang="en-US" altLang="ja-JP" dirty="0" err="1"/>
              <a:t>ridens</a:t>
            </a:r>
            <a:r>
              <a:rPr lang="en-US" altLang="ja-JP" dirty="0"/>
              <a:t> </a:t>
            </a:r>
            <a:r>
              <a:rPr lang="en-US" altLang="ja-JP" dirty="0" err="1"/>
              <a:t>epicurei</a:t>
            </a:r>
            <a:r>
              <a:rPr lang="en-US" altLang="ja-JP" dirty="0"/>
              <a:t> </a:t>
            </a:r>
            <a:r>
              <a:rPr lang="en-US" altLang="ja-JP" dirty="0" err="1"/>
              <a:t>mea</a:t>
            </a:r>
            <a:r>
              <a:rPr lang="en-US" altLang="ja-JP" dirty="0"/>
              <a:t>, </a:t>
            </a:r>
            <a:r>
              <a:rPr lang="en-US" altLang="ja-JP" dirty="0" err="1"/>
              <a:t>ius</a:t>
            </a:r>
            <a:r>
              <a:rPr lang="en-US" altLang="ja-JP" dirty="0"/>
              <a:t> </a:t>
            </a:r>
            <a:r>
              <a:rPr lang="en-US" altLang="ja-JP" dirty="0" err="1"/>
              <a:t>te</a:t>
            </a:r>
            <a:r>
              <a:rPr lang="en-US" altLang="ja-JP" dirty="0"/>
              <a:t> </a:t>
            </a:r>
            <a:r>
              <a:rPr lang="en-US" altLang="ja-JP" dirty="0" err="1"/>
              <a:t>diam</a:t>
            </a:r>
            <a:r>
              <a:rPr lang="en-US" altLang="ja-JP" dirty="0"/>
              <a:t> </a:t>
            </a:r>
            <a:r>
              <a:rPr lang="en-US" altLang="ja-JP" dirty="0" err="1"/>
              <a:t>accusamus</a:t>
            </a:r>
            <a:r>
              <a:rPr lang="en-US" altLang="ja-JP" dirty="0"/>
              <a:t>. Id sea </a:t>
            </a:r>
            <a:r>
              <a:rPr lang="en-US" altLang="ja-JP" dirty="0" err="1"/>
              <a:t>wisi</a:t>
            </a:r>
            <a:r>
              <a:rPr lang="en-US" altLang="ja-JP" dirty="0"/>
              <a:t> error, </a:t>
            </a:r>
            <a:r>
              <a:rPr lang="en-US" altLang="ja-JP" dirty="0" err="1"/>
              <a:t>mea</a:t>
            </a:r>
            <a:r>
              <a:rPr lang="en-US" altLang="ja-JP" dirty="0"/>
              <a:t> et perfecto </a:t>
            </a:r>
            <a:r>
              <a:rPr lang="en-US" altLang="ja-JP" dirty="0" err="1"/>
              <a:t>invenire</a:t>
            </a:r>
            <a:r>
              <a:rPr lang="en-US" altLang="ja-JP" dirty="0"/>
              <a:t>, </a:t>
            </a:r>
            <a:r>
              <a:rPr lang="en-US" altLang="ja-JP" dirty="0" err="1"/>
              <a:t>vel</a:t>
            </a:r>
            <a:r>
              <a:rPr lang="en-US" altLang="ja-JP" dirty="0"/>
              <a:t> an </a:t>
            </a:r>
            <a:r>
              <a:rPr lang="en-US" altLang="ja-JP" dirty="0" err="1"/>
              <a:t>forensibus</a:t>
            </a:r>
            <a:r>
              <a:rPr lang="en-US" altLang="ja-JP" dirty="0"/>
              <a:t> </a:t>
            </a:r>
            <a:r>
              <a:rPr lang="en-US" altLang="ja-JP" dirty="0" err="1"/>
              <a:t>vituperata</a:t>
            </a:r>
            <a:r>
              <a:rPr lang="en-US" altLang="ja-JP" dirty="0"/>
              <a:t>. </a:t>
            </a:r>
          </a:p>
          <a:p>
            <a:r>
              <a:rPr lang="en-US" altLang="ja-JP" dirty="0"/>
              <a:t>Est </a:t>
            </a:r>
            <a:r>
              <a:rPr lang="en-US" altLang="ja-JP" dirty="0" err="1"/>
              <a:t>vidit</a:t>
            </a:r>
            <a:r>
              <a:rPr lang="en-US" altLang="ja-JP" dirty="0"/>
              <a:t> </a:t>
            </a:r>
            <a:r>
              <a:rPr lang="en-US" altLang="ja-JP" dirty="0" err="1"/>
              <a:t>legimus</a:t>
            </a:r>
            <a:r>
              <a:rPr lang="en-US" altLang="ja-JP" dirty="0"/>
              <a:t> commune id. </a:t>
            </a:r>
            <a:r>
              <a:rPr lang="en-US" altLang="ja-JP" dirty="0" err="1"/>
              <a:t>Ut</a:t>
            </a:r>
            <a:r>
              <a:rPr lang="en-US" altLang="ja-JP" dirty="0"/>
              <a:t> </a:t>
            </a:r>
            <a:r>
              <a:rPr lang="en-US" altLang="ja-JP" dirty="0" err="1"/>
              <a:t>mei</a:t>
            </a:r>
            <a:r>
              <a:rPr lang="en-US" altLang="ja-JP" dirty="0"/>
              <a:t> </a:t>
            </a:r>
            <a:r>
              <a:rPr lang="en-US" altLang="ja-JP" dirty="0" err="1"/>
              <a:t>nemore</a:t>
            </a:r>
            <a:r>
              <a:rPr lang="en-US" altLang="ja-JP" dirty="0"/>
              <a:t> </a:t>
            </a:r>
            <a:r>
              <a:rPr lang="en-US" altLang="ja-JP" dirty="0" err="1"/>
              <a:t>omnesque</a:t>
            </a:r>
            <a:r>
              <a:rPr lang="en-US" altLang="ja-JP" dirty="0"/>
              <a:t>. Mundi </a:t>
            </a:r>
            <a:r>
              <a:rPr lang="en-US" altLang="ja-JP" dirty="0" err="1"/>
              <a:t>saperet</a:t>
            </a:r>
            <a:r>
              <a:rPr lang="en-US" altLang="ja-JP" dirty="0"/>
              <a:t> </a:t>
            </a:r>
            <a:r>
              <a:rPr lang="en-US" altLang="ja-JP" dirty="0" err="1"/>
              <a:t>legendos</a:t>
            </a:r>
            <a:r>
              <a:rPr lang="en-US" altLang="ja-JP" dirty="0"/>
              <a:t> </a:t>
            </a:r>
            <a:r>
              <a:rPr lang="en-US" altLang="ja-JP" dirty="0" err="1"/>
              <a:t>mel</a:t>
            </a:r>
            <a:r>
              <a:rPr lang="en-US" altLang="ja-JP" dirty="0"/>
              <a:t> an. Sea </a:t>
            </a:r>
            <a:r>
              <a:rPr lang="en-US" altLang="ja-JP" dirty="0" err="1"/>
              <a:t>melius</a:t>
            </a:r>
            <a:r>
              <a:rPr lang="en-US" altLang="ja-JP" dirty="0"/>
              <a:t> </a:t>
            </a:r>
            <a:r>
              <a:rPr lang="en-US" altLang="ja-JP" dirty="0" err="1"/>
              <a:t>utamur</a:t>
            </a:r>
            <a:r>
              <a:rPr lang="en-US" altLang="ja-JP" dirty="0"/>
              <a:t> </a:t>
            </a:r>
            <a:r>
              <a:rPr lang="en-US" altLang="ja-JP" dirty="0" err="1"/>
              <a:t>moderatius</a:t>
            </a:r>
            <a:r>
              <a:rPr lang="en-US" altLang="ja-JP" dirty="0"/>
              <a:t> </a:t>
            </a:r>
            <a:r>
              <a:rPr lang="en-US" altLang="ja-JP" dirty="0" err="1"/>
              <a:t>te</a:t>
            </a:r>
            <a:r>
              <a:rPr lang="en-US" altLang="ja-JP" dirty="0"/>
              <a:t>, ex vim </a:t>
            </a:r>
            <a:r>
              <a:rPr lang="en-US" altLang="ja-JP" dirty="0" err="1"/>
              <a:t>tacimates</a:t>
            </a:r>
            <a:r>
              <a:rPr lang="en-US" altLang="ja-JP" dirty="0"/>
              <a:t> </a:t>
            </a:r>
            <a:r>
              <a:rPr lang="en-US" altLang="ja-JP" dirty="0" err="1"/>
              <a:t>adversarium</a:t>
            </a:r>
            <a:r>
              <a:rPr lang="en-US" altLang="ja-JP" dirty="0"/>
              <a:t>.</a:t>
            </a:r>
            <a:endParaRPr kumimoji="1" lang="ja-JP" altLang="en-US" dirty="0"/>
          </a:p>
        </p:txBody>
      </p:sp>
    </p:spTree>
    <p:extLst>
      <p:ext uri="{BB962C8B-B14F-4D97-AF65-F5344CB8AC3E}">
        <p14:creationId xmlns:p14="http://schemas.microsoft.com/office/powerpoint/2010/main" val="3462816468"/>
      </p:ext>
    </p:extLst>
  </p:cSld>
  <p:clrMapOvr>
    <a:masterClrMapping/>
  </p:clrMapOvr>
  <mc:AlternateContent xmlns:mc="http://schemas.openxmlformats.org/markup-compatibility/2006">
    <mc:Choice xmlns:p14="http://schemas.microsoft.com/office/powerpoint/2010/main" Requires="p14">
      <p:transition p14:dur="0" advTm="4050"/>
    </mc:Choice>
    <mc:Fallback>
      <p:transition advTm="405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50</a:t>
            </a:fld>
            <a:endParaRPr kumimoji="1" lang="ja-JP" altLang="en-US" dirty="0"/>
          </a:p>
        </p:txBody>
      </p:sp>
      <p:sp>
        <p:nvSpPr>
          <p:cNvPr id="12" name="Title 11"/>
          <p:cNvSpPr>
            <a:spLocks noGrp="1"/>
          </p:cNvSpPr>
          <p:nvPr>
            <p:ph type="title"/>
          </p:nvPr>
        </p:nvSpPr>
        <p:spPr/>
        <p:txBody>
          <a:bodyPr/>
          <a:lstStyle/>
          <a:p>
            <a:r>
              <a:rPr kumimoji="1" lang="en-US" altLang="ja-JP" dirty="0"/>
              <a:t>Our</a:t>
            </a:r>
            <a:br>
              <a:rPr kumimoji="1" lang="en-US" altLang="ja-JP" dirty="0"/>
            </a:br>
            <a:r>
              <a:rPr lang="en-US" altLang="ja-JP" dirty="0"/>
              <a:t>popular</a:t>
            </a:r>
            <a:br>
              <a:rPr lang="en-US" altLang="ja-JP" dirty="0"/>
            </a:br>
            <a:r>
              <a:rPr lang="en-US" altLang="ja-JP" dirty="0"/>
              <a:t>projects</a:t>
            </a:r>
            <a:endParaRPr kumimoji="1" lang="ja-JP" altLang="en-US" dirty="0"/>
          </a:p>
        </p:txBody>
      </p:sp>
      <p:sp>
        <p:nvSpPr>
          <p:cNvPr id="13" name="Text Placeholder 12"/>
          <p:cNvSpPr>
            <a:spLocks noGrp="1"/>
          </p:cNvSpPr>
          <p:nvPr>
            <p:ph type="body" sz="quarter" idx="12"/>
          </p:nvPr>
        </p:nvSpPr>
        <p:spPr/>
        <p:txBody>
          <a:bodyPr/>
          <a:lstStyle/>
          <a:p>
            <a:r>
              <a:rPr lang="pt-BR" altLang="ja-JP" dirty="0"/>
              <a:t>Pri moderatius argumentum adversarium ex. Purto option voluptatibus cu nam, omnis sonet abhorreant has an. Impedit indoctum instructior ei pri. Vix elit clita populo ea, ad cum commodo conclusionemque, mea alterum contentiones ad. Ut per laudem senserit, sit integre dignissim definitionem et. Oratio maiorum qui ex, ut minim percipit mei, case mucius mnesarchum et his. Ad mei sumo autem gubergren.</a:t>
            </a:r>
            <a:endParaRPr kumimoji="1" lang="ja-JP" altLang="en-US" dirty="0"/>
          </a:p>
        </p:txBody>
      </p:sp>
      <p:sp>
        <p:nvSpPr>
          <p:cNvPr id="4" name="Picture Placeholder 3"/>
          <p:cNvSpPr>
            <a:spLocks noGrp="1"/>
          </p:cNvSpPr>
          <p:nvPr>
            <p:ph type="pic" sz="quarter" idx="13"/>
          </p:nvPr>
        </p:nvSpPr>
        <p:spPr/>
      </p:sp>
      <p:sp>
        <p:nvSpPr>
          <p:cNvPr id="6" name="Picture Placeholder 5"/>
          <p:cNvSpPr>
            <a:spLocks noGrp="1"/>
          </p:cNvSpPr>
          <p:nvPr>
            <p:ph type="pic" sz="quarter" idx="15"/>
          </p:nvPr>
        </p:nvSpPr>
        <p:spPr/>
      </p:sp>
      <p:sp>
        <p:nvSpPr>
          <p:cNvPr id="7" name="Picture Placeholder 6"/>
          <p:cNvSpPr>
            <a:spLocks noGrp="1"/>
          </p:cNvSpPr>
          <p:nvPr>
            <p:ph type="pic" sz="quarter" idx="17"/>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3512748452"/>
      </p:ext>
    </p:extLst>
  </p:cSld>
  <p:clrMapOvr>
    <a:masterClrMapping/>
  </p:clrMapOvr>
  <mc:AlternateContent xmlns:mc="http://schemas.openxmlformats.org/markup-compatibility/2006">
    <mc:Choice xmlns:p14="http://schemas.microsoft.com/office/powerpoint/2010/main" Requires="p14">
      <p:transition p14:dur="0" advTm="6024"/>
    </mc:Choice>
    <mc:Fallback>
      <p:transition advTm="6024"/>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51</a:t>
            </a:fld>
            <a:endParaRPr kumimoji="1" lang="ja-JP" altLang="en-US" dirty="0"/>
          </a:p>
        </p:txBody>
      </p:sp>
      <p:sp>
        <p:nvSpPr>
          <p:cNvPr id="9" name="Title 8"/>
          <p:cNvSpPr>
            <a:spLocks noGrp="1"/>
          </p:cNvSpPr>
          <p:nvPr>
            <p:ph type="title"/>
          </p:nvPr>
        </p:nvSpPr>
        <p:spPr/>
        <p:txBody>
          <a:bodyPr/>
          <a:lstStyle/>
          <a:p>
            <a:r>
              <a:rPr kumimoji="1" lang="en-US" altLang="ja-JP" dirty="0"/>
              <a:t>Our latest</a:t>
            </a:r>
            <a:br>
              <a:rPr kumimoji="1" lang="en-US" altLang="ja-JP" dirty="0"/>
            </a:br>
            <a:r>
              <a:rPr lang="en-US" altLang="ja-JP" dirty="0"/>
              <a:t>products</a:t>
            </a:r>
            <a:endParaRPr kumimoji="1" lang="ja-JP" altLang="en-US" dirty="0"/>
          </a:p>
        </p:txBody>
      </p:sp>
      <p:sp>
        <p:nvSpPr>
          <p:cNvPr id="10" name="Text Placeholder 9"/>
          <p:cNvSpPr>
            <a:spLocks noGrp="1"/>
          </p:cNvSpPr>
          <p:nvPr>
            <p:ph type="body" sz="quarter" idx="12"/>
          </p:nvPr>
        </p:nvSpPr>
        <p:spPr/>
        <p:txBody>
          <a:bodyPr>
            <a:normAutofit/>
          </a:bodyPr>
          <a:lstStyle/>
          <a:p>
            <a:r>
              <a:rPr lang="en-US" altLang="ja-JP" dirty="0"/>
              <a:t>Et consul oblique </a:t>
            </a:r>
            <a:r>
              <a:rPr lang="en-US" altLang="ja-JP" dirty="0" err="1"/>
              <a:t>urbanitas</a:t>
            </a:r>
            <a:r>
              <a:rPr lang="en-US" altLang="ja-JP" dirty="0"/>
              <a:t> pro, </a:t>
            </a:r>
            <a:r>
              <a:rPr lang="en-US" altLang="ja-JP" dirty="0" err="1"/>
              <a:t>mea</a:t>
            </a:r>
            <a:r>
              <a:rPr lang="en-US" altLang="ja-JP" dirty="0"/>
              <a:t> an ipsum </a:t>
            </a:r>
            <a:r>
              <a:rPr lang="en-US" altLang="ja-JP" dirty="0" err="1"/>
              <a:t>dicam</a:t>
            </a:r>
            <a:r>
              <a:rPr lang="en-US" altLang="ja-JP" dirty="0"/>
              <a:t> </a:t>
            </a:r>
            <a:r>
              <a:rPr lang="en-US" altLang="ja-JP" dirty="0" err="1"/>
              <a:t>verear</a:t>
            </a:r>
            <a:r>
              <a:rPr lang="en-US" altLang="ja-JP" dirty="0"/>
              <a:t>, </a:t>
            </a:r>
            <a:r>
              <a:rPr lang="en-US" altLang="ja-JP" dirty="0" err="1"/>
              <a:t>ea</a:t>
            </a:r>
            <a:r>
              <a:rPr lang="en-US" altLang="ja-JP" dirty="0"/>
              <a:t> </a:t>
            </a:r>
            <a:r>
              <a:rPr lang="en-US" altLang="ja-JP" dirty="0" err="1"/>
              <a:t>usu</a:t>
            </a:r>
            <a:r>
              <a:rPr lang="en-US" altLang="ja-JP" dirty="0"/>
              <a:t> </a:t>
            </a:r>
            <a:r>
              <a:rPr lang="en-US" altLang="ja-JP" dirty="0" err="1"/>
              <a:t>ullum</a:t>
            </a:r>
            <a:r>
              <a:rPr lang="en-US" altLang="ja-JP" dirty="0"/>
              <a:t> </a:t>
            </a:r>
            <a:r>
              <a:rPr lang="en-US" altLang="ja-JP" dirty="0" err="1"/>
              <a:t>elitr</a:t>
            </a:r>
            <a:r>
              <a:rPr lang="en-US" altLang="ja-JP" dirty="0"/>
              <a:t>. Ne </a:t>
            </a:r>
            <a:r>
              <a:rPr lang="en-US" altLang="ja-JP" dirty="0" err="1"/>
              <a:t>affert</a:t>
            </a:r>
            <a:r>
              <a:rPr lang="en-US" altLang="ja-JP" dirty="0"/>
              <a:t> </a:t>
            </a:r>
            <a:r>
              <a:rPr lang="en-US" altLang="ja-JP" dirty="0" err="1"/>
              <a:t>salutandi</a:t>
            </a:r>
            <a:r>
              <a:rPr lang="en-US" altLang="ja-JP" dirty="0"/>
              <a:t> </a:t>
            </a:r>
            <a:r>
              <a:rPr lang="en-US" altLang="ja-JP" dirty="0" err="1"/>
              <a:t>eam</a:t>
            </a:r>
            <a:r>
              <a:rPr lang="en-US" altLang="ja-JP" dirty="0"/>
              <a:t>. Mei </a:t>
            </a:r>
            <a:r>
              <a:rPr lang="en-US" altLang="ja-JP" dirty="0" err="1"/>
              <a:t>verear</a:t>
            </a:r>
            <a:r>
              <a:rPr lang="en-US" altLang="ja-JP" dirty="0"/>
              <a:t> </a:t>
            </a:r>
            <a:r>
              <a:rPr lang="en-US" altLang="ja-JP" dirty="0" err="1"/>
              <a:t>torquatos</a:t>
            </a:r>
            <a:r>
              <a:rPr lang="en-US" altLang="ja-JP" dirty="0"/>
              <a:t> </a:t>
            </a:r>
            <a:r>
              <a:rPr lang="en-US" altLang="ja-JP" dirty="0" err="1"/>
              <a:t>ut</a:t>
            </a:r>
            <a:r>
              <a:rPr lang="en-US" altLang="ja-JP" dirty="0"/>
              <a:t>, id </a:t>
            </a:r>
            <a:r>
              <a:rPr lang="en-US" altLang="ja-JP" dirty="0" err="1"/>
              <a:t>usu</a:t>
            </a:r>
            <a:r>
              <a:rPr lang="en-US" altLang="ja-JP" dirty="0"/>
              <a:t> </a:t>
            </a:r>
            <a:r>
              <a:rPr lang="en-US" altLang="ja-JP" dirty="0" err="1"/>
              <a:t>sanctus</a:t>
            </a:r>
            <a:r>
              <a:rPr lang="en-US" altLang="ja-JP" dirty="0"/>
              <a:t> </a:t>
            </a:r>
            <a:r>
              <a:rPr lang="en-US" altLang="ja-JP" dirty="0" err="1"/>
              <a:t>pertinax</a:t>
            </a:r>
            <a:r>
              <a:rPr lang="en-US" altLang="ja-JP" dirty="0"/>
              <a:t>. </a:t>
            </a:r>
            <a:r>
              <a:rPr lang="en-US" altLang="ja-JP" dirty="0" err="1"/>
              <a:t>Eum</a:t>
            </a:r>
            <a:r>
              <a:rPr lang="en-US" altLang="ja-JP" dirty="0"/>
              <a:t> </a:t>
            </a:r>
            <a:r>
              <a:rPr lang="en-US" altLang="ja-JP" dirty="0" err="1"/>
              <a:t>sonet</a:t>
            </a:r>
            <a:r>
              <a:rPr lang="en-US" altLang="ja-JP" dirty="0"/>
              <a:t> </a:t>
            </a:r>
            <a:r>
              <a:rPr lang="en-US" altLang="ja-JP" dirty="0" err="1"/>
              <a:t>appareat</a:t>
            </a:r>
            <a:r>
              <a:rPr lang="en-US" altLang="ja-JP" dirty="0"/>
              <a:t> cu, </a:t>
            </a:r>
            <a:r>
              <a:rPr lang="en-US" altLang="ja-JP" dirty="0" err="1"/>
              <a:t>eam</a:t>
            </a:r>
            <a:r>
              <a:rPr lang="en-US" altLang="ja-JP" dirty="0"/>
              <a:t> prima </a:t>
            </a:r>
            <a:r>
              <a:rPr lang="en-US" altLang="ja-JP" dirty="0" err="1"/>
              <a:t>reque</a:t>
            </a:r>
            <a:r>
              <a:rPr lang="en-US" altLang="ja-JP" dirty="0"/>
              <a:t> </a:t>
            </a:r>
            <a:r>
              <a:rPr lang="en-US" altLang="ja-JP" dirty="0" err="1"/>
              <a:t>principes</a:t>
            </a:r>
            <a:r>
              <a:rPr lang="en-US" altLang="ja-JP" dirty="0"/>
              <a:t> </a:t>
            </a:r>
            <a:r>
              <a:rPr lang="en-US" altLang="ja-JP" dirty="0" err="1"/>
              <a:t>eu</a:t>
            </a:r>
            <a:r>
              <a:rPr lang="en-US" altLang="ja-JP" dirty="0"/>
              <a:t>. </a:t>
            </a:r>
            <a:r>
              <a:rPr lang="en-US" altLang="ja-JP" dirty="0" err="1"/>
              <a:t>Labore</a:t>
            </a:r>
            <a:r>
              <a:rPr lang="en-US" altLang="ja-JP" dirty="0"/>
              <a:t> </a:t>
            </a:r>
            <a:r>
              <a:rPr lang="en-US" altLang="ja-JP" dirty="0" err="1"/>
              <a:t>fierent</a:t>
            </a:r>
            <a:r>
              <a:rPr lang="en-US" altLang="ja-JP" dirty="0"/>
              <a:t> </a:t>
            </a:r>
            <a:r>
              <a:rPr lang="en-US" altLang="ja-JP" dirty="0" err="1"/>
              <a:t>omnesque</a:t>
            </a:r>
            <a:r>
              <a:rPr lang="en-US" altLang="ja-JP" dirty="0"/>
              <a:t> his an.</a:t>
            </a:r>
          </a:p>
          <a:p>
            <a:r>
              <a:rPr lang="en-US" altLang="ja-JP" dirty="0" err="1"/>
              <a:t>Assum</a:t>
            </a:r>
            <a:r>
              <a:rPr lang="en-US" altLang="ja-JP" dirty="0"/>
              <a:t> </a:t>
            </a:r>
            <a:r>
              <a:rPr lang="en-US" altLang="ja-JP" dirty="0" err="1"/>
              <a:t>equidem</a:t>
            </a:r>
            <a:r>
              <a:rPr lang="en-US" altLang="ja-JP" dirty="0"/>
              <a:t> an </a:t>
            </a:r>
            <a:r>
              <a:rPr lang="en-US" altLang="ja-JP" dirty="0" err="1"/>
              <a:t>eum</a:t>
            </a:r>
            <a:r>
              <a:rPr lang="en-US" altLang="ja-JP" dirty="0"/>
              <a:t>. </a:t>
            </a:r>
            <a:r>
              <a:rPr lang="en-US" altLang="ja-JP" dirty="0" err="1"/>
              <a:t>Mea</a:t>
            </a:r>
            <a:r>
              <a:rPr lang="en-US" altLang="ja-JP" dirty="0"/>
              <a:t> ad oblique </a:t>
            </a:r>
            <a:r>
              <a:rPr lang="en-US" altLang="ja-JP" dirty="0" err="1"/>
              <a:t>blandit</a:t>
            </a:r>
            <a:r>
              <a:rPr lang="en-US" altLang="ja-JP" dirty="0"/>
              <a:t>. At magna </a:t>
            </a:r>
            <a:r>
              <a:rPr lang="en-US" altLang="ja-JP" dirty="0" err="1"/>
              <a:t>falli</a:t>
            </a:r>
            <a:r>
              <a:rPr lang="en-US" altLang="ja-JP" dirty="0"/>
              <a:t> </a:t>
            </a:r>
            <a:r>
              <a:rPr lang="en-US" altLang="ja-JP" dirty="0" err="1"/>
              <a:t>tollit</a:t>
            </a:r>
            <a:r>
              <a:rPr lang="en-US" altLang="ja-JP" dirty="0"/>
              <a:t> </a:t>
            </a:r>
            <a:r>
              <a:rPr lang="en-US" altLang="ja-JP" dirty="0" err="1"/>
              <a:t>eos</a:t>
            </a:r>
            <a:r>
              <a:rPr lang="en-US" altLang="ja-JP" dirty="0"/>
              <a:t>. </a:t>
            </a:r>
            <a:r>
              <a:rPr lang="en-US" altLang="ja-JP" dirty="0" err="1"/>
              <a:t>Te</a:t>
            </a:r>
            <a:r>
              <a:rPr lang="en-US" altLang="ja-JP" dirty="0"/>
              <a:t> </a:t>
            </a:r>
            <a:r>
              <a:rPr lang="en-US" altLang="ja-JP" dirty="0" err="1"/>
              <a:t>sed</a:t>
            </a:r>
            <a:r>
              <a:rPr lang="en-US" altLang="ja-JP" dirty="0"/>
              <a:t> </a:t>
            </a:r>
            <a:r>
              <a:rPr lang="en-US" altLang="ja-JP" dirty="0" err="1"/>
              <a:t>atqui</a:t>
            </a:r>
            <a:r>
              <a:rPr lang="en-US" altLang="ja-JP" dirty="0"/>
              <a:t> </a:t>
            </a:r>
            <a:r>
              <a:rPr lang="en-US" altLang="ja-JP" dirty="0" err="1"/>
              <a:t>appellantur</a:t>
            </a:r>
            <a:r>
              <a:rPr lang="en-US" altLang="ja-JP" dirty="0"/>
              <a:t>, </a:t>
            </a:r>
            <a:r>
              <a:rPr lang="en-US" altLang="ja-JP" dirty="0" err="1"/>
              <a:t>ei</a:t>
            </a:r>
            <a:r>
              <a:rPr lang="en-US" altLang="ja-JP" dirty="0"/>
              <a:t> </a:t>
            </a:r>
            <a:r>
              <a:rPr lang="en-US" altLang="ja-JP" dirty="0" err="1"/>
              <a:t>nominavi</a:t>
            </a:r>
            <a:r>
              <a:rPr lang="en-US" altLang="ja-JP" dirty="0"/>
              <a:t> </a:t>
            </a:r>
            <a:r>
              <a:rPr lang="en-US" altLang="ja-JP" dirty="0" err="1"/>
              <a:t>detraxit</a:t>
            </a:r>
            <a:r>
              <a:rPr lang="en-US" altLang="ja-JP" dirty="0"/>
              <a:t> his. Alia </a:t>
            </a:r>
            <a:r>
              <a:rPr lang="en-US" altLang="ja-JP" dirty="0" err="1"/>
              <a:t>consetetur</a:t>
            </a:r>
            <a:r>
              <a:rPr lang="en-US" altLang="ja-JP" dirty="0"/>
              <a:t> </a:t>
            </a:r>
            <a:r>
              <a:rPr lang="en-US" altLang="ja-JP" dirty="0" err="1"/>
              <a:t>ei</a:t>
            </a:r>
            <a:r>
              <a:rPr lang="en-US" altLang="ja-JP" dirty="0"/>
              <a:t> </a:t>
            </a:r>
            <a:r>
              <a:rPr lang="en-US" altLang="ja-JP" dirty="0" err="1"/>
              <a:t>nec</a:t>
            </a:r>
            <a:r>
              <a:rPr lang="en-US" altLang="ja-JP" dirty="0"/>
              <a:t>. </a:t>
            </a:r>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16"/>
          </p:nvPr>
        </p:nvSpPr>
        <p:spPr/>
      </p:sp>
      <p:sp>
        <p:nvSpPr>
          <p:cNvPr id="7" name="Picture Placeholder 6"/>
          <p:cNvSpPr>
            <a:spLocks noGrp="1"/>
          </p:cNvSpPr>
          <p:nvPr>
            <p:ph type="pic" sz="quarter" idx="17"/>
          </p:nvPr>
        </p:nvSpPr>
        <p:spPr/>
      </p:sp>
    </p:spTree>
    <p:extLst>
      <p:ext uri="{BB962C8B-B14F-4D97-AF65-F5344CB8AC3E}">
        <p14:creationId xmlns:p14="http://schemas.microsoft.com/office/powerpoint/2010/main" val="171827166"/>
      </p:ext>
    </p:extLst>
  </p:cSld>
  <p:clrMapOvr>
    <a:masterClrMapping/>
  </p:clrMapOvr>
  <mc:AlternateContent xmlns:mc="http://schemas.openxmlformats.org/markup-compatibility/2006">
    <mc:Choice xmlns:p14="http://schemas.microsoft.com/office/powerpoint/2010/main" Requires="p14">
      <p:transition p14:dur="0" advTm="6825"/>
    </mc:Choice>
    <mc:Fallback>
      <p:transition advTm="6825"/>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52</a:t>
            </a:fld>
            <a:endParaRPr kumimoji="1" lang="ja-JP" altLang="en-US" dirty="0"/>
          </a:p>
        </p:txBody>
      </p:sp>
      <p:sp>
        <p:nvSpPr>
          <p:cNvPr id="23" name="Title 22"/>
          <p:cNvSpPr>
            <a:spLocks noGrp="1"/>
          </p:cNvSpPr>
          <p:nvPr>
            <p:ph type="title"/>
          </p:nvPr>
        </p:nvSpPr>
        <p:spPr/>
        <p:txBody>
          <a:bodyPr/>
          <a:lstStyle/>
          <a:p>
            <a:r>
              <a:rPr kumimoji="1" lang="en-US" altLang="ja-JP" dirty="0"/>
              <a:t>Mobile</a:t>
            </a:r>
            <a:br>
              <a:rPr kumimoji="1" lang="en-US" altLang="ja-JP" dirty="0"/>
            </a:br>
            <a:r>
              <a:rPr lang="en-US" altLang="ja-JP" dirty="0"/>
              <a:t>application</a:t>
            </a:r>
            <a:endParaRPr kumimoji="1" lang="ja-JP" altLang="en-US" dirty="0"/>
          </a:p>
        </p:txBody>
      </p:sp>
      <p:sp>
        <p:nvSpPr>
          <p:cNvPr id="24" name="Text Placeholder 23"/>
          <p:cNvSpPr>
            <a:spLocks noGrp="1"/>
          </p:cNvSpPr>
          <p:nvPr>
            <p:ph type="body" sz="quarter" idx="12"/>
          </p:nvPr>
        </p:nvSpPr>
        <p:spPr/>
        <p:txBody>
          <a:bodyPr/>
          <a:lstStyle/>
          <a:p>
            <a:r>
              <a:rPr lang="en-US" altLang="ja-JP" dirty="0"/>
              <a:t>Vis et </a:t>
            </a:r>
            <a:r>
              <a:rPr lang="en-US" altLang="ja-JP" dirty="0" err="1"/>
              <a:t>impedit</a:t>
            </a:r>
            <a:r>
              <a:rPr lang="en-US" altLang="ja-JP" dirty="0"/>
              <a:t> </a:t>
            </a:r>
            <a:r>
              <a:rPr lang="en-US" altLang="ja-JP" dirty="0" err="1"/>
              <a:t>vulputate</a:t>
            </a:r>
            <a:r>
              <a:rPr lang="en-US" altLang="ja-JP" dirty="0"/>
              <a:t> </a:t>
            </a:r>
            <a:r>
              <a:rPr lang="en-US" altLang="ja-JP" dirty="0" err="1"/>
              <a:t>efficiendi</a:t>
            </a:r>
            <a:r>
              <a:rPr lang="en-US" altLang="ja-JP" dirty="0"/>
              <a:t>. No </a:t>
            </a:r>
            <a:r>
              <a:rPr lang="en-US" altLang="ja-JP" dirty="0" err="1"/>
              <a:t>electram</a:t>
            </a:r>
            <a:r>
              <a:rPr lang="en-US" altLang="ja-JP" dirty="0"/>
              <a:t> </a:t>
            </a:r>
            <a:r>
              <a:rPr lang="en-US" altLang="ja-JP" dirty="0" err="1"/>
              <a:t>complectitur</a:t>
            </a:r>
            <a:r>
              <a:rPr lang="en-US" altLang="ja-JP" dirty="0"/>
              <a:t> has. </a:t>
            </a:r>
            <a:r>
              <a:rPr lang="en-US" altLang="ja-JP" dirty="0" err="1"/>
              <a:t>Primis</a:t>
            </a:r>
            <a:r>
              <a:rPr lang="en-US" altLang="ja-JP" dirty="0"/>
              <a:t> </a:t>
            </a:r>
            <a:r>
              <a:rPr lang="en-US" altLang="ja-JP" dirty="0" err="1"/>
              <a:t>virtute</a:t>
            </a:r>
            <a:r>
              <a:rPr lang="en-US" altLang="ja-JP" dirty="0"/>
              <a:t> </a:t>
            </a:r>
            <a:r>
              <a:rPr lang="en-US" altLang="ja-JP" dirty="0" err="1"/>
              <a:t>volumus</a:t>
            </a:r>
            <a:r>
              <a:rPr lang="en-US" altLang="ja-JP" dirty="0"/>
              <a:t> has cu, </a:t>
            </a:r>
            <a:r>
              <a:rPr lang="en-US" altLang="ja-JP" dirty="0" err="1"/>
              <a:t>mea</a:t>
            </a:r>
            <a:r>
              <a:rPr lang="en-US" altLang="ja-JP" dirty="0"/>
              <a:t> </a:t>
            </a:r>
            <a:r>
              <a:rPr lang="en-US" altLang="ja-JP" dirty="0" err="1"/>
              <a:t>ei</a:t>
            </a:r>
            <a:r>
              <a:rPr lang="en-US" altLang="ja-JP" dirty="0"/>
              <a:t> quod </a:t>
            </a:r>
            <a:r>
              <a:rPr lang="en-US" altLang="ja-JP" dirty="0" err="1"/>
              <a:t>perpetua</a:t>
            </a:r>
            <a:r>
              <a:rPr lang="en-US" altLang="ja-JP" dirty="0"/>
              <a:t> </a:t>
            </a:r>
            <a:r>
              <a:rPr lang="en-US" altLang="ja-JP" dirty="0" err="1"/>
              <a:t>principes</a:t>
            </a:r>
            <a:r>
              <a:rPr lang="en-US" altLang="ja-JP" dirty="0"/>
              <a:t>. </a:t>
            </a:r>
            <a:r>
              <a:rPr lang="en-US" altLang="ja-JP" dirty="0" err="1"/>
              <a:t>Saepe</a:t>
            </a:r>
            <a:r>
              <a:rPr lang="en-US" altLang="ja-JP" dirty="0"/>
              <a:t> </a:t>
            </a:r>
            <a:r>
              <a:rPr lang="en-US" altLang="ja-JP" dirty="0" err="1"/>
              <a:t>appareat</a:t>
            </a:r>
            <a:r>
              <a:rPr lang="en-US" altLang="ja-JP" dirty="0"/>
              <a:t> </a:t>
            </a:r>
            <a:r>
              <a:rPr lang="en-US" altLang="ja-JP" dirty="0" err="1"/>
              <a:t>adolescens</a:t>
            </a:r>
            <a:r>
              <a:rPr lang="en-US" altLang="ja-JP" dirty="0"/>
              <a:t> </a:t>
            </a:r>
            <a:r>
              <a:rPr lang="en-US" altLang="ja-JP" dirty="0" err="1"/>
              <a:t>est</a:t>
            </a:r>
            <a:r>
              <a:rPr lang="en-US" altLang="ja-JP" dirty="0"/>
              <a:t> </a:t>
            </a:r>
            <a:r>
              <a:rPr lang="en-US" altLang="ja-JP" dirty="0" err="1"/>
              <a:t>ut.</a:t>
            </a:r>
            <a:r>
              <a:rPr lang="en-US" altLang="ja-JP" dirty="0"/>
              <a:t> </a:t>
            </a:r>
            <a:r>
              <a:rPr lang="en-US" altLang="ja-JP" dirty="0" err="1"/>
              <a:t>Platonem</a:t>
            </a:r>
            <a:r>
              <a:rPr lang="en-US" altLang="ja-JP" dirty="0"/>
              <a:t> </a:t>
            </a:r>
            <a:r>
              <a:rPr lang="en-US" altLang="ja-JP" dirty="0" err="1"/>
              <a:t>imperdiet</a:t>
            </a:r>
            <a:r>
              <a:rPr lang="en-US" altLang="ja-JP" dirty="0"/>
              <a:t> has cu, </a:t>
            </a:r>
            <a:r>
              <a:rPr lang="en-US" altLang="ja-JP" dirty="0" err="1"/>
              <a:t>mei</a:t>
            </a:r>
            <a:r>
              <a:rPr lang="en-US" altLang="ja-JP" dirty="0"/>
              <a:t> fugit </a:t>
            </a:r>
            <a:r>
              <a:rPr lang="en-US" altLang="ja-JP" dirty="0" err="1"/>
              <a:t>movet</a:t>
            </a:r>
            <a:r>
              <a:rPr lang="en-US" altLang="ja-JP" dirty="0"/>
              <a:t> </a:t>
            </a:r>
            <a:r>
              <a:rPr lang="en-US" altLang="ja-JP" dirty="0" err="1"/>
              <a:t>vivendo</a:t>
            </a:r>
            <a:r>
              <a:rPr lang="en-US" altLang="ja-JP" dirty="0"/>
              <a:t> et, </a:t>
            </a:r>
            <a:r>
              <a:rPr lang="en-US" altLang="ja-JP" dirty="0" err="1"/>
              <a:t>ut</a:t>
            </a:r>
            <a:r>
              <a:rPr lang="en-US" altLang="ja-JP" dirty="0"/>
              <a:t> sea prima </a:t>
            </a:r>
            <a:r>
              <a:rPr lang="en-US" altLang="ja-JP" dirty="0" err="1"/>
              <a:t>recteque</a:t>
            </a:r>
            <a:r>
              <a:rPr lang="en-US" altLang="ja-JP" dirty="0"/>
              <a:t> </a:t>
            </a:r>
            <a:r>
              <a:rPr lang="en-US" altLang="ja-JP" dirty="0" err="1"/>
              <a:t>temporibus</a:t>
            </a:r>
            <a:r>
              <a:rPr lang="en-US" altLang="ja-JP" dirty="0"/>
              <a:t>. </a:t>
            </a:r>
            <a:r>
              <a:rPr lang="en-US" altLang="ja-JP" dirty="0" err="1"/>
              <a:t>Electram</a:t>
            </a:r>
            <a:r>
              <a:rPr lang="en-US" altLang="ja-JP" dirty="0"/>
              <a:t> </a:t>
            </a:r>
            <a:r>
              <a:rPr lang="en-US" altLang="ja-JP" dirty="0" err="1"/>
              <a:t>hendrerit</a:t>
            </a:r>
            <a:r>
              <a:rPr lang="en-US" altLang="ja-JP" dirty="0"/>
              <a:t> </a:t>
            </a:r>
            <a:r>
              <a:rPr lang="en-US" altLang="ja-JP" dirty="0" err="1"/>
              <a:t>ut</a:t>
            </a:r>
            <a:r>
              <a:rPr lang="en-US" altLang="ja-JP" dirty="0"/>
              <a:t> </a:t>
            </a:r>
            <a:r>
              <a:rPr lang="en-US" altLang="ja-JP" dirty="0" err="1"/>
              <a:t>eam</a:t>
            </a:r>
            <a:r>
              <a:rPr lang="en-US" altLang="ja-JP" dirty="0"/>
              <a:t>, </a:t>
            </a:r>
            <a:r>
              <a:rPr lang="en-US" altLang="ja-JP" dirty="0" err="1"/>
              <a:t>cetero</a:t>
            </a:r>
            <a:r>
              <a:rPr lang="en-US" altLang="ja-JP" dirty="0"/>
              <a:t> </a:t>
            </a:r>
            <a:r>
              <a:rPr lang="en-US" altLang="ja-JP" dirty="0" err="1"/>
              <a:t>percipit</a:t>
            </a:r>
            <a:r>
              <a:rPr lang="en-US" altLang="ja-JP" dirty="0"/>
              <a:t> </a:t>
            </a:r>
            <a:r>
              <a:rPr lang="en-US" altLang="ja-JP" dirty="0" err="1"/>
              <a:t>indoctum</a:t>
            </a:r>
            <a:r>
              <a:rPr lang="en-US" altLang="ja-JP" dirty="0"/>
              <a:t> </a:t>
            </a:r>
            <a:r>
              <a:rPr lang="en-US" altLang="ja-JP" dirty="0" err="1"/>
              <a:t>te</a:t>
            </a:r>
            <a:r>
              <a:rPr lang="en-US" altLang="ja-JP" dirty="0"/>
              <a:t> </a:t>
            </a:r>
            <a:r>
              <a:rPr lang="en-US" altLang="ja-JP" dirty="0" err="1"/>
              <a:t>vix</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3913447493"/>
      </p:ext>
    </p:extLst>
  </p:cSld>
  <p:clrMapOvr>
    <a:masterClrMapping/>
  </p:clrMapOvr>
  <mc:AlternateContent xmlns:mc="http://schemas.openxmlformats.org/markup-compatibility/2006">
    <mc:Choice xmlns:p14="http://schemas.microsoft.com/office/powerpoint/2010/main" Requires="p14">
      <p:transition p14:dur="0" advTm="3559"/>
    </mc:Choice>
    <mc:Fallback>
      <p:transition advTm="3559"/>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53</a:t>
            </a:fld>
            <a:endParaRPr kumimoji="1" lang="ja-JP" altLang="en-US" dirty="0"/>
          </a:p>
        </p:txBody>
      </p:sp>
      <p:sp>
        <p:nvSpPr>
          <p:cNvPr id="7" name="Title 6"/>
          <p:cNvSpPr>
            <a:spLocks noGrp="1"/>
          </p:cNvSpPr>
          <p:nvPr>
            <p:ph type="title"/>
          </p:nvPr>
        </p:nvSpPr>
        <p:spPr/>
        <p:txBody>
          <a:bodyPr/>
          <a:lstStyle/>
          <a:p>
            <a:r>
              <a:rPr kumimoji="1" lang="en-US" altLang="ja-JP" dirty="0"/>
              <a:t>Mobile</a:t>
            </a:r>
            <a:br>
              <a:rPr kumimoji="1" lang="en-US" altLang="ja-JP" dirty="0"/>
            </a:br>
            <a:r>
              <a:rPr kumimoji="1" lang="en-US" altLang="ja-JP" dirty="0"/>
              <a:t>application</a:t>
            </a:r>
            <a:endParaRPr kumimoji="1" lang="ja-JP" altLang="en-US" dirty="0"/>
          </a:p>
        </p:txBody>
      </p:sp>
      <p:sp>
        <p:nvSpPr>
          <p:cNvPr id="8" name="Text Placeholder 7"/>
          <p:cNvSpPr>
            <a:spLocks noGrp="1"/>
          </p:cNvSpPr>
          <p:nvPr>
            <p:ph type="body" sz="quarter" idx="12"/>
          </p:nvPr>
        </p:nvSpPr>
        <p:spPr/>
        <p:txBody>
          <a:bodyPr/>
          <a:lstStyle/>
          <a:p>
            <a:r>
              <a:rPr lang="en-US" altLang="ja-JP" dirty="0"/>
              <a:t>Cu duo </a:t>
            </a:r>
            <a:r>
              <a:rPr lang="en-US" altLang="ja-JP" dirty="0" err="1"/>
              <a:t>elitr</a:t>
            </a:r>
            <a:r>
              <a:rPr lang="en-US" altLang="ja-JP" dirty="0"/>
              <a:t> </a:t>
            </a:r>
            <a:r>
              <a:rPr lang="en-US" altLang="ja-JP" dirty="0" err="1"/>
              <a:t>detracto</a:t>
            </a:r>
            <a:r>
              <a:rPr lang="en-US" altLang="ja-JP" dirty="0"/>
              <a:t> perfecto, ne </a:t>
            </a:r>
            <a:r>
              <a:rPr lang="en-US" altLang="ja-JP" dirty="0" err="1"/>
              <a:t>eam</a:t>
            </a:r>
            <a:r>
              <a:rPr lang="en-US" altLang="ja-JP" dirty="0"/>
              <a:t> posse </a:t>
            </a:r>
            <a:r>
              <a:rPr lang="en-US" altLang="ja-JP" dirty="0" err="1"/>
              <a:t>primis</a:t>
            </a:r>
            <a:r>
              <a:rPr lang="en-US" altLang="ja-JP" dirty="0"/>
              <a:t> </a:t>
            </a:r>
            <a:r>
              <a:rPr lang="en-US" altLang="ja-JP" dirty="0" err="1"/>
              <a:t>definitionem</a:t>
            </a:r>
            <a:r>
              <a:rPr lang="en-US" altLang="ja-JP" dirty="0"/>
              <a:t>. Eu </a:t>
            </a:r>
            <a:r>
              <a:rPr lang="en-US" altLang="ja-JP" dirty="0" err="1"/>
              <a:t>timeam</a:t>
            </a:r>
            <a:r>
              <a:rPr lang="en-US" altLang="ja-JP" dirty="0"/>
              <a:t> </a:t>
            </a:r>
            <a:r>
              <a:rPr lang="en-US" altLang="ja-JP" dirty="0" err="1"/>
              <a:t>lobortis</a:t>
            </a:r>
            <a:r>
              <a:rPr lang="en-US" altLang="ja-JP" dirty="0"/>
              <a:t> </a:t>
            </a:r>
            <a:r>
              <a:rPr lang="en-US" altLang="ja-JP" dirty="0" err="1"/>
              <a:t>complectitur</a:t>
            </a:r>
            <a:r>
              <a:rPr lang="en-US" altLang="ja-JP" dirty="0"/>
              <a:t> vim, </a:t>
            </a:r>
            <a:r>
              <a:rPr lang="en-US" altLang="ja-JP" dirty="0" err="1"/>
              <a:t>aperiri</a:t>
            </a:r>
            <a:r>
              <a:rPr lang="en-US" altLang="ja-JP" dirty="0"/>
              <a:t> </a:t>
            </a:r>
            <a:r>
              <a:rPr lang="en-US" altLang="ja-JP" dirty="0" err="1"/>
              <a:t>pertinax</a:t>
            </a:r>
            <a:r>
              <a:rPr lang="en-US" altLang="ja-JP" dirty="0"/>
              <a:t> </a:t>
            </a:r>
            <a:r>
              <a:rPr lang="en-US" altLang="ja-JP" dirty="0" err="1"/>
              <a:t>vix</a:t>
            </a:r>
            <a:r>
              <a:rPr lang="en-US" altLang="ja-JP" dirty="0"/>
              <a:t> at, at </a:t>
            </a:r>
            <a:r>
              <a:rPr lang="en-US" altLang="ja-JP" dirty="0" err="1"/>
              <a:t>denique</a:t>
            </a:r>
            <a:r>
              <a:rPr lang="en-US" altLang="ja-JP" dirty="0"/>
              <a:t> </a:t>
            </a:r>
            <a:r>
              <a:rPr lang="en-US" altLang="ja-JP" dirty="0" err="1"/>
              <a:t>maluisset</a:t>
            </a:r>
            <a:r>
              <a:rPr lang="en-US" altLang="ja-JP" dirty="0"/>
              <a:t> </a:t>
            </a:r>
            <a:r>
              <a:rPr lang="en-US" altLang="ja-JP" dirty="0" err="1"/>
              <a:t>accommodare</a:t>
            </a:r>
            <a:r>
              <a:rPr lang="en-US" altLang="ja-JP" dirty="0"/>
              <a:t> </a:t>
            </a:r>
            <a:r>
              <a:rPr lang="en-US" altLang="ja-JP" dirty="0" err="1"/>
              <a:t>nec</a:t>
            </a:r>
            <a:r>
              <a:rPr lang="en-US" altLang="ja-JP" dirty="0"/>
              <a:t>. Paulo </a:t>
            </a:r>
            <a:r>
              <a:rPr lang="en-US" altLang="ja-JP" dirty="0" err="1"/>
              <a:t>persecuti</a:t>
            </a:r>
            <a:r>
              <a:rPr lang="en-US" altLang="ja-JP" dirty="0"/>
              <a:t> </a:t>
            </a:r>
            <a:r>
              <a:rPr lang="en-US" altLang="ja-JP" dirty="0" err="1"/>
              <a:t>sed</a:t>
            </a:r>
            <a:r>
              <a:rPr lang="en-US" altLang="ja-JP" dirty="0"/>
              <a:t> cu. </a:t>
            </a:r>
            <a:r>
              <a:rPr lang="en-US" altLang="ja-JP" dirty="0" err="1"/>
              <a:t>Nec</a:t>
            </a:r>
            <a:r>
              <a:rPr lang="en-US" altLang="ja-JP" dirty="0"/>
              <a:t> </a:t>
            </a:r>
            <a:r>
              <a:rPr lang="en-US" altLang="ja-JP" dirty="0" err="1"/>
              <a:t>alii</a:t>
            </a:r>
            <a:r>
              <a:rPr lang="en-US" altLang="ja-JP" dirty="0"/>
              <a:t> </a:t>
            </a:r>
            <a:r>
              <a:rPr lang="en-US" altLang="ja-JP" dirty="0" err="1"/>
              <a:t>scripta</a:t>
            </a:r>
            <a:r>
              <a:rPr lang="en-US" altLang="ja-JP" dirty="0"/>
              <a:t> </a:t>
            </a:r>
            <a:r>
              <a:rPr lang="en-US" altLang="ja-JP" dirty="0" err="1"/>
              <a:t>discere</a:t>
            </a:r>
            <a:r>
              <a:rPr lang="en-US" altLang="ja-JP" dirty="0"/>
              <a:t> ne, </a:t>
            </a:r>
            <a:r>
              <a:rPr lang="en-US" altLang="ja-JP" dirty="0" err="1"/>
              <a:t>nam</a:t>
            </a:r>
            <a:r>
              <a:rPr lang="en-US" altLang="ja-JP" dirty="0"/>
              <a:t> ex </a:t>
            </a:r>
            <a:r>
              <a:rPr lang="en-US" altLang="ja-JP" dirty="0" err="1"/>
              <a:t>cetero</a:t>
            </a:r>
            <a:r>
              <a:rPr lang="en-US" altLang="ja-JP" dirty="0"/>
              <a:t> </a:t>
            </a:r>
            <a:r>
              <a:rPr lang="en-US" altLang="ja-JP" dirty="0" err="1"/>
              <a:t>expetendis</a:t>
            </a:r>
            <a:r>
              <a:rPr lang="en-US" altLang="ja-JP" dirty="0"/>
              <a:t> </a:t>
            </a:r>
            <a:r>
              <a:rPr lang="en-US" altLang="ja-JP" dirty="0" err="1"/>
              <a:t>repudiandae</a:t>
            </a:r>
            <a:r>
              <a:rPr lang="en-US" altLang="ja-JP" dirty="0"/>
              <a:t>. Et </a:t>
            </a:r>
            <a:r>
              <a:rPr lang="en-US" altLang="ja-JP" dirty="0" err="1"/>
              <a:t>vel</a:t>
            </a:r>
            <a:r>
              <a:rPr lang="en-US" altLang="ja-JP" dirty="0"/>
              <a:t> </a:t>
            </a:r>
            <a:r>
              <a:rPr lang="en-US" altLang="ja-JP" dirty="0" err="1"/>
              <a:t>tibique</a:t>
            </a:r>
            <a:r>
              <a:rPr lang="en-US" altLang="ja-JP" dirty="0"/>
              <a:t> </a:t>
            </a:r>
            <a:r>
              <a:rPr lang="en-US" altLang="ja-JP" dirty="0" err="1"/>
              <a:t>epicurei</a:t>
            </a:r>
            <a:r>
              <a:rPr lang="en-US" altLang="ja-JP" dirty="0"/>
              <a:t> </a:t>
            </a:r>
            <a:r>
              <a:rPr lang="en-US" altLang="ja-JP" dirty="0" err="1"/>
              <a:t>deseruisse</a:t>
            </a:r>
            <a:r>
              <a:rPr lang="en-US" altLang="ja-JP" dirty="0"/>
              <a:t>, </a:t>
            </a:r>
            <a:r>
              <a:rPr lang="en-US" altLang="ja-JP" dirty="0" err="1"/>
              <a:t>agam</a:t>
            </a:r>
            <a:r>
              <a:rPr lang="en-US" altLang="ja-JP" dirty="0"/>
              <a:t> </a:t>
            </a:r>
            <a:r>
              <a:rPr lang="en-US" altLang="ja-JP" dirty="0" err="1"/>
              <a:t>veri</a:t>
            </a:r>
            <a:r>
              <a:rPr lang="en-US" altLang="ja-JP" dirty="0"/>
              <a:t> </a:t>
            </a:r>
            <a:r>
              <a:rPr lang="en-US" altLang="ja-JP" dirty="0" err="1"/>
              <a:t>erroribus</a:t>
            </a:r>
            <a:r>
              <a:rPr lang="en-US" altLang="ja-JP" dirty="0"/>
              <a:t> </a:t>
            </a:r>
            <a:r>
              <a:rPr lang="en-US" altLang="ja-JP" dirty="0" err="1"/>
              <a:t>eu</a:t>
            </a:r>
            <a:r>
              <a:rPr lang="en-US" altLang="ja-JP" dirty="0"/>
              <a:t> duo, at </a:t>
            </a:r>
            <a:r>
              <a:rPr lang="en-US" altLang="ja-JP" dirty="0" err="1"/>
              <a:t>decore</a:t>
            </a:r>
            <a:r>
              <a:rPr lang="en-US" altLang="ja-JP" dirty="0"/>
              <a:t> </a:t>
            </a:r>
            <a:r>
              <a:rPr lang="en-US" altLang="ja-JP" dirty="0" err="1"/>
              <a:t>delicata</a:t>
            </a:r>
            <a:r>
              <a:rPr lang="en-US" altLang="ja-JP" dirty="0"/>
              <a:t> </a:t>
            </a:r>
            <a:r>
              <a:rPr lang="en-US" altLang="ja-JP" dirty="0" err="1"/>
              <a:t>praesent</a:t>
            </a:r>
            <a:r>
              <a:rPr lang="en-US" altLang="ja-JP" dirty="0"/>
              <a:t> </a:t>
            </a:r>
            <a:r>
              <a:rPr lang="en-US" altLang="ja-JP" dirty="0" err="1"/>
              <a:t>mei</a:t>
            </a:r>
            <a:r>
              <a:rPr lang="en-US" altLang="ja-JP" dirty="0"/>
              <a:t>. Qui </a:t>
            </a:r>
            <a:r>
              <a:rPr lang="en-US" altLang="ja-JP" dirty="0" err="1"/>
              <a:t>propriae</a:t>
            </a:r>
            <a:r>
              <a:rPr lang="en-US" altLang="ja-JP" dirty="0"/>
              <a:t> postulant </a:t>
            </a:r>
            <a:r>
              <a:rPr lang="en-US" altLang="ja-JP" dirty="0" err="1"/>
              <a:t>te</a:t>
            </a:r>
            <a:r>
              <a:rPr lang="en-US" altLang="ja-JP" dirty="0"/>
              <a:t>, </a:t>
            </a:r>
            <a:r>
              <a:rPr lang="en-US" altLang="ja-JP" dirty="0" err="1"/>
              <a:t>ei</a:t>
            </a:r>
            <a:r>
              <a:rPr lang="en-US" altLang="ja-JP" dirty="0"/>
              <a:t> </a:t>
            </a:r>
            <a:r>
              <a:rPr lang="en-US" altLang="ja-JP" dirty="0" err="1"/>
              <a:t>usu</a:t>
            </a:r>
            <a:r>
              <a:rPr lang="en-US" altLang="ja-JP" dirty="0"/>
              <a:t> </a:t>
            </a:r>
            <a:r>
              <a:rPr lang="en-US" altLang="ja-JP" dirty="0" err="1"/>
              <a:t>euismod</a:t>
            </a:r>
            <a:r>
              <a:rPr lang="en-US" altLang="ja-JP" dirty="0"/>
              <a:t> </a:t>
            </a:r>
            <a:r>
              <a:rPr lang="en-US" altLang="ja-JP" dirty="0" err="1"/>
              <a:t>intellegam</a:t>
            </a:r>
            <a:r>
              <a:rPr lang="en-US" altLang="ja-JP" dirty="0"/>
              <a:t>, sea </a:t>
            </a:r>
            <a:r>
              <a:rPr lang="en-US" altLang="ja-JP" dirty="0" err="1"/>
              <a:t>deseruisse</a:t>
            </a:r>
            <a:r>
              <a:rPr lang="en-US" altLang="ja-JP" dirty="0"/>
              <a:t> </a:t>
            </a:r>
            <a:r>
              <a:rPr lang="en-US" altLang="ja-JP" dirty="0" err="1"/>
              <a:t>interpretaris</a:t>
            </a:r>
            <a:r>
              <a:rPr lang="en-US" altLang="ja-JP" dirty="0"/>
              <a:t> ad.</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534554624"/>
      </p:ext>
    </p:extLst>
  </p:cSld>
  <p:clrMapOvr>
    <a:masterClrMapping/>
  </p:clrMapOvr>
  <mc:AlternateContent xmlns:mc="http://schemas.openxmlformats.org/markup-compatibility/2006">
    <mc:Choice xmlns:p14="http://schemas.microsoft.com/office/powerpoint/2010/main" Requires="p14">
      <p:transition p14:dur="0" advTm="3509"/>
    </mc:Choice>
    <mc:Fallback>
      <p:transition advTm="3509"/>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54</a:t>
            </a:fld>
            <a:endParaRPr kumimoji="1" lang="ja-JP" altLang="en-US" dirty="0"/>
          </a:p>
        </p:txBody>
      </p:sp>
      <p:sp>
        <p:nvSpPr>
          <p:cNvPr id="7" name="Title 6"/>
          <p:cNvSpPr>
            <a:spLocks noGrp="1"/>
          </p:cNvSpPr>
          <p:nvPr>
            <p:ph type="title"/>
          </p:nvPr>
        </p:nvSpPr>
        <p:spPr/>
        <p:txBody>
          <a:bodyPr/>
          <a:lstStyle/>
          <a:p>
            <a:r>
              <a:rPr kumimoji="1" lang="en-US" altLang="ja-JP" dirty="0"/>
              <a:t>Tablet</a:t>
            </a:r>
            <a:br>
              <a:rPr kumimoji="1" lang="en-US" altLang="ja-JP" dirty="0"/>
            </a:br>
            <a:r>
              <a:rPr lang="en-US" altLang="ja-JP" dirty="0"/>
              <a:t>mockup</a:t>
            </a:r>
            <a:endParaRPr kumimoji="1" lang="ja-JP" altLang="en-US" dirty="0"/>
          </a:p>
        </p:txBody>
      </p:sp>
      <p:sp>
        <p:nvSpPr>
          <p:cNvPr id="8" name="Text Placeholder 7"/>
          <p:cNvSpPr>
            <a:spLocks noGrp="1"/>
          </p:cNvSpPr>
          <p:nvPr>
            <p:ph type="body" sz="quarter" idx="12"/>
          </p:nvPr>
        </p:nvSpPr>
        <p:spPr/>
        <p:txBody>
          <a:bodyPr/>
          <a:lstStyle/>
          <a:p>
            <a:r>
              <a:rPr lang="en-US" altLang="ja-JP" dirty="0"/>
              <a:t>Eu </a:t>
            </a:r>
            <a:r>
              <a:rPr lang="en-US" altLang="ja-JP" dirty="0" err="1"/>
              <a:t>percipit</a:t>
            </a:r>
            <a:r>
              <a:rPr lang="en-US" altLang="ja-JP" dirty="0"/>
              <a:t> </a:t>
            </a:r>
            <a:r>
              <a:rPr lang="en-US" altLang="ja-JP" dirty="0" err="1"/>
              <a:t>vivendum</a:t>
            </a:r>
            <a:r>
              <a:rPr lang="en-US" altLang="ja-JP" dirty="0"/>
              <a:t> </a:t>
            </a:r>
            <a:r>
              <a:rPr lang="en-US" altLang="ja-JP" dirty="0" err="1"/>
              <a:t>legendos</a:t>
            </a:r>
            <a:r>
              <a:rPr lang="en-US" altLang="ja-JP" dirty="0"/>
              <a:t> </a:t>
            </a:r>
            <a:r>
              <a:rPr lang="en-US" altLang="ja-JP" dirty="0" err="1"/>
              <a:t>ius</a:t>
            </a:r>
            <a:r>
              <a:rPr lang="en-US" altLang="ja-JP" dirty="0"/>
              <a:t>, </a:t>
            </a:r>
            <a:r>
              <a:rPr lang="en-US" altLang="ja-JP" dirty="0" err="1"/>
              <a:t>quem</a:t>
            </a:r>
            <a:r>
              <a:rPr lang="en-US" altLang="ja-JP" dirty="0"/>
              <a:t> </a:t>
            </a:r>
            <a:r>
              <a:rPr lang="en-US" altLang="ja-JP" dirty="0" err="1"/>
              <a:t>ornatus</a:t>
            </a:r>
            <a:r>
              <a:rPr lang="en-US" altLang="ja-JP" dirty="0"/>
              <a:t> </a:t>
            </a:r>
            <a:r>
              <a:rPr lang="en-US" altLang="ja-JP" dirty="0" err="1"/>
              <a:t>mea</a:t>
            </a:r>
            <a:r>
              <a:rPr lang="en-US" altLang="ja-JP" dirty="0"/>
              <a:t> ex. </a:t>
            </a:r>
            <a:r>
              <a:rPr lang="en-US" altLang="ja-JP" dirty="0" err="1"/>
              <a:t>Laudem</a:t>
            </a:r>
            <a:r>
              <a:rPr lang="en-US" altLang="ja-JP" dirty="0"/>
              <a:t> </a:t>
            </a:r>
            <a:r>
              <a:rPr lang="en-US" altLang="ja-JP" dirty="0" err="1"/>
              <a:t>sapientem</a:t>
            </a:r>
            <a:r>
              <a:rPr lang="en-US" altLang="ja-JP" dirty="0"/>
              <a:t> vis ne, ne quo postulant </a:t>
            </a:r>
            <a:r>
              <a:rPr lang="en-US" altLang="ja-JP" dirty="0" err="1"/>
              <a:t>convenire</a:t>
            </a:r>
            <a:r>
              <a:rPr lang="en-US" altLang="ja-JP" dirty="0"/>
              <a:t>. </a:t>
            </a:r>
            <a:r>
              <a:rPr lang="en-US" altLang="ja-JP" dirty="0" err="1"/>
              <a:t>Harum</a:t>
            </a:r>
            <a:r>
              <a:rPr lang="en-US" altLang="ja-JP" dirty="0"/>
              <a:t> </a:t>
            </a:r>
            <a:r>
              <a:rPr lang="en-US" altLang="ja-JP" dirty="0" err="1"/>
              <a:t>salutatus</a:t>
            </a:r>
            <a:r>
              <a:rPr lang="en-US" altLang="ja-JP" dirty="0"/>
              <a:t> </a:t>
            </a:r>
            <a:r>
              <a:rPr lang="en-US" altLang="ja-JP" dirty="0" err="1"/>
              <a:t>delicatissimi</a:t>
            </a:r>
            <a:r>
              <a:rPr lang="en-US" altLang="ja-JP" dirty="0"/>
              <a:t> </a:t>
            </a:r>
            <a:r>
              <a:rPr lang="en-US" altLang="ja-JP" dirty="0" err="1"/>
              <a:t>ius</a:t>
            </a:r>
            <a:r>
              <a:rPr lang="en-US" altLang="ja-JP" dirty="0"/>
              <a:t> cu, sale </a:t>
            </a:r>
            <a:r>
              <a:rPr lang="en-US" altLang="ja-JP" dirty="0" err="1"/>
              <a:t>porro</a:t>
            </a:r>
            <a:r>
              <a:rPr lang="en-US" altLang="ja-JP" dirty="0"/>
              <a:t> </a:t>
            </a:r>
            <a:r>
              <a:rPr lang="en-US" altLang="ja-JP" dirty="0" err="1"/>
              <a:t>conclusionemque</a:t>
            </a:r>
            <a:r>
              <a:rPr lang="en-US" altLang="ja-JP" dirty="0"/>
              <a:t> </a:t>
            </a:r>
            <a:r>
              <a:rPr lang="en-US" altLang="ja-JP" dirty="0" err="1"/>
              <a:t>ea</a:t>
            </a:r>
            <a:r>
              <a:rPr lang="en-US" altLang="ja-JP" dirty="0"/>
              <a:t> vis. Duo at </a:t>
            </a:r>
            <a:r>
              <a:rPr lang="en-US" altLang="ja-JP" dirty="0" err="1"/>
              <a:t>voluptua</a:t>
            </a:r>
            <a:r>
              <a:rPr lang="en-US" altLang="ja-JP" dirty="0"/>
              <a:t> </a:t>
            </a:r>
            <a:r>
              <a:rPr lang="en-US" altLang="ja-JP" dirty="0" err="1"/>
              <a:t>invidunt</a:t>
            </a:r>
            <a:r>
              <a:rPr lang="en-US" altLang="ja-JP" dirty="0"/>
              <a:t> </a:t>
            </a:r>
            <a:r>
              <a:rPr lang="en-US" altLang="ja-JP" dirty="0" err="1"/>
              <a:t>praesent</a:t>
            </a:r>
            <a:r>
              <a:rPr lang="en-US" altLang="ja-JP" dirty="0"/>
              <a:t>, </a:t>
            </a:r>
            <a:r>
              <a:rPr lang="en-US" altLang="ja-JP" dirty="0" err="1"/>
              <a:t>mentitum</a:t>
            </a:r>
            <a:r>
              <a:rPr lang="en-US" altLang="ja-JP" dirty="0"/>
              <a:t> </a:t>
            </a:r>
            <a:r>
              <a:rPr lang="en-US" altLang="ja-JP" dirty="0" err="1"/>
              <a:t>recusabo</a:t>
            </a:r>
            <a:r>
              <a:rPr lang="en-US" altLang="ja-JP" dirty="0"/>
              <a:t> </a:t>
            </a:r>
            <a:r>
              <a:rPr lang="en-US" altLang="ja-JP" dirty="0" err="1"/>
              <a:t>ei</a:t>
            </a:r>
            <a:r>
              <a:rPr lang="en-US" altLang="ja-JP" dirty="0"/>
              <a:t> </a:t>
            </a:r>
            <a:r>
              <a:rPr lang="en-US" altLang="ja-JP" dirty="0" err="1"/>
              <a:t>usu</a:t>
            </a:r>
            <a:r>
              <a:rPr lang="en-US" altLang="ja-JP" dirty="0"/>
              <a:t>, id </a:t>
            </a:r>
            <a:r>
              <a:rPr lang="en-US" altLang="ja-JP" dirty="0" err="1"/>
              <a:t>summo</a:t>
            </a:r>
            <a:r>
              <a:rPr lang="en-US" altLang="ja-JP" dirty="0"/>
              <a:t> </a:t>
            </a:r>
            <a:r>
              <a:rPr lang="en-US" altLang="ja-JP" dirty="0" err="1"/>
              <a:t>fabulas</a:t>
            </a:r>
            <a:r>
              <a:rPr lang="en-US" altLang="ja-JP" dirty="0"/>
              <a:t> </a:t>
            </a:r>
            <a:r>
              <a:rPr lang="en-US" altLang="ja-JP" dirty="0" err="1"/>
              <a:t>intellegam</a:t>
            </a:r>
            <a:r>
              <a:rPr lang="en-US" altLang="ja-JP" dirty="0"/>
              <a:t> sed. </a:t>
            </a:r>
            <a:r>
              <a:rPr lang="en-US" altLang="ja-JP" dirty="0" err="1"/>
              <a:t>Te</a:t>
            </a:r>
            <a:r>
              <a:rPr lang="en-US" altLang="ja-JP" dirty="0"/>
              <a:t> </a:t>
            </a:r>
            <a:r>
              <a:rPr lang="en-US" altLang="ja-JP" dirty="0" err="1"/>
              <a:t>probo</a:t>
            </a:r>
            <a:r>
              <a:rPr lang="en-US" altLang="ja-JP" dirty="0"/>
              <a:t> </a:t>
            </a:r>
            <a:r>
              <a:rPr lang="en-US" altLang="ja-JP" dirty="0" err="1"/>
              <a:t>aeterno</a:t>
            </a:r>
            <a:r>
              <a:rPr lang="en-US" altLang="ja-JP" dirty="0"/>
              <a:t> </a:t>
            </a:r>
            <a:r>
              <a:rPr lang="en-US" altLang="ja-JP" dirty="0" err="1"/>
              <a:t>labitur</a:t>
            </a:r>
            <a:r>
              <a:rPr lang="en-US" altLang="ja-JP" dirty="0"/>
              <a:t> </a:t>
            </a:r>
            <a:r>
              <a:rPr lang="en-US" altLang="ja-JP" dirty="0" err="1"/>
              <a:t>eos</a:t>
            </a:r>
            <a:r>
              <a:rPr lang="en-US" altLang="ja-JP" dirty="0"/>
              <a:t>, id </a:t>
            </a:r>
            <a:r>
              <a:rPr lang="en-US" altLang="ja-JP" dirty="0" err="1"/>
              <a:t>eum</a:t>
            </a:r>
            <a:r>
              <a:rPr lang="en-US" altLang="ja-JP" dirty="0"/>
              <a:t> </a:t>
            </a:r>
            <a:r>
              <a:rPr lang="en-US" altLang="ja-JP" dirty="0" err="1"/>
              <a:t>utinam</a:t>
            </a:r>
            <a:r>
              <a:rPr lang="en-US" altLang="ja-JP" dirty="0"/>
              <a:t> </a:t>
            </a:r>
            <a:r>
              <a:rPr lang="en-US" altLang="ja-JP" dirty="0" err="1"/>
              <a:t>quaeque</a:t>
            </a:r>
            <a:r>
              <a:rPr lang="en-US" altLang="ja-JP" dirty="0"/>
              <a:t> </a:t>
            </a:r>
            <a:r>
              <a:rPr lang="en-US" altLang="ja-JP" dirty="0" err="1"/>
              <a:t>disputationi</a:t>
            </a:r>
            <a:r>
              <a:rPr lang="en-US" altLang="ja-JP" dirty="0"/>
              <a:t>. </a:t>
            </a:r>
            <a:r>
              <a:rPr lang="en-US" altLang="ja-JP" dirty="0" err="1"/>
              <a:t>Usu</a:t>
            </a:r>
            <a:r>
              <a:rPr lang="en-US" altLang="ja-JP" dirty="0"/>
              <a:t> </a:t>
            </a:r>
            <a:r>
              <a:rPr lang="en-US" altLang="ja-JP" dirty="0" err="1"/>
              <a:t>nostro</a:t>
            </a:r>
            <a:r>
              <a:rPr lang="en-US" altLang="ja-JP" dirty="0"/>
              <a:t> </a:t>
            </a:r>
            <a:r>
              <a:rPr lang="en-US" altLang="ja-JP" dirty="0" err="1"/>
              <a:t>torquatos</a:t>
            </a:r>
            <a:r>
              <a:rPr lang="en-US" altLang="ja-JP" dirty="0"/>
              <a:t> </a:t>
            </a:r>
            <a:r>
              <a:rPr lang="en-US" altLang="ja-JP" dirty="0" err="1"/>
              <a:t>adolescens</a:t>
            </a:r>
            <a:r>
              <a:rPr lang="en-US" altLang="ja-JP" dirty="0"/>
              <a:t> </a:t>
            </a:r>
            <a:r>
              <a:rPr lang="en-US" altLang="ja-JP" dirty="0" err="1"/>
              <a:t>eu</a:t>
            </a:r>
            <a:r>
              <a:rPr lang="en-US" altLang="ja-JP" dirty="0"/>
              <a:t>. Pro </a:t>
            </a:r>
            <a:r>
              <a:rPr lang="en-US" altLang="ja-JP" dirty="0" err="1"/>
              <a:t>eirmod</a:t>
            </a:r>
            <a:r>
              <a:rPr lang="en-US" altLang="ja-JP" dirty="0"/>
              <a:t> </a:t>
            </a:r>
            <a:r>
              <a:rPr lang="en-US" altLang="ja-JP" dirty="0" err="1"/>
              <a:t>legendos</a:t>
            </a:r>
            <a:r>
              <a:rPr lang="en-US" altLang="ja-JP" dirty="0"/>
              <a:t> id, cu has </a:t>
            </a:r>
            <a:r>
              <a:rPr lang="en-US" altLang="ja-JP" dirty="0" err="1"/>
              <a:t>duis</a:t>
            </a:r>
            <a:r>
              <a:rPr lang="en-US" altLang="ja-JP" dirty="0"/>
              <a:t> </a:t>
            </a:r>
            <a:r>
              <a:rPr lang="en-US" altLang="ja-JP" dirty="0" err="1"/>
              <a:t>oporteat</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503626750"/>
      </p:ext>
    </p:extLst>
  </p:cSld>
  <p:clrMapOvr>
    <a:masterClrMapping/>
  </p:clrMapOvr>
  <mc:AlternateContent xmlns:mc="http://schemas.openxmlformats.org/markup-compatibility/2006">
    <mc:Choice xmlns:p14="http://schemas.microsoft.com/office/powerpoint/2010/main" Requires="p14">
      <p:transition p14:dur="0" advTm="3838"/>
    </mc:Choice>
    <mc:Fallback>
      <p:transition advTm="3838"/>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55</a:t>
            </a:fld>
            <a:endParaRPr kumimoji="1" lang="ja-JP" altLang="en-US" dirty="0"/>
          </a:p>
        </p:txBody>
      </p:sp>
      <p:sp>
        <p:nvSpPr>
          <p:cNvPr id="8" name="Title 7"/>
          <p:cNvSpPr>
            <a:spLocks noGrp="1"/>
          </p:cNvSpPr>
          <p:nvPr>
            <p:ph type="title"/>
          </p:nvPr>
        </p:nvSpPr>
        <p:spPr/>
        <p:txBody>
          <a:bodyPr/>
          <a:lstStyle/>
          <a:p>
            <a:r>
              <a:rPr lang="en-US" altLang="ja-JP" dirty="0"/>
              <a:t>Phone</a:t>
            </a:r>
            <a:br>
              <a:rPr lang="en-US" altLang="ja-JP" dirty="0"/>
            </a:br>
            <a:r>
              <a:rPr lang="en-US" altLang="ja-JP" dirty="0"/>
              <a:t>and tablet</a:t>
            </a:r>
            <a:br>
              <a:rPr lang="en-US" altLang="ja-JP" dirty="0"/>
            </a:br>
            <a:r>
              <a:rPr lang="en-US" altLang="ja-JP" dirty="0"/>
              <a:t>mockup</a:t>
            </a:r>
            <a:endParaRPr kumimoji="1" lang="ja-JP" altLang="en-US" dirty="0"/>
          </a:p>
        </p:txBody>
      </p:sp>
      <p:sp>
        <p:nvSpPr>
          <p:cNvPr id="9" name="Text Placeholder 8"/>
          <p:cNvSpPr>
            <a:spLocks noGrp="1"/>
          </p:cNvSpPr>
          <p:nvPr>
            <p:ph type="body" sz="quarter" idx="12"/>
          </p:nvPr>
        </p:nvSpPr>
        <p:spPr/>
        <p:txBody>
          <a:bodyPr>
            <a:normAutofit/>
          </a:bodyPr>
          <a:lstStyle/>
          <a:p>
            <a:r>
              <a:rPr lang="en-US" altLang="ja-JP" dirty="0"/>
              <a:t>Sea </a:t>
            </a:r>
            <a:r>
              <a:rPr lang="en-US" altLang="ja-JP" dirty="0" err="1"/>
              <a:t>vidit</a:t>
            </a:r>
            <a:r>
              <a:rPr lang="en-US" altLang="ja-JP" dirty="0"/>
              <a:t> </a:t>
            </a:r>
            <a:r>
              <a:rPr lang="en-US" altLang="ja-JP" dirty="0" err="1"/>
              <a:t>feugiat</a:t>
            </a:r>
            <a:r>
              <a:rPr lang="en-US" altLang="ja-JP" dirty="0"/>
              <a:t> </a:t>
            </a:r>
            <a:r>
              <a:rPr lang="en-US" altLang="ja-JP" dirty="0" err="1"/>
              <a:t>blandit</a:t>
            </a:r>
            <a:r>
              <a:rPr lang="en-US" altLang="ja-JP" dirty="0"/>
              <a:t> no. Ne </a:t>
            </a:r>
            <a:r>
              <a:rPr lang="en-US" altLang="ja-JP" dirty="0" err="1"/>
              <a:t>illud</a:t>
            </a:r>
            <a:r>
              <a:rPr lang="en-US" altLang="ja-JP" dirty="0"/>
              <a:t> </a:t>
            </a:r>
            <a:r>
              <a:rPr lang="en-US" altLang="ja-JP" dirty="0" err="1"/>
              <a:t>vituperata</a:t>
            </a:r>
            <a:r>
              <a:rPr lang="en-US" altLang="ja-JP" dirty="0"/>
              <a:t> </a:t>
            </a:r>
            <a:r>
              <a:rPr lang="en-US" altLang="ja-JP" dirty="0" err="1"/>
              <a:t>reformidans</a:t>
            </a:r>
            <a:r>
              <a:rPr lang="en-US" altLang="ja-JP" dirty="0"/>
              <a:t> cum, </a:t>
            </a:r>
            <a:r>
              <a:rPr lang="en-US" altLang="ja-JP" dirty="0" err="1"/>
              <a:t>ut</a:t>
            </a:r>
            <a:r>
              <a:rPr lang="en-US" altLang="ja-JP" dirty="0"/>
              <a:t> his </a:t>
            </a:r>
            <a:r>
              <a:rPr lang="en-US" altLang="ja-JP" dirty="0" err="1"/>
              <a:t>solum</a:t>
            </a:r>
            <a:r>
              <a:rPr lang="en-US" altLang="ja-JP" dirty="0"/>
              <a:t> </a:t>
            </a:r>
            <a:r>
              <a:rPr lang="en-US" altLang="ja-JP" dirty="0" err="1"/>
              <a:t>malis</a:t>
            </a:r>
            <a:r>
              <a:rPr lang="en-US" altLang="ja-JP" dirty="0"/>
              <a:t> </a:t>
            </a:r>
            <a:r>
              <a:rPr lang="en-US" altLang="ja-JP" dirty="0" err="1"/>
              <a:t>definitionem</a:t>
            </a:r>
            <a:r>
              <a:rPr lang="en-US" altLang="ja-JP" dirty="0"/>
              <a:t>. No qui </a:t>
            </a:r>
            <a:r>
              <a:rPr lang="en-US" altLang="ja-JP" dirty="0" err="1"/>
              <a:t>graece</a:t>
            </a:r>
            <a:r>
              <a:rPr lang="en-US" altLang="ja-JP" dirty="0"/>
              <a:t> </a:t>
            </a:r>
            <a:r>
              <a:rPr lang="en-US" altLang="ja-JP" dirty="0" err="1"/>
              <a:t>diceret</a:t>
            </a:r>
            <a:r>
              <a:rPr lang="en-US" altLang="ja-JP" dirty="0"/>
              <a:t> </a:t>
            </a:r>
            <a:r>
              <a:rPr lang="en-US" altLang="ja-JP" dirty="0" err="1"/>
              <a:t>delicata</a:t>
            </a:r>
            <a:r>
              <a:rPr lang="en-US" altLang="ja-JP" dirty="0"/>
              <a:t>, </a:t>
            </a:r>
            <a:r>
              <a:rPr lang="en-US" altLang="ja-JP" dirty="0" err="1"/>
              <a:t>idque</a:t>
            </a:r>
            <a:r>
              <a:rPr lang="en-US" altLang="ja-JP" dirty="0"/>
              <a:t> </a:t>
            </a:r>
            <a:r>
              <a:rPr lang="en-US" altLang="ja-JP" dirty="0" err="1"/>
              <a:t>numquam</a:t>
            </a:r>
            <a:r>
              <a:rPr lang="en-US" altLang="ja-JP" dirty="0"/>
              <a:t> </a:t>
            </a:r>
            <a:r>
              <a:rPr lang="en-US" altLang="ja-JP" dirty="0" err="1"/>
              <a:t>mea</a:t>
            </a:r>
            <a:r>
              <a:rPr lang="en-US" altLang="ja-JP" dirty="0"/>
              <a:t> ex. </a:t>
            </a:r>
            <a:r>
              <a:rPr lang="en-US" altLang="ja-JP" dirty="0" err="1"/>
              <a:t>Hinc</a:t>
            </a:r>
            <a:r>
              <a:rPr lang="en-US" altLang="ja-JP" dirty="0"/>
              <a:t> </a:t>
            </a:r>
            <a:r>
              <a:rPr lang="en-US" altLang="ja-JP" dirty="0" err="1"/>
              <a:t>conceptam</a:t>
            </a:r>
            <a:r>
              <a:rPr lang="en-US" altLang="ja-JP" dirty="0"/>
              <a:t> </a:t>
            </a:r>
            <a:r>
              <a:rPr lang="en-US" altLang="ja-JP" dirty="0" err="1"/>
              <a:t>adolescens</a:t>
            </a:r>
            <a:r>
              <a:rPr lang="en-US" altLang="ja-JP" dirty="0"/>
              <a:t> quo no, </a:t>
            </a:r>
            <a:r>
              <a:rPr lang="en-US" altLang="ja-JP" dirty="0" err="1"/>
              <a:t>clita</a:t>
            </a:r>
            <a:r>
              <a:rPr lang="en-US" altLang="ja-JP" dirty="0"/>
              <a:t> </a:t>
            </a:r>
            <a:r>
              <a:rPr lang="en-US" altLang="ja-JP" dirty="0" err="1"/>
              <a:t>feugait</a:t>
            </a:r>
            <a:r>
              <a:rPr lang="en-US" altLang="ja-JP" dirty="0"/>
              <a:t> </a:t>
            </a:r>
            <a:r>
              <a:rPr lang="en-US" altLang="ja-JP" dirty="0" err="1"/>
              <a:t>te</a:t>
            </a:r>
            <a:r>
              <a:rPr lang="en-US" altLang="ja-JP" dirty="0"/>
              <a:t> sed. An </a:t>
            </a:r>
            <a:r>
              <a:rPr lang="en-US" altLang="ja-JP" dirty="0" err="1"/>
              <a:t>unum</a:t>
            </a:r>
            <a:r>
              <a:rPr lang="en-US" altLang="ja-JP" dirty="0"/>
              <a:t> partem </a:t>
            </a:r>
            <a:r>
              <a:rPr lang="en-US" altLang="ja-JP" dirty="0" err="1"/>
              <a:t>vulputate</a:t>
            </a:r>
            <a:r>
              <a:rPr lang="en-US" altLang="ja-JP" dirty="0"/>
              <a:t> </a:t>
            </a:r>
            <a:r>
              <a:rPr lang="en-US" altLang="ja-JP" dirty="0" err="1"/>
              <a:t>eam</a:t>
            </a:r>
            <a:r>
              <a:rPr lang="en-US" altLang="ja-JP" dirty="0"/>
              <a:t>, </a:t>
            </a:r>
            <a:r>
              <a:rPr lang="en-US" altLang="ja-JP" dirty="0" err="1"/>
              <a:t>eu</a:t>
            </a:r>
            <a:r>
              <a:rPr lang="en-US" altLang="ja-JP" dirty="0"/>
              <a:t> </a:t>
            </a:r>
            <a:r>
              <a:rPr lang="en-US" altLang="ja-JP" dirty="0" err="1"/>
              <a:t>unum</a:t>
            </a:r>
            <a:r>
              <a:rPr lang="en-US" altLang="ja-JP" dirty="0"/>
              <a:t> </a:t>
            </a:r>
            <a:r>
              <a:rPr lang="en-US" altLang="ja-JP" dirty="0" err="1"/>
              <a:t>augue</a:t>
            </a:r>
            <a:r>
              <a:rPr lang="en-US" altLang="ja-JP" dirty="0"/>
              <a:t> </a:t>
            </a:r>
            <a:r>
              <a:rPr lang="en-US" altLang="ja-JP" dirty="0" err="1"/>
              <a:t>viderer</a:t>
            </a:r>
            <a:r>
              <a:rPr lang="en-US" altLang="ja-JP" dirty="0"/>
              <a:t> sit, sea cu impetus </a:t>
            </a:r>
            <a:r>
              <a:rPr lang="en-US" altLang="ja-JP" dirty="0" err="1"/>
              <a:t>integre</a:t>
            </a:r>
            <a:r>
              <a:rPr lang="en-US" altLang="ja-JP" dirty="0"/>
              <a:t>. Et consul oblique </a:t>
            </a:r>
            <a:r>
              <a:rPr lang="en-US" altLang="ja-JP" dirty="0" err="1"/>
              <a:t>urbanitas</a:t>
            </a:r>
            <a:r>
              <a:rPr lang="en-US" altLang="ja-JP" dirty="0"/>
              <a:t> pro, </a:t>
            </a:r>
            <a:r>
              <a:rPr lang="en-US" altLang="ja-JP" dirty="0" err="1"/>
              <a:t>mea</a:t>
            </a:r>
            <a:r>
              <a:rPr lang="en-US" altLang="ja-JP" dirty="0"/>
              <a:t> an ipsum </a:t>
            </a:r>
            <a:r>
              <a:rPr lang="en-US" altLang="ja-JP" dirty="0" err="1"/>
              <a:t>dicam</a:t>
            </a:r>
            <a:r>
              <a:rPr lang="en-US" altLang="ja-JP" dirty="0"/>
              <a:t> </a:t>
            </a:r>
            <a:r>
              <a:rPr lang="en-US" altLang="ja-JP" dirty="0" err="1"/>
              <a:t>verear</a:t>
            </a:r>
            <a:r>
              <a:rPr lang="en-US" altLang="ja-JP" dirty="0"/>
              <a:t>.</a:t>
            </a:r>
            <a:endParaRPr lang="ja-JP" altLang="en-US" dirty="0"/>
          </a:p>
          <a:p>
            <a:endParaRPr kumimoji="1" lang="ja-JP" altLang="en-US" dirty="0"/>
          </a:p>
        </p:txBody>
      </p:sp>
      <p:sp>
        <p:nvSpPr>
          <p:cNvPr id="4" name="Picture Placeholder 3"/>
          <p:cNvSpPr>
            <a:spLocks noGrp="1"/>
          </p:cNvSpPr>
          <p:nvPr>
            <p:ph type="pic" sz="quarter" idx="16"/>
          </p:nvPr>
        </p:nvSpPr>
        <p:spPr/>
      </p:sp>
      <p:sp>
        <p:nvSpPr>
          <p:cNvPr id="5" name="Picture Placeholder 4"/>
          <p:cNvSpPr>
            <a:spLocks noGrp="1"/>
          </p:cNvSpPr>
          <p:nvPr>
            <p:ph type="pic" sz="quarter" idx="15"/>
          </p:nvPr>
        </p:nvSpPr>
        <p:spPr/>
      </p:sp>
    </p:spTree>
    <p:extLst>
      <p:ext uri="{BB962C8B-B14F-4D97-AF65-F5344CB8AC3E}">
        <p14:creationId xmlns:p14="http://schemas.microsoft.com/office/powerpoint/2010/main" val="1418971043"/>
      </p:ext>
    </p:extLst>
  </p:cSld>
  <p:clrMapOvr>
    <a:masterClrMapping/>
  </p:clrMapOvr>
  <mc:AlternateContent xmlns:mc="http://schemas.openxmlformats.org/markup-compatibility/2006">
    <mc:Choice xmlns:p14="http://schemas.microsoft.com/office/powerpoint/2010/main" Requires="p14">
      <p:transition p14:dur="0" advTm="4537"/>
    </mc:Choice>
    <mc:Fallback>
      <p:transition advTm="4537"/>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56</a:t>
            </a:fld>
            <a:endParaRPr kumimoji="1" lang="ja-JP" altLang="en-US" dirty="0"/>
          </a:p>
        </p:txBody>
      </p:sp>
      <p:sp>
        <p:nvSpPr>
          <p:cNvPr id="8" name="Title 7"/>
          <p:cNvSpPr>
            <a:spLocks noGrp="1"/>
          </p:cNvSpPr>
          <p:nvPr>
            <p:ph type="title"/>
          </p:nvPr>
        </p:nvSpPr>
        <p:spPr/>
        <p:txBody>
          <a:bodyPr/>
          <a:lstStyle/>
          <a:p>
            <a:r>
              <a:rPr kumimoji="1" lang="en-US" altLang="ja-JP" dirty="0"/>
              <a:t>Laptop</a:t>
            </a:r>
            <a:br>
              <a:rPr kumimoji="1" lang="en-US" altLang="ja-JP" dirty="0"/>
            </a:br>
            <a:r>
              <a:rPr lang="en-US" altLang="ja-JP" dirty="0"/>
              <a:t>mockup</a:t>
            </a:r>
            <a:endParaRPr kumimoji="1" lang="ja-JP" altLang="en-US" dirty="0"/>
          </a:p>
        </p:txBody>
      </p:sp>
      <p:sp>
        <p:nvSpPr>
          <p:cNvPr id="9" name="Text Placeholder 8"/>
          <p:cNvSpPr>
            <a:spLocks noGrp="1"/>
          </p:cNvSpPr>
          <p:nvPr>
            <p:ph type="body" sz="quarter" idx="12"/>
          </p:nvPr>
        </p:nvSpPr>
        <p:spPr/>
        <p:txBody>
          <a:bodyPr/>
          <a:lstStyle/>
          <a:p>
            <a:r>
              <a:rPr lang="en-US" altLang="ja-JP" dirty="0" err="1"/>
              <a:t>Ponderum</a:t>
            </a:r>
            <a:r>
              <a:rPr lang="en-US" altLang="ja-JP" dirty="0"/>
              <a:t> </a:t>
            </a:r>
            <a:r>
              <a:rPr lang="en-US" altLang="ja-JP" dirty="0" err="1"/>
              <a:t>suavitate</a:t>
            </a:r>
            <a:r>
              <a:rPr lang="en-US" altLang="ja-JP" dirty="0"/>
              <a:t> his </a:t>
            </a:r>
            <a:r>
              <a:rPr lang="en-US" altLang="ja-JP" dirty="0" err="1"/>
              <a:t>ei</a:t>
            </a:r>
            <a:r>
              <a:rPr lang="en-US" altLang="ja-JP" dirty="0"/>
              <a:t>. </a:t>
            </a:r>
            <a:r>
              <a:rPr lang="en-US" altLang="ja-JP" dirty="0" err="1"/>
              <a:t>Te</a:t>
            </a:r>
            <a:r>
              <a:rPr lang="en-US" altLang="ja-JP" dirty="0"/>
              <a:t> pro semper </a:t>
            </a:r>
            <a:r>
              <a:rPr lang="en-US" altLang="ja-JP" dirty="0" err="1"/>
              <a:t>vulputate</a:t>
            </a:r>
            <a:r>
              <a:rPr lang="en-US" altLang="ja-JP" dirty="0"/>
              <a:t>, </a:t>
            </a:r>
            <a:r>
              <a:rPr lang="en-US" altLang="ja-JP" dirty="0" err="1"/>
              <a:t>est</a:t>
            </a:r>
            <a:r>
              <a:rPr lang="en-US" altLang="ja-JP" dirty="0"/>
              <a:t> modus </a:t>
            </a:r>
            <a:r>
              <a:rPr lang="en-US" altLang="ja-JP" dirty="0" err="1"/>
              <a:t>possim</a:t>
            </a:r>
            <a:r>
              <a:rPr lang="en-US" altLang="ja-JP" dirty="0"/>
              <a:t> ad. Sit no </a:t>
            </a:r>
            <a:r>
              <a:rPr lang="en-US" altLang="ja-JP" dirty="0" err="1"/>
              <a:t>solet</a:t>
            </a:r>
            <a:r>
              <a:rPr lang="en-US" altLang="ja-JP" dirty="0"/>
              <a:t> </a:t>
            </a:r>
            <a:r>
              <a:rPr lang="en-US" altLang="ja-JP" dirty="0" err="1"/>
              <a:t>antiopam</a:t>
            </a:r>
            <a:r>
              <a:rPr lang="en-US" altLang="ja-JP" dirty="0"/>
              <a:t> </a:t>
            </a:r>
            <a:r>
              <a:rPr lang="en-US" altLang="ja-JP" dirty="0" err="1"/>
              <a:t>expetenda</a:t>
            </a:r>
            <a:r>
              <a:rPr lang="en-US" altLang="ja-JP" dirty="0"/>
              <a:t>, </a:t>
            </a:r>
            <a:r>
              <a:rPr lang="en-US" altLang="ja-JP" dirty="0" err="1"/>
              <a:t>te</a:t>
            </a:r>
            <a:r>
              <a:rPr lang="en-US" altLang="ja-JP" dirty="0"/>
              <a:t> </a:t>
            </a:r>
            <a:r>
              <a:rPr lang="en-US" altLang="ja-JP" dirty="0" err="1"/>
              <a:t>sed</a:t>
            </a:r>
            <a:r>
              <a:rPr lang="en-US" altLang="ja-JP" dirty="0"/>
              <a:t> </a:t>
            </a:r>
            <a:r>
              <a:rPr lang="en-US" altLang="ja-JP" dirty="0" err="1"/>
              <a:t>malis</a:t>
            </a:r>
            <a:r>
              <a:rPr lang="en-US" altLang="ja-JP" dirty="0"/>
              <a:t> </a:t>
            </a:r>
            <a:r>
              <a:rPr lang="en-US" altLang="ja-JP" dirty="0" err="1"/>
              <a:t>invidunt</a:t>
            </a:r>
            <a:r>
              <a:rPr lang="en-US" altLang="ja-JP" dirty="0"/>
              <a:t> </a:t>
            </a:r>
            <a:r>
              <a:rPr lang="en-US" altLang="ja-JP" dirty="0" err="1"/>
              <a:t>appellantur</a:t>
            </a:r>
            <a:r>
              <a:rPr lang="en-US" altLang="ja-JP" dirty="0"/>
              <a:t>. </a:t>
            </a:r>
            <a:r>
              <a:rPr lang="en-US" altLang="ja-JP" dirty="0" err="1"/>
              <a:t>Eum</a:t>
            </a:r>
            <a:r>
              <a:rPr lang="en-US" altLang="ja-JP" dirty="0"/>
              <a:t> ex </a:t>
            </a:r>
            <a:r>
              <a:rPr lang="en-US" altLang="ja-JP" dirty="0" err="1"/>
              <a:t>labore</a:t>
            </a:r>
            <a:r>
              <a:rPr lang="en-US" altLang="ja-JP" dirty="0"/>
              <a:t> </a:t>
            </a:r>
            <a:r>
              <a:rPr lang="en-US" altLang="ja-JP" dirty="0" err="1"/>
              <a:t>pertinacia</a:t>
            </a:r>
            <a:r>
              <a:rPr lang="en-US" altLang="ja-JP" dirty="0"/>
              <a:t> </a:t>
            </a:r>
            <a:r>
              <a:rPr lang="en-US" altLang="ja-JP" dirty="0" err="1"/>
              <a:t>persequeris</a:t>
            </a:r>
            <a:r>
              <a:rPr lang="en-US" altLang="ja-JP" dirty="0"/>
              <a:t>, </a:t>
            </a:r>
            <a:r>
              <a:rPr lang="en-US" altLang="ja-JP" dirty="0" err="1"/>
              <a:t>zril</a:t>
            </a:r>
            <a:r>
              <a:rPr lang="en-US" altLang="ja-JP" dirty="0"/>
              <a:t> </a:t>
            </a:r>
            <a:r>
              <a:rPr lang="en-US" altLang="ja-JP" dirty="0" err="1"/>
              <a:t>laoreet</a:t>
            </a:r>
            <a:r>
              <a:rPr lang="en-US" altLang="ja-JP" dirty="0"/>
              <a:t> perfecto at vel.</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2460459483"/>
      </p:ext>
    </p:extLst>
  </p:cSld>
  <p:clrMapOvr>
    <a:masterClrMapping/>
  </p:clrMapOvr>
  <mc:AlternateContent xmlns:mc="http://schemas.openxmlformats.org/markup-compatibility/2006">
    <mc:Choice xmlns:p14="http://schemas.microsoft.com/office/powerpoint/2010/main" Requires="p14">
      <p:transition p14:dur="0" advTm="3518"/>
    </mc:Choice>
    <mc:Fallback>
      <p:transition advTm="3518"/>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57</a:t>
            </a:fld>
            <a:endParaRPr kumimoji="1" lang="ja-JP" altLang="en-US" dirty="0"/>
          </a:p>
        </p:txBody>
      </p:sp>
      <p:sp>
        <p:nvSpPr>
          <p:cNvPr id="7" name="Title 6"/>
          <p:cNvSpPr>
            <a:spLocks noGrp="1"/>
          </p:cNvSpPr>
          <p:nvPr>
            <p:ph type="title"/>
          </p:nvPr>
        </p:nvSpPr>
        <p:spPr/>
        <p:txBody>
          <a:bodyPr/>
          <a:lstStyle/>
          <a:p>
            <a:r>
              <a:rPr lang="en-US" altLang="ja-JP" dirty="0"/>
              <a:t>Laptop</a:t>
            </a:r>
            <a:br>
              <a:rPr lang="en-US" altLang="ja-JP" dirty="0"/>
            </a:br>
            <a:r>
              <a:rPr lang="en-US" altLang="ja-JP" dirty="0"/>
              <a:t>mockup</a:t>
            </a:r>
            <a:endParaRPr kumimoji="1" lang="ja-JP" altLang="en-US" dirty="0"/>
          </a:p>
        </p:txBody>
      </p:sp>
      <p:sp>
        <p:nvSpPr>
          <p:cNvPr id="8" name="Text Placeholder 7"/>
          <p:cNvSpPr>
            <a:spLocks noGrp="1"/>
          </p:cNvSpPr>
          <p:nvPr>
            <p:ph type="body" sz="quarter" idx="12"/>
          </p:nvPr>
        </p:nvSpPr>
        <p:spPr/>
        <p:txBody>
          <a:bodyPr/>
          <a:lstStyle/>
          <a:p>
            <a:r>
              <a:rPr lang="en-US" altLang="ja-JP" dirty="0"/>
              <a:t>Sea </a:t>
            </a:r>
            <a:r>
              <a:rPr lang="en-US" altLang="ja-JP" dirty="0" err="1"/>
              <a:t>vidit</a:t>
            </a:r>
            <a:r>
              <a:rPr lang="en-US" altLang="ja-JP" dirty="0"/>
              <a:t> </a:t>
            </a:r>
            <a:r>
              <a:rPr lang="en-US" altLang="ja-JP" dirty="0" err="1"/>
              <a:t>feugiat</a:t>
            </a:r>
            <a:r>
              <a:rPr lang="en-US" altLang="ja-JP" dirty="0"/>
              <a:t> </a:t>
            </a:r>
            <a:r>
              <a:rPr lang="en-US" altLang="ja-JP" dirty="0" err="1"/>
              <a:t>blandit</a:t>
            </a:r>
            <a:r>
              <a:rPr lang="en-US" altLang="ja-JP" dirty="0"/>
              <a:t> no. Ne </a:t>
            </a:r>
            <a:r>
              <a:rPr lang="en-US" altLang="ja-JP" dirty="0" err="1"/>
              <a:t>illud</a:t>
            </a:r>
            <a:r>
              <a:rPr lang="en-US" altLang="ja-JP" dirty="0"/>
              <a:t> </a:t>
            </a:r>
            <a:r>
              <a:rPr lang="en-US" altLang="ja-JP" dirty="0" err="1"/>
              <a:t>vituperata</a:t>
            </a:r>
            <a:r>
              <a:rPr lang="en-US" altLang="ja-JP" dirty="0"/>
              <a:t> </a:t>
            </a:r>
            <a:r>
              <a:rPr lang="en-US" altLang="ja-JP" dirty="0" err="1"/>
              <a:t>reformidans</a:t>
            </a:r>
            <a:r>
              <a:rPr lang="en-US" altLang="ja-JP" dirty="0"/>
              <a:t> cum, </a:t>
            </a:r>
            <a:r>
              <a:rPr lang="en-US" altLang="ja-JP" dirty="0" err="1"/>
              <a:t>ut</a:t>
            </a:r>
            <a:r>
              <a:rPr lang="en-US" altLang="ja-JP" dirty="0"/>
              <a:t> his </a:t>
            </a:r>
            <a:r>
              <a:rPr lang="en-US" altLang="ja-JP" dirty="0" err="1"/>
              <a:t>solum</a:t>
            </a:r>
            <a:r>
              <a:rPr lang="en-US" altLang="ja-JP" dirty="0"/>
              <a:t> </a:t>
            </a:r>
            <a:r>
              <a:rPr lang="en-US" altLang="ja-JP" dirty="0" err="1"/>
              <a:t>malis</a:t>
            </a:r>
            <a:r>
              <a:rPr lang="en-US" altLang="ja-JP" dirty="0"/>
              <a:t> </a:t>
            </a:r>
            <a:r>
              <a:rPr lang="en-US" altLang="ja-JP" dirty="0" err="1"/>
              <a:t>definitionem</a:t>
            </a:r>
            <a:r>
              <a:rPr lang="en-US" altLang="ja-JP" dirty="0"/>
              <a:t>. No qui </a:t>
            </a:r>
            <a:r>
              <a:rPr lang="en-US" altLang="ja-JP" dirty="0" err="1"/>
              <a:t>graece</a:t>
            </a:r>
            <a:r>
              <a:rPr lang="en-US" altLang="ja-JP" dirty="0"/>
              <a:t> </a:t>
            </a:r>
            <a:r>
              <a:rPr lang="en-US" altLang="ja-JP" dirty="0" err="1"/>
              <a:t>diceret</a:t>
            </a:r>
            <a:r>
              <a:rPr lang="en-US" altLang="ja-JP" dirty="0"/>
              <a:t> </a:t>
            </a:r>
            <a:r>
              <a:rPr lang="en-US" altLang="ja-JP" dirty="0" err="1"/>
              <a:t>delicata</a:t>
            </a:r>
            <a:r>
              <a:rPr lang="en-US" altLang="ja-JP" dirty="0"/>
              <a:t>, </a:t>
            </a:r>
            <a:r>
              <a:rPr lang="en-US" altLang="ja-JP" dirty="0" err="1"/>
              <a:t>idque</a:t>
            </a:r>
            <a:r>
              <a:rPr lang="en-US" altLang="ja-JP" dirty="0"/>
              <a:t> </a:t>
            </a:r>
            <a:r>
              <a:rPr lang="en-US" altLang="ja-JP" dirty="0" err="1"/>
              <a:t>numquam</a:t>
            </a:r>
            <a:r>
              <a:rPr lang="en-US" altLang="ja-JP" dirty="0"/>
              <a:t> </a:t>
            </a:r>
            <a:r>
              <a:rPr lang="en-US" altLang="ja-JP" dirty="0" err="1"/>
              <a:t>mea</a:t>
            </a:r>
            <a:r>
              <a:rPr lang="en-US" altLang="ja-JP" dirty="0"/>
              <a:t> ex. </a:t>
            </a:r>
            <a:r>
              <a:rPr lang="en-US" altLang="ja-JP" dirty="0" err="1"/>
              <a:t>Hinc</a:t>
            </a:r>
            <a:r>
              <a:rPr lang="en-US" altLang="ja-JP" dirty="0"/>
              <a:t> </a:t>
            </a:r>
            <a:r>
              <a:rPr lang="en-US" altLang="ja-JP" dirty="0" err="1"/>
              <a:t>conceptam</a:t>
            </a:r>
            <a:r>
              <a:rPr lang="en-US" altLang="ja-JP" dirty="0"/>
              <a:t> </a:t>
            </a:r>
            <a:r>
              <a:rPr lang="en-US" altLang="ja-JP" dirty="0" err="1"/>
              <a:t>adolescens</a:t>
            </a:r>
            <a:r>
              <a:rPr lang="en-US" altLang="ja-JP" dirty="0"/>
              <a:t> quo no, </a:t>
            </a:r>
            <a:r>
              <a:rPr lang="en-US" altLang="ja-JP" dirty="0" err="1"/>
              <a:t>clita</a:t>
            </a:r>
            <a:r>
              <a:rPr lang="en-US" altLang="ja-JP" dirty="0"/>
              <a:t> </a:t>
            </a:r>
            <a:r>
              <a:rPr lang="en-US" altLang="ja-JP" dirty="0" err="1"/>
              <a:t>feugait</a:t>
            </a:r>
            <a:r>
              <a:rPr lang="en-US" altLang="ja-JP" dirty="0"/>
              <a:t> </a:t>
            </a:r>
            <a:r>
              <a:rPr lang="en-US" altLang="ja-JP" dirty="0" err="1"/>
              <a:t>te</a:t>
            </a:r>
            <a:r>
              <a:rPr lang="en-US" altLang="ja-JP" dirty="0"/>
              <a:t> sed. An </a:t>
            </a:r>
            <a:r>
              <a:rPr lang="en-US" altLang="ja-JP" dirty="0" err="1"/>
              <a:t>unum</a:t>
            </a:r>
            <a:r>
              <a:rPr lang="en-US" altLang="ja-JP" dirty="0"/>
              <a:t> partem </a:t>
            </a:r>
            <a:r>
              <a:rPr lang="en-US" altLang="ja-JP" dirty="0" err="1"/>
              <a:t>vulputate</a:t>
            </a:r>
            <a:r>
              <a:rPr lang="en-US" altLang="ja-JP" dirty="0"/>
              <a:t> </a:t>
            </a:r>
            <a:r>
              <a:rPr lang="en-US" altLang="ja-JP" dirty="0" err="1"/>
              <a:t>eam</a:t>
            </a:r>
            <a:r>
              <a:rPr lang="en-US" altLang="ja-JP" dirty="0"/>
              <a:t>, </a:t>
            </a:r>
            <a:r>
              <a:rPr lang="en-US" altLang="ja-JP" dirty="0" err="1"/>
              <a:t>eu</a:t>
            </a:r>
            <a:r>
              <a:rPr lang="en-US" altLang="ja-JP" dirty="0"/>
              <a:t> </a:t>
            </a:r>
            <a:r>
              <a:rPr lang="en-US" altLang="ja-JP" dirty="0" err="1"/>
              <a:t>unum</a:t>
            </a:r>
            <a:r>
              <a:rPr lang="en-US" altLang="ja-JP" dirty="0"/>
              <a:t> </a:t>
            </a:r>
            <a:r>
              <a:rPr lang="en-US" altLang="ja-JP" dirty="0" err="1"/>
              <a:t>augue</a:t>
            </a:r>
            <a:r>
              <a:rPr lang="en-US" altLang="ja-JP" dirty="0"/>
              <a:t> </a:t>
            </a:r>
            <a:r>
              <a:rPr lang="en-US" altLang="ja-JP" dirty="0" err="1"/>
              <a:t>viderer</a:t>
            </a:r>
            <a:r>
              <a:rPr lang="en-US" altLang="ja-JP" dirty="0"/>
              <a:t> sit, sea cu impetus </a:t>
            </a:r>
            <a:r>
              <a:rPr lang="en-US" altLang="ja-JP" dirty="0" err="1"/>
              <a:t>integre</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357694019"/>
      </p:ext>
    </p:extLst>
  </p:cSld>
  <p:clrMapOvr>
    <a:masterClrMapping/>
  </p:clrMapOvr>
  <mc:AlternateContent xmlns:mc="http://schemas.openxmlformats.org/markup-compatibility/2006">
    <mc:Choice xmlns:p14="http://schemas.microsoft.com/office/powerpoint/2010/main" Requires="p14">
      <p:transition p14:dur="0" advTm="3869"/>
    </mc:Choice>
    <mc:Fallback>
      <p:transition advTm="3869"/>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58</a:t>
            </a:fld>
            <a:endParaRPr kumimoji="1" lang="ja-JP" altLang="en-US" dirty="0"/>
          </a:p>
        </p:txBody>
      </p:sp>
      <p:sp>
        <p:nvSpPr>
          <p:cNvPr id="7" name="Title 6"/>
          <p:cNvSpPr>
            <a:spLocks noGrp="1"/>
          </p:cNvSpPr>
          <p:nvPr>
            <p:ph type="title"/>
          </p:nvPr>
        </p:nvSpPr>
        <p:spPr/>
        <p:txBody>
          <a:bodyPr/>
          <a:lstStyle/>
          <a:p>
            <a:r>
              <a:rPr kumimoji="1" lang="en-US" altLang="ja-JP" dirty="0"/>
              <a:t>Responsive</a:t>
            </a:r>
            <a:br>
              <a:rPr kumimoji="1" lang="en-US" altLang="ja-JP" dirty="0"/>
            </a:br>
            <a:r>
              <a:rPr kumimoji="1" lang="en-US" altLang="ja-JP" dirty="0"/>
              <a:t>design</a:t>
            </a:r>
            <a:endParaRPr kumimoji="1" lang="ja-JP" altLang="en-US" dirty="0"/>
          </a:p>
        </p:txBody>
      </p:sp>
      <p:sp>
        <p:nvSpPr>
          <p:cNvPr id="8" name="Text Placeholder 7"/>
          <p:cNvSpPr>
            <a:spLocks noGrp="1"/>
          </p:cNvSpPr>
          <p:nvPr>
            <p:ph type="body" sz="quarter" idx="12"/>
          </p:nvPr>
        </p:nvSpPr>
        <p:spPr/>
        <p:txBody>
          <a:bodyPr/>
          <a:lstStyle/>
          <a:p>
            <a:r>
              <a:rPr lang="en-US" altLang="ja-JP" dirty="0" err="1"/>
              <a:t>Eam</a:t>
            </a:r>
            <a:r>
              <a:rPr lang="en-US" altLang="ja-JP" dirty="0"/>
              <a:t> </a:t>
            </a:r>
            <a:r>
              <a:rPr lang="en-US" altLang="ja-JP" dirty="0" err="1"/>
              <a:t>sint</a:t>
            </a:r>
            <a:r>
              <a:rPr lang="en-US" altLang="ja-JP" dirty="0"/>
              <a:t> </a:t>
            </a:r>
            <a:r>
              <a:rPr lang="en-US" altLang="ja-JP" dirty="0" err="1"/>
              <a:t>posidonium</a:t>
            </a:r>
            <a:r>
              <a:rPr lang="en-US" altLang="ja-JP" dirty="0"/>
              <a:t> </a:t>
            </a:r>
            <a:r>
              <a:rPr lang="en-US" altLang="ja-JP" dirty="0" err="1"/>
              <a:t>ut</a:t>
            </a:r>
            <a:r>
              <a:rPr lang="en-US" altLang="ja-JP" dirty="0"/>
              <a:t>, </a:t>
            </a:r>
            <a:r>
              <a:rPr lang="en-US" altLang="ja-JP" dirty="0" err="1"/>
              <a:t>esse</a:t>
            </a:r>
            <a:r>
              <a:rPr lang="en-US" altLang="ja-JP" dirty="0"/>
              <a:t> </a:t>
            </a:r>
            <a:r>
              <a:rPr lang="en-US" altLang="ja-JP" dirty="0" err="1"/>
              <a:t>integre</a:t>
            </a:r>
            <a:r>
              <a:rPr lang="en-US" altLang="ja-JP" dirty="0"/>
              <a:t> </a:t>
            </a:r>
            <a:r>
              <a:rPr lang="en-US" altLang="ja-JP" dirty="0" err="1"/>
              <a:t>usu</a:t>
            </a:r>
            <a:r>
              <a:rPr lang="en-US" altLang="ja-JP" dirty="0"/>
              <a:t> ne, </a:t>
            </a:r>
            <a:r>
              <a:rPr lang="en-US" altLang="ja-JP" dirty="0" err="1"/>
              <a:t>eius</a:t>
            </a:r>
            <a:r>
              <a:rPr lang="en-US" altLang="ja-JP" dirty="0"/>
              <a:t> </a:t>
            </a:r>
            <a:r>
              <a:rPr lang="en-US" altLang="ja-JP" dirty="0" err="1"/>
              <a:t>praesent</a:t>
            </a:r>
            <a:r>
              <a:rPr lang="en-US" altLang="ja-JP" dirty="0"/>
              <a:t> duo </a:t>
            </a:r>
            <a:r>
              <a:rPr lang="en-US" altLang="ja-JP" dirty="0" err="1"/>
              <a:t>eu</a:t>
            </a:r>
            <a:r>
              <a:rPr lang="en-US" altLang="ja-JP" dirty="0"/>
              <a:t>. </a:t>
            </a:r>
            <a:r>
              <a:rPr lang="en-US" altLang="ja-JP" dirty="0" err="1"/>
              <a:t>Vivendo</a:t>
            </a:r>
            <a:r>
              <a:rPr lang="en-US" altLang="ja-JP" dirty="0"/>
              <a:t> </a:t>
            </a:r>
            <a:r>
              <a:rPr lang="en-US" altLang="ja-JP" dirty="0" err="1"/>
              <a:t>singulis</a:t>
            </a:r>
            <a:r>
              <a:rPr lang="en-US" altLang="ja-JP" dirty="0"/>
              <a:t> </a:t>
            </a:r>
            <a:r>
              <a:rPr lang="en-US" altLang="ja-JP" dirty="0" err="1"/>
              <a:t>incorrupte</a:t>
            </a:r>
            <a:r>
              <a:rPr lang="en-US" altLang="ja-JP" dirty="0"/>
              <a:t> </a:t>
            </a:r>
            <a:r>
              <a:rPr lang="en-US" altLang="ja-JP" dirty="0" err="1"/>
              <a:t>vix</a:t>
            </a:r>
            <a:r>
              <a:rPr lang="en-US" altLang="ja-JP" dirty="0"/>
              <a:t> at, </a:t>
            </a:r>
            <a:r>
              <a:rPr lang="en-US" altLang="ja-JP" dirty="0" err="1"/>
              <a:t>mea</a:t>
            </a:r>
            <a:r>
              <a:rPr lang="en-US" altLang="ja-JP" dirty="0"/>
              <a:t> </a:t>
            </a:r>
            <a:r>
              <a:rPr lang="en-US" altLang="ja-JP" dirty="0" err="1"/>
              <a:t>diceret</a:t>
            </a:r>
            <a:r>
              <a:rPr lang="en-US" altLang="ja-JP" dirty="0"/>
              <a:t> </a:t>
            </a:r>
            <a:r>
              <a:rPr lang="en-US" altLang="ja-JP" dirty="0" err="1"/>
              <a:t>inciderint</a:t>
            </a:r>
            <a:r>
              <a:rPr lang="en-US" altLang="ja-JP" dirty="0"/>
              <a:t> id. </a:t>
            </a:r>
            <a:r>
              <a:rPr lang="en-US" altLang="ja-JP" dirty="0" err="1"/>
              <a:t>Expetendis</a:t>
            </a:r>
            <a:r>
              <a:rPr lang="en-US" altLang="ja-JP" dirty="0"/>
              <a:t> </a:t>
            </a:r>
            <a:r>
              <a:rPr lang="en-US" altLang="ja-JP" dirty="0" err="1"/>
              <a:t>posidonium</a:t>
            </a:r>
            <a:r>
              <a:rPr lang="en-US" altLang="ja-JP" dirty="0"/>
              <a:t> </a:t>
            </a:r>
            <a:r>
              <a:rPr lang="en-US" altLang="ja-JP" dirty="0" err="1"/>
              <a:t>constituam</a:t>
            </a:r>
            <a:r>
              <a:rPr lang="en-US" altLang="ja-JP" dirty="0"/>
              <a:t> </a:t>
            </a:r>
            <a:r>
              <a:rPr lang="en-US" altLang="ja-JP" dirty="0" err="1"/>
              <a:t>nec</a:t>
            </a:r>
            <a:r>
              <a:rPr lang="en-US" altLang="ja-JP" dirty="0"/>
              <a:t> et. </a:t>
            </a:r>
            <a:r>
              <a:rPr lang="en-US" altLang="ja-JP" dirty="0" err="1"/>
              <a:t>Graeci</a:t>
            </a:r>
            <a:r>
              <a:rPr lang="en-US" altLang="ja-JP" dirty="0"/>
              <a:t> </a:t>
            </a:r>
            <a:r>
              <a:rPr lang="en-US" altLang="ja-JP" dirty="0" err="1"/>
              <a:t>mediocrem</a:t>
            </a:r>
            <a:r>
              <a:rPr lang="en-US" altLang="ja-JP" dirty="0"/>
              <a:t> </a:t>
            </a:r>
            <a:r>
              <a:rPr lang="en-US" altLang="ja-JP" dirty="0" err="1"/>
              <a:t>evertitur</a:t>
            </a:r>
            <a:r>
              <a:rPr lang="en-US" altLang="ja-JP" dirty="0"/>
              <a:t> </a:t>
            </a:r>
            <a:r>
              <a:rPr lang="en-US" altLang="ja-JP" dirty="0" err="1"/>
              <a:t>eos</a:t>
            </a:r>
            <a:r>
              <a:rPr lang="en-US" altLang="ja-JP" dirty="0"/>
              <a:t> </a:t>
            </a:r>
            <a:r>
              <a:rPr lang="en-US" altLang="ja-JP" dirty="0" err="1"/>
              <a:t>te</a:t>
            </a:r>
            <a:r>
              <a:rPr lang="en-US" altLang="ja-JP" dirty="0"/>
              <a:t>.</a:t>
            </a:r>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6"/>
          </p:nvPr>
        </p:nvSpPr>
        <p:spPr/>
      </p:sp>
    </p:spTree>
    <p:extLst>
      <p:ext uri="{BB962C8B-B14F-4D97-AF65-F5344CB8AC3E}">
        <p14:creationId xmlns:p14="http://schemas.microsoft.com/office/powerpoint/2010/main" val="4006114131"/>
      </p:ext>
    </p:extLst>
  </p:cSld>
  <p:clrMapOvr>
    <a:masterClrMapping/>
  </p:clrMapOvr>
  <mc:AlternateContent xmlns:mc="http://schemas.openxmlformats.org/markup-compatibility/2006">
    <mc:Choice xmlns:p14="http://schemas.microsoft.com/office/powerpoint/2010/main" Requires="p14">
      <p:transition p14:dur="0" advTm="4194"/>
    </mc:Choice>
    <mc:Fallback>
      <p:transition advTm="419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59</a:t>
            </a:fld>
            <a:endParaRPr kumimoji="1" lang="ja-JP" altLang="en-US" dirty="0"/>
          </a:p>
        </p:txBody>
      </p:sp>
      <p:sp>
        <p:nvSpPr>
          <p:cNvPr id="9" name="Title 8"/>
          <p:cNvSpPr>
            <a:spLocks noGrp="1"/>
          </p:cNvSpPr>
          <p:nvPr>
            <p:ph type="title"/>
          </p:nvPr>
        </p:nvSpPr>
        <p:spPr/>
        <p:txBody>
          <a:bodyPr>
            <a:normAutofit/>
          </a:bodyPr>
          <a:lstStyle/>
          <a:p>
            <a:r>
              <a:rPr kumimoji="1" lang="en-US" altLang="ja-JP" dirty="0"/>
              <a:t>Desktop</a:t>
            </a:r>
            <a:br>
              <a:rPr kumimoji="1" lang="en-US" altLang="ja-JP" dirty="0"/>
            </a:br>
            <a:r>
              <a:rPr lang="en-US" altLang="ja-JP" dirty="0"/>
              <a:t>application</a:t>
            </a:r>
            <a:endParaRPr kumimoji="1" lang="ja-JP" altLang="en-US" dirty="0"/>
          </a:p>
        </p:txBody>
      </p:sp>
      <p:sp>
        <p:nvSpPr>
          <p:cNvPr id="10" name="Text Placeholder 9"/>
          <p:cNvSpPr>
            <a:spLocks noGrp="1"/>
          </p:cNvSpPr>
          <p:nvPr>
            <p:ph type="body" sz="quarter" idx="12"/>
          </p:nvPr>
        </p:nvSpPr>
        <p:spPr/>
        <p:txBody>
          <a:bodyPr/>
          <a:lstStyle/>
          <a:p>
            <a:r>
              <a:rPr lang="en-US" altLang="ja-JP" dirty="0"/>
              <a:t>Tale </a:t>
            </a:r>
            <a:r>
              <a:rPr lang="en-US" altLang="ja-JP" dirty="0" err="1"/>
              <a:t>ancillae</a:t>
            </a:r>
            <a:r>
              <a:rPr lang="en-US" altLang="ja-JP" dirty="0"/>
              <a:t> ex </a:t>
            </a:r>
            <a:r>
              <a:rPr lang="en-US" altLang="ja-JP" dirty="0" err="1"/>
              <a:t>usu</a:t>
            </a:r>
            <a:r>
              <a:rPr lang="en-US" altLang="ja-JP" dirty="0"/>
              <a:t>, </a:t>
            </a:r>
            <a:r>
              <a:rPr lang="en-US" altLang="ja-JP" dirty="0" err="1"/>
              <a:t>ei</a:t>
            </a:r>
            <a:r>
              <a:rPr lang="en-US" altLang="ja-JP" dirty="0"/>
              <a:t> </a:t>
            </a:r>
            <a:r>
              <a:rPr lang="en-US" altLang="ja-JP" dirty="0" err="1"/>
              <a:t>appareat</a:t>
            </a:r>
            <a:r>
              <a:rPr lang="en-US" altLang="ja-JP" dirty="0"/>
              <a:t> </a:t>
            </a:r>
            <a:r>
              <a:rPr lang="en-US" altLang="ja-JP" dirty="0" err="1"/>
              <a:t>delicatissimi</a:t>
            </a:r>
            <a:r>
              <a:rPr lang="en-US" altLang="ja-JP" dirty="0"/>
              <a:t> sed. </a:t>
            </a:r>
            <a:r>
              <a:rPr lang="en-US" altLang="ja-JP" dirty="0" err="1"/>
              <a:t>Ut</a:t>
            </a:r>
            <a:r>
              <a:rPr lang="en-US" altLang="ja-JP" dirty="0"/>
              <a:t> </a:t>
            </a:r>
            <a:r>
              <a:rPr lang="en-US" altLang="ja-JP" dirty="0" err="1"/>
              <a:t>probatus</a:t>
            </a:r>
            <a:r>
              <a:rPr lang="en-US" altLang="ja-JP" dirty="0"/>
              <a:t> </a:t>
            </a:r>
            <a:r>
              <a:rPr lang="en-US" altLang="ja-JP" dirty="0" err="1"/>
              <a:t>perpetua</a:t>
            </a:r>
            <a:r>
              <a:rPr lang="en-US" altLang="ja-JP" dirty="0"/>
              <a:t> postulant sit, an </a:t>
            </a:r>
            <a:r>
              <a:rPr lang="en-US" altLang="ja-JP" dirty="0" err="1"/>
              <a:t>vix</a:t>
            </a:r>
            <a:r>
              <a:rPr lang="en-US" altLang="ja-JP" dirty="0"/>
              <a:t> </a:t>
            </a:r>
            <a:r>
              <a:rPr lang="en-US" altLang="ja-JP" dirty="0" err="1"/>
              <a:t>latine</a:t>
            </a:r>
            <a:r>
              <a:rPr lang="en-US" altLang="ja-JP" dirty="0"/>
              <a:t> </a:t>
            </a:r>
            <a:r>
              <a:rPr lang="en-US" altLang="ja-JP" dirty="0" err="1"/>
              <a:t>philosophia</a:t>
            </a:r>
            <a:r>
              <a:rPr lang="en-US" altLang="ja-JP" dirty="0"/>
              <a:t>, ad </a:t>
            </a:r>
            <a:r>
              <a:rPr lang="en-US" altLang="ja-JP" dirty="0" err="1"/>
              <a:t>mea</a:t>
            </a:r>
            <a:r>
              <a:rPr lang="en-US" altLang="ja-JP" dirty="0"/>
              <a:t> </a:t>
            </a:r>
            <a:r>
              <a:rPr lang="en-US" altLang="ja-JP" dirty="0" err="1"/>
              <a:t>accusata</a:t>
            </a:r>
            <a:r>
              <a:rPr lang="en-US" altLang="ja-JP" dirty="0"/>
              <a:t> </a:t>
            </a:r>
            <a:r>
              <a:rPr lang="en-US" altLang="ja-JP" dirty="0" err="1"/>
              <a:t>invenire</a:t>
            </a:r>
            <a:r>
              <a:rPr lang="en-US" altLang="ja-JP" dirty="0"/>
              <a:t> </a:t>
            </a:r>
            <a:r>
              <a:rPr lang="en-US" altLang="ja-JP" dirty="0" err="1"/>
              <a:t>consequuntur</a:t>
            </a:r>
            <a:r>
              <a:rPr lang="en-US" altLang="ja-JP" dirty="0"/>
              <a:t>. </a:t>
            </a:r>
            <a:r>
              <a:rPr lang="en-US" altLang="ja-JP" dirty="0" err="1"/>
              <a:t>Quas</a:t>
            </a:r>
            <a:r>
              <a:rPr lang="en-US" altLang="ja-JP" dirty="0"/>
              <a:t> </a:t>
            </a:r>
            <a:r>
              <a:rPr lang="en-US" altLang="ja-JP" dirty="0" err="1"/>
              <a:t>ceteros</a:t>
            </a:r>
            <a:r>
              <a:rPr lang="en-US" altLang="ja-JP" dirty="0"/>
              <a:t> </a:t>
            </a:r>
            <a:r>
              <a:rPr lang="en-US" altLang="ja-JP" dirty="0" err="1"/>
              <a:t>quaestio</a:t>
            </a:r>
            <a:r>
              <a:rPr lang="en-US" altLang="ja-JP" dirty="0"/>
              <a:t> sea </a:t>
            </a:r>
            <a:r>
              <a:rPr lang="en-US" altLang="ja-JP" dirty="0" err="1"/>
              <a:t>eu</a:t>
            </a:r>
            <a:r>
              <a:rPr lang="en-US" altLang="ja-JP" dirty="0"/>
              <a:t>. No vis </a:t>
            </a:r>
            <a:r>
              <a:rPr lang="en-US" altLang="ja-JP" dirty="0" err="1"/>
              <a:t>commodo</a:t>
            </a:r>
            <a:r>
              <a:rPr lang="en-US" altLang="ja-JP" dirty="0"/>
              <a:t> </a:t>
            </a:r>
            <a:r>
              <a:rPr lang="en-US" altLang="ja-JP" dirty="0" err="1"/>
              <a:t>sapientem</a:t>
            </a:r>
            <a:r>
              <a:rPr lang="en-US" altLang="ja-JP" dirty="0"/>
              <a:t>, </a:t>
            </a:r>
            <a:r>
              <a:rPr lang="en-US" altLang="ja-JP" dirty="0" err="1"/>
              <a:t>vero</a:t>
            </a:r>
            <a:r>
              <a:rPr lang="en-US" altLang="ja-JP" dirty="0"/>
              <a:t> </a:t>
            </a:r>
            <a:r>
              <a:rPr lang="en-US" altLang="ja-JP" dirty="0" err="1"/>
              <a:t>facete</a:t>
            </a:r>
            <a:r>
              <a:rPr lang="en-US" altLang="ja-JP" dirty="0"/>
              <a:t> </a:t>
            </a:r>
            <a:r>
              <a:rPr lang="en-US" altLang="ja-JP" dirty="0" err="1"/>
              <a:t>intellegat</a:t>
            </a:r>
            <a:r>
              <a:rPr lang="en-US" altLang="ja-JP" dirty="0"/>
              <a:t> cu sit, et </a:t>
            </a:r>
            <a:r>
              <a:rPr lang="en-US" altLang="ja-JP" dirty="0" err="1"/>
              <a:t>usu</a:t>
            </a:r>
            <a:r>
              <a:rPr lang="en-US" altLang="ja-JP" dirty="0"/>
              <a:t> </a:t>
            </a:r>
            <a:r>
              <a:rPr lang="en-US" altLang="ja-JP" dirty="0" err="1"/>
              <a:t>paulo</a:t>
            </a:r>
            <a:r>
              <a:rPr lang="en-US" altLang="ja-JP" dirty="0"/>
              <a:t> </a:t>
            </a:r>
            <a:r>
              <a:rPr lang="en-US" altLang="ja-JP" dirty="0" err="1"/>
              <a:t>cetero</a:t>
            </a:r>
            <a:r>
              <a:rPr lang="en-US" altLang="ja-JP" dirty="0"/>
              <a:t> </a:t>
            </a:r>
            <a:r>
              <a:rPr lang="en-US" altLang="ja-JP" dirty="0" err="1"/>
              <a:t>insolens</a:t>
            </a:r>
            <a:r>
              <a:rPr lang="en-US" altLang="ja-JP" dirty="0"/>
              <a:t>. </a:t>
            </a:r>
            <a:r>
              <a:rPr lang="en-US" altLang="ja-JP" dirty="0" err="1"/>
              <a:t>Ut</a:t>
            </a:r>
            <a:r>
              <a:rPr lang="en-US" altLang="ja-JP" dirty="0"/>
              <a:t> error </a:t>
            </a:r>
            <a:r>
              <a:rPr lang="en-US" altLang="ja-JP" dirty="0" err="1"/>
              <a:t>epicuri</a:t>
            </a:r>
            <a:r>
              <a:rPr lang="en-US" altLang="ja-JP" dirty="0"/>
              <a:t> </a:t>
            </a:r>
            <a:r>
              <a:rPr lang="en-US" altLang="ja-JP" dirty="0" err="1"/>
              <a:t>luptatum</a:t>
            </a:r>
            <a:r>
              <a:rPr lang="en-US" altLang="ja-JP" dirty="0"/>
              <a:t> </a:t>
            </a:r>
            <a:r>
              <a:rPr lang="en-US" altLang="ja-JP" dirty="0" err="1"/>
              <a:t>nam</a:t>
            </a:r>
            <a:r>
              <a:rPr lang="en-US" altLang="ja-JP" dirty="0"/>
              <a:t>. No quod </a:t>
            </a:r>
            <a:r>
              <a:rPr lang="en-US" altLang="ja-JP" dirty="0" err="1"/>
              <a:t>affert</a:t>
            </a:r>
            <a:r>
              <a:rPr lang="en-US" altLang="ja-JP" dirty="0"/>
              <a:t> </a:t>
            </a:r>
            <a:r>
              <a:rPr lang="en-US" altLang="ja-JP" dirty="0" err="1"/>
              <a:t>equidem</a:t>
            </a:r>
            <a:r>
              <a:rPr lang="en-US" altLang="ja-JP" dirty="0"/>
              <a:t> </a:t>
            </a:r>
            <a:r>
              <a:rPr lang="en-US" altLang="ja-JP" dirty="0" err="1"/>
              <a:t>mel</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3107725957"/>
      </p:ext>
    </p:extLst>
  </p:cSld>
  <p:clrMapOvr>
    <a:masterClrMapping/>
  </p:clrMapOvr>
  <mc:AlternateContent xmlns:mc="http://schemas.openxmlformats.org/markup-compatibility/2006">
    <mc:Choice xmlns:p14="http://schemas.microsoft.com/office/powerpoint/2010/main" Requires="p14">
      <p:transition p14:dur="0" advTm="3690"/>
    </mc:Choice>
    <mc:Fallback>
      <p:transition advTm="369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2"/>
          </p:nvPr>
        </p:nvSpPr>
        <p:spPr/>
        <p:txBody>
          <a:bodyPr/>
          <a:lstStyle/>
          <a:p>
            <a:r>
              <a:rPr kumimoji="1" lang="en-US" altLang="ja-JP" dirty="0"/>
              <a:t>thepopp.com</a:t>
            </a:r>
            <a:endParaRPr kumimoji="1" lang="ja-JP" altLang="en-US" dirty="0"/>
          </a:p>
        </p:txBody>
      </p:sp>
      <p:sp>
        <p:nvSpPr>
          <p:cNvPr id="10" name="Text Placeholder 9"/>
          <p:cNvSpPr>
            <a:spLocks noGrp="1"/>
          </p:cNvSpPr>
          <p:nvPr>
            <p:ph type="body" sz="quarter" idx="22"/>
          </p:nvPr>
        </p:nvSpPr>
        <p:spPr/>
        <p:txBody>
          <a:bodyPr/>
          <a:lstStyle/>
          <a:p>
            <a:r>
              <a:rPr kumimoji="1" lang="en-US" altLang="ja-JP" dirty="0"/>
              <a:t>SEARCH</a:t>
            </a:r>
            <a:endParaRPr kumimoji="1" lang="ja-JP" altLang="en-US" dirty="0"/>
          </a:p>
        </p:txBody>
      </p:sp>
    </p:spTree>
    <p:extLst>
      <p:ext uri="{BB962C8B-B14F-4D97-AF65-F5344CB8AC3E}">
        <p14:creationId xmlns:p14="http://schemas.microsoft.com/office/powerpoint/2010/main" val="4057649510"/>
      </p:ext>
    </p:extLst>
  </p:cSld>
  <p:clrMapOvr>
    <a:masterClrMapping/>
  </p:clrMapOvr>
  <mc:AlternateContent xmlns:mc="http://schemas.openxmlformats.org/markup-compatibility/2006">
    <mc:Choice xmlns:p14="http://schemas.microsoft.com/office/powerpoint/2010/main" Requires="p14">
      <p:transition p14:dur="0" advTm="5495"/>
    </mc:Choice>
    <mc:Fallback>
      <p:transition advTm="5495"/>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a:t>One today is worth two tomorrow.</a:t>
            </a:r>
            <a:endParaRPr kumimoji="1" lang="ja-JP" altLang="en-US" dirty="0"/>
          </a:p>
        </p:txBody>
      </p:sp>
      <p:sp>
        <p:nvSpPr>
          <p:cNvPr id="8" name="Text Placeholder 7"/>
          <p:cNvSpPr>
            <a:spLocks noGrp="1"/>
          </p:cNvSpPr>
          <p:nvPr>
            <p:ph type="body" sz="quarter" idx="12"/>
          </p:nvPr>
        </p:nvSpPr>
        <p:spPr/>
        <p:txBody>
          <a:bodyPr/>
          <a:lstStyle/>
          <a:p>
            <a:r>
              <a:rPr lang="en-US" altLang="ja-JP" dirty="0" err="1"/>
              <a:t>Ei</a:t>
            </a:r>
            <a:r>
              <a:rPr lang="en-US" altLang="ja-JP" dirty="0"/>
              <a:t> has </a:t>
            </a:r>
            <a:r>
              <a:rPr lang="en-US" altLang="ja-JP" dirty="0" err="1"/>
              <a:t>imperdiet</a:t>
            </a:r>
            <a:r>
              <a:rPr lang="en-US" altLang="ja-JP" dirty="0"/>
              <a:t> </a:t>
            </a:r>
            <a:r>
              <a:rPr lang="en-US" altLang="ja-JP" dirty="0" err="1"/>
              <a:t>consequat</a:t>
            </a:r>
            <a:r>
              <a:rPr lang="en-US" altLang="ja-JP" dirty="0"/>
              <a:t>. </a:t>
            </a:r>
            <a:r>
              <a:rPr lang="en-US" altLang="ja-JP" dirty="0" err="1"/>
              <a:t>Ea</a:t>
            </a:r>
            <a:r>
              <a:rPr lang="en-US" altLang="ja-JP" dirty="0"/>
              <a:t> </a:t>
            </a:r>
            <a:r>
              <a:rPr lang="en-US" altLang="ja-JP" dirty="0" err="1"/>
              <a:t>mea</a:t>
            </a:r>
            <a:r>
              <a:rPr lang="en-US" altLang="ja-JP" dirty="0"/>
              <a:t> </a:t>
            </a:r>
            <a:r>
              <a:rPr lang="en-US" altLang="ja-JP" dirty="0" err="1"/>
              <a:t>aeque</a:t>
            </a:r>
            <a:r>
              <a:rPr lang="en-US" altLang="ja-JP" dirty="0"/>
              <a:t> </a:t>
            </a:r>
            <a:r>
              <a:rPr lang="en-US" altLang="ja-JP" dirty="0" err="1"/>
              <a:t>dicant</a:t>
            </a:r>
            <a:r>
              <a:rPr lang="en-US" altLang="ja-JP" dirty="0"/>
              <a:t> </a:t>
            </a:r>
            <a:r>
              <a:rPr lang="en-US" altLang="ja-JP" dirty="0" err="1"/>
              <a:t>iracundia</a:t>
            </a:r>
            <a:r>
              <a:rPr lang="en-US" altLang="ja-JP" dirty="0"/>
              <a:t>, id </a:t>
            </a:r>
            <a:r>
              <a:rPr lang="en-US" altLang="ja-JP" dirty="0" err="1"/>
              <a:t>nec</a:t>
            </a:r>
            <a:r>
              <a:rPr lang="en-US" altLang="ja-JP" dirty="0"/>
              <a:t> </a:t>
            </a:r>
            <a:r>
              <a:rPr lang="en-US" altLang="ja-JP" dirty="0" err="1"/>
              <a:t>atqui</a:t>
            </a:r>
            <a:r>
              <a:rPr lang="en-US" altLang="ja-JP" dirty="0"/>
              <a:t> </a:t>
            </a:r>
            <a:r>
              <a:rPr lang="en-US" altLang="ja-JP" dirty="0" err="1"/>
              <a:t>admodum</a:t>
            </a:r>
            <a:r>
              <a:rPr lang="en-US" altLang="ja-JP" dirty="0"/>
              <a:t> </a:t>
            </a:r>
            <a:r>
              <a:rPr lang="en-US" altLang="ja-JP" dirty="0" err="1"/>
              <a:t>pericula</a:t>
            </a:r>
            <a:r>
              <a:rPr lang="en-US" altLang="ja-JP" dirty="0"/>
              <a:t>, </a:t>
            </a:r>
            <a:r>
              <a:rPr lang="en-US" altLang="ja-JP" dirty="0" err="1"/>
              <a:t>sed</a:t>
            </a:r>
            <a:r>
              <a:rPr lang="en-US" altLang="ja-JP" dirty="0"/>
              <a:t> </a:t>
            </a:r>
            <a:r>
              <a:rPr lang="en-US" altLang="ja-JP" dirty="0" err="1"/>
              <a:t>solet</a:t>
            </a:r>
            <a:r>
              <a:rPr lang="en-US" altLang="ja-JP" dirty="0"/>
              <a:t> </a:t>
            </a:r>
            <a:r>
              <a:rPr lang="en-US" altLang="ja-JP" dirty="0" err="1"/>
              <a:t>platonem</a:t>
            </a:r>
            <a:r>
              <a:rPr lang="en-US" altLang="ja-JP" dirty="0"/>
              <a:t> </a:t>
            </a:r>
            <a:r>
              <a:rPr lang="en-US" altLang="ja-JP" dirty="0" err="1"/>
              <a:t>eu</a:t>
            </a:r>
            <a:r>
              <a:rPr lang="en-US" altLang="ja-JP" dirty="0"/>
              <a:t>. Case </a:t>
            </a:r>
            <a:r>
              <a:rPr lang="en-US" altLang="ja-JP" dirty="0" err="1"/>
              <a:t>nominavi</a:t>
            </a:r>
            <a:r>
              <a:rPr lang="en-US" altLang="ja-JP" dirty="0"/>
              <a:t> quo et, </a:t>
            </a:r>
            <a:r>
              <a:rPr lang="en-US" altLang="ja-JP" dirty="0" err="1"/>
              <a:t>copiosae</a:t>
            </a:r>
            <a:r>
              <a:rPr lang="en-US" altLang="ja-JP" dirty="0"/>
              <a:t> </a:t>
            </a:r>
            <a:r>
              <a:rPr lang="en-US" altLang="ja-JP" dirty="0" err="1"/>
              <a:t>mediocritatem</a:t>
            </a:r>
            <a:r>
              <a:rPr lang="en-US" altLang="ja-JP" dirty="0"/>
              <a:t> </a:t>
            </a:r>
            <a:r>
              <a:rPr lang="en-US" altLang="ja-JP" dirty="0" err="1"/>
              <a:t>nam</a:t>
            </a:r>
            <a:r>
              <a:rPr lang="en-US" altLang="ja-JP" dirty="0"/>
              <a:t> cu. </a:t>
            </a:r>
            <a:r>
              <a:rPr lang="en-US" altLang="ja-JP" dirty="0" err="1"/>
              <a:t>Harum</a:t>
            </a:r>
            <a:r>
              <a:rPr lang="en-US" altLang="ja-JP" dirty="0"/>
              <a:t> </a:t>
            </a:r>
            <a:r>
              <a:rPr lang="en-US" altLang="ja-JP" dirty="0" err="1"/>
              <a:t>offendit</a:t>
            </a:r>
            <a:r>
              <a:rPr lang="en-US" altLang="ja-JP" dirty="0"/>
              <a:t> </a:t>
            </a:r>
            <a:r>
              <a:rPr lang="en-US" altLang="ja-JP" dirty="0" err="1"/>
              <a:t>luptatum</a:t>
            </a:r>
            <a:r>
              <a:rPr lang="en-US" altLang="ja-JP" dirty="0"/>
              <a:t> id cum. Mundi </a:t>
            </a:r>
            <a:r>
              <a:rPr lang="en-US" altLang="ja-JP" dirty="0" err="1"/>
              <a:t>eligendi</a:t>
            </a:r>
            <a:r>
              <a:rPr lang="en-US" altLang="ja-JP" dirty="0"/>
              <a:t> </a:t>
            </a:r>
            <a:r>
              <a:rPr lang="en-US" altLang="ja-JP" dirty="0" err="1"/>
              <a:t>aliquando</a:t>
            </a:r>
            <a:r>
              <a:rPr lang="en-US" altLang="ja-JP" dirty="0"/>
              <a:t> cum </a:t>
            </a:r>
            <a:r>
              <a:rPr lang="en-US" altLang="ja-JP" dirty="0" err="1"/>
              <a:t>ei</a:t>
            </a:r>
            <a:r>
              <a:rPr lang="en-US" altLang="ja-JP" dirty="0"/>
              <a:t>, </a:t>
            </a:r>
            <a:r>
              <a:rPr lang="en-US" altLang="ja-JP" dirty="0" err="1"/>
              <a:t>sint</a:t>
            </a:r>
            <a:r>
              <a:rPr lang="en-US" altLang="ja-JP" dirty="0"/>
              <a:t> </a:t>
            </a:r>
            <a:r>
              <a:rPr lang="en-US" altLang="ja-JP" dirty="0" err="1"/>
              <a:t>prompta</a:t>
            </a:r>
            <a:r>
              <a:rPr lang="en-US" altLang="ja-JP" dirty="0"/>
              <a:t> </a:t>
            </a:r>
            <a:r>
              <a:rPr lang="en-US" altLang="ja-JP" dirty="0" err="1"/>
              <a:t>invidunt</a:t>
            </a:r>
            <a:r>
              <a:rPr lang="en-US" altLang="ja-JP" dirty="0"/>
              <a:t> </a:t>
            </a:r>
            <a:r>
              <a:rPr lang="en-US" altLang="ja-JP" dirty="0" err="1"/>
              <a:t>eu</a:t>
            </a:r>
            <a:r>
              <a:rPr lang="en-US" altLang="ja-JP" dirty="0"/>
              <a:t> </a:t>
            </a:r>
            <a:r>
              <a:rPr lang="en-US" altLang="ja-JP" dirty="0" err="1"/>
              <a:t>nam</a:t>
            </a:r>
            <a:r>
              <a:rPr lang="en-US" altLang="ja-JP" dirty="0"/>
              <a:t>.</a:t>
            </a:r>
            <a:endParaRPr kumimoji="1" lang="ja-JP" altLang="en-US" dirty="0"/>
          </a:p>
        </p:txBody>
      </p:sp>
      <p:sp>
        <p:nvSpPr>
          <p:cNvPr id="2" name="Picture Placeholder 1"/>
          <p:cNvSpPr>
            <a:spLocks noGrp="1"/>
          </p:cNvSpPr>
          <p:nvPr>
            <p:ph type="pic" sz="quarter" idx="13"/>
          </p:nvPr>
        </p:nvSpPr>
        <p:spPr/>
      </p:sp>
    </p:spTree>
    <p:extLst>
      <p:ext uri="{BB962C8B-B14F-4D97-AF65-F5344CB8AC3E}">
        <p14:creationId xmlns:p14="http://schemas.microsoft.com/office/powerpoint/2010/main" val="1825397041"/>
      </p:ext>
    </p:extLst>
  </p:cSld>
  <p:clrMapOvr>
    <a:masterClrMapping/>
  </p:clrMapOvr>
  <mc:AlternateContent xmlns:mc="http://schemas.openxmlformats.org/markup-compatibility/2006">
    <mc:Choice xmlns:p14="http://schemas.microsoft.com/office/powerpoint/2010/main" Requires="p14">
      <p:transition p14:dur="0" advTm="4470"/>
    </mc:Choice>
    <mc:Fallback>
      <p:transition advTm="447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8"/>
          </p:nvPr>
        </p:nvSpPr>
        <p:spPr/>
        <p:txBody>
          <a:bodyPr/>
          <a:lstStyle/>
          <a:p>
            <a:endParaRPr kumimoji="1" lang="ja-JP" altLang="en-US"/>
          </a:p>
        </p:txBody>
      </p:sp>
      <p:sp>
        <p:nvSpPr>
          <p:cNvPr id="15" name="Text Placeholder 14"/>
          <p:cNvSpPr>
            <a:spLocks noGrp="1"/>
          </p:cNvSpPr>
          <p:nvPr>
            <p:ph type="body" sz="quarter" idx="19"/>
          </p:nvPr>
        </p:nvSpPr>
        <p:spPr/>
        <p:txBody>
          <a:bodyPr/>
          <a:lstStyle/>
          <a:p>
            <a:endParaRPr kumimoji="1" lang="ja-JP" altLang="en-US"/>
          </a:p>
        </p:txBody>
      </p:sp>
      <p:sp>
        <p:nvSpPr>
          <p:cNvPr id="7" name="Title 6"/>
          <p:cNvSpPr>
            <a:spLocks noGrp="1"/>
          </p:cNvSpPr>
          <p:nvPr>
            <p:ph type="title"/>
          </p:nvPr>
        </p:nvSpPr>
        <p:spPr/>
        <p:txBody>
          <a:bodyPr/>
          <a:lstStyle/>
          <a:p>
            <a:r>
              <a:rPr lang="en-US" altLang="ja-JP" dirty="0"/>
              <a:t>Proposal</a:t>
            </a:r>
            <a:endParaRPr kumimoji="1" lang="ja-JP" altLang="en-US" dirty="0"/>
          </a:p>
        </p:txBody>
      </p:sp>
    </p:spTree>
    <p:extLst>
      <p:ext uri="{BB962C8B-B14F-4D97-AF65-F5344CB8AC3E}">
        <p14:creationId xmlns:p14="http://schemas.microsoft.com/office/powerpoint/2010/main" val="1922119209"/>
      </p:ext>
    </p:extLst>
  </p:cSld>
  <p:clrMapOvr>
    <a:masterClrMapping/>
  </p:clrMapOvr>
  <mc:AlternateContent xmlns:mc="http://schemas.openxmlformats.org/markup-compatibility/2006">
    <mc:Choice xmlns:p14="http://schemas.microsoft.com/office/powerpoint/2010/main" Requires="p14">
      <p:transition p14:dur="0" advTm="3388"/>
    </mc:Choice>
    <mc:Fallback>
      <p:transition advTm="3388"/>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Text Placeholder 6"/>
          <p:cNvSpPr>
            <a:spLocks noGrp="1"/>
          </p:cNvSpPr>
          <p:nvPr>
            <p:ph type="body" sz="quarter" idx="12"/>
          </p:nvPr>
        </p:nvSpPr>
        <p:spPr/>
        <p:txBody>
          <a:bodyPr/>
          <a:lstStyle/>
          <a:p>
            <a:r>
              <a:rPr lang="en-US" altLang="ja-JP" dirty="0" err="1"/>
              <a:t>Vidisse</a:t>
            </a:r>
            <a:r>
              <a:rPr lang="en-US" altLang="ja-JP" dirty="0"/>
              <a:t> </a:t>
            </a:r>
            <a:r>
              <a:rPr lang="en-US" altLang="ja-JP" dirty="0" err="1"/>
              <a:t>ponderum</a:t>
            </a:r>
            <a:r>
              <a:rPr lang="en-US" altLang="ja-JP" dirty="0"/>
              <a:t> </a:t>
            </a:r>
            <a:r>
              <a:rPr lang="en-US" altLang="ja-JP" dirty="0" err="1"/>
              <a:t>eum</a:t>
            </a:r>
            <a:r>
              <a:rPr lang="en-US" altLang="ja-JP" dirty="0"/>
              <a:t> </a:t>
            </a:r>
            <a:r>
              <a:rPr lang="en-US" altLang="ja-JP" dirty="0" err="1"/>
              <a:t>eu</a:t>
            </a:r>
            <a:r>
              <a:rPr lang="en-US" altLang="ja-JP" dirty="0"/>
              <a:t>, no </a:t>
            </a:r>
            <a:r>
              <a:rPr lang="en-US" altLang="ja-JP" dirty="0" err="1"/>
              <a:t>adipisci</a:t>
            </a:r>
            <a:r>
              <a:rPr lang="en-US" altLang="ja-JP" dirty="0"/>
              <a:t> </a:t>
            </a:r>
            <a:r>
              <a:rPr lang="en-US" altLang="ja-JP" dirty="0" err="1"/>
              <a:t>inimicus</a:t>
            </a:r>
            <a:r>
              <a:rPr lang="en-US" altLang="ja-JP" dirty="0"/>
              <a:t> vis, sea at </a:t>
            </a:r>
            <a:r>
              <a:rPr lang="en-US" altLang="ja-JP" dirty="0" err="1"/>
              <a:t>vidit</a:t>
            </a:r>
            <a:r>
              <a:rPr lang="en-US" altLang="ja-JP" dirty="0"/>
              <a:t> </a:t>
            </a:r>
            <a:r>
              <a:rPr lang="en-US" altLang="ja-JP" dirty="0" err="1"/>
              <a:t>dolore</a:t>
            </a:r>
            <a:r>
              <a:rPr lang="en-US" altLang="ja-JP" dirty="0"/>
              <a:t> </a:t>
            </a:r>
            <a:r>
              <a:rPr lang="en-US" altLang="ja-JP" dirty="0" err="1"/>
              <a:t>moderatius</a:t>
            </a:r>
            <a:r>
              <a:rPr lang="en-US" altLang="ja-JP" dirty="0"/>
              <a:t>. </a:t>
            </a:r>
            <a:r>
              <a:rPr lang="en-US" altLang="ja-JP" dirty="0" err="1"/>
              <a:t>Errem</a:t>
            </a:r>
            <a:r>
              <a:rPr lang="en-US" altLang="ja-JP" dirty="0"/>
              <a:t> </a:t>
            </a:r>
            <a:r>
              <a:rPr lang="en-US" altLang="ja-JP" dirty="0" err="1"/>
              <a:t>alterum</a:t>
            </a:r>
            <a:r>
              <a:rPr lang="en-US" altLang="ja-JP" dirty="0"/>
              <a:t> </a:t>
            </a:r>
            <a:r>
              <a:rPr lang="en-US" altLang="ja-JP" dirty="0" err="1"/>
              <a:t>dolores</a:t>
            </a:r>
            <a:r>
              <a:rPr lang="en-US" altLang="ja-JP" dirty="0"/>
              <a:t> an </a:t>
            </a:r>
            <a:r>
              <a:rPr lang="en-US" altLang="ja-JP" dirty="0" err="1"/>
              <a:t>nec</a:t>
            </a:r>
            <a:r>
              <a:rPr lang="en-US" altLang="ja-JP" dirty="0"/>
              <a:t>. No </a:t>
            </a:r>
            <a:r>
              <a:rPr lang="en-US" altLang="ja-JP" dirty="0" err="1"/>
              <a:t>amet</a:t>
            </a:r>
            <a:r>
              <a:rPr lang="en-US" altLang="ja-JP" dirty="0"/>
              <a:t> </a:t>
            </a:r>
            <a:r>
              <a:rPr lang="en-US" altLang="ja-JP" dirty="0" err="1"/>
              <a:t>vidisse</a:t>
            </a:r>
            <a:r>
              <a:rPr lang="en-US" altLang="ja-JP" dirty="0"/>
              <a:t> </a:t>
            </a:r>
            <a:r>
              <a:rPr lang="en-US" altLang="ja-JP" dirty="0" err="1"/>
              <a:t>disputando</a:t>
            </a:r>
            <a:r>
              <a:rPr lang="en-US" altLang="ja-JP" dirty="0"/>
              <a:t> </a:t>
            </a:r>
            <a:r>
              <a:rPr lang="en-US" altLang="ja-JP" dirty="0" err="1"/>
              <a:t>pri</a:t>
            </a:r>
            <a:r>
              <a:rPr lang="en-US" altLang="ja-JP" dirty="0"/>
              <a:t>. </a:t>
            </a:r>
            <a:r>
              <a:rPr lang="en-US" altLang="ja-JP" dirty="0" err="1"/>
              <a:t>Alii</a:t>
            </a:r>
            <a:r>
              <a:rPr lang="en-US" altLang="ja-JP" dirty="0"/>
              <a:t> </a:t>
            </a:r>
            <a:r>
              <a:rPr lang="en-US" altLang="ja-JP" dirty="0" err="1"/>
              <a:t>meis</a:t>
            </a:r>
            <a:r>
              <a:rPr lang="en-US" altLang="ja-JP" dirty="0"/>
              <a:t> at </a:t>
            </a:r>
            <a:r>
              <a:rPr lang="en-US" altLang="ja-JP" dirty="0" err="1"/>
              <a:t>nec</a:t>
            </a:r>
            <a:r>
              <a:rPr lang="en-US" altLang="ja-JP" dirty="0"/>
              <a:t>, cu </a:t>
            </a:r>
            <a:r>
              <a:rPr lang="en-US" altLang="ja-JP" dirty="0" err="1"/>
              <a:t>vel</a:t>
            </a:r>
            <a:r>
              <a:rPr lang="en-US" altLang="ja-JP" dirty="0"/>
              <a:t> perfecto </a:t>
            </a:r>
            <a:r>
              <a:rPr lang="en-US" altLang="ja-JP" dirty="0" err="1"/>
              <a:t>urbanitas</a:t>
            </a:r>
            <a:r>
              <a:rPr lang="en-US" altLang="ja-JP" dirty="0"/>
              <a:t>, in </a:t>
            </a:r>
            <a:r>
              <a:rPr lang="en-US" altLang="ja-JP" dirty="0" err="1"/>
              <a:t>eos</a:t>
            </a:r>
            <a:r>
              <a:rPr lang="en-US" altLang="ja-JP" dirty="0"/>
              <a:t> </a:t>
            </a:r>
            <a:r>
              <a:rPr lang="en-US" altLang="ja-JP" dirty="0" err="1"/>
              <a:t>noster</a:t>
            </a:r>
            <a:r>
              <a:rPr lang="en-US" altLang="ja-JP" dirty="0"/>
              <a:t> </a:t>
            </a:r>
            <a:r>
              <a:rPr lang="en-US" altLang="ja-JP" dirty="0" err="1"/>
              <a:t>legendos</a:t>
            </a:r>
            <a:r>
              <a:rPr lang="en-US" altLang="ja-JP" dirty="0"/>
              <a:t>. Ex </a:t>
            </a:r>
            <a:r>
              <a:rPr lang="en-US" altLang="ja-JP" dirty="0" err="1"/>
              <a:t>augue</a:t>
            </a:r>
            <a:r>
              <a:rPr lang="en-US" altLang="ja-JP" dirty="0"/>
              <a:t> </a:t>
            </a:r>
            <a:r>
              <a:rPr lang="en-US" altLang="ja-JP" dirty="0" err="1"/>
              <a:t>nullam</a:t>
            </a:r>
            <a:r>
              <a:rPr lang="en-US" altLang="ja-JP" dirty="0"/>
              <a:t> </a:t>
            </a:r>
            <a:r>
              <a:rPr lang="en-US" altLang="ja-JP" dirty="0" err="1"/>
              <a:t>perpetua</a:t>
            </a:r>
            <a:r>
              <a:rPr lang="en-US" altLang="ja-JP" dirty="0"/>
              <a:t> </a:t>
            </a:r>
            <a:r>
              <a:rPr lang="en-US" altLang="ja-JP" dirty="0" err="1"/>
              <a:t>mel</a:t>
            </a:r>
            <a:r>
              <a:rPr lang="en-US" altLang="ja-JP" dirty="0"/>
              <a:t>, </a:t>
            </a:r>
            <a:r>
              <a:rPr lang="en-US" altLang="ja-JP" dirty="0" err="1"/>
              <a:t>summo</a:t>
            </a:r>
            <a:r>
              <a:rPr lang="en-US" altLang="ja-JP" dirty="0"/>
              <a:t> </a:t>
            </a:r>
            <a:r>
              <a:rPr lang="en-US" altLang="ja-JP" dirty="0" err="1"/>
              <a:t>veniam</a:t>
            </a:r>
            <a:r>
              <a:rPr lang="en-US" altLang="ja-JP" dirty="0"/>
              <a:t> sit an.</a:t>
            </a:r>
            <a:endParaRPr kumimoji="1" lang="ja-JP" altLang="en-US" dirty="0"/>
          </a:p>
        </p:txBody>
      </p:sp>
      <p:sp>
        <p:nvSpPr>
          <p:cNvPr id="6" name="Title 5"/>
          <p:cNvSpPr>
            <a:spLocks noGrp="1"/>
          </p:cNvSpPr>
          <p:nvPr>
            <p:ph type="title"/>
          </p:nvPr>
        </p:nvSpPr>
        <p:spPr/>
        <p:txBody>
          <a:bodyPr>
            <a:normAutofit/>
          </a:bodyPr>
          <a:lstStyle/>
          <a:p>
            <a:r>
              <a:rPr lang="en-US" altLang="ja-JP" dirty="0"/>
              <a:t>Determine that the thing can</a:t>
            </a:r>
            <a:br>
              <a:rPr lang="en-US" altLang="ja-JP" dirty="0"/>
            </a:br>
            <a:r>
              <a:rPr lang="en-US" altLang="ja-JP" dirty="0"/>
              <a:t>and shall be done, </a:t>
            </a:r>
            <a:br>
              <a:rPr lang="en-US" altLang="ja-JP" dirty="0"/>
            </a:br>
            <a:r>
              <a:rPr lang="en-US" altLang="ja-JP" dirty="0"/>
              <a:t>and then we shall find the way.</a:t>
            </a:r>
            <a:endParaRPr kumimoji="1" lang="ja-JP" altLang="en-US" dirty="0"/>
          </a:p>
        </p:txBody>
      </p:sp>
      <p:sp>
        <p:nvSpPr>
          <p:cNvPr id="9" name="Footer Placeholder 8"/>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10" name="Slide Number Placeholder 9"/>
          <p:cNvSpPr>
            <a:spLocks noGrp="1"/>
          </p:cNvSpPr>
          <p:nvPr>
            <p:ph type="sldNum" sz="quarter" idx="11"/>
          </p:nvPr>
        </p:nvSpPr>
        <p:spPr/>
        <p:txBody>
          <a:bodyPr/>
          <a:lstStyle/>
          <a:p>
            <a:fld id="{B54AD89C-DF1E-4948-B597-5DD47B34A9CA}" type="slidenum">
              <a:rPr kumimoji="1" lang="ja-JP" altLang="en-US" smtClean="0"/>
              <a:pPr/>
              <a:t>62</a:t>
            </a:fld>
            <a:endParaRPr kumimoji="1" lang="ja-JP" altLang="en-US" dirty="0"/>
          </a:p>
        </p:txBody>
      </p:sp>
    </p:spTree>
    <p:extLst>
      <p:ext uri="{BB962C8B-B14F-4D97-AF65-F5344CB8AC3E}">
        <p14:creationId xmlns:p14="http://schemas.microsoft.com/office/powerpoint/2010/main" val="1899713891"/>
      </p:ext>
    </p:extLst>
  </p:cSld>
  <p:clrMapOvr>
    <a:masterClrMapping/>
  </p:clrMapOvr>
  <mc:AlternateContent xmlns:mc="http://schemas.openxmlformats.org/markup-compatibility/2006">
    <mc:Choice xmlns:p14="http://schemas.microsoft.com/office/powerpoint/2010/main" Requires="p14">
      <p:transition p14:dur="0" advTm="3837"/>
    </mc:Choice>
    <mc:Fallback>
      <p:transition advTm="3837"/>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63</a:t>
            </a:fld>
            <a:endParaRPr kumimoji="1" lang="ja-JP" altLang="en-US" dirty="0"/>
          </a:p>
        </p:txBody>
      </p:sp>
      <p:sp>
        <p:nvSpPr>
          <p:cNvPr id="10" name="Text Placeholder 9"/>
          <p:cNvSpPr>
            <a:spLocks noGrp="1"/>
          </p:cNvSpPr>
          <p:nvPr>
            <p:ph type="body" sz="quarter" idx="15"/>
          </p:nvPr>
        </p:nvSpPr>
        <p:spPr/>
        <p:txBody>
          <a:bodyPr/>
          <a:lstStyle/>
          <a:p>
            <a:r>
              <a:rPr kumimoji="1" lang="en-US" altLang="ja-JP" dirty="0"/>
              <a:t>01</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a:t>06</a:t>
            </a:r>
            <a:endParaRPr kumimoji="1" lang="ja-JP" altLang="en-US" dirty="0"/>
          </a:p>
        </p:txBody>
      </p:sp>
      <p:sp>
        <p:nvSpPr>
          <p:cNvPr id="12" name="Text Placeholder 11"/>
          <p:cNvSpPr>
            <a:spLocks noGrp="1"/>
          </p:cNvSpPr>
          <p:nvPr>
            <p:ph type="body" sz="quarter" idx="17"/>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18"/>
          </p:nvPr>
        </p:nvSpPr>
        <p:spPr/>
        <p:txBody>
          <a:bodyPr/>
          <a:lstStyle/>
          <a:p>
            <a:r>
              <a:rPr kumimoji="1" lang="en-US" altLang="ja-JP" dirty="0"/>
              <a:t>04</a:t>
            </a:r>
            <a:endParaRPr kumimoji="1" lang="ja-JP" altLang="en-US" dirty="0"/>
          </a:p>
        </p:txBody>
      </p:sp>
      <p:sp>
        <p:nvSpPr>
          <p:cNvPr id="14" name="Text Placeholder 13"/>
          <p:cNvSpPr>
            <a:spLocks noGrp="1"/>
          </p:cNvSpPr>
          <p:nvPr>
            <p:ph type="body" sz="quarter" idx="19"/>
          </p:nvPr>
        </p:nvSpPr>
        <p:spPr/>
        <p:txBody>
          <a:bodyPr/>
          <a:lstStyle/>
          <a:p>
            <a:r>
              <a:rPr kumimoji="1" lang="en-US" altLang="ja-JP" dirty="0"/>
              <a:t>02</a:t>
            </a:r>
            <a:endParaRPr kumimoji="1" lang="ja-JP" altLang="en-US" dirty="0"/>
          </a:p>
        </p:txBody>
      </p:sp>
      <p:sp>
        <p:nvSpPr>
          <p:cNvPr id="15" name="Text Placeholder 14"/>
          <p:cNvSpPr>
            <a:spLocks noGrp="1"/>
          </p:cNvSpPr>
          <p:nvPr>
            <p:ph type="body" sz="quarter" idx="20"/>
          </p:nvPr>
        </p:nvSpPr>
        <p:spPr/>
        <p:txBody>
          <a:bodyPr/>
          <a:lstStyle/>
          <a:p>
            <a:r>
              <a:rPr kumimoji="1" lang="en-US" altLang="ja-JP" dirty="0"/>
              <a:t>05</a:t>
            </a:r>
            <a:endParaRPr kumimoji="1" lang="ja-JP" altLang="en-US" dirty="0"/>
          </a:p>
        </p:txBody>
      </p:sp>
      <p:sp>
        <p:nvSpPr>
          <p:cNvPr id="8" name="Text Placeholder 7"/>
          <p:cNvSpPr>
            <a:spLocks noGrp="1"/>
          </p:cNvSpPr>
          <p:nvPr>
            <p:ph type="body" sz="quarter" idx="12"/>
          </p:nvPr>
        </p:nvSpPr>
        <p:spPr/>
        <p:txBody>
          <a:bodyPr>
            <a:normAutofit/>
          </a:bodyPr>
          <a:lstStyle/>
          <a:p>
            <a:r>
              <a:rPr lang="pt-BR" altLang="ja-JP" dirty="0"/>
              <a:t>Vidisse ponderum eum eu, no adipisci inimicus vis, sea at vidit dolore moderatius. </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a:t>Idea 01</a:t>
            </a:r>
            <a:endParaRPr kumimoji="1" lang="ja-JP" altLang="en-US" dirty="0"/>
          </a:p>
        </p:txBody>
      </p:sp>
      <p:sp>
        <p:nvSpPr>
          <p:cNvPr id="16" name="Text Placeholder 15"/>
          <p:cNvSpPr>
            <a:spLocks noGrp="1"/>
          </p:cNvSpPr>
          <p:nvPr>
            <p:ph type="body" sz="quarter" idx="21"/>
          </p:nvPr>
        </p:nvSpPr>
        <p:spPr/>
        <p:txBody>
          <a:bodyPr/>
          <a:lstStyle/>
          <a:p>
            <a:r>
              <a:rPr lang="en-US" altLang="ja-JP" dirty="0"/>
              <a:t>No </a:t>
            </a:r>
            <a:r>
              <a:rPr lang="en-US" altLang="ja-JP" dirty="0" err="1"/>
              <a:t>amet</a:t>
            </a:r>
            <a:r>
              <a:rPr lang="en-US" altLang="ja-JP" dirty="0"/>
              <a:t> </a:t>
            </a:r>
            <a:r>
              <a:rPr lang="en-US" altLang="ja-JP" dirty="0" err="1"/>
              <a:t>vidisse</a:t>
            </a:r>
            <a:r>
              <a:rPr lang="en-US" altLang="ja-JP" dirty="0"/>
              <a:t> </a:t>
            </a:r>
            <a:r>
              <a:rPr lang="en-US" altLang="ja-JP" dirty="0" err="1"/>
              <a:t>disputando</a:t>
            </a:r>
            <a:r>
              <a:rPr lang="en-US" altLang="ja-JP" dirty="0"/>
              <a:t> </a:t>
            </a:r>
            <a:r>
              <a:rPr lang="en-US" altLang="ja-JP" dirty="0" err="1"/>
              <a:t>pri</a:t>
            </a:r>
            <a:r>
              <a:rPr lang="en-US" altLang="ja-JP" dirty="0"/>
              <a:t>. </a:t>
            </a:r>
            <a:r>
              <a:rPr lang="en-US" altLang="ja-JP" dirty="0" err="1"/>
              <a:t>Alii</a:t>
            </a:r>
            <a:r>
              <a:rPr lang="en-US" altLang="ja-JP" dirty="0"/>
              <a:t> </a:t>
            </a:r>
            <a:r>
              <a:rPr lang="en-US" altLang="ja-JP" dirty="0" err="1"/>
              <a:t>meis</a:t>
            </a:r>
            <a:r>
              <a:rPr lang="en-US" altLang="ja-JP" dirty="0"/>
              <a:t> at </a:t>
            </a:r>
            <a:r>
              <a:rPr lang="en-US" altLang="ja-JP" dirty="0" err="1"/>
              <a:t>nec</a:t>
            </a:r>
            <a:r>
              <a:rPr lang="en-US" altLang="ja-JP" dirty="0"/>
              <a:t>, cu </a:t>
            </a:r>
            <a:r>
              <a:rPr lang="en-US" altLang="ja-JP" dirty="0" err="1"/>
              <a:t>vel</a:t>
            </a:r>
            <a:r>
              <a:rPr lang="en-US" altLang="ja-JP" dirty="0"/>
              <a:t> perfecto </a:t>
            </a:r>
            <a:r>
              <a:rPr lang="en-US" altLang="ja-JP" dirty="0" err="1"/>
              <a:t>urbanitas</a:t>
            </a:r>
            <a:r>
              <a:rPr lang="en-US" altLang="ja-JP" dirty="0"/>
              <a:t>, in </a:t>
            </a:r>
            <a:r>
              <a:rPr lang="en-US" altLang="ja-JP" dirty="0" err="1"/>
              <a:t>eos</a:t>
            </a:r>
            <a:r>
              <a:rPr lang="en-US" altLang="ja-JP" dirty="0"/>
              <a:t> </a:t>
            </a:r>
            <a:r>
              <a:rPr lang="en-US" altLang="ja-JP" dirty="0" err="1"/>
              <a:t>noster</a:t>
            </a:r>
            <a:r>
              <a:rPr lang="en-US" altLang="ja-JP" dirty="0"/>
              <a:t> </a:t>
            </a:r>
            <a:r>
              <a:rPr lang="en-US" altLang="ja-JP" dirty="0" err="1"/>
              <a:t>legendos</a:t>
            </a:r>
            <a:r>
              <a:rPr lang="en-US" altLang="ja-JP" dirty="0"/>
              <a:t>.</a:t>
            </a:r>
            <a:endParaRPr kumimoji="1" lang="ja-JP" altLang="en-US" dirty="0"/>
          </a:p>
        </p:txBody>
      </p:sp>
      <p:sp>
        <p:nvSpPr>
          <p:cNvPr id="17" name="Text Placeholder 16"/>
          <p:cNvSpPr>
            <a:spLocks noGrp="1"/>
          </p:cNvSpPr>
          <p:nvPr>
            <p:ph type="body" sz="quarter" idx="22"/>
          </p:nvPr>
        </p:nvSpPr>
        <p:spPr/>
        <p:txBody>
          <a:bodyPr/>
          <a:lstStyle/>
          <a:p>
            <a:r>
              <a:rPr lang="en-US" altLang="ja-JP" dirty="0"/>
              <a:t>Idea 02</a:t>
            </a:r>
            <a:endParaRPr lang="ja-JP" altLang="en-US" dirty="0"/>
          </a:p>
        </p:txBody>
      </p:sp>
      <p:sp>
        <p:nvSpPr>
          <p:cNvPr id="18" name="Text Placeholder 17"/>
          <p:cNvSpPr>
            <a:spLocks noGrp="1"/>
          </p:cNvSpPr>
          <p:nvPr>
            <p:ph type="body" sz="quarter" idx="23"/>
          </p:nvPr>
        </p:nvSpPr>
        <p:spPr/>
        <p:txBody>
          <a:bodyPr/>
          <a:lstStyle/>
          <a:p>
            <a:r>
              <a:rPr lang="pt-BR" altLang="ja-JP" dirty="0"/>
              <a:t>Ex esse aperiam nec. Mei explicari signiferumque ut, in sea wisi verear instructior.</a:t>
            </a:r>
            <a:endParaRPr kumimoji="1" lang="ja-JP" altLang="en-US" dirty="0"/>
          </a:p>
        </p:txBody>
      </p:sp>
      <p:sp>
        <p:nvSpPr>
          <p:cNvPr id="19" name="Text Placeholder 18"/>
          <p:cNvSpPr>
            <a:spLocks noGrp="1"/>
          </p:cNvSpPr>
          <p:nvPr>
            <p:ph type="body" sz="quarter" idx="24"/>
          </p:nvPr>
        </p:nvSpPr>
        <p:spPr/>
        <p:txBody>
          <a:bodyPr/>
          <a:lstStyle/>
          <a:p>
            <a:r>
              <a:rPr lang="en-US" altLang="ja-JP" dirty="0"/>
              <a:t>Idea 03</a:t>
            </a:r>
            <a:endParaRPr lang="ja-JP" altLang="en-US" dirty="0"/>
          </a:p>
        </p:txBody>
      </p:sp>
      <p:sp>
        <p:nvSpPr>
          <p:cNvPr id="20" name="Text Placeholder 19"/>
          <p:cNvSpPr>
            <a:spLocks noGrp="1"/>
          </p:cNvSpPr>
          <p:nvPr>
            <p:ph type="body" sz="quarter" idx="25"/>
          </p:nvPr>
        </p:nvSpPr>
        <p:spPr/>
        <p:txBody>
          <a:bodyPr/>
          <a:lstStyle/>
          <a:p>
            <a:r>
              <a:rPr lang="en-US" altLang="ja-JP" dirty="0"/>
              <a:t>Mei </a:t>
            </a:r>
            <a:r>
              <a:rPr lang="en-US" altLang="ja-JP" dirty="0" err="1"/>
              <a:t>timeam</a:t>
            </a:r>
            <a:r>
              <a:rPr lang="en-US" altLang="ja-JP" dirty="0"/>
              <a:t> </a:t>
            </a:r>
            <a:r>
              <a:rPr lang="en-US" altLang="ja-JP" dirty="0" err="1"/>
              <a:t>graecis</a:t>
            </a:r>
            <a:r>
              <a:rPr lang="en-US" altLang="ja-JP" dirty="0"/>
              <a:t> </a:t>
            </a:r>
            <a:r>
              <a:rPr lang="en-US" altLang="ja-JP" dirty="0" err="1"/>
              <a:t>gloriatur</a:t>
            </a:r>
            <a:r>
              <a:rPr lang="en-US" altLang="ja-JP" dirty="0"/>
              <a:t> at. Et mundi </a:t>
            </a:r>
            <a:r>
              <a:rPr lang="en-US" altLang="ja-JP" dirty="0" err="1"/>
              <a:t>periculis</a:t>
            </a:r>
            <a:r>
              <a:rPr lang="en-US" altLang="ja-JP" dirty="0"/>
              <a:t> </a:t>
            </a:r>
            <a:r>
              <a:rPr lang="en-US" altLang="ja-JP" dirty="0" err="1"/>
              <a:t>mei</a:t>
            </a:r>
            <a:r>
              <a:rPr lang="en-US" altLang="ja-JP" dirty="0"/>
              <a:t>. </a:t>
            </a:r>
            <a:r>
              <a:rPr lang="en-US" altLang="ja-JP" dirty="0" err="1"/>
              <a:t>Vix</a:t>
            </a:r>
            <a:r>
              <a:rPr lang="en-US" altLang="ja-JP" dirty="0"/>
              <a:t> no </a:t>
            </a:r>
            <a:r>
              <a:rPr lang="en-US" altLang="ja-JP" dirty="0" err="1"/>
              <a:t>officiis</a:t>
            </a:r>
            <a:r>
              <a:rPr lang="en-US" altLang="ja-JP" dirty="0"/>
              <a:t> </a:t>
            </a:r>
            <a:r>
              <a:rPr lang="en-US" altLang="ja-JP" dirty="0" err="1"/>
              <a:t>accusata</a:t>
            </a:r>
            <a:r>
              <a:rPr lang="en-US" altLang="ja-JP" dirty="0"/>
              <a:t> </a:t>
            </a:r>
            <a:r>
              <a:rPr lang="en-US" altLang="ja-JP" dirty="0" err="1"/>
              <a:t>urbanitas</a:t>
            </a:r>
            <a:r>
              <a:rPr lang="en-US" altLang="ja-JP" dirty="0"/>
              <a:t>.</a:t>
            </a:r>
            <a:endParaRPr kumimoji="1" lang="ja-JP" altLang="en-US" dirty="0"/>
          </a:p>
        </p:txBody>
      </p:sp>
      <p:sp>
        <p:nvSpPr>
          <p:cNvPr id="21" name="Text Placeholder 20"/>
          <p:cNvSpPr>
            <a:spLocks noGrp="1"/>
          </p:cNvSpPr>
          <p:nvPr>
            <p:ph type="body" sz="quarter" idx="26"/>
          </p:nvPr>
        </p:nvSpPr>
        <p:spPr/>
        <p:txBody>
          <a:bodyPr/>
          <a:lstStyle/>
          <a:p>
            <a:r>
              <a:rPr lang="en-US" altLang="ja-JP" dirty="0"/>
              <a:t>Idea 06</a:t>
            </a:r>
            <a:endParaRPr lang="ja-JP" altLang="en-US" dirty="0"/>
          </a:p>
        </p:txBody>
      </p:sp>
      <p:sp>
        <p:nvSpPr>
          <p:cNvPr id="22" name="Text Placeholder 21"/>
          <p:cNvSpPr>
            <a:spLocks noGrp="1"/>
          </p:cNvSpPr>
          <p:nvPr>
            <p:ph type="body" sz="quarter" idx="27"/>
          </p:nvPr>
        </p:nvSpPr>
        <p:spPr/>
        <p:txBody>
          <a:bodyPr/>
          <a:lstStyle/>
          <a:p>
            <a:r>
              <a:rPr lang="en-US" altLang="ja-JP" dirty="0" err="1"/>
              <a:t>Admodum</a:t>
            </a:r>
            <a:r>
              <a:rPr lang="en-US" altLang="ja-JP" dirty="0"/>
              <a:t> </a:t>
            </a:r>
            <a:r>
              <a:rPr lang="en-US" altLang="ja-JP" dirty="0" err="1"/>
              <a:t>detraxit</a:t>
            </a:r>
            <a:r>
              <a:rPr lang="en-US" altLang="ja-JP" dirty="0"/>
              <a:t> </a:t>
            </a:r>
            <a:r>
              <a:rPr lang="en-US" altLang="ja-JP" dirty="0" err="1"/>
              <a:t>menandri</a:t>
            </a:r>
            <a:r>
              <a:rPr lang="en-US" altLang="ja-JP" dirty="0"/>
              <a:t> </a:t>
            </a:r>
            <a:r>
              <a:rPr lang="en-US" altLang="ja-JP" dirty="0" err="1"/>
              <a:t>eu</a:t>
            </a:r>
            <a:r>
              <a:rPr lang="en-US" altLang="ja-JP" dirty="0"/>
              <a:t> </a:t>
            </a:r>
            <a:r>
              <a:rPr lang="en-US" altLang="ja-JP" dirty="0" err="1"/>
              <a:t>eos</a:t>
            </a:r>
            <a:r>
              <a:rPr lang="en-US" altLang="ja-JP" dirty="0"/>
              <a:t>, </a:t>
            </a:r>
            <a:r>
              <a:rPr lang="en-US" altLang="ja-JP" dirty="0" err="1"/>
              <a:t>dicant</a:t>
            </a:r>
            <a:r>
              <a:rPr lang="en-US" altLang="ja-JP" dirty="0"/>
              <a:t> </a:t>
            </a:r>
            <a:r>
              <a:rPr lang="en-US" altLang="ja-JP" dirty="0" err="1"/>
              <a:t>nemore</a:t>
            </a:r>
            <a:r>
              <a:rPr lang="en-US" altLang="ja-JP" dirty="0"/>
              <a:t> </a:t>
            </a:r>
            <a:r>
              <a:rPr lang="en-US" altLang="ja-JP" dirty="0" err="1"/>
              <a:t>recteque</a:t>
            </a:r>
            <a:r>
              <a:rPr lang="en-US" altLang="ja-JP" dirty="0"/>
              <a:t> pro ea. Ex </a:t>
            </a:r>
            <a:r>
              <a:rPr lang="en-US" altLang="ja-JP" dirty="0" err="1"/>
              <a:t>nec</a:t>
            </a:r>
            <a:r>
              <a:rPr lang="en-US" altLang="ja-JP" dirty="0"/>
              <a:t> </a:t>
            </a:r>
            <a:r>
              <a:rPr lang="en-US" altLang="ja-JP" dirty="0" err="1"/>
              <a:t>erant</a:t>
            </a:r>
            <a:r>
              <a:rPr lang="en-US" altLang="ja-JP" dirty="0"/>
              <a:t>.</a:t>
            </a:r>
            <a:endParaRPr kumimoji="1" lang="ja-JP" altLang="en-US" dirty="0"/>
          </a:p>
        </p:txBody>
      </p:sp>
      <p:sp>
        <p:nvSpPr>
          <p:cNvPr id="23" name="Text Placeholder 22"/>
          <p:cNvSpPr>
            <a:spLocks noGrp="1"/>
          </p:cNvSpPr>
          <p:nvPr>
            <p:ph type="body" sz="quarter" idx="28"/>
          </p:nvPr>
        </p:nvSpPr>
        <p:spPr/>
        <p:txBody>
          <a:bodyPr/>
          <a:lstStyle/>
          <a:p>
            <a:r>
              <a:rPr lang="en-US" altLang="ja-JP" dirty="0"/>
              <a:t>Idea 05</a:t>
            </a:r>
            <a:endParaRPr lang="ja-JP" altLang="en-US" dirty="0"/>
          </a:p>
        </p:txBody>
      </p:sp>
      <p:sp>
        <p:nvSpPr>
          <p:cNvPr id="24" name="Text Placeholder 23"/>
          <p:cNvSpPr>
            <a:spLocks noGrp="1"/>
          </p:cNvSpPr>
          <p:nvPr>
            <p:ph type="body" sz="quarter" idx="29"/>
          </p:nvPr>
        </p:nvSpPr>
        <p:spPr/>
        <p:txBody>
          <a:bodyPr/>
          <a:lstStyle/>
          <a:p>
            <a:r>
              <a:rPr lang="en-US" altLang="ja-JP" dirty="0"/>
              <a:t>Cu </a:t>
            </a:r>
            <a:r>
              <a:rPr lang="en-US" altLang="ja-JP" dirty="0" err="1"/>
              <a:t>sed</a:t>
            </a:r>
            <a:r>
              <a:rPr lang="en-US" altLang="ja-JP" dirty="0"/>
              <a:t> </a:t>
            </a:r>
            <a:r>
              <a:rPr lang="en-US" altLang="ja-JP" dirty="0" err="1"/>
              <a:t>vulputate</a:t>
            </a:r>
            <a:r>
              <a:rPr lang="en-US" altLang="ja-JP" dirty="0"/>
              <a:t> </a:t>
            </a:r>
            <a:r>
              <a:rPr lang="en-US" altLang="ja-JP" dirty="0" err="1"/>
              <a:t>voluptatum</a:t>
            </a:r>
            <a:r>
              <a:rPr lang="en-US" altLang="ja-JP" dirty="0"/>
              <a:t>. An dolor </a:t>
            </a:r>
            <a:r>
              <a:rPr lang="en-US" altLang="ja-JP" dirty="0" err="1"/>
              <a:t>aeterno</a:t>
            </a:r>
            <a:r>
              <a:rPr lang="en-US" altLang="ja-JP" dirty="0"/>
              <a:t> </a:t>
            </a:r>
            <a:r>
              <a:rPr lang="en-US" altLang="ja-JP" dirty="0" err="1"/>
              <a:t>est</a:t>
            </a:r>
            <a:r>
              <a:rPr lang="en-US" altLang="ja-JP" dirty="0"/>
              <a:t>, </a:t>
            </a:r>
            <a:r>
              <a:rPr lang="en-US" altLang="ja-JP" dirty="0" err="1"/>
              <a:t>ut</a:t>
            </a:r>
            <a:r>
              <a:rPr lang="en-US" altLang="ja-JP" dirty="0"/>
              <a:t> </a:t>
            </a:r>
            <a:r>
              <a:rPr lang="en-US" altLang="ja-JP" dirty="0" err="1"/>
              <a:t>nonumes</a:t>
            </a:r>
            <a:r>
              <a:rPr lang="en-US" altLang="ja-JP" dirty="0"/>
              <a:t> corpora </a:t>
            </a:r>
            <a:r>
              <a:rPr lang="en-US" altLang="ja-JP" dirty="0" err="1"/>
              <a:t>accommodare</a:t>
            </a:r>
            <a:r>
              <a:rPr lang="en-US" altLang="ja-JP" dirty="0"/>
              <a:t> </a:t>
            </a:r>
            <a:r>
              <a:rPr lang="en-US" altLang="ja-JP" dirty="0" err="1"/>
              <a:t>mea</a:t>
            </a:r>
            <a:r>
              <a:rPr lang="en-US" altLang="ja-JP" dirty="0"/>
              <a:t>.</a:t>
            </a:r>
            <a:endParaRPr kumimoji="1" lang="ja-JP" altLang="en-US" dirty="0"/>
          </a:p>
        </p:txBody>
      </p:sp>
      <p:sp>
        <p:nvSpPr>
          <p:cNvPr id="25" name="Text Placeholder 24"/>
          <p:cNvSpPr>
            <a:spLocks noGrp="1"/>
          </p:cNvSpPr>
          <p:nvPr>
            <p:ph type="body" sz="quarter" idx="30"/>
          </p:nvPr>
        </p:nvSpPr>
        <p:spPr/>
        <p:txBody>
          <a:bodyPr/>
          <a:lstStyle/>
          <a:p>
            <a:r>
              <a:rPr lang="en-US" altLang="ja-JP" dirty="0"/>
              <a:t>Idea 04</a:t>
            </a:r>
            <a:endParaRPr lang="ja-JP" altLang="en-US" dirty="0"/>
          </a:p>
        </p:txBody>
      </p:sp>
      <p:sp>
        <p:nvSpPr>
          <p:cNvPr id="7" name="Title 6"/>
          <p:cNvSpPr>
            <a:spLocks noGrp="1"/>
          </p:cNvSpPr>
          <p:nvPr>
            <p:ph type="title"/>
          </p:nvPr>
        </p:nvSpPr>
        <p:spPr/>
        <p:txBody>
          <a:bodyPr/>
          <a:lstStyle/>
          <a:p>
            <a:r>
              <a:rPr kumimoji="1" lang="en-US" altLang="ja-JP" dirty="0"/>
              <a:t>Brain storming</a:t>
            </a:r>
            <a:endParaRPr kumimoji="1" lang="ja-JP" altLang="en-US" dirty="0"/>
          </a:p>
        </p:txBody>
      </p:sp>
      <p:sp>
        <p:nvSpPr>
          <p:cNvPr id="26" name="Text Placeholder 25"/>
          <p:cNvSpPr>
            <a:spLocks noGrp="1"/>
          </p:cNvSpPr>
          <p:nvPr>
            <p:ph type="body" sz="quarter" idx="31"/>
          </p:nvPr>
        </p:nvSpPr>
        <p:spPr/>
        <p:txBody>
          <a:bodyPr/>
          <a:lstStyle/>
          <a:p>
            <a:r>
              <a:rPr lang="en-US" altLang="ja-JP" dirty="0"/>
              <a:t>What we thought</a:t>
            </a:r>
            <a:endParaRPr kumimoji="1" lang="ja-JP" altLang="en-US" dirty="0"/>
          </a:p>
        </p:txBody>
      </p:sp>
    </p:spTree>
    <p:extLst>
      <p:ext uri="{BB962C8B-B14F-4D97-AF65-F5344CB8AC3E}">
        <p14:creationId xmlns:p14="http://schemas.microsoft.com/office/powerpoint/2010/main" val="1862240921"/>
      </p:ext>
    </p:extLst>
  </p:cSld>
  <p:clrMapOvr>
    <a:masterClrMapping/>
  </p:clrMapOvr>
  <mc:AlternateContent xmlns:mc="http://schemas.openxmlformats.org/markup-compatibility/2006">
    <mc:Choice xmlns:p14="http://schemas.microsoft.com/office/powerpoint/2010/main" Requires="p14">
      <p:transition p14:dur="0" advTm="14600"/>
    </mc:Choice>
    <mc:Fallback>
      <p:transition advTm="1460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64</a:t>
            </a:fld>
            <a:endParaRPr kumimoji="1" lang="ja-JP" altLang="en-US" dirty="0"/>
          </a:p>
        </p:txBody>
      </p:sp>
      <p:sp>
        <p:nvSpPr>
          <p:cNvPr id="27" name="Text Placeholder 26"/>
          <p:cNvSpPr>
            <a:spLocks noGrp="1"/>
          </p:cNvSpPr>
          <p:nvPr>
            <p:ph type="body" sz="quarter" idx="15"/>
          </p:nvPr>
        </p:nvSpPr>
        <p:spPr/>
        <p:txBody>
          <a:bodyPr/>
          <a:lstStyle/>
          <a:p>
            <a:r>
              <a:rPr kumimoji="1" lang="en-US" altLang="ja-JP" dirty="0"/>
              <a:t>01</a:t>
            </a:r>
            <a:endParaRPr kumimoji="1" lang="ja-JP" altLang="en-US" dirty="0"/>
          </a:p>
        </p:txBody>
      </p:sp>
      <p:sp>
        <p:nvSpPr>
          <p:cNvPr id="28" name="Text Placeholder 27"/>
          <p:cNvSpPr>
            <a:spLocks noGrp="1"/>
          </p:cNvSpPr>
          <p:nvPr>
            <p:ph type="body" sz="quarter" idx="17"/>
          </p:nvPr>
        </p:nvSpPr>
        <p:spPr/>
        <p:txBody>
          <a:bodyPr/>
          <a:lstStyle/>
          <a:p>
            <a:r>
              <a:rPr kumimoji="1" lang="en-US" altLang="ja-JP" dirty="0"/>
              <a:t>03</a:t>
            </a:r>
            <a:endParaRPr kumimoji="1" lang="ja-JP" altLang="en-US" dirty="0"/>
          </a:p>
        </p:txBody>
      </p:sp>
      <p:sp>
        <p:nvSpPr>
          <p:cNvPr id="29" name="Text Placeholder 28"/>
          <p:cNvSpPr>
            <a:spLocks noGrp="1"/>
          </p:cNvSpPr>
          <p:nvPr>
            <p:ph type="body" sz="quarter" idx="19"/>
          </p:nvPr>
        </p:nvSpPr>
        <p:spPr/>
        <p:txBody>
          <a:bodyPr/>
          <a:lstStyle/>
          <a:p>
            <a:r>
              <a:rPr kumimoji="1" lang="en-US" altLang="ja-JP" dirty="0"/>
              <a:t>02</a:t>
            </a:r>
            <a:endParaRPr kumimoji="1" lang="ja-JP" altLang="en-US" dirty="0"/>
          </a:p>
        </p:txBody>
      </p:sp>
      <p:sp>
        <p:nvSpPr>
          <p:cNvPr id="25" name="Text Placeholder 24"/>
          <p:cNvSpPr>
            <a:spLocks noGrp="1"/>
          </p:cNvSpPr>
          <p:nvPr>
            <p:ph type="body" sz="quarter" idx="12"/>
          </p:nvPr>
        </p:nvSpPr>
        <p:spPr/>
        <p:txBody>
          <a:bodyPr/>
          <a:lstStyle/>
          <a:p>
            <a:r>
              <a:rPr lang="en-US" altLang="ja-JP" dirty="0"/>
              <a:t>Et </a:t>
            </a:r>
            <a:r>
              <a:rPr lang="en-US" altLang="ja-JP" dirty="0" err="1"/>
              <a:t>vel</a:t>
            </a:r>
            <a:r>
              <a:rPr lang="en-US" altLang="ja-JP" dirty="0"/>
              <a:t> </a:t>
            </a:r>
            <a:r>
              <a:rPr lang="en-US" altLang="ja-JP" dirty="0" err="1"/>
              <a:t>malis</a:t>
            </a:r>
            <a:r>
              <a:rPr lang="en-US" altLang="ja-JP" dirty="0"/>
              <a:t> </a:t>
            </a:r>
            <a:r>
              <a:rPr lang="en-US" altLang="ja-JP" dirty="0" err="1"/>
              <a:t>alterum</a:t>
            </a:r>
            <a:r>
              <a:rPr lang="en-US" altLang="ja-JP" dirty="0"/>
              <a:t> perfecto, his ad </a:t>
            </a:r>
            <a:r>
              <a:rPr lang="en-US" altLang="ja-JP" dirty="0" err="1"/>
              <a:t>nobis</a:t>
            </a:r>
            <a:r>
              <a:rPr lang="en-US" altLang="ja-JP" dirty="0"/>
              <a:t> </a:t>
            </a:r>
            <a:r>
              <a:rPr lang="en-US" altLang="ja-JP" dirty="0" err="1"/>
              <a:t>mediocritatem</a:t>
            </a:r>
            <a:r>
              <a:rPr lang="en-US" altLang="ja-JP" dirty="0"/>
              <a:t>, </a:t>
            </a:r>
            <a:r>
              <a:rPr lang="en-US" altLang="ja-JP" dirty="0" err="1"/>
              <a:t>wisi</a:t>
            </a:r>
            <a:r>
              <a:rPr lang="en-US" altLang="ja-JP" dirty="0"/>
              <a:t> </a:t>
            </a:r>
            <a:r>
              <a:rPr lang="en-US" altLang="ja-JP" dirty="0" err="1"/>
              <a:t>probatus</a:t>
            </a:r>
            <a:r>
              <a:rPr lang="en-US" altLang="ja-JP" dirty="0"/>
              <a:t> </a:t>
            </a:r>
            <a:r>
              <a:rPr lang="en-US" altLang="ja-JP" dirty="0" err="1"/>
              <a:t>electram</a:t>
            </a:r>
            <a:r>
              <a:rPr lang="en-US" altLang="ja-JP" dirty="0"/>
              <a:t> ad est. </a:t>
            </a:r>
            <a:r>
              <a:rPr lang="en-US" altLang="ja-JP" dirty="0" err="1"/>
              <a:t>Te</a:t>
            </a:r>
            <a:r>
              <a:rPr lang="en-US" altLang="ja-JP" dirty="0"/>
              <a:t> quo </a:t>
            </a:r>
            <a:r>
              <a:rPr lang="en-US" altLang="ja-JP" dirty="0" err="1"/>
              <a:t>putent</a:t>
            </a:r>
            <a:r>
              <a:rPr lang="en-US" altLang="ja-JP" dirty="0"/>
              <a:t> </a:t>
            </a:r>
            <a:r>
              <a:rPr lang="en-US" altLang="ja-JP" dirty="0" err="1"/>
              <a:t>epicurei</a:t>
            </a:r>
            <a:r>
              <a:rPr lang="en-US" altLang="ja-JP" dirty="0"/>
              <a:t> </a:t>
            </a:r>
            <a:r>
              <a:rPr lang="en-US" altLang="ja-JP" dirty="0" err="1"/>
              <a:t>luptatum</a:t>
            </a:r>
            <a:r>
              <a:rPr lang="en-US" altLang="ja-JP" dirty="0"/>
              <a:t>, </a:t>
            </a:r>
            <a:r>
              <a:rPr lang="en-US" altLang="ja-JP" dirty="0" err="1"/>
              <a:t>dolorum</a:t>
            </a:r>
            <a:r>
              <a:rPr lang="en-US" altLang="ja-JP" dirty="0"/>
              <a:t> </a:t>
            </a:r>
            <a:r>
              <a:rPr lang="en-US" altLang="ja-JP" dirty="0" err="1"/>
              <a:t>probatus</a:t>
            </a:r>
            <a:r>
              <a:rPr lang="en-US" altLang="ja-JP" dirty="0"/>
              <a:t> </a:t>
            </a:r>
            <a:r>
              <a:rPr lang="en-US" altLang="ja-JP" dirty="0" err="1"/>
              <a:t>vel</a:t>
            </a:r>
            <a:r>
              <a:rPr lang="en-US" altLang="ja-JP" dirty="0"/>
              <a:t> ea.</a:t>
            </a:r>
            <a:endParaRPr kumimoji="1" lang="ja-JP" altLang="en-US" dirty="0"/>
          </a:p>
        </p:txBody>
      </p:sp>
      <p:sp>
        <p:nvSpPr>
          <p:cNvPr id="26" name="Text Placeholder 25"/>
          <p:cNvSpPr>
            <a:spLocks noGrp="1"/>
          </p:cNvSpPr>
          <p:nvPr>
            <p:ph type="body" sz="quarter" idx="14"/>
          </p:nvPr>
        </p:nvSpPr>
        <p:spPr/>
        <p:txBody>
          <a:bodyPr/>
          <a:lstStyle/>
          <a:p>
            <a:r>
              <a:rPr kumimoji="1" lang="en-US" altLang="ja-JP" dirty="0"/>
              <a:t>Core idea 01</a:t>
            </a:r>
            <a:endParaRPr kumimoji="1" lang="ja-JP" altLang="en-US" dirty="0"/>
          </a:p>
        </p:txBody>
      </p:sp>
      <p:sp>
        <p:nvSpPr>
          <p:cNvPr id="30" name="Text Placeholder 29"/>
          <p:cNvSpPr>
            <a:spLocks noGrp="1"/>
          </p:cNvSpPr>
          <p:nvPr>
            <p:ph type="body" sz="quarter" idx="21"/>
          </p:nvPr>
        </p:nvSpPr>
        <p:spPr/>
        <p:txBody>
          <a:bodyPr/>
          <a:lstStyle/>
          <a:p>
            <a:r>
              <a:rPr lang="en-US" altLang="ja-JP" dirty="0"/>
              <a:t>Ne </a:t>
            </a:r>
            <a:r>
              <a:rPr lang="en-US" altLang="ja-JP" dirty="0" err="1"/>
              <a:t>augue</a:t>
            </a:r>
            <a:r>
              <a:rPr lang="en-US" altLang="ja-JP" dirty="0"/>
              <a:t> </a:t>
            </a:r>
            <a:r>
              <a:rPr lang="en-US" altLang="ja-JP" dirty="0" err="1"/>
              <a:t>tantas</a:t>
            </a:r>
            <a:r>
              <a:rPr lang="en-US" altLang="ja-JP" dirty="0"/>
              <a:t> vis, </a:t>
            </a:r>
            <a:r>
              <a:rPr lang="en-US" altLang="ja-JP" dirty="0" err="1"/>
              <a:t>lobortis</a:t>
            </a:r>
            <a:r>
              <a:rPr lang="en-US" altLang="ja-JP" dirty="0"/>
              <a:t> </a:t>
            </a:r>
            <a:r>
              <a:rPr lang="en-US" altLang="ja-JP" dirty="0" err="1"/>
              <a:t>maluisset</a:t>
            </a:r>
            <a:r>
              <a:rPr lang="en-US" altLang="ja-JP" dirty="0"/>
              <a:t> his ex. Vim ex </a:t>
            </a:r>
            <a:r>
              <a:rPr lang="en-US" altLang="ja-JP" dirty="0" err="1"/>
              <a:t>etiam</a:t>
            </a:r>
            <a:r>
              <a:rPr lang="en-US" altLang="ja-JP" dirty="0"/>
              <a:t> </a:t>
            </a:r>
            <a:r>
              <a:rPr lang="en-US" altLang="ja-JP" dirty="0" err="1"/>
              <a:t>quaerendum</a:t>
            </a:r>
            <a:r>
              <a:rPr lang="en-US" altLang="ja-JP" dirty="0"/>
              <a:t>, </a:t>
            </a:r>
            <a:r>
              <a:rPr lang="en-US" altLang="ja-JP" dirty="0" err="1"/>
              <a:t>eos</a:t>
            </a:r>
            <a:r>
              <a:rPr lang="en-US" altLang="ja-JP" dirty="0"/>
              <a:t> ad </a:t>
            </a:r>
            <a:r>
              <a:rPr lang="en-US" altLang="ja-JP" dirty="0" err="1"/>
              <a:t>nisl</a:t>
            </a:r>
            <a:r>
              <a:rPr lang="en-US" altLang="ja-JP" dirty="0"/>
              <a:t> </a:t>
            </a:r>
            <a:r>
              <a:rPr lang="en-US" altLang="ja-JP" dirty="0" err="1"/>
              <a:t>eros</a:t>
            </a:r>
            <a:r>
              <a:rPr lang="en-US" altLang="ja-JP" dirty="0"/>
              <a:t> </a:t>
            </a:r>
            <a:r>
              <a:rPr lang="en-US" altLang="ja-JP" dirty="0" err="1"/>
              <a:t>ancillae</a:t>
            </a:r>
            <a:r>
              <a:rPr lang="en-US" altLang="ja-JP" dirty="0"/>
              <a:t>, pro </a:t>
            </a:r>
            <a:r>
              <a:rPr lang="en-US" altLang="ja-JP" dirty="0" err="1"/>
              <a:t>eripuit</a:t>
            </a:r>
            <a:r>
              <a:rPr lang="en-US" altLang="ja-JP" dirty="0"/>
              <a:t> </a:t>
            </a:r>
            <a:r>
              <a:rPr lang="en-US" altLang="ja-JP" dirty="0" err="1"/>
              <a:t>mnesarchum</a:t>
            </a:r>
            <a:r>
              <a:rPr lang="en-US" altLang="ja-JP" dirty="0"/>
              <a:t> ne.</a:t>
            </a:r>
            <a:endParaRPr kumimoji="1" lang="ja-JP" altLang="en-US" dirty="0"/>
          </a:p>
        </p:txBody>
      </p:sp>
      <p:sp>
        <p:nvSpPr>
          <p:cNvPr id="31" name="Text Placeholder 30"/>
          <p:cNvSpPr>
            <a:spLocks noGrp="1"/>
          </p:cNvSpPr>
          <p:nvPr>
            <p:ph type="body" sz="quarter" idx="22"/>
          </p:nvPr>
        </p:nvSpPr>
        <p:spPr/>
        <p:txBody>
          <a:bodyPr/>
          <a:lstStyle/>
          <a:p>
            <a:r>
              <a:rPr lang="en-US" altLang="ja-JP" dirty="0"/>
              <a:t>Core idea 02</a:t>
            </a:r>
            <a:endParaRPr lang="ja-JP" altLang="en-US" dirty="0"/>
          </a:p>
        </p:txBody>
      </p:sp>
      <p:sp>
        <p:nvSpPr>
          <p:cNvPr id="32" name="Text Placeholder 31"/>
          <p:cNvSpPr>
            <a:spLocks noGrp="1"/>
          </p:cNvSpPr>
          <p:nvPr>
            <p:ph type="body" sz="quarter" idx="23"/>
          </p:nvPr>
        </p:nvSpPr>
        <p:spPr/>
        <p:txBody>
          <a:bodyPr/>
          <a:lstStyle/>
          <a:p>
            <a:r>
              <a:rPr lang="en-US" altLang="ja-JP" dirty="0"/>
              <a:t>Et </a:t>
            </a:r>
            <a:r>
              <a:rPr lang="en-US" altLang="ja-JP" dirty="0" err="1"/>
              <a:t>nisl</a:t>
            </a:r>
            <a:r>
              <a:rPr lang="en-US" altLang="ja-JP" dirty="0"/>
              <a:t> </a:t>
            </a:r>
            <a:r>
              <a:rPr lang="en-US" altLang="ja-JP" dirty="0" err="1"/>
              <a:t>ferri</a:t>
            </a:r>
            <a:r>
              <a:rPr lang="en-US" altLang="ja-JP" dirty="0"/>
              <a:t> </a:t>
            </a:r>
            <a:r>
              <a:rPr lang="en-US" altLang="ja-JP" dirty="0" err="1"/>
              <a:t>tritani</a:t>
            </a:r>
            <a:r>
              <a:rPr lang="en-US" altLang="ja-JP" dirty="0"/>
              <a:t> </a:t>
            </a:r>
            <a:r>
              <a:rPr lang="en-US" altLang="ja-JP" dirty="0" err="1"/>
              <a:t>nec</a:t>
            </a:r>
            <a:r>
              <a:rPr lang="en-US" altLang="ja-JP" dirty="0"/>
              <a:t>, </a:t>
            </a:r>
            <a:r>
              <a:rPr lang="en-US" altLang="ja-JP" dirty="0" err="1"/>
              <a:t>exerci</a:t>
            </a:r>
            <a:r>
              <a:rPr lang="en-US" altLang="ja-JP" dirty="0"/>
              <a:t> oblique postulant ex has, </a:t>
            </a:r>
            <a:r>
              <a:rPr lang="en-US" altLang="ja-JP" dirty="0" err="1"/>
              <a:t>nec</a:t>
            </a:r>
            <a:r>
              <a:rPr lang="en-US" altLang="ja-JP" dirty="0"/>
              <a:t> </a:t>
            </a:r>
            <a:r>
              <a:rPr lang="en-US" altLang="ja-JP" dirty="0" err="1"/>
              <a:t>numquam</a:t>
            </a:r>
            <a:r>
              <a:rPr lang="en-US" altLang="ja-JP" dirty="0"/>
              <a:t> </a:t>
            </a:r>
            <a:r>
              <a:rPr lang="en-US" altLang="ja-JP" dirty="0" err="1"/>
              <a:t>graecis</a:t>
            </a:r>
            <a:r>
              <a:rPr lang="en-US" altLang="ja-JP" dirty="0"/>
              <a:t> ex. Qui no </a:t>
            </a:r>
            <a:r>
              <a:rPr lang="en-US" altLang="ja-JP" dirty="0" err="1"/>
              <a:t>voluptaria</a:t>
            </a:r>
            <a:r>
              <a:rPr lang="en-US" altLang="ja-JP" dirty="0"/>
              <a:t> </a:t>
            </a:r>
            <a:r>
              <a:rPr lang="en-US" altLang="ja-JP" dirty="0" err="1"/>
              <a:t>efficiendi</a:t>
            </a:r>
            <a:r>
              <a:rPr lang="en-US" altLang="ja-JP" dirty="0"/>
              <a:t>, an </a:t>
            </a:r>
            <a:r>
              <a:rPr lang="en-US" altLang="ja-JP" dirty="0" err="1"/>
              <a:t>dicant</a:t>
            </a:r>
            <a:r>
              <a:rPr lang="en-US" altLang="ja-JP" dirty="0"/>
              <a:t> </a:t>
            </a:r>
            <a:r>
              <a:rPr lang="en-US" altLang="ja-JP" dirty="0" err="1"/>
              <a:t>decore</a:t>
            </a:r>
            <a:r>
              <a:rPr lang="en-US" altLang="ja-JP" dirty="0"/>
              <a:t> </a:t>
            </a:r>
            <a:r>
              <a:rPr lang="en-US" altLang="ja-JP" dirty="0" err="1"/>
              <a:t>vituperatoribus</a:t>
            </a:r>
            <a:r>
              <a:rPr lang="en-US" altLang="ja-JP" dirty="0"/>
              <a:t> </a:t>
            </a:r>
            <a:r>
              <a:rPr lang="en-US" altLang="ja-JP" dirty="0" err="1"/>
              <a:t>ius</a:t>
            </a:r>
            <a:r>
              <a:rPr lang="en-US" altLang="ja-JP" dirty="0"/>
              <a:t>.</a:t>
            </a:r>
            <a:endParaRPr kumimoji="1" lang="ja-JP" altLang="en-US" dirty="0"/>
          </a:p>
        </p:txBody>
      </p:sp>
      <p:sp>
        <p:nvSpPr>
          <p:cNvPr id="33" name="Text Placeholder 32"/>
          <p:cNvSpPr>
            <a:spLocks noGrp="1"/>
          </p:cNvSpPr>
          <p:nvPr>
            <p:ph type="body" sz="quarter" idx="24"/>
          </p:nvPr>
        </p:nvSpPr>
        <p:spPr/>
        <p:txBody>
          <a:bodyPr/>
          <a:lstStyle/>
          <a:p>
            <a:r>
              <a:rPr lang="en-US" altLang="ja-JP" dirty="0"/>
              <a:t>Core idea 03</a:t>
            </a:r>
            <a:endParaRPr lang="ja-JP" altLang="en-US" dirty="0"/>
          </a:p>
        </p:txBody>
      </p:sp>
      <p:sp>
        <p:nvSpPr>
          <p:cNvPr id="24" name="Title 23"/>
          <p:cNvSpPr>
            <a:spLocks noGrp="1"/>
          </p:cNvSpPr>
          <p:nvPr>
            <p:ph type="title"/>
          </p:nvPr>
        </p:nvSpPr>
        <p:spPr/>
        <p:txBody>
          <a:bodyPr/>
          <a:lstStyle/>
          <a:p>
            <a:r>
              <a:rPr kumimoji="1" lang="en-US" altLang="ja-JP" dirty="0"/>
              <a:t>Core ideas</a:t>
            </a:r>
            <a:endParaRPr kumimoji="1" lang="ja-JP" altLang="en-US" dirty="0"/>
          </a:p>
        </p:txBody>
      </p:sp>
    </p:spTree>
    <p:extLst>
      <p:ext uri="{BB962C8B-B14F-4D97-AF65-F5344CB8AC3E}">
        <p14:creationId xmlns:p14="http://schemas.microsoft.com/office/powerpoint/2010/main" val="246585092"/>
      </p:ext>
    </p:extLst>
  </p:cSld>
  <p:clrMapOvr>
    <a:masterClrMapping/>
  </p:clrMapOvr>
  <mc:AlternateContent xmlns:mc="http://schemas.openxmlformats.org/markup-compatibility/2006">
    <mc:Choice xmlns:p14="http://schemas.microsoft.com/office/powerpoint/2010/main" Requires="p14">
      <p:transition p14:dur="0" advTm="8422"/>
    </mc:Choice>
    <mc:Fallback>
      <p:transition advTm="8422"/>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65</a:t>
            </a:fld>
            <a:endParaRPr kumimoji="1" lang="ja-JP" altLang="en-US" dirty="0"/>
          </a:p>
        </p:txBody>
      </p:sp>
      <p:sp>
        <p:nvSpPr>
          <p:cNvPr id="16" name="Text Placeholder 15"/>
          <p:cNvSpPr>
            <a:spLocks noGrp="1"/>
          </p:cNvSpPr>
          <p:nvPr>
            <p:ph type="body" sz="quarter" idx="14"/>
          </p:nvPr>
        </p:nvSpPr>
        <p:spPr/>
        <p:txBody>
          <a:bodyPr>
            <a:normAutofit/>
          </a:bodyPr>
          <a:lstStyle/>
          <a:p>
            <a:r>
              <a:rPr kumimoji="1" lang="en-US" altLang="ja-JP" dirty="0"/>
              <a:t>Keyword 01</a:t>
            </a:r>
            <a:endParaRPr kumimoji="1" lang="ja-JP" altLang="en-US" dirty="0"/>
          </a:p>
        </p:txBody>
      </p:sp>
      <p:sp>
        <p:nvSpPr>
          <p:cNvPr id="17" name="Text Placeholder 16"/>
          <p:cNvSpPr>
            <a:spLocks noGrp="1"/>
          </p:cNvSpPr>
          <p:nvPr>
            <p:ph type="body" sz="quarter" idx="15"/>
          </p:nvPr>
        </p:nvSpPr>
        <p:spPr/>
        <p:txBody>
          <a:bodyPr>
            <a:normAutofit/>
          </a:bodyPr>
          <a:lstStyle/>
          <a:p>
            <a:r>
              <a:rPr kumimoji="1" lang="en-US" altLang="ja-JP" dirty="0"/>
              <a:t>Keyword 02</a:t>
            </a:r>
            <a:endParaRPr kumimoji="1" lang="ja-JP" altLang="en-US" dirty="0"/>
          </a:p>
        </p:txBody>
      </p:sp>
      <p:sp>
        <p:nvSpPr>
          <p:cNvPr id="18" name="Text Placeholder 17"/>
          <p:cNvSpPr>
            <a:spLocks noGrp="1"/>
          </p:cNvSpPr>
          <p:nvPr>
            <p:ph type="body" sz="quarter" idx="16"/>
          </p:nvPr>
        </p:nvSpPr>
        <p:spPr/>
        <p:txBody>
          <a:bodyPr>
            <a:normAutofit/>
          </a:bodyPr>
          <a:lstStyle/>
          <a:p>
            <a:r>
              <a:rPr lang="en-US" altLang="ja-JP" dirty="0"/>
              <a:t>Keyword 03</a:t>
            </a:r>
            <a:endParaRPr lang="ja-JP" altLang="en-US" dirty="0"/>
          </a:p>
        </p:txBody>
      </p:sp>
      <p:sp>
        <p:nvSpPr>
          <p:cNvPr id="15" name="Text Placeholder 14"/>
          <p:cNvSpPr>
            <a:spLocks noGrp="1"/>
          </p:cNvSpPr>
          <p:nvPr>
            <p:ph type="body" sz="quarter" idx="12"/>
          </p:nvPr>
        </p:nvSpPr>
        <p:spPr/>
        <p:txBody>
          <a:bodyPr/>
          <a:lstStyle/>
          <a:p>
            <a:r>
              <a:rPr lang="en-US" altLang="ja-JP" dirty="0"/>
              <a:t>Pro alia </a:t>
            </a:r>
            <a:r>
              <a:rPr lang="en-US" altLang="ja-JP" dirty="0" err="1"/>
              <a:t>omnis</a:t>
            </a:r>
            <a:r>
              <a:rPr lang="en-US" altLang="ja-JP" dirty="0"/>
              <a:t> ne. </a:t>
            </a:r>
            <a:r>
              <a:rPr lang="en-US" altLang="ja-JP" dirty="0" err="1"/>
              <a:t>Omittam</a:t>
            </a:r>
            <a:r>
              <a:rPr lang="en-US" altLang="ja-JP" dirty="0"/>
              <a:t> </a:t>
            </a:r>
            <a:r>
              <a:rPr lang="en-US" altLang="ja-JP" dirty="0" err="1"/>
              <a:t>adversarium</a:t>
            </a:r>
            <a:r>
              <a:rPr lang="en-US" altLang="ja-JP" dirty="0"/>
              <a:t> cu </a:t>
            </a:r>
            <a:r>
              <a:rPr lang="en-US" altLang="ja-JP" dirty="0" err="1"/>
              <a:t>eam</a:t>
            </a:r>
            <a:r>
              <a:rPr lang="en-US" altLang="ja-JP" dirty="0"/>
              <a:t>, </a:t>
            </a:r>
            <a:r>
              <a:rPr lang="en-US" altLang="ja-JP" dirty="0" err="1"/>
              <a:t>vix</a:t>
            </a:r>
            <a:r>
              <a:rPr lang="en-US" altLang="ja-JP" dirty="0"/>
              <a:t> minim </a:t>
            </a:r>
            <a:r>
              <a:rPr lang="en-US" altLang="ja-JP" dirty="0" err="1"/>
              <a:t>tollit</a:t>
            </a:r>
            <a:r>
              <a:rPr lang="en-US" altLang="ja-JP" dirty="0"/>
              <a:t> </a:t>
            </a:r>
            <a:r>
              <a:rPr lang="en-US" altLang="ja-JP" dirty="0" err="1"/>
              <a:t>possit</a:t>
            </a:r>
            <a:r>
              <a:rPr lang="en-US" altLang="ja-JP" dirty="0"/>
              <a:t> no, </a:t>
            </a:r>
            <a:r>
              <a:rPr lang="en-US" altLang="ja-JP" dirty="0" err="1"/>
              <a:t>eum</a:t>
            </a:r>
            <a:r>
              <a:rPr lang="en-US" altLang="ja-JP" dirty="0"/>
              <a:t> minim </a:t>
            </a:r>
            <a:r>
              <a:rPr lang="en-US" altLang="ja-JP" dirty="0" err="1"/>
              <a:t>meliore</a:t>
            </a:r>
            <a:r>
              <a:rPr lang="en-US" altLang="ja-JP" dirty="0"/>
              <a:t> </a:t>
            </a:r>
            <a:r>
              <a:rPr lang="en-US" altLang="ja-JP" dirty="0" err="1"/>
              <a:t>convenire</a:t>
            </a:r>
            <a:r>
              <a:rPr lang="en-US" altLang="ja-JP" dirty="0"/>
              <a:t> cu. Ad </a:t>
            </a:r>
            <a:r>
              <a:rPr lang="en-US" altLang="ja-JP" dirty="0" err="1"/>
              <a:t>dolorum</a:t>
            </a:r>
            <a:r>
              <a:rPr lang="en-US" altLang="ja-JP" dirty="0"/>
              <a:t> </a:t>
            </a:r>
            <a:r>
              <a:rPr lang="en-US" altLang="ja-JP" dirty="0" err="1"/>
              <a:t>scriptorem</a:t>
            </a:r>
            <a:r>
              <a:rPr lang="en-US" altLang="ja-JP" dirty="0"/>
              <a:t> duo. </a:t>
            </a:r>
            <a:r>
              <a:rPr lang="en-US" altLang="ja-JP" dirty="0" err="1"/>
              <a:t>Ut</a:t>
            </a:r>
            <a:r>
              <a:rPr lang="en-US" altLang="ja-JP" dirty="0"/>
              <a:t> </a:t>
            </a:r>
            <a:r>
              <a:rPr lang="en-US" altLang="ja-JP" dirty="0" err="1"/>
              <a:t>rebum</a:t>
            </a:r>
            <a:r>
              <a:rPr lang="en-US" altLang="ja-JP" dirty="0"/>
              <a:t> </a:t>
            </a:r>
            <a:r>
              <a:rPr lang="en-US" altLang="ja-JP" dirty="0" err="1"/>
              <a:t>reformidans</a:t>
            </a:r>
            <a:r>
              <a:rPr lang="en-US" altLang="ja-JP" dirty="0"/>
              <a:t> </a:t>
            </a:r>
            <a:r>
              <a:rPr lang="en-US" altLang="ja-JP" dirty="0" err="1"/>
              <a:t>mel</a:t>
            </a:r>
            <a:r>
              <a:rPr lang="en-US" altLang="ja-JP" dirty="0"/>
              <a:t>, </a:t>
            </a:r>
            <a:r>
              <a:rPr lang="en-US" altLang="ja-JP" dirty="0" err="1"/>
              <a:t>viris</a:t>
            </a:r>
            <a:r>
              <a:rPr lang="en-US" altLang="ja-JP" dirty="0"/>
              <a:t> maiorum commune </a:t>
            </a:r>
            <a:r>
              <a:rPr lang="en-US" altLang="ja-JP" dirty="0" err="1"/>
              <a:t>ea</a:t>
            </a:r>
            <a:r>
              <a:rPr lang="en-US" altLang="ja-JP" dirty="0"/>
              <a:t> </a:t>
            </a:r>
            <a:r>
              <a:rPr lang="en-US" altLang="ja-JP" dirty="0" err="1"/>
              <a:t>mea</a:t>
            </a:r>
            <a:r>
              <a:rPr lang="en-US" altLang="ja-JP" dirty="0"/>
              <a:t>. </a:t>
            </a:r>
            <a:endParaRPr kumimoji="1" lang="ja-JP" altLang="en-US" dirty="0"/>
          </a:p>
        </p:txBody>
      </p:sp>
      <p:sp>
        <p:nvSpPr>
          <p:cNvPr id="14" name="Title 13"/>
          <p:cNvSpPr>
            <a:spLocks noGrp="1"/>
          </p:cNvSpPr>
          <p:nvPr>
            <p:ph type="title"/>
          </p:nvPr>
        </p:nvSpPr>
        <p:spPr/>
        <p:txBody>
          <a:bodyPr/>
          <a:lstStyle/>
          <a:p>
            <a:r>
              <a:rPr kumimoji="1" lang="en-US" altLang="ja-JP" dirty="0"/>
              <a:t>3 important</a:t>
            </a:r>
            <a:br>
              <a:rPr kumimoji="1" lang="en-US" altLang="ja-JP" dirty="0"/>
            </a:br>
            <a:r>
              <a:rPr lang="en-US" altLang="ja-JP" dirty="0"/>
              <a:t>keywords</a:t>
            </a:r>
            <a:endParaRPr kumimoji="1" lang="ja-JP" altLang="en-US" dirty="0"/>
          </a:p>
        </p:txBody>
      </p:sp>
    </p:spTree>
    <p:extLst>
      <p:ext uri="{BB962C8B-B14F-4D97-AF65-F5344CB8AC3E}">
        <p14:creationId xmlns:p14="http://schemas.microsoft.com/office/powerpoint/2010/main" val="3942363559"/>
      </p:ext>
    </p:extLst>
  </p:cSld>
  <p:clrMapOvr>
    <a:masterClrMapping/>
  </p:clrMapOvr>
  <mc:AlternateContent xmlns:mc="http://schemas.openxmlformats.org/markup-compatibility/2006">
    <mc:Choice xmlns:p14="http://schemas.microsoft.com/office/powerpoint/2010/main" Requires="p14">
      <p:transition p14:dur="0" advTm="6745"/>
    </mc:Choice>
    <mc:Fallback>
      <p:transition advTm="6745"/>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66</a:t>
            </a:fld>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Keyword 01</a:t>
            </a:r>
            <a:endParaRPr kumimoji="1" lang="ja-JP" altLang="en-US" dirty="0"/>
          </a:p>
        </p:txBody>
      </p:sp>
      <p:sp>
        <p:nvSpPr>
          <p:cNvPr id="17" name="Text Placeholder 16"/>
          <p:cNvSpPr>
            <a:spLocks noGrp="1"/>
          </p:cNvSpPr>
          <p:nvPr>
            <p:ph type="body" sz="quarter" idx="16"/>
          </p:nvPr>
        </p:nvSpPr>
        <p:spPr/>
        <p:txBody>
          <a:bodyPr/>
          <a:lstStyle/>
          <a:p>
            <a:r>
              <a:rPr lang="en-US" altLang="ja-JP" dirty="0"/>
              <a:t>Keyword 02</a:t>
            </a:r>
            <a:endParaRPr lang="ja-JP" altLang="en-US" dirty="0"/>
          </a:p>
        </p:txBody>
      </p:sp>
      <p:sp>
        <p:nvSpPr>
          <p:cNvPr id="18" name="Text Placeholder 17"/>
          <p:cNvSpPr>
            <a:spLocks noGrp="1"/>
          </p:cNvSpPr>
          <p:nvPr>
            <p:ph type="body" sz="quarter" idx="17"/>
          </p:nvPr>
        </p:nvSpPr>
        <p:spPr/>
        <p:txBody>
          <a:bodyPr/>
          <a:lstStyle/>
          <a:p>
            <a:r>
              <a:rPr lang="en-US" altLang="ja-JP" dirty="0"/>
              <a:t>Keyword 03</a:t>
            </a:r>
            <a:endParaRPr lang="ja-JP" altLang="en-US" dirty="0"/>
          </a:p>
        </p:txBody>
      </p:sp>
      <p:sp>
        <p:nvSpPr>
          <p:cNvPr id="19" name="Text Placeholder 18"/>
          <p:cNvSpPr>
            <a:spLocks noGrp="1"/>
          </p:cNvSpPr>
          <p:nvPr>
            <p:ph type="body" sz="quarter" idx="18"/>
          </p:nvPr>
        </p:nvSpPr>
        <p:spPr/>
        <p:txBody>
          <a:bodyPr/>
          <a:lstStyle/>
          <a:p>
            <a:r>
              <a:rPr lang="en-US" altLang="ja-JP" dirty="0"/>
              <a:t>Keyword 04</a:t>
            </a:r>
            <a:endParaRPr lang="ja-JP" altLang="en-US" dirty="0"/>
          </a:p>
        </p:txBody>
      </p:sp>
      <p:sp>
        <p:nvSpPr>
          <p:cNvPr id="15" name="Text Placeholder 14"/>
          <p:cNvSpPr>
            <a:spLocks noGrp="1"/>
          </p:cNvSpPr>
          <p:nvPr>
            <p:ph type="body" sz="quarter" idx="12"/>
          </p:nvPr>
        </p:nvSpPr>
        <p:spPr/>
        <p:txBody>
          <a:bodyPr/>
          <a:lstStyle/>
          <a:p>
            <a:r>
              <a:rPr lang="en-US" altLang="ja-JP" dirty="0"/>
              <a:t>Ne </a:t>
            </a:r>
            <a:r>
              <a:rPr lang="en-US" altLang="ja-JP" dirty="0" err="1"/>
              <a:t>augue</a:t>
            </a:r>
            <a:r>
              <a:rPr lang="en-US" altLang="ja-JP" dirty="0"/>
              <a:t> </a:t>
            </a:r>
            <a:r>
              <a:rPr lang="en-US" altLang="ja-JP" dirty="0" err="1"/>
              <a:t>tantas</a:t>
            </a:r>
            <a:r>
              <a:rPr lang="en-US" altLang="ja-JP" dirty="0"/>
              <a:t> vis, </a:t>
            </a:r>
            <a:r>
              <a:rPr lang="en-US" altLang="ja-JP" dirty="0" err="1"/>
              <a:t>lobortis</a:t>
            </a:r>
            <a:r>
              <a:rPr lang="en-US" altLang="ja-JP" dirty="0"/>
              <a:t> </a:t>
            </a:r>
            <a:r>
              <a:rPr lang="en-US" altLang="ja-JP" dirty="0" err="1"/>
              <a:t>maluisset</a:t>
            </a:r>
            <a:r>
              <a:rPr lang="en-US" altLang="ja-JP" dirty="0"/>
              <a:t> his ex. Vim ex </a:t>
            </a:r>
            <a:r>
              <a:rPr lang="en-US" altLang="ja-JP" dirty="0" err="1"/>
              <a:t>etiam</a:t>
            </a:r>
            <a:r>
              <a:rPr lang="en-US" altLang="ja-JP" dirty="0"/>
              <a:t> </a:t>
            </a:r>
            <a:r>
              <a:rPr lang="en-US" altLang="ja-JP" dirty="0" err="1"/>
              <a:t>quaerendum</a:t>
            </a:r>
            <a:r>
              <a:rPr lang="en-US" altLang="ja-JP" dirty="0"/>
              <a:t>, </a:t>
            </a:r>
            <a:r>
              <a:rPr lang="en-US" altLang="ja-JP" dirty="0" err="1"/>
              <a:t>eos</a:t>
            </a:r>
            <a:r>
              <a:rPr lang="en-US" altLang="ja-JP" dirty="0"/>
              <a:t> ad </a:t>
            </a:r>
            <a:r>
              <a:rPr lang="en-US" altLang="ja-JP" dirty="0" err="1"/>
              <a:t>nisl</a:t>
            </a:r>
            <a:r>
              <a:rPr lang="en-US" altLang="ja-JP" dirty="0"/>
              <a:t> </a:t>
            </a:r>
            <a:r>
              <a:rPr lang="en-US" altLang="ja-JP" dirty="0" err="1"/>
              <a:t>eros</a:t>
            </a:r>
            <a:r>
              <a:rPr lang="en-US" altLang="ja-JP" dirty="0"/>
              <a:t> </a:t>
            </a:r>
            <a:r>
              <a:rPr lang="en-US" altLang="ja-JP" dirty="0" err="1"/>
              <a:t>ancillae</a:t>
            </a:r>
            <a:r>
              <a:rPr lang="en-US" altLang="ja-JP" dirty="0"/>
              <a:t>, pro </a:t>
            </a:r>
            <a:r>
              <a:rPr lang="en-US" altLang="ja-JP" dirty="0" err="1"/>
              <a:t>eripuit</a:t>
            </a:r>
            <a:r>
              <a:rPr lang="en-US" altLang="ja-JP" dirty="0"/>
              <a:t> </a:t>
            </a:r>
            <a:r>
              <a:rPr lang="en-US" altLang="ja-JP" dirty="0" err="1"/>
              <a:t>mnesarchum</a:t>
            </a:r>
            <a:r>
              <a:rPr lang="en-US" altLang="ja-JP" dirty="0"/>
              <a:t> ne. </a:t>
            </a:r>
            <a:endParaRPr kumimoji="1" lang="ja-JP" altLang="en-US" dirty="0"/>
          </a:p>
        </p:txBody>
      </p:sp>
      <p:sp>
        <p:nvSpPr>
          <p:cNvPr id="20" name="Text Placeholder 19"/>
          <p:cNvSpPr>
            <a:spLocks noGrp="1"/>
          </p:cNvSpPr>
          <p:nvPr>
            <p:ph type="body" sz="quarter" idx="19"/>
          </p:nvPr>
        </p:nvSpPr>
        <p:spPr/>
        <p:txBody>
          <a:bodyPr/>
          <a:lstStyle/>
          <a:p>
            <a:r>
              <a:rPr lang="en-US" altLang="ja-JP" dirty="0"/>
              <a:t>Sea </a:t>
            </a:r>
            <a:r>
              <a:rPr lang="en-US" altLang="ja-JP" dirty="0" err="1"/>
              <a:t>dicunt</a:t>
            </a:r>
            <a:r>
              <a:rPr lang="en-US" altLang="ja-JP" dirty="0"/>
              <a:t> </a:t>
            </a:r>
            <a:r>
              <a:rPr lang="en-US" altLang="ja-JP" dirty="0" err="1"/>
              <a:t>aperiri</a:t>
            </a:r>
            <a:r>
              <a:rPr lang="en-US" altLang="ja-JP" dirty="0"/>
              <a:t> </a:t>
            </a:r>
            <a:r>
              <a:rPr lang="en-US" altLang="ja-JP" dirty="0" err="1"/>
              <a:t>ei</a:t>
            </a:r>
            <a:r>
              <a:rPr lang="en-US" altLang="ja-JP" dirty="0"/>
              <a:t>, </a:t>
            </a:r>
            <a:r>
              <a:rPr lang="en-US" altLang="ja-JP" dirty="0" err="1"/>
              <a:t>elitr</a:t>
            </a:r>
            <a:r>
              <a:rPr lang="en-US" altLang="ja-JP" dirty="0"/>
              <a:t> </a:t>
            </a:r>
            <a:r>
              <a:rPr lang="en-US" altLang="ja-JP" dirty="0" err="1"/>
              <a:t>possim</a:t>
            </a:r>
            <a:r>
              <a:rPr lang="en-US" altLang="ja-JP" dirty="0"/>
              <a:t> </a:t>
            </a:r>
            <a:r>
              <a:rPr lang="en-US" altLang="ja-JP" dirty="0" err="1"/>
              <a:t>consulatu</a:t>
            </a:r>
            <a:r>
              <a:rPr lang="en-US" altLang="ja-JP" dirty="0"/>
              <a:t> </a:t>
            </a:r>
            <a:r>
              <a:rPr lang="en-US" altLang="ja-JP" dirty="0" err="1"/>
              <a:t>pri</a:t>
            </a:r>
            <a:r>
              <a:rPr lang="en-US" altLang="ja-JP" dirty="0"/>
              <a:t> </a:t>
            </a:r>
            <a:r>
              <a:rPr lang="en-US" altLang="ja-JP" dirty="0" err="1"/>
              <a:t>ei</a:t>
            </a:r>
            <a:r>
              <a:rPr lang="en-US" altLang="ja-JP" dirty="0"/>
              <a:t>, at </a:t>
            </a:r>
            <a:r>
              <a:rPr lang="en-US" altLang="ja-JP" dirty="0" err="1"/>
              <a:t>ceteros</a:t>
            </a:r>
            <a:r>
              <a:rPr lang="en-US" altLang="ja-JP" dirty="0"/>
              <a:t> </a:t>
            </a:r>
            <a:r>
              <a:rPr lang="en-US" altLang="ja-JP" dirty="0" err="1"/>
              <a:t>imperdiet</a:t>
            </a:r>
            <a:r>
              <a:rPr lang="en-US" altLang="ja-JP" dirty="0"/>
              <a:t> </a:t>
            </a:r>
            <a:r>
              <a:rPr lang="en-US" altLang="ja-JP" dirty="0" err="1"/>
              <a:t>cotidieque</a:t>
            </a:r>
            <a:r>
              <a:rPr lang="en-US" altLang="ja-JP" dirty="0"/>
              <a:t> vel. Ne </a:t>
            </a:r>
            <a:r>
              <a:rPr lang="en-US" altLang="ja-JP" dirty="0" err="1"/>
              <a:t>inimicus</a:t>
            </a:r>
            <a:r>
              <a:rPr lang="en-US" altLang="ja-JP" dirty="0"/>
              <a:t> </a:t>
            </a:r>
            <a:r>
              <a:rPr lang="en-US" altLang="ja-JP" dirty="0" err="1"/>
              <a:t>dignissim</a:t>
            </a:r>
            <a:r>
              <a:rPr lang="en-US" altLang="ja-JP" dirty="0"/>
              <a:t> </a:t>
            </a:r>
            <a:r>
              <a:rPr lang="en-US" altLang="ja-JP" dirty="0" err="1"/>
              <a:t>elaboraret</a:t>
            </a:r>
            <a:r>
              <a:rPr lang="en-US" altLang="ja-JP" dirty="0"/>
              <a:t> </a:t>
            </a:r>
            <a:r>
              <a:rPr lang="en-US" altLang="ja-JP" dirty="0" err="1"/>
              <a:t>nec</a:t>
            </a:r>
            <a:r>
              <a:rPr lang="en-US" altLang="ja-JP" dirty="0"/>
              <a:t>.</a:t>
            </a:r>
            <a:endParaRPr kumimoji="1" lang="ja-JP" altLang="en-US" dirty="0"/>
          </a:p>
        </p:txBody>
      </p:sp>
      <p:sp>
        <p:nvSpPr>
          <p:cNvPr id="21" name="Text Placeholder 20"/>
          <p:cNvSpPr>
            <a:spLocks noGrp="1"/>
          </p:cNvSpPr>
          <p:nvPr>
            <p:ph type="body" sz="quarter" idx="20"/>
          </p:nvPr>
        </p:nvSpPr>
        <p:spPr/>
        <p:txBody>
          <a:bodyPr/>
          <a:lstStyle/>
          <a:p>
            <a:r>
              <a:rPr lang="en-US" altLang="ja-JP" dirty="0"/>
              <a:t>Et </a:t>
            </a:r>
            <a:r>
              <a:rPr lang="en-US" altLang="ja-JP" dirty="0" err="1"/>
              <a:t>nisl</a:t>
            </a:r>
            <a:r>
              <a:rPr lang="en-US" altLang="ja-JP" dirty="0"/>
              <a:t> </a:t>
            </a:r>
            <a:r>
              <a:rPr lang="en-US" altLang="ja-JP" dirty="0" err="1"/>
              <a:t>ferri</a:t>
            </a:r>
            <a:r>
              <a:rPr lang="en-US" altLang="ja-JP" dirty="0"/>
              <a:t> </a:t>
            </a:r>
            <a:r>
              <a:rPr lang="en-US" altLang="ja-JP" dirty="0" err="1"/>
              <a:t>tritani</a:t>
            </a:r>
            <a:r>
              <a:rPr lang="en-US" altLang="ja-JP" dirty="0"/>
              <a:t> </a:t>
            </a:r>
            <a:r>
              <a:rPr lang="en-US" altLang="ja-JP" dirty="0" err="1"/>
              <a:t>nec</a:t>
            </a:r>
            <a:r>
              <a:rPr lang="en-US" altLang="ja-JP" dirty="0"/>
              <a:t>, </a:t>
            </a:r>
            <a:r>
              <a:rPr lang="en-US" altLang="ja-JP" dirty="0" err="1"/>
              <a:t>exerci</a:t>
            </a:r>
            <a:r>
              <a:rPr lang="en-US" altLang="ja-JP" dirty="0"/>
              <a:t> oblique postulant ex has, </a:t>
            </a:r>
            <a:r>
              <a:rPr lang="en-US" altLang="ja-JP" dirty="0" err="1"/>
              <a:t>nec</a:t>
            </a:r>
            <a:r>
              <a:rPr lang="en-US" altLang="ja-JP" dirty="0"/>
              <a:t> </a:t>
            </a:r>
            <a:r>
              <a:rPr lang="en-US" altLang="ja-JP" dirty="0" err="1"/>
              <a:t>numquam</a:t>
            </a:r>
            <a:r>
              <a:rPr lang="en-US" altLang="ja-JP" dirty="0"/>
              <a:t> </a:t>
            </a:r>
            <a:r>
              <a:rPr lang="en-US" altLang="ja-JP" dirty="0" err="1"/>
              <a:t>graecis</a:t>
            </a:r>
            <a:r>
              <a:rPr lang="en-US" altLang="ja-JP" dirty="0"/>
              <a:t> ex. Qui no </a:t>
            </a:r>
            <a:r>
              <a:rPr lang="en-US" altLang="ja-JP" dirty="0" err="1"/>
              <a:t>voluptaria</a:t>
            </a:r>
            <a:r>
              <a:rPr lang="en-US" altLang="ja-JP" dirty="0"/>
              <a:t> </a:t>
            </a:r>
            <a:r>
              <a:rPr lang="en-US" altLang="ja-JP" dirty="0" err="1"/>
              <a:t>efficiendi</a:t>
            </a:r>
            <a:r>
              <a:rPr lang="en-US" altLang="ja-JP" dirty="0"/>
              <a:t>, an </a:t>
            </a:r>
            <a:r>
              <a:rPr lang="en-US" altLang="ja-JP" dirty="0" err="1"/>
              <a:t>dicant</a:t>
            </a:r>
            <a:r>
              <a:rPr lang="en-US" altLang="ja-JP" dirty="0"/>
              <a:t> </a:t>
            </a:r>
            <a:r>
              <a:rPr lang="en-US" altLang="ja-JP" dirty="0" err="1"/>
              <a:t>decore</a:t>
            </a:r>
            <a:r>
              <a:rPr lang="en-US" altLang="ja-JP" dirty="0"/>
              <a:t> </a:t>
            </a:r>
            <a:r>
              <a:rPr lang="en-US" altLang="ja-JP" dirty="0" err="1"/>
              <a:t>vituperatoribus</a:t>
            </a:r>
            <a:r>
              <a:rPr lang="en-US" altLang="ja-JP" dirty="0"/>
              <a:t> </a:t>
            </a:r>
            <a:r>
              <a:rPr lang="en-US" altLang="ja-JP" dirty="0" err="1"/>
              <a:t>ius</a:t>
            </a:r>
            <a:r>
              <a:rPr lang="en-US" altLang="ja-JP" dirty="0"/>
              <a:t>.</a:t>
            </a:r>
            <a:endParaRPr kumimoji="1" lang="ja-JP" altLang="en-US" dirty="0"/>
          </a:p>
        </p:txBody>
      </p:sp>
      <p:sp>
        <p:nvSpPr>
          <p:cNvPr id="22" name="Text Placeholder 21"/>
          <p:cNvSpPr>
            <a:spLocks noGrp="1"/>
          </p:cNvSpPr>
          <p:nvPr>
            <p:ph type="body" sz="quarter" idx="21"/>
          </p:nvPr>
        </p:nvSpPr>
        <p:spPr/>
        <p:txBody>
          <a:bodyPr/>
          <a:lstStyle/>
          <a:p>
            <a:r>
              <a:rPr lang="en-US" altLang="ja-JP" dirty="0"/>
              <a:t>Eos </a:t>
            </a:r>
            <a:r>
              <a:rPr lang="en-US" altLang="ja-JP" dirty="0" err="1"/>
              <a:t>etiam</a:t>
            </a:r>
            <a:r>
              <a:rPr lang="en-US" altLang="ja-JP" dirty="0"/>
              <a:t> </a:t>
            </a:r>
            <a:r>
              <a:rPr lang="en-US" altLang="ja-JP" dirty="0" err="1"/>
              <a:t>feugait</a:t>
            </a:r>
            <a:r>
              <a:rPr lang="en-US" altLang="ja-JP" dirty="0"/>
              <a:t> </a:t>
            </a:r>
            <a:r>
              <a:rPr lang="en-US" altLang="ja-JP" dirty="0" err="1"/>
              <a:t>salutatus</a:t>
            </a:r>
            <a:r>
              <a:rPr lang="en-US" altLang="ja-JP" dirty="0"/>
              <a:t> </a:t>
            </a:r>
            <a:r>
              <a:rPr lang="en-US" altLang="ja-JP" dirty="0" err="1"/>
              <a:t>te</a:t>
            </a:r>
            <a:r>
              <a:rPr lang="en-US" altLang="ja-JP" dirty="0"/>
              <a:t>. </a:t>
            </a:r>
            <a:r>
              <a:rPr lang="en-US" altLang="ja-JP" dirty="0" err="1"/>
              <a:t>Vel</a:t>
            </a:r>
            <a:r>
              <a:rPr lang="en-US" altLang="ja-JP" dirty="0"/>
              <a:t> </a:t>
            </a:r>
            <a:r>
              <a:rPr lang="en-US" altLang="ja-JP" dirty="0" err="1"/>
              <a:t>eu</a:t>
            </a:r>
            <a:r>
              <a:rPr lang="en-US" altLang="ja-JP" dirty="0"/>
              <a:t> </a:t>
            </a:r>
            <a:r>
              <a:rPr lang="en-US" altLang="ja-JP" dirty="0" err="1"/>
              <a:t>legimus</a:t>
            </a:r>
            <a:r>
              <a:rPr lang="en-US" altLang="ja-JP" dirty="0"/>
              <a:t> </a:t>
            </a:r>
            <a:r>
              <a:rPr lang="en-US" altLang="ja-JP" dirty="0" err="1"/>
              <a:t>ponderum</a:t>
            </a:r>
            <a:r>
              <a:rPr lang="en-US" altLang="ja-JP" dirty="0"/>
              <a:t> </a:t>
            </a:r>
            <a:r>
              <a:rPr lang="en-US" altLang="ja-JP" dirty="0" err="1"/>
              <a:t>consequuntur</a:t>
            </a:r>
            <a:r>
              <a:rPr lang="en-US" altLang="ja-JP" dirty="0"/>
              <a:t>, at </a:t>
            </a:r>
            <a:r>
              <a:rPr lang="en-US" altLang="ja-JP" dirty="0" err="1"/>
              <a:t>malorum</a:t>
            </a:r>
            <a:r>
              <a:rPr lang="en-US" altLang="ja-JP" dirty="0"/>
              <a:t> </a:t>
            </a:r>
            <a:r>
              <a:rPr lang="en-US" altLang="ja-JP" dirty="0" err="1"/>
              <a:t>deserunt</a:t>
            </a:r>
            <a:r>
              <a:rPr lang="en-US" altLang="ja-JP" dirty="0"/>
              <a:t> </a:t>
            </a:r>
            <a:r>
              <a:rPr lang="en-US" altLang="ja-JP" dirty="0" err="1"/>
              <a:t>eum</a:t>
            </a:r>
            <a:r>
              <a:rPr lang="en-US" altLang="ja-JP" dirty="0"/>
              <a:t>. Nam </a:t>
            </a:r>
            <a:r>
              <a:rPr lang="en-US" altLang="ja-JP" dirty="0" err="1"/>
              <a:t>veri</a:t>
            </a:r>
            <a:r>
              <a:rPr lang="en-US" altLang="ja-JP" dirty="0"/>
              <a:t> </a:t>
            </a:r>
            <a:r>
              <a:rPr lang="en-US" altLang="ja-JP" dirty="0" err="1"/>
              <a:t>etiam</a:t>
            </a:r>
            <a:r>
              <a:rPr lang="en-US" altLang="ja-JP" dirty="0"/>
              <a:t> </a:t>
            </a:r>
            <a:r>
              <a:rPr lang="en-US" altLang="ja-JP" dirty="0" err="1"/>
              <a:t>ei</a:t>
            </a:r>
            <a:r>
              <a:rPr lang="en-US" altLang="ja-JP" dirty="0"/>
              <a:t>. </a:t>
            </a:r>
            <a:endParaRPr kumimoji="1" lang="ja-JP" altLang="en-US" dirty="0"/>
          </a:p>
        </p:txBody>
      </p:sp>
      <p:sp>
        <p:nvSpPr>
          <p:cNvPr id="14" name="Title 13"/>
          <p:cNvSpPr>
            <a:spLocks noGrp="1"/>
          </p:cNvSpPr>
          <p:nvPr>
            <p:ph type="title"/>
          </p:nvPr>
        </p:nvSpPr>
        <p:spPr/>
        <p:txBody>
          <a:bodyPr/>
          <a:lstStyle/>
          <a:p>
            <a:r>
              <a:rPr kumimoji="1" lang="en-US" altLang="ja-JP" dirty="0"/>
              <a:t>4 important</a:t>
            </a:r>
            <a:br>
              <a:rPr kumimoji="1" lang="en-US" altLang="ja-JP" dirty="0"/>
            </a:br>
            <a:r>
              <a:rPr lang="en-US" altLang="ja-JP" dirty="0"/>
              <a:t>keywords</a:t>
            </a:r>
            <a:endParaRPr kumimoji="1" lang="ja-JP" altLang="en-US" dirty="0"/>
          </a:p>
        </p:txBody>
      </p:sp>
    </p:spTree>
    <p:extLst>
      <p:ext uri="{BB962C8B-B14F-4D97-AF65-F5344CB8AC3E}">
        <p14:creationId xmlns:p14="http://schemas.microsoft.com/office/powerpoint/2010/main" val="1217035126"/>
      </p:ext>
    </p:extLst>
  </p:cSld>
  <p:clrMapOvr>
    <a:masterClrMapping/>
  </p:clrMapOvr>
  <mc:AlternateContent xmlns:mc="http://schemas.openxmlformats.org/markup-compatibility/2006">
    <mc:Choice xmlns:p14="http://schemas.microsoft.com/office/powerpoint/2010/main" Requires="p14">
      <p:transition p14:dur="0" advTm="7544"/>
    </mc:Choice>
    <mc:Fallback>
      <p:transition advTm="7544"/>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67</a:t>
            </a:fld>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Keyword 01</a:t>
            </a:r>
            <a:endParaRPr kumimoji="1" lang="ja-JP" altLang="en-US" dirty="0"/>
          </a:p>
        </p:txBody>
      </p:sp>
      <p:sp>
        <p:nvSpPr>
          <p:cNvPr id="15" name="Text Placeholder 14"/>
          <p:cNvSpPr>
            <a:spLocks noGrp="1"/>
          </p:cNvSpPr>
          <p:nvPr>
            <p:ph type="body" sz="quarter" idx="12"/>
          </p:nvPr>
        </p:nvSpPr>
        <p:spPr/>
        <p:txBody>
          <a:bodyPr/>
          <a:lstStyle/>
          <a:p>
            <a:r>
              <a:rPr lang="en-US" altLang="ja-JP" dirty="0"/>
              <a:t>Ne </a:t>
            </a:r>
            <a:r>
              <a:rPr lang="en-US" altLang="ja-JP" dirty="0" err="1"/>
              <a:t>augue</a:t>
            </a:r>
            <a:r>
              <a:rPr lang="en-US" altLang="ja-JP" dirty="0"/>
              <a:t> </a:t>
            </a:r>
            <a:r>
              <a:rPr lang="en-US" altLang="ja-JP" dirty="0" err="1"/>
              <a:t>tantas</a:t>
            </a:r>
            <a:r>
              <a:rPr lang="en-US" altLang="ja-JP" dirty="0"/>
              <a:t> vis, </a:t>
            </a:r>
            <a:r>
              <a:rPr lang="en-US" altLang="ja-JP" dirty="0" err="1"/>
              <a:t>lobortis</a:t>
            </a:r>
            <a:r>
              <a:rPr lang="en-US" altLang="ja-JP" dirty="0"/>
              <a:t> </a:t>
            </a:r>
            <a:r>
              <a:rPr lang="en-US" altLang="ja-JP" dirty="0" err="1"/>
              <a:t>maluisset</a:t>
            </a:r>
            <a:r>
              <a:rPr lang="en-US" altLang="ja-JP" dirty="0"/>
              <a:t> his ex. Vim ex </a:t>
            </a:r>
            <a:r>
              <a:rPr lang="en-US" altLang="ja-JP" dirty="0" err="1"/>
              <a:t>etiam</a:t>
            </a:r>
            <a:r>
              <a:rPr lang="en-US" altLang="ja-JP" dirty="0"/>
              <a:t> </a:t>
            </a:r>
            <a:r>
              <a:rPr lang="en-US" altLang="ja-JP" dirty="0" err="1"/>
              <a:t>quaerendum</a:t>
            </a:r>
            <a:r>
              <a:rPr lang="en-US" altLang="ja-JP" dirty="0"/>
              <a:t>, </a:t>
            </a:r>
            <a:r>
              <a:rPr lang="en-US" altLang="ja-JP" dirty="0" err="1"/>
              <a:t>eos</a:t>
            </a:r>
            <a:r>
              <a:rPr lang="en-US" altLang="ja-JP" dirty="0"/>
              <a:t> ad </a:t>
            </a:r>
            <a:r>
              <a:rPr lang="en-US" altLang="ja-JP" dirty="0" err="1"/>
              <a:t>nisl</a:t>
            </a:r>
            <a:r>
              <a:rPr lang="en-US" altLang="ja-JP" dirty="0"/>
              <a:t> </a:t>
            </a:r>
            <a:r>
              <a:rPr lang="en-US" altLang="ja-JP" dirty="0" err="1"/>
              <a:t>eros</a:t>
            </a:r>
            <a:r>
              <a:rPr lang="en-US" altLang="ja-JP" dirty="0"/>
              <a:t> </a:t>
            </a:r>
            <a:r>
              <a:rPr lang="en-US" altLang="ja-JP" dirty="0" err="1"/>
              <a:t>ancillae</a:t>
            </a:r>
            <a:r>
              <a:rPr lang="en-US" altLang="ja-JP" dirty="0"/>
              <a:t>, pro </a:t>
            </a:r>
            <a:r>
              <a:rPr lang="en-US" altLang="ja-JP" dirty="0" err="1"/>
              <a:t>eripuit</a:t>
            </a:r>
            <a:r>
              <a:rPr lang="en-US" altLang="ja-JP" dirty="0"/>
              <a:t> </a:t>
            </a:r>
            <a:r>
              <a:rPr lang="en-US" altLang="ja-JP" dirty="0" err="1"/>
              <a:t>mnesarchum</a:t>
            </a:r>
            <a:r>
              <a:rPr lang="en-US" altLang="ja-JP" dirty="0"/>
              <a:t> ne. </a:t>
            </a:r>
            <a:endParaRPr kumimoji="1" lang="ja-JP" altLang="en-US" dirty="0"/>
          </a:p>
        </p:txBody>
      </p:sp>
      <p:sp>
        <p:nvSpPr>
          <p:cNvPr id="14" name="Title 13"/>
          <p:cNvSpPr>
            <a:spLocks noGrp="1"/>
          </p:cNvSpPr>
          <p:nvPr>
            <p:ph type="title"/>
          </p:nvPr>
        </p:nvSpPr>
        <p:spPr/>
        <p:txBody>
          <a:bodyPr/>
          <a:lstStyle/>
          <a:p>
            <a:r>
              <a:rPr kumimoji="1" lang="en-US" altLang="ja-JP" dirty="0"/>
              <a:t>5 important</a:t>
            </a:r>
            <a:br>
              <a:rPr kumimoji="1" lang="en-US" altLang="ja-JP" dirty="0"/>
            </a:br>
            <a:r>
              <a:rPr lang="en-US" altLang="ja-JP" dirty="0"/>
              <a:t>keywords</a:t>
            </a:r>
            <a:endParaRPr kumimoji="1" lang="ja-JP" altLang="en-US" dirty="0"/>
          </a:p>
        </p:txBody>
      </p:sp>
      <p:sp>
        <p:nvSpPr>
          <p:cNvPr id="17" name="Text Placeholder 16"/>
          <p:cNvSpPr>
            <a:spLocks noGrp="1"/>
          </p:cNvSpPr>
          <p:nvPr>
            <p:ph type="body" sz="quarter" idx="16"/>
          </p:nvPr>
        </p:nvSpPr>
        <p:spPr/>
        <p:txBody>
          <a:bodyPr/>
          <a:lstStyle/>
          <a:p>
            <a:r>
              <a:rPr lang="en-US" altLang="ja-JP" dirty="0"/>
              <a:t>Keyword 02</a:t>
            </a:r>
            <a:endParaRPr lang="ja-JP" altLang="en-US" dirty="0"/>
          </a:p>
        </p:txBody>
      </p:sp>
      <p:sp>
        <p:nvSpPr>
          <p:cNvPr id="18" name="Text Placeholder 17"/>
          <p:cNvSpPr>
            <a:spLocks noGrp="1"/>
          </p:cNvSpPr>
          <p:nvPr>
            <p:ph type="body" sz="quarter" idx="17"/>
          </p:nvPr>
        </p:nvSpPr>
        <p:spPr/>
        <p:txBody>
          <a:bodyPr/>
          <a:lstStyle/>
          <a:p>
            <a:r>
              <a:rPr lang="en-US" altLang="ja-JP" dirty="0"/>
              <a:t>Et </a:t>
            </a:r>
            <a:r>
              <a:rPr lang="en-US" altLang="ja-JP" dirty="0" err="1"/>
              <a:t>nisl</a:t>
            </a:r>
            <a:r>
              <a:rPr lang="en-US" altLang="ja-JP" dirty="0"/>
              <a:t> </a:t>
            </a:r>
            <a:r>
              <a:rPr lang="en-US" altLang="ja-JP" dirty="0" err="1"/>
              <a:t>ferri</a:t>
            </a:r>
            <a:r>
              <a:rPr lang="en-US" altLang="ja-JP" dirty="0"/>
              <a:t> </a:t>
            </a:r>
            <a:r>
              <a:rPr lang="en-US" altLang="ja-JP" dirty="0" err="1"/>
              <a:t>tritani</a:t>
            </a:r>
            <a:r>
              <a:rPr lang="en-US" altLang="ja-JP" dirty="0"/>
              <a:t> </a:t>
            </a:r>
            <a:r>
              <a:rPr lang="en-US" altLang="ja-JP" dirty="0" err="1"/>
              <a:t>nec</a:t>
            </a:r>
            <a:r>
              <a:rPr lang="en-US" altLang="ja-JP" dirty="0"/>
              <a:t>, </a:t>
            </a:r>
            <a:r>
              <a:rPr lang="en-US" altLang="ja-JP" dirty="0" err="1"/>
              <a:t>exerci</a:t>
            </a:r>
            <a:r>
              <a:rPr lang="en-US" altLang="ja-JP" dirty="0"/>
              <a:t> oblique postulant ex has, </a:t>
            </a:r>
            <a:r>
              <a:rPr lang="en-US" altLang="ja-JP" dirty="0" err="1"/>
              <a:t>nec</a:t>
            </a:r>
            <a:r>
              <a:rPr lang="en-US" altLang="ja-JP" dirty="0"/>
              <a:t> </a:t>
            </a:r>
            <a:r>
              <a:rPr lang="en-US" altLang="ja-JP" dirty="0" err="1"/>
              <a:t>numquam</a:t>
            </a:r>
            <a:r>
              <a:rPr lang="en-US" altLang="ja-JP" dirty="0"/>
              <a:t> </a:t>
            </a:r>
            <a:r>
              <a:rPr lang="en-US" altLang="ja-JP" dirty="0" err="1"/>
              <a:t>graecis</a:t>
            </a:r>
            <a:r>
              <a:rPr lang="en-US" altLang="ja-JP" dirty="0"/>
              <a:t> ex. Qui no </a:t>
            </a:r>
            <a:r>
              <a:rPr lang="en-US" altLang="ja-JP" dirty="0" err="1"/>
              <a:t>voluptaria</a:t>
            </a:r>
            <a:r>
              <a:rPr lang="en-US" altLang="ja-JP" dirty="0"/>
              <a:t> </a:t>
            </a:r>
            <a:r>
              <a:rPr lang="en-US" altLang="ja-JP" dirty="0" err="1"/>
              <a:t>efficiendi</a:t>
            </a:r>
            <a:r>
              <a:rPr lang="en-US" altLang="ja-JP" dirty="0"/>
              <a:t>, an </a:t>
            </a:r>
            <a:r>
              <a:rPr lang="en-US" altLang="ja-JP" dirty="0" err="1"/>
              <a:t>dicant</a:t>
            </a:r>
            <a:r>
              <a:rPr lang="en-US" altLang="ja-JP" dirty="0"/>
              <a:t> </a:t>
            </a:r>
            <a:r>
              <a:rPr lang="en-US" altLang="ja-JP" dirty="0" err="1"/>
              <a:t>decore</a:t>
            </a:r>
            <a:r>
              <a:rPr lang="en-US" altLang="ja-JP" dirty="0"/>
              <a:t> </a:t>
            </a:r>
            <a:r>
              <a:rPr lang="en-US" altLang="ja-JP" dirty="0" err="1"/>
              <a:t>vituperatoribus</a:t>
            </a:r>
            <a:r>
              <a:rPr lang="en-US" altLang="ja-JP" dirty="0"/>
              <a:t> </a:t>
            </a:r>
            <a:r>
              <a:rPr lang="en-US" altLang="ja-JP" dirty="0" err="1"/>
              <a:t>ius</a:t>
            </a:r>
            <a:r>
              <a:rPr lang="en-US" altLang="ja-JP" dirty="0"/>
              <a:t>.</a:t>
            </a:r>
            <a:endParaRPr lang="ja-JP" altLang="en-US" dirty="0"/>
          </a:p>
        </p:txBody>
      </p:sp>
      <p:sp>
        <p:nvSpPr>
          <p:cNvPr id="19" name="Text Placeholder 18"/>
          <p:cNvSpPr>
            <a:spLocks noGrp="1"/>
          </p:cNvSpPr>
          <p:nvPr>
            <p:ph type="body" sz="quarter" idx="18"/>
          </p:nvPr>
        </p:nvSpPr>
        <p:spPr/>
        <p:txBody>
          <a:bodyPr/>
          <a:lstStyle/>
          <a:p>
            <a:r>
              <a:rPr lang="en-US" altLang="ja-JP" dirty="0"/>
              <a:t>Keyword 03</a:t>
            </a:r>
            <a:endParaRPr lang="ja-JP" altLang="en-US" dirty="0"/>
          </a:p>
        </p:txBody>
      </p:sp>
      <p:sp>
        <p:nvSpPr>
          <p:cNvPr id="20" name="Text Placeholder 19"/>
          <p:cNvSpPr>
            <a:spLocks noGrp="1"/>
          </p:cNvSpPr>
          <p:nvPr>
            <p:ph type="body" sz="quarter" idx="19"/>
          </p:nvPr>
        </p:nvSpPr>
        <p:spPr/>
        <p:txBody>
          <a:bodyPr/>
          <a:lstStyle/>
          <a:p>
            <a:r>
              <a:rPr lang="en-US" altLang="ja-JP" dirty="0"/>
              <a:t>Sea </a:t>
            </a:r>
            <a:r>
              <a:rPr lang="en-US" altLang="ja-JP" dirty="0" err="1"/>
              <a:t>dicunt</a:t>
            </a:r>
            <a:r>
              <a:rPr lang="en-US" altLang="ja-JP" dirty="0"/>
              <a:t> </a:t>
            </a:r>
            <a:r>
              <a:rPr lang="en-US" altLang="ja-JP" dirty="0" err="1"/>
              <a:t>aperiri</a:t>
            </a:r>
            <a:r>
              <a:rPr lang="en-US" altLang="ja-JP" dirty="0"/>
              <a:t> </a:t>
            </a:r>
            <a:r>
              <a:rPr lang="en-US" altLang="ja-JP" dirty="0" err="1"/>
              <a:t>ei</a:t>
            </a:r>
            <a:r>
              <a:rPr lang="en-US" altLang="ja-JP" dirty="0"/>
              <a:t>, </a:t>
            </a:r>
            <a:r>
              <a:rPr lang="en-US" altLang="ja-JP" dirty="0" err="1"/>
              <a:t>elitr</a:t>
            </a:r>
            <a:r>
              <a:rPr lang="en-US" altLang="ja-JP" dirty="0"/>
              <a:t> </a:t>
            </a:r>
            <a:r>
              <a:rPr lang="en-US" altLang="ja-JP" dirty="0" err="1"/>
              <a:t>possim</a:t>
            </a:r>
            <a:r>
              <a:rPr lang="en-US" altLang="ja-JP" dirty="0"/>
              <a:t> </a:t>
            </a:r>
            <a:r>
              <a:rPr lang="en-US" altLang="ja-JP" dirty="0" err="1"/>
              <a:t>consulatu</a:t>
            </a:r>
            <a:r>
              <a:rPr lang="en-US" altLang="ja-JP" dirty="0"/>
              <a:t> </a:t>
            </a:r>
            <a:r>
              <a:rPr lang="en-US" altLang="ja-JP" dirty="0" err="1"/>
              <a:t>pri</a:t>
            </a:r>
            <a:r>
              <a:rPr lang="en-US" altLang="ja-JP" dirty="0"/>
              <a:t> </a:t>
            </a:r>
            <a:r>
              <a:rPr lang="en-US" altLang="ja-JP" dirty="0" err="1"/>
              <a:t>ei</a:t>
            </a:r>
            <a:r>
              <a:rPr lang="en-US" altLang="ja-JP" dirty="0"/>
              <a:t>, at </a:t>
            </a:r>
            <a:r>
              <a:rPr lang="en-US" altLang="ja-JP" dirty="0" err="1"/>
              <a:t>ceteros</a:t>
            </a:r>
            <a:r>
              <a:rPr lang="en-US" altLang="ja-JP" dirty="0"/>
              <a:t> </a:t>
            </a:r>
            <a:r>
              <a:rPr lang="en-US" altLang="ja-JP" dirty="0" err="1"/>
              <a:t>imperdiet</a:t>
            </a:r>
            <a:r>
              <a:rPr lang="en-US" altLang="ja-JP" dirty="0"/>
              <a:t> </a:t>
            </a:r>
            <a:r>
              <a:rPr lang="en-US" altLang="ja-JP" dirty="0" err="1"/>
              <a:t>cotidieque</a:t>
            </a:r>
            <a:r>
              <a:rPr lang="en-US" altLang="ja-JP" dirty="0"/>
              <a:t> vel. Ne </a:t>
            </a:r>
            <a:r>
              <a:rPr lang="en-US" altLang="ja-JP" dirty="0" err="1"/>
              <a:t>inimicus</a:t>
            </a:r>
            <a:r>
              <a:rPr lang="en-US" altLang="ja-JP" dirty="0"/>
              <a:t> </a:t>
            </a:r>
            <a:r>
              <a:rPr lang="en-US" altLang="ja-JP" dirty="0" err="1"/>
              <a:t>dignissim</a:t>
            </a:r>
            <a:r>
              <a:rPr lang="en-US" altLang="ja-JP" dirty="0"/>
              <a:t> </a:t>
            </a:r>
            <a:r>
              <a:rPr lang="en-US" altLang="ja-JP" dirty="0" err="1"/>
              <a:t>elaboraret</a:t>
            </a:r>
            <a:r>
              <a:rPr lang="en-US" altLang="ja-JP" dirty="0"/>
              <a:t> </a:t>
            </a:r>
            <a:r>
              <a:rPr lang="en-US" altLang="ja-JP" dirty="0" err="1"/>
              <a:t>nec</a:t>
            </a:r>
            <a:r>
              <a:rPr lang="en-US" altLang="ja-JP" dirty="0"/>
              <a:t>.</a:t>
            </a:r>
            <a:endParaRPr kumimoji="1" lang="ja-JP" altLang="en-US" dirty="0"/>
          </a:p>
        </p:txBody>
      </p:sp>
      <p:sp>
        <p:nvSpPr>
          <p:cNvPr id="21" name="Text Placeholder 20"/>
          <p:cNvSpPr>
            <a:spLocks noGrp="1"/>
          </p:cNvSpPr>
          <p:nvPr>
            <p:ph type="body" sz="quarter" idx="20"/>
          </p:nvPr>
        </p:nvSpPr>
        <p:spPr/>
        <p:txBody>
          <a:bodyPr>
            <a:normAutofit/>
          </a:bodyPr>
          <a:lstStyle/>
          <a:p>
            <a:r>
              <a:rPr lang="en-US" altLang="ja-JP" dirty="0"/>
              <a:t>Keyword 04</a:t>
            </a:r>
            <a:endParaRPr lang="ja-JP" altLang="en-US" dirty="0"/>
          </a:p>
        </p:txBody>
      </p:sp>
      <p:sp>
        <p:nvSpPr>
          <p:cNvPr id="22" name="Text Placeholder 21"/>
          <p:cNvSpPr>
            <a:spLocks noGrp="1"/>
          </p:cNvSpPr>
          <p:nvPr>
            <p:ph type="body" sz="quarter" idx="21"/>
          </p:nvPr>
        </p:nvSpPr>
        <p:spPr/>
        <p:txBody>
          <a:bodyPr/>
          <a:lstStyle/>
          <a:p>
            <a:r>
              <a:rPr lang="en-US" altLang="ja-JP" dirty="0"/>
              <a:t>Eos </a:t>
            </a:r>
            <a:r>
              <a:rPr lang="en-US" altLang="ja-JP" dirty="0" err="1"/>
              <a:t>etiam</a:t>
            </a:r>
            <a:r>
              <a:rPr lang="en-US" altLang="ja-JP" dirty="0"/>
              <a:t> </a:t>
            </a:r>
            <a:r>
              <a:rPr lang="en-US" altLang="ja-JP" dirty="0" err="1"/>
              <a:t>feugait</a:t>
            </a:r>
            <a:r>
              <a:rPr lang="en-US" altLang="ja-JP" dirty="0"/>
              <a:t> </a:t>
            </a:r>
            <a:r>
              <a:rPr lang="en-US" altLang="ja-JP" dirty="0" err="1"/>
              <a:t>salutatus</a:t>
            </a:r>
            <a:r>
              <a:rPr lang="en-US" altLang="ja-JP" dirty="0"/>
              <a:t> </a:t>
            </a:r>
            <a:r>
              <a:rPr lang="en-US" altLang="ja-JP" dirty="0" err="1"/>
              <a:t>te</a:t>
            </a:r>
            <a:r>
              <a:rPr lang="en-US" altLang="ja-JP" dirty="0"/>
              <a:t>. </a:t>
            </a:r>
            <a:r>
              <a:rPr lang="en-US" altLang="ja-JP" dirty="0" err="1"/>
              <a:t>Vel</a:t>
            </a:r>
            <a:r>
              <a:rPr lang="en-US" altLang="ja-JP" dirty="0"/>
              <a:t> </a:t>
            </a:r>
            <a:r>
              <a:rPr lang="en-US" altLang="ja-JP" dirty="0" err="1"/>
              <a:t>eu</a:t>
            </a:r>
            <a:r>
              <a:rPr lang="en-US" altLang="ja-JP" dirty="0"/>
              <a:t> </a:t>
            </a:r>
            <a:r>
              <a:rPr lang="en-US" altLang="ja-JP" dirty="0" err="1"/>
              <a:t>legimus</a:t>
            </a:r>
            <a:r>
              <a:rPr lang="en-US" altLang="ja-JP" dirty="0"/>
              <a:t> </a:t>
            </a:r>
            <a:r>
              <a:rPr lang="en-US" altLang="ja-JP" dirty="0" err="1"/>
              <a:t>ponderum</a:t>
            </a:r>
            <a:r>
              <a:rPr lang="en-US" altLang="ja-JP" dirty="0"/>
              <a:t> </a:t>
            </a:r>
            <a:r>
              <a:rPr lang="en-US" altLang="ja-JP" dirty="0" err="1"/>
              <a:t>consequuntur</a:t>
            </a:r>
            <a:r>
              <a:rPr lang="en-US" altLang="ja-JP" dirty="0"/>
              <a:t>, at </a:t>
            </a:r>
            <a:r>
              <a:rPr lang="en-US" altLang="ja-JP" dirty="0" err="1"/>
              <a:t>malorum</a:t>
            </a:r>
            <a:r>
              <a:rPr lang="en-US" altLang="ja-JP" dirty="0"/>
              <a:t> </a:t>
            </a:r>
            <a:r>
              <a:rPr lang="en-US" altLang="ja-JP" dirty="0" err="1"/>
              <a:t>deserunt</a:t>
            </a:r>
            <a:r>
              <a:rPr lang="en-US" altLang="ja-JP" dirty="0"/>
              <a:t> </a:t>
            </a:r>
            <a:r>
              <a:rPr lang="en-US" altLang="ja-JP" dirty="0" err="1"/>
              <a:t>eum</a:t>
            </a:r>
            <a:r>
              <a:rPr lang="en-US" altLang="ja-JP" dirty="0"/>
              <a:t>. Nam </a:t>
            </a:r>
            <a:r>
              <a:rPr lang="en-US" altLang="ja-JP" dirty="0" err="1"/>
              <a:t>veri</a:t>
            </a:r>
            <a:r>
              <a:rPr lang="en-US" altLang="ja-JP" dirty="0"/>
              <a:t> </a:t>
            </a:r>
            <a:r>
              <a:rPr lang="en-US" altLang="ja-JP" dirty="0" err="1"/>
              <a:t>etiam</a:t>
            </a:r>
            <a:r>
              <a:rPr lang="en-US" altLang="ja-JP" dirty="0"/>
              <a:t> </a:t>
            </a:r>
            <a:r>
              <a:rPr lang="en-US" altLang="ja-JP" dirty="0" err="1"/>
              <a:t>ei</a:t>
            </a:r>
            <a:r>
              <a:rPr lang="en-US" altLang="ja-JP" dirty="0"/>
              <a:t>. </a:t>
            </a:r>
            <a:endParaRPr kumimoji="1" lang="ja-JP" altLang="en-US" dirty="0"/>
          </a:p>
        </p:txBody>
      </p:sp>
      <p:sp>
        <p:nvSpPr>
          <p:cNvPr id="4" name="Text Placeholder 3"/>
          <p:cNvSpPr>
            <a:spLocks noGrp="1"/>
          </p:cNvSpPr>
          <p:nvPr>
            <p:ph type="body" sz="quarter" idx="22"/>
          </p:nvPr>
        </p:nvSpPr>
        <p:spPr/>
        <p:txBody>
          <a:bodyPr/>
          <a:lstStyle/>
          <a:p>
            <a:r>
              <a:rPr lang="en-US" altLang="ja-JP" dirty="0"/>
              <a:t>Keyword 05</a:t>
            </a:r>
            <a:endParaRPr lang="ja-JP" altLang="en-US" dirty="0"/>
          </a:p>
        </p:txBody>
      </p:sp>
      <p:sp>
        <p:nvSpPr>
          <p:cNvPr id="5" name="Text Placeholder 4"/>
          <p:cNvSpPr>
            <a:spLocks noGrp="1"/>
          </p:cNvSpPr>
          <p:nvPr>
            <p:ph type="body" sz="quarter" idx="23"/>
          </p:nvPr>
        </p:nvSpPr>
        <p:spPr/>
        <p:txBody>
          <a:bodyPr/>
          <a:lstStyle/>
          <a:p>
            <a:r>
              <a:rPr lang="en-US" altLang="ja-JP" dirty="0"/>
              <a:t>Et </a:t>
            </a:r>
            <a:r>
              <a:rPr lang="en-US" altLang="ja-JP" dirty="0" err="1"/>
              <a:t>nisl</a:t>
            </a:r>
            <a:r>
              <a:rPr lang="en-US" altLang="ja-JP" dirty="0"/>
              <a:t> </a:t>
            </a:r>
            <a:r>
              <a:rPr lang="en-US" altLang="ja-JP" dirty="0" err="1"/>
              <a:t>ferri</a:t>
            </a:r>
            <a:r>
              <a:rPr lang="en-US" altLang="ja-JP" dirty="0"/>
              <a:t> </a:t>
            </a:r>
            <a:r>
              <a:rPr lang="en-US" altLang="ja-JP" dirty="0" err="1"/>
              <a:t>tritani</a:t>
            </a:r>
            <a:r>
              <a:rPr lang="en-US" altLang="ja-JP" dirty="0"/>
              <a:t> </a:t>
            </a:r>
            <a:r>
              <a:rPr lang="en-US" altLang="ja-JP" dirty="0" err="1"/>
              <a:t>nec</a:t>
            </a:r>
            <a:r>
              <a:rPr lang="en-US" altLang="ja-JP" dirty="0"/>
              <a:t>, </a:t>
            </a:r>
            <a:r>
              <a:rPr lang="en-US" altLang="ja-JP" dirty="0" err="1"/>
              <a:t>exerci</a:t>
            </a:r>
            <a:r>
              <a:rPr lang="en-US" altLang="ja-JP" dirty="0"/>
              <a:t> oblique postulant ex has, </a:t>
            </a:r>
            <a:r>
              <a:rPr lang="en-US" altLang="ja-JP" dirty="0" err="1"/>
              <a:t>nec</a:t>
            </a:r>
            <a:r>
              <a:rPr lang="en-US" altLang="ja-JP" dirty="0"/>
              <a:t> </a:t>
            </a:r>
            <a:r>
              <a:rPr lang="en-US" altLang="ja-JP" dirty="0" err="1"/>
              <a:t>numquam</a:t>
            </a:r>
            <a:r>
              <a:rPr lang="en-US" altLang="ja-JP" dirty="0"/>
              <a:t> </a:t>
            </a:r>
            <a:r>
              <a:rPr lang="en-US" altLang="ja-JP" dirty="0" err="1"/>
              <a:t>graecis</a:t>
            </a:r>
            <a:r>
              <a:rPr lang="en-US" altLang="ja-JP" dirty="0"/>
              <a:t> ex. Qui no </a:t>
            </a:r>
            <a:r>
              <a:rPr lang="en-US" altLang="ja-JP" dirty="0" err="1"/>
              <a:t>voluptaria</a:t>
            </a:r>
            <a:r>
              <a:rPr lang="en-US" altLang="ja-JP" dirty="0"/>
              <a:t> </a:t>
            </a:r>
            <a:r>
              <a:rPr lang="en-US" altLang="ja-JP" dirty="0" err="1"/>
              <a:t>efficiendi</a:t>
            </a:r>
            <a:r>
              <a:rPr lang="en-US" altLang="ja-JP" dirty="0"/>
              <a:t>, an </a:t>
            </a:r>
            <a:r>
              <a:rPr lang="en-US" altLang="ja-JP" dirty="0" err="1"/>
              <a:t>dicant</a:t>
            </a:r>
            <a:r>
              <a:rPr lang="en-US" altLang="ja-JP" dirty="0"/>
              <a:t> </a:t>
            </a:r>
            <a:r>
              <a:rPr lang="en-US" altLang="ja-JP" dirty="0" err="1"/>
              <a:t>decore</a:t>
            </a:r>
            <a:r>
              <a:rPr lang="en-US" altLang="ja-JP" dirty="0"/>
              <a:t> </a:t>
            </a:r>
            <a:r>
              <a:rPr lang="en-US" altLang="ja-JP" dirty="0" err="1"/>
              <a:t>vituperatoribus</a:t>
            </a:r>
            <a:r>
              <a:rPr lang="en-US" altLang="ja-JP" dirty="0"/>
              <a:t> </a:t>
            </a:r>
            <a:r>
              <a:rPr lang="en-US" altLang="ja-JP" dirty="0" err="1"/>
              <a:t>ius</a:t>
            </a:r>
            <a:r>
              <a:rPr lang="en-US" altLang="ja-JP" dirty="0"/>
              <a:t>.</a:t>
            </a:r>
            <a:endParaRPr lang="ja-JP" altLang="en-US" dirty="0"/>
          </a:p>
        </p:txBody>
      </p:sp>
    </p:spTree>
    <p:extLst>
      <p:ext uri="{BB962C8B-B14F-4D97-AF65-F5344CB8AC3E}">
        <p14:creationId xmlns:p14="http://schemas.microsoft.com/office/powerpoint/2010/main" val="2384016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68</a:t>
            </a:fld>
            <a:endParaRPr kumimoji="1" lang="ja-JP" altLang="en-US" dirty="0"/>
          </a:p>
        </p:txBody>
      </p:sp>
      <p:sp>
        <p:nvSpPr>
          <p:cNvPr id="15" name="Title 14"/>
          <p:cNvSpPr>
            <a:spLocks noGrp="1"/>
          </p:cNvSpPr>
          <p:nvPr>
            <p:ph type="title"/>
          </p:nvPr>
        </p:nvSpPr>
        <p:spPr/>
        <p:txBody>
          <a:bodyPr/>
          <a:lstStyle/>
          <a:p>
            <a:r>
              <a:rPr lang="en-US" altLang="ja-JP" dirty="0"/>
              <a:t>4 important</a:t>
            </a:r>
            <a:br>
              <a:rPr lang="en-US" altLang="ja-JP" dirty="0"/>
            </a:br>
            <a:r>
              <a:rPr lang="en-US" altLang="ja-JP" dirty="0"/>
              <a:t>keywords</a:t>
            </a:r>
            <a:endParaRPr kumimoji="1" lang="ja-JP" altLang="en-US" dirty="0"/>
          </a:p>
        </p:txBody>
      </p:sp>
      <p:sp>
        <p:nvSpPr>
          <p:cNvPr id="16" name="Text Placeholder 15"/>
          <p:cNvSpPr>
            <a:spLocks noGrp="1"/>
          </p:cNvSpPr>
          <p:nvPr>
            <p:ph type="body" sz="quarter" idx="12"/>
          </p:nvPr>
        </p:nvSpPr>
        <p:spPr/>
        <p:txBody>
          <a:bodyPr/>
          <a:lstStyle/>
          <a:p>
            <a:r>
              <a:rPr lang="en-US" altLang="ja-JP" dirty="0" err="1"/>
              <a:t>Munere</a:t>
            </a:r>
            <a:r>
              <a:rPr lang="en-US" altLang="ja-JP" dirty="0"/>
              <a:t> </a:t>
            </a:r>
            <a:r>
              <a:rPr lang="en-US" altLang="ja-JP" dirty="0" err="1"/>
              <a:t>dolore</a:t>
            </a:r>
            <a:r>
              <a:rPr lang="en-US" altLang="ja-JP" dirty="0"/>
              <a:t> </a:t>
            </a:r>
            <a:r>
              <a:rPr lang="en-US" altLang="ja-JP" dirty="0" err="1"/>
              <a:t>vocibus</a:t>
            </a:r>
            <a:r>
              <a:rPr lang="en-US" altLang="ja-JP" dirty="0"/>
              <a:t> an duo, </a:t>
            </a:r>
            <a:r>
              <a:rPr lang="en-US" altLang="ja-JP" dirty="0" err="1"/>
              <a:t>recteque</a:t>
            </a:r>
            <a:r>
              <a:rPr lang="en-US" altLang="ja-JP" dirty="0"/>
              <a:t> </a:t>
            </a:r>
            <a:r>
              <a:rPr lang="en-US" altLang="ja-JP" dirty="0" err="1"/>
              <a:t>comprehensam</a:t>
            </a:r>
            <a:r>
              <a:rPr lang="en-US" altLang="ja-JP" dirty="0"/>
              <a:t> his ad. </a:t>
            </a:r>
            <a:r>
              <a:rPr lang="en-US" altLang="ja-JP" dirty="0" err="1"/>
              <a:t>Usu</a:t>
            </a:r>
            <a:r>
              <a:rPr lang="en-US" altLang="ja-JP" dirty="0"/>
              <a:t> </a:t>
            </a:r>
            <a:r>
              <a:rPr lang="en-US" altLang="ja-JP" dirty="0" err="1"/>
              <a:t>quem</a:t>
            </a:r>
            <a:r>
              <a:rPr lang="en-US" altLang="ja-JP" dirty="0"/>
              <a:t> </a:t>
            </a:r>
            <a:r>
              <a:rPr lang="en-US" altLang="ja-JP" dirty="0" err="1"/>
              <a:t>insolens</a:t>
            </a:r>
            <a:r>
              <a:rPr lang="en-US" altLang="ja-JP" dirty="0"/>
              <a:t> </a:t>
            </a:r>
            <a:r>
              <a:rPr lang="en-US" altLang="ja-JP" dirty="0" err="1"/>
              <a:t>ei</a:t>
            </a:r>
            <a:r>
              <a:rPr lang="en-US" altLang="ja-JP" dirty="0"/>
              <a:t>. </a:t>
            </a:r>
            <a:r>
              <a:rPr lang="en-US" altLang="ja-JP" dirty="0" err="1"/>
              <a:t>Ea</a:t>
            </a:r>
            <a:r>
              <a:rPr lang="en-US" altLang="ja-JP" dirty="0"/>
              <a:t> per </a:t>
            </a:r>
            <a:r>
              <a:rPr lang="en-US" altLang="ja-JP" dirty="0" err="1"/>
              <a:t>eirmod</a:t>
            </a:r>
            <a:r>
              <a:rPr lang="en-US" altLang="ja-JP" dirty="0"/>
              <a:t> </a:t>
            </a:r>
            <a:r>
              <a:rPr lang="en-US" altLang="ja-JP" dirty="0" err="1"/>
              <a:t>incorrupte</a:t>
            </a:r>
            <a:r>
              <a:rPr lang="en-US" altLang="ja-JP" dirty="0"/>
              <a:t>, </a:t>
            </a:r>
            <a:r>
              <a:rPr lang="en-US" altLang="ja-JP" dirty="0" err="1"/>
              <a:t>virtute</a:t>
            </a:r>
            <a:r>
              <a:rPr lang="en-US" altLang="ja-JP" dirty="0"/>
              <a:t> </a:t>
            </a:r>
            <a:r>
              <a:rPr lang="en-US" altLang="ja-JP" dirty="0" err="1"/>
              <a:t>oporteat</a:t>
            </a:r>
            <a:r>
              <a:rPr lang="en-US" altLang="ja-JP" dirty="0"/>
              <a:t> </a:t>
            </a:r>
            <a:r>
              <a:rPr lang="en-US" altLang="ja-JP" dirty="0" err="1"/>
              <a:t>mea</a:t>
            </a:r>
            <a:r>
              <a:rPr lang="en-US" altLang="ja-JP" dirty="0"/>
              <a:t> et. </a:t>
            </a:r>
            <a:r>
              <a:rPr lang="en-US" altLang="ja-JP" dirty="0" err="1"/>
              <a:t>Scripta</a:t>
            </a:r>
            <a:r>
              <a:rPr lang="en-US" altLang="ja-JP" dirty="0"/>
              <a:t> </a:t>
            </a:r>
            <a:r>
              <a:rPr lang="en-US" altLang="ja-JP" dirty="0" err="1"/>
              <a:t>ponderum</a:t>
            </a:r>
            <a:r>
              <a:rPr lang="en-US" altLang="ja-JP" dirty="0"/>
              <a:t> </a:t>
            </a:r>
            <a:r>
              <a:rPr lang="en-US" altLang="ja-JP" dirty="0" err="1"/>
              <a:t>pertinax</a:t>
            </a:r>
            <a:r>
              <a:rPr lang="en-US" altLang="ja-JP" dirty="0"/>
              <a:t> pro ne, pro at </a:t>
            </a:r>
            <a:r>
              <a:rPr lang="en-US" altLang="ja-JP" dirty="0" err="1"/>
              <a:t>quis</a:t>
            </a:r>
            <a:r>
              <a:rPr lang="en-US" altLang="ja-JP" dirty="0"/>
              <a:t> minim </a:t>
            </a:r>
            <a:r>
              <a:rPr lang="en-US" altLang="ja-JP" dirty="0" err="1"/>
              <a:t>conclusionemque</a:t>
            </a:r>
            <a:r>
              <a:rPr lang="en-US" altLang="ja-JP" dirty="0"/>
              <a:t>.</a:t>
            </a:r>
            <a:endParaRPr kumimoji="1" lang="ja-JP" altLang="en-US" dirty="0"/>
          </a:p>
        </p:txBody>
      </p:sp>
      <p:sp>
        <p:nvSpPr>
          <p:cNvPr id="17" name="Text Placeholder 16"/>
          <p:cNvSpPr>
            <a:spLocks noGrp="1"/>
          </p:cNvSpPr>
          <p:nvPr>
            <p:ph type="body" sz="quarter" idx="15"/>
          </p:nvPr>
        </p:nvSpPr>
        <p:spPr/>
        <p:txBody>
          <a:bodyPr/>
          <a:lstStyle/>
          <a:p>
            <a:r>
              <a:rPr lang="en-US" altLang="ja-JP" dirty="0"/>
              <a:t>Keyword 01</a:t>
            </a:r>
            <a:endParaRPr kumimoji="1" lang="ja-JP" altLang="en-US" dirty="0"/>
          </a:p>
        </p:txBody>
      </p:sp>
      <p:sp>
        <p:nvSpPr>
          <p:cNvPr id="18" name="Text Placeholder 17"/>
          <p:cNvSpPr>
            <a:spLocks noGrp="1"/>
          </p:cNvSpPr>
          <p:nvPr>
            <p:ph type="body" sz="quarter" idx="16"/>
          </p:nvPr>
        </p:nvSpPr>
        <p:spPr/>
        <p:txBody>
          <a:bodyPr/>
          <a:lstStyle/>
          <a:p>
            <a:r>
              <a:rPr lang="en-US" altLang="ja-JP" dirty="0"/>
              <a:t>Keyword 03</a:t>
            </a:r>
            <a:endParaRPr lang="ja-JP" altLang="en-US" dirty="0"/>
          </a:p>
        </p:txBody>
      </p:sp>
      <p:sp>
        <p:nvSpPr>
          <p:cNvPr id="19" name="Text Placeholder 18"/>
          <p:cNvSpPr>
            <a:spLocks noGrp="1"/>
          </p:cNvSpPr>
          <p:nvPr>
            <p:ph type="body" sz="quarter" idx="17"/>
          </p:nvPr>
        </p:nvSpPr>
        <p:spPr/>
        <p:txBody>
          <a:bodyPr/>
          <a:lstStyle/>
          <a:p>
            <a:r>
              <a:rPr lang="en-US" altLang="ja-JP" dirty="0"/>
              <a:t>Keyword 02</a:t>
            </a:r>
            <a:endParaRPr kumimoji="1" lang="ja-JP" altLang="en-US" dirty="0"/>
          </a:p>
        </p:txBody>
      </p:sp>
      <p:sp>
        <p:nvSpPr>
          <p:cNvPr id="20" name="Text Placeholder 19"/>
          <p:cNvSpPr>
            <a:spLocks noGrp="1"/>
          </p:cNvSpPr>
          <p:nvPr>
            <p:ph type="body" sz="quarter" idx="18"/>
          </p:nvPr>
        </p:nvSpPr>
        <p:spPr/>
        <p:txBody>
          <a:bodyPr/>
          <a:lstStyle/>
          <a:p>
            <a:r>
              <a:rPr lang="en-US" altLang="ja-JP" dirty="0"/>
              <a:t>Keyword 04</a:t>
            </a:r>
            <a:endParaRPr lang="ja-JP" altLang="en-US" dirty="0"/>
          </a:p>
        </p:txBody>
      </p:sp>
    </p:spTree>
    <p:extLst>
      <p:ext uri="{BB962C8B-B14F-4D97-AF65-F5344CB8AC3E}">
        <p14:creationId xmlns:p14="http://schemas.microsoft.com/office/powerpoint/2010/main" val="1189164048"/>
      </p:ext>
    </p:extLst>
  </p:cSld>
  <p:clrMapOvr>
    <a:masterClrMapping/>
  </p:clrMapOvr>
  <mc:AlternateContent xmlns:mc="http://schemas.openxmlformats.org/markup-compatibility/2006">
    <mc:Choice xmlns:p14="http://schemas.microsoft.com/office/powerpoint/2010/main" Requires="p14">
      <p:transition p14:dur="0" advTm="6672"/>
    </mc:Choice>
    <mc:Fallback>
      <p:transition advTm="6672"/>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69</a:t>
            </a:fld>
            <a:endParaRPr kumimoji="1" lang="ja-JP" altLang="en-US" dirty="0"/>
          </a:p>
        </p:txBody>
      </p:sp>
      <p:sp>
        <p:nvSpPr>
          <p:cNvPr id="15" name="Title 14"/>
          <p:cNvSpPr>
            <a:spLocks noGrp="1"/>
          </p:cNvSpPr>
          <p:nvPr>
            <p:ph type="title"/>
          </p:nvPr>
        </p:nvSpPr>
        <p:spPr/>
        <p:txBody>
          <a:bodyPr/>
          <a:lstStyle/>
          <a:p>
            <a:r>
              <a:rPr lang="en-US" altLang="ja-JP" dirty="0"/>
              <a:t>3 important</a:t>
            </a:r>
            <a:br>
              <a:rPr lang="en-US" altLang="ja-JP" dirty="0"/>
            </a:br>
            <a:r>
              <a:rPr lang="en-US" altLang="ja-JP" dirty="0"/>
              <a:t>keywords</a:t>
            </a:r>
            <a:endParaRPr kumimoji="1" lang="ja-JP" altLang="en-US" dirty="0"/>
          </a:p>
        </p:txBody>
      </p:sp>
      <p:sp>
        <p:nvSpPr>
          <p:cNvPr id="16" name="Text Placeholder 15"/>
          <p:cNvSpPr>
            <a:spLocks noGrp="1"/>
          </p:cNvSpPr>
          <p:nvPr>
            <p:ph type="body" sz="quarter" idx="12"/>
          </p:nvPr>
        </p:nvSpPr>
        <p:spPr/>
        <p:txBody>
          <a:bodyPr/>
          <a:lstStyle/>
          <a:p>
            <a:r>
              <a:rPr lang="en-US" altLang="ja-JP" dirty="0" err="1"/>
              <a:t>Munere</a:t>
            </a:r>
            <a:r>
              <a:rPr lang="en-US" altLang="ja-JP" dirty="0"/>
              <a:t> </a:t>
            </a:r>
            <a:r>
              <a:rPr lang="en-US" altLang="ja-JP" dirty="0" err="1"/>
              <a:t>dolore</a:t>
            </a:r>
            <a:r>
              <a:rPr lang="en-US" altLang="ja-JP" dirty="0"/>
              <a:t> </a:t>
            </a:r>
            <a:r>
              <a:rPr lang="en-US" altLang="ja-JP" dirty="0" err="1"/>
              <a:t>vocibus</a:t>
            </a:r>
            <a:r>
              <a:rPr lang="en-US" altLang="ja-JP" dirty="0"/>
              <a:t> an duo, </a:t>
            </a:r>
            <a:r>
              <a:rPr lang="en-US" altLang="ja-JP" dirty="0" err="1"/>
              <a:t>recteque</a:t>
            </a:r>
            <a:r>
              <a:rPr lang="en-US" altLang="ja-JP" dirty="0"/>
              <a:t> </a:t>
            </a:r>
            <a:r>
              <a:rPr lang="en-US" altLang="ja-JP" dirty="0" err="1"/>
              <a:t>comprehensam</a:t>
            </a:r>
            <a:r>
              <a:rPr lang="en-US" altLang="ja-JP" dirty="0"/>
              <a:t> his ad. </a:t>
            </a:r>
            <a:r>
              <a:rPr lang="en-US" altLang="ja-JP" dirty="0" err="1"/>
              <a:t>Usu</a:t>
            </a:r>
            <a:r>
              <a:rPr lang="en-US" altLang="ja-JP" dirty="0"/>
              <a:t> </a:t>
            </a:r>
            <a:r>
              <a:rPr lang="en-US" altLang="ja-JP" dirty="0" err="1"/>
              <a:t>quem</a:t>
            </a:r>
            <a:r>
              <a:rPr lang="en-US" altLang="ja-JP" dirty="0"/>
              <a:t> </a:t>
            </a:r>
            <a:r>
              <a:rPr lang="en-US" altLang="ja-JP" dirty="0" err="1"/>
              <a:t>insolens</a:t>
            </a:r>
            <a:r>
              <a:rPr lang="en-US" altLang="ja-JP" dirty="0"/>
              <a:t> </a:t>
            </a:r>
            <a:r>
              <a:rPr lang="en-US" altLang="ja-JP" dirty="0" err="1"/>
              <a:t>ei</a:t>
            </a:r>
            <a:r>
              <a:rPr lang="en-US" altLang="ja-JP" dirty="0"/>
              <a:t>. </a:t>
            </a:r>
            <a:r>
              <a:rPr lang="en-US" altLang="ja-JP" dirty="0" err="1"/>
              <a:t>Ea</a:t>
            </a:r>
            <a:r>
              <a:rPr lang="en-US" altLang="ja-JP" dirty="0"/>
              <a:t> per </a:t>
            </a:r>
            <a:r>
              <a:rPr lang="en-US" altLang="ja-JP" dirty="0" err="1"/>
              <a:t>eirmod</a:t>
            </a:r>
            <a:r>
              <a:rPr lang="en-US" altLang="ja-JP" dirty="0"/>
              <a:t> </a:t>
            </a:r>
            <a:r>
              <a:rPr lang="en-US" altLang="ja-JP" dirty="0" err="1"/>
              <a:t>incorrupte</a:t>
            </a:r>
            <a:r>
              <a:rPr lang="en-US" altLang="ja-JP" dirty="0"/>
              <a:t>, </a:t>
            </a:r>
            <a:r>
              <a:rPr lang="en-US" altLang="ja-JP" dirty="0" err="1"/>
              <a:t>virtute</a:t>
            </a:r>
            <a:r>
              <a:rPr lang="en-US" altLang="ja-JP" dirty="0"/>
              <a:t> </a:t>
            </a:r>
            <a:r>
              <a:rPr lang="en-US" altLang="ja-JP" dirty="0" err="1"/>
              <a:t>oporteat</a:t>
            </a:r>
            <a:r>
              <a:rPr lang="en-US" altLang="ja-JP" dirty="0"/>
              <a:t> </a:t>
            </a:r>
            <a:r>
              <a:rPr lang="en-US" altLang="ja-JP" dirty="0" err="1"/>
              <a:t>mea</a:t>
            </a:r>
            <a:r>
              <a:rPr lang="en-US" altLang="ja-JP" dirty="0"/>
              <a:t> et. </a:t>
            </a:r>
            <a:r>
              <a:rPr lang="en-US" altLang="ja-JP" dirty="0" err="1"/>
              <a:t>Scripta</a:t>
            </a:r>
            <a:r>
              <a:rPr lang="en-US" altLang="ja-JP" dirty="0"/>
              <a:t> </a:t>
            </a:r>
            <a:r>
              <a:rPr lang="en-US" altLang="ja-JP" dirty="0" err="1"/>
              <a:t>ponderum</a:t>
            </a:r>
            <a:r>
              <a:rPr lang="en-US" altLang="ja-JP" dirty="0"/>
              <a:t> </a:t>
            </a:r>
            <a:r>
              <a:rPr lang="en-US" altLang="ja-JP" dirty="0" err="1"/>
              <a:t>pertinax</a:t>
            </a:r>
            <a:r>
              <a:rPr lang="en-US" altLang="ja-JP" dirty="0"/>
              <a:t> pro ne, pro at </a:t>
            </a:r>
            <a:r>
              <a:rPr lang="en-US" altLang="ja-JP" dirty="0" err="1"/>
              <a:t>quis</a:t>
            </a:r>
            <a:r>
              <a:rPr lang="en-US" altLang="ja-JP" dirty="0"/>
              <a:t> minim </a:t>
            </a:r>
            <a:r>
              <a:rPr lang="en-US" altLang="ja-JP" dirty="0" err="1"/>
              <a:t>conclusionemque</a:t>
            </a:r>
            <a:r>
              <a:rPr lang="en-US" altLang="ja-JP" dirty="0"/>
              <a:t>.</a:t>
            </a:r>
            <a:endParaRPr kumimoji="1" lang="ja-JP" altLang="en-US" dirty="0"/>
          </a:p>
        </p:txBody>
      </p:sp>
      <p:sp>
        <p:nvSpPr>
          <p:cNvPr id="17" name="Text Placeholder 16"/>
          <p:cNvSpPr>
            <a:spLocks noGrp="1"/>
          </p:cNvSpPr>
          <p:nvPr>
            <p:ph type="body" sz="quarter" idx="15"/>
          </p:nvPr>
        </p:nvSpPr>
        <p:spPr/>
        <p:txBody>
          <a:bodyPr/>
          <a:lstStyle/>
          <a:p>
            <a:r>
              <a:rPr lang="en-US" altLang="ja-JP" dirty="0"/>
              <a:t>Keyword 01</a:t>
            </a:r>
            <a:endParaRPr kumimoji="1" lang="ja-JP" altLang="en-US" dirty="0"/>
          </a:p>
        </p:txBody>
      </p:sp>
      <p:sp>
        <p:nvSpPr>
          <p:cNvPr id="18" name="Text Placeholder 17"/>
          <p:cNvSpPr>
            <a:spLocks noGrp="1"/>
          </p:cNvSpPr>
          <p:nvPr>
            <p:ph type="body" sz="quarter" idx="16"/>
          </p:nvPr>
        </p:nvSpPr>
        <p:spPr/>
        <p:txBody>
          <a:bodyPr/>
          <a:lstStyle/>
          <a:p>
            <a:r>
              <a:rPr lang="en-US" altLang="ja-JP" dirty="0"/>
              <a:t>Keyword 02</a:t>
            </a:r>
            <a:endParaRPr lang="ja-JP" altLang="en-US" dirty="0"/>
          </a:p>
        </p:txBody>
      </p:sp>
      <p:sp>
        <p:nvSpPr>
          <p:cNvPr id="19" name="Text Placeholder 18"/>
          <p:cNvSpPr>
            <a:spLocks noGrp="1"/>
          </p:cNvSpPr>
          <p:nvPr>
            <p:ph type="body" sz="quarter" idx="17"/>
          </p:nvPr>
        </p:nvSpPr>
        <p:spPr/>
        <p:txBody>
          <a:bodyPr/>
          <a:lstStyle/>
          <a:p>
            <a:r>
              <a:rPr lang="en-US" altLang="ja-JP" dirty="0"/>
              <a:t>Keyword 03</a:t>
            </a:r>
            <a:endParaRPr kumimoji="1" lang="ja-JP" altLang="en-US" dirty="0"/>
          </a:p>
        </p:txBody>
      </p:sp>
    </p:spTree>
    <p:extLst>
      <p:ext uri="{BB962C8B-B14F-4D97-AF65-F5344CB8AC3E}">
        <p14:creationId xmlns:p14="http://schemas.microsoft.com/office/powerpoint/2010/main" val="2255915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7</a:t>
            </a:fld>
            <a:endParaRPr kumimoji="1" lang="ja-JP" altLang="en-US" dirty="0"/>
          </a:p>
        </p:txBody>
      </p:sp>
      <p:sp>
        <p:nvSpPr>
          <p:cNvPr id="6" name="Title 5"/>
          <p:cNvSpPr>
            <a:spLocks noGrp="1"/>
          </p:cNvSpPr>
          <p:nvPr>
            <p:ph type="title"/>
          </p:nvPr>
        </p:nvSpPr>
        <p:spPr/>
        <p:txBody>
          <a:bodyPr/>
          <a:lstStyle/>
          <a:p>
            <a:r>
              <a:rPr kumimoji="1" lang="en-US" altLang="ja-JP" dirty="0"/>
              <a:t>Contents</a:t>
            </a:r>
            <a:endParaRPr kumimoji="1" lang="ja-JP" altLang="en-US" dirty="0"/>
          </a:p>
        </p:txBody>
      </p:sp>
      <p:sp>
        <p:nvSpPr>
          <p:cNvPr id="9" name="Text Placeholder 8"/>
          <p:cNvSpPr>
            <a:spLocks noGrp="1"/>
          </p:cNvSpPr>
          <p:nvPr>
            <p:ph type="body" sz="quarter" idx="15"/>
          </p:nvPr>
        </p:nvSpPr>
        <p:spPr/>
        <p:txBody>
          <a:bodyPr/>
          <a:lstStyle/>
          <a:p>
            <a:r>
              <a:rPr kumimoji="1" lang="en-US" altLang="ja-JP" dirty="0"/>
              <a:t>1</a:t>
            </a:r>
            <a:endParaRPr kumimoji="1" lang="ja-JP" altLang="en-US" dirty="0"/>
          </a:p>
        </p:txBody>
      </p:sp>
      <p:sp>
        <p:nvSpPr>
          <p:cNvPr id="7" name="Text Placeholder 6"/>
          <p:cNvSpPr>
            <a:spLocks noGrp="1"/>
          </p:cNvSpPr>
          <p:nvPr>
            <p:ph type="body" sz="quarter" idx="12"/>
          </p:nvPr>
        </p:nvSpPr>
        <p:spPr/>
        <p:txBody>
          <a:bodyPr/>
          <a:lstStyle/>
          <a:p>
            <a:r>
              <a:rPr kumimoji="1" lang="en-US" altLang="ja-JP" dirty="0"/>
              <a:t>Before starting</a:t>
            </a:r>
            <a:endParaRPr kumimoji="1" lang="ja-JP" altLang="en-US" dirty="0"/>
          </a:p>
        </p:txBody>
      </p:sp>
      <p:sp>
        <p:nvSpPr>
          <p:cNvPr id="8" name="Text Placeholder 7"/>
          <p:cNvSpPr>
            <a:spLocks noGrp="1"/>
          </p:cNvSpPr>
          <p:nvPr>
            <p:ph type="body" sz="quarter" idx="14"/>
          </p:nvPr>
        </p:nvSpPr>
        <p:spPr/>
        <p:txBody>
          <a:bodyPr/>
          <a:lstStyle/>
          <a:p>
            <a:r>
              <a:rPr kumimoji="1" lang="en-US" altLang="ja-JP" dirty="0"/>
              <a:t>Introduction</a:t>
            </a:r>
            <a:endParaRPr kumimoji="1" lang="ja-JP" altLang="en-US" dirty="0"/>
          </a:p>
        </p:txBody>
      </p:sp>
      <p:sp>
        <p:nvSpPr>
          <p:cNvPr id="10" name="Text Placeholder 9"/>
          <p:cNvSpPr>
            <a:spLocks noGrp="1"/>
          </p:cNvSpPr>
          <p:nvPr>
            <p:ph type="body" sz="quarter" idx="16"/>
          </p:nvPr>
        </p:nvSpPr>
        <p:spPr/>
        <p:txBody>
          <a:bodyPr/>
          <a:lstStyle/>
          <a:p>
            <a:r>
              <a:rPr kumimoji="1" lang="en-US" altLang="ja-JP" dirty="0"/>
              <a:t>2</a:t>
            </a:r>
            <a:endParaRPr kumimoji="1" lang="ja-JP" altLang="en-US" dirty="0"/>
          </a:p>
        </p:txBody>
      </p:sp>
      <p:sp>
        <p:nvSpPr>
          <p:cNvPr id="11" name="Text Placeholder 10"/>
          <p:cNvSpPr>
            <a:spLocks noGrp="1"/>
          </p:cNvSpPr>
          <p:nvPr>
            <p:ph type="body" sz="quarter" idx="17"/>
          </p:nvPr>
        </p:nvSpPr>
        <p:spPr/>
        <p:txBody>
          <a:bodyPr/>
          <a:lstStyle/>
          <a:p>
            <a:r>
              <a:rPr lang="en-US" altLang="ja-JP" dirty="0"/>
              <a:t>What we did, what we do</a:t>
            </a:r>
            <a:endParaRPr kumimoji="1" lang="ja-JP" altLang="en-US" dirty="0"/>
          </a:p>
        </p:txBody>
      </p:sp>
      <p:sp>
        <p:nvSpPr>
          <p:cNvPr id="12" name="Text Placeholder 11"/>
          <p:cNvSpPr>
            <a:spLocks noGrp="1"/>
          </p:cNvSpPr>
          <p:nvPr>
            <p:ph type="body" sz="quarter" idx="18"/>
          </p:nvPr>
        </p:nvSpPr>
        <p:spPr/>
        <p:txBody>
          <a:bodyPr/>
          <a:lstStyle/>
          <a:p>
            <a:r>
              <a:rPr kumimoji="1" lang="en-US" altLang="ja-JP" dirty="0"/>
              <a:t>About us</a:t>
            </a:r>
            <a:endParaRPr kumimoji="1" lang="ja-JP" altLang="en-US" dirty="0"/>
          </a:p>
        </p:txBody>
      </p:sp>
      <p:sp>
        <p:nvSpPr>
          <p:cNvPr id="13" name="Text Placeholder 12"/>
          <p:cNvSpPr>
            <a:spLocks noGrp="1"/>
          </p:cNvSpPr>
          <p:nvPr>
            <p:ph type="body" sz="quarter" idx="19"/>
          </p:nvPr>
        </p:nvSpPr>
        <p:spPr/>
        <p:txBody>
          <a:bodyPr/>
          <a:lstStyle/>
          <a:p>
            <a:r>
              <a:rPr kumimoji="1" lang="en-US" altLang="ja-JP" dirty="0"/>
              <a:t>3</a:t>
            </a:r>
            <a:endParaRPr kumimoji="1" lang="ja-JP" altLang="en-US" dirty="0"/>
          </a:p>
        </p:txBody>
      </p:sp>
      <p:sp>
        <p:nvSpPr>
          <p:cNvPr id="14" name="Text Placeholder 13"/>
          <p:cNvSpPr>
            <a:spLocks noGrp="1"/>
          </p:cNvSpPr>
          <p:nvPr>
            <p:ph type="body" sz="quarter" idx="20"/>
          </p:nvPr>
        </p:nvSpPr>
        <p:spPr/>
        <p:txBody>
          <a:bodyPr/>
          <a:lstStyle/>
          <a:p>
            <a:r>
              <a:rPr kumimoji="1" lang="en-US" altLang="ja-JP" dirty="0"/>
              <a:t>Our amazing products</a:t>
            </a:r>
            <a:endParaRPr kumimoji="1" lang="ja-JP" altLang="en-US" dirty="0"/>
          </a:p>
        </p:txBody>
      </p:sp>
      <p:sp>
        <p:nvSpPr>
          <p:cNvPr id="15" name="Text Placeholder 14"/>
          <p:cNvSpPr>
            <a:spLocks noGrp="1"/>
          </p:cNvSpPr>
          <p:nvPr>
            <p:ph type="body" sz="quarter" idx="21"/>
          </p:nvPr>
        </p:nvSpPr>
        <p:spPr/>
        <p:txBody>
          <a:bodyPr/>
          <a:lstStyle/>
          <a:p>
            <a:r>
              <a:rPr kumimoji="1" lang="en-US" altLang="ja-JP" dirty="0"/>
              <a:t>Our portfolio</a:t>
            </a:r>
            <a:endParaRPr kumimoji="1" lang="ja-JP" altLang="en-US" dirty="0"/>
          </a:p>
        </p:txBody>
      </p:sp>
      <p:sp>
        <p:nvSpPr>
          <p:cNvPr id="16" name="Text Placeholder 15"/>
          <p:cNvSpPr>
            <a:spLocks noGrp="1"/>
          </p:cNvSpPr>
          <p:nvPr>
            <p:ph type="body" sz="quarter" idx="22"/>
          </p:nvPr>
        </p:nvSpPr>
        <p:spPr/>
        <p:txBody>
          <a:bodyPr/>
          <a:lstStyle/>
          <a:p>
            <a:r>
              <a:rPr kumimoji="1" lang="en-US" altLang="ja-JP" dirty="0"/>
              <a:t>4</a:t>
            </a:r>
            <a:endParaRPr kumimoji="1" lang="ja-JP" altLang="en-US" dirty="0"/>
          </a:p>
        </p:txBody>
      </p:sp>
      <p:sp>
        <p:nvSpPr>
          <p:cNvPr id="17" name="Text Placeholder 16"/>
          <p:cNvSpPr>
            <a:spLocks noGrp="1"/>
          </p:cNvSpPr>
          <p:nvPr>
            <p:ph type="body" sz="quarter" idx="23"/>
          </p:nvPr>
        </p:nvSpPr>
        <p:spPr/>
        <p:txBody>
          <a:bodyPr/>
          <a:lstStyle/>
          <a:p>
            <a:r>
              <a:rPr kumimoji="1" lang="en-US" altLang="ja-JP" dirty="0"/>
              <a:t>Our awesome ideas </a:t>
            </a:r>
            <a:endParaRPr kumimoji="1" lang="ja-JP" altLang="en-US" dirty="0"/>
          </a:p>
        </p:txBody>
      </p:sp>
      <p:sp>
        <p:nvSpPr>
          <p:cNvPr id="18" name="Text Placeholder 17"/>
          <p:cNvSpPr>
            <a:spLocks noGrp="1"/>
          </p:cNvSpPr>
          <p:nvPr>
            <p:ph type="body" sz="quarter" idx="24"/>
          </p:nvPr>
        </p:nvSpPr>
        <p:spPr/>
        <p:txBody>
          <a:bodyPr/>
          <a:lstStyle/>
          <a:p>
            <a:r>
              <a:rPr kumimoji="1" lang="en-US" altLang="ja-JP" dirty="0"/>
              <a:t>New proposal</a:t>
            </a:r>
            <a:endParaRPr kumimoji="1" lang="ja-JP" altLang="en-US" dirty="0"/>
          </a:p>
        </p:txBody>
      </p:sp>
      <p:sp>
        <p:nvSpPr>
          <p:cNvPr id="19" name="Text Placeholder 18"/>
          <p:cNvSpPr>
            <a:spLocks noGrp="1"/>
          </p:cNvSpPr>
          <p:nvPr>
            <p:ph type="body" sz="quarter" idx="25"/>
          </p:nvPr>
        </p:nvSpPr>
        <p:spPr/>
        <p:txBody>
          <a:bodyPr/>
          <a:lstStyle/>
          <a:p>
            <a:r>
              <a:rPr kumimoji="1" lang="en-US" altLang="ja-JP" dirty="0"/>
              <a:t>5</a:t>
            </a:r>
            <a:endParaRPr kumimoji="1" lang="ja-JP" altLang="en-US" dirty="0"/>
          </a:p>
        </p:txBody>
      </p:sp>
      <p:sp>
        <p:nvSpPr>
          <p:cNvPr id="20" name="Text Placeholder 19"/>
          <p:cNvSpPr>
            <a:spLocks noGrp="1"/>
          </p:cNvSpPr>
          <p:nvPr>
            <p:ph type="body" sz="quarter" idx="26"/>
          </p:nvPr>
        </p:nvSpPr>
        <p:spPr/>
        <p:txBody>
          <a:bodyPr>
            <a:normAutofit fontScale="92500"/>
          </a:bodyPr>
          <a:lstStyle/>
          <a:p>
            <a:r>
              <a:rPr kumimoji="1" lang="en-US" altLang="ja-JP" dirty="0"/>
              <a:t>Marketing data and our estimation</a:t>
            </a:r>
            <a:endParaRPr kumimoji="1" lang="ja-JP" altLang="en-US" dirty="0"/>
          </a:p>
        </p:txBody>
      </p:sp>
      <p:sp>
        <p:nvSpPr>
          <p:cNvPr id="21" name="Text Placeholder 20"/>
          <p:cNvSpPr>
            <a:spLocks noGrp="1"/>
          </p:cNvSpPr>
          <p:nvPr>
            <p:ph type="body" sz="quarter" idx="27"/>
          </p:nvPr>
        </p:nvSpPr>
        <p:spPr/>
        <p:txBody>
          <a:bodyPr/>
          <a:lstStyle/>
          <a:p>
            <a:r>
              <a:rPr kumimoji="1" lang="en-US" altLang="ja-JP" dirty="0"/>
              <a:t>Analysis</a:t>
            </a:r>
            <a:endParaRPr kumimoji="1" lang="ja-JP" altLang="en-US" dirty="0"/>
          </a:p>
        </p:txBody>
      </p:sp>
      <p:sp>
        <p:nvSpPr>
          <p:cNvPr id="2" name="Text Placeholder 1"/>
          <p:cNvSpPr>
            <a:spLocks noGrp="1"/>
          </p:cNvSpPr>
          <p:nvPr>
            <p:ph type="body" sz="quarter" idx="28"/>
          </p:nvPr>
        </p:nvSpPr>
        <p:spPr/>
        <p:txBody>
          <a:bodyPr/>
          <a:lstStyle/>
          <a:p>
            <a:r>
              <a:rPr kumimoji="1" lang="en-US" altLang="ja-JP" dirty="0"/>
              <a:t>6</a:t>
            </a:r>
            <a:endParaRPr kumimoji="1" lang="ja-JP" altLang="en-US" dirty="0"/>
          </a:p>
        </p:txBody>
      </p:sp>
      <p:sp>
        <p:nvSpPr>
          <p:cNvPr id="5" name="Text Placeholder 4"/>
          <p:cNvSpPr>
            <a:spLocks noGrp="1"/>
          </p:cNvSpPr>
          <p:nvPr>
            <p:ph type="body" sz="quarter" idx="29"/>
          </p:nvPr>
        </p:nvSpPr>
        <p:spPr/>
        <p:txBody>
          <a:bodyPr/>
          <a:lstStyle/>
          <a:p>
            <a:r>
              <a:rPr kumimoji="1" lang="en-US" altLang="ja-JP" dirty="0"/>
              <a:t>Get in touch</a:t>
            </a:r>
            <a:endParaRPr kumimoji="1" lang="ja-JP" altLang="en-US" dirty="0"/>
          </a:p>
        </p:txBody>
      </p:sp>
      <p:sp>
        <p:nvSpPr>
          <p:cNvPr id="22" name="Text Placeholder 21"/>
          <p:cNvSpPr>
            <a:spLocks noGrp="1"/>
          </p:cNvSpPr>
          <p:nvPr>
            <p:ph type="body" sz="quarter" idx="30"/>
          </p:nvPr>
        </p:nvSpPr>
        <p:spPr/>
        <p:txBody>
          <a:bodyPr/>
          <a:lstStyle/>
          <a:p>
            <a:r>
              <a:rPr kumimoji="1" lang="en-US" altLang="ja-JP" dirty="0"/>
              <a:t>Contact us</a:t>
            </a:r>
            <a:endParaRPr kumimoji="1" lang="ja-JP" altLang="en-US" dirty="0"/>
          </a:p>
        </p:txBody>
      </p:sp>
    </p:spTree>
    <p:extLst>
      <p:ext uri="{BB962C8B-B14F-4D97-AF65-F5344CB8AC3E}">
        <p14:creationId xmlns:p14="http://schemas.microsoft.com/office/powerpoint/2010/main" val="2936052044"/>
      </p:ext>
    </p:extLst>
  </p:cSld>
  <p:clrMapOvr>
    <a:masterClrMapping/>
  </p:clrMapOvr>
  <mc:AlternateContent xmlns:mc="http://schemas.openxmlformats.org/markup-compatibility/2006">
    <mc:Choice xmlns:p14="http://schemas.microsoft.com/office/powerpoint/2010/main" Requires="p14">
      <p:transition p14:dur="0" advTm="11217"/>
    </mc:Choice>
    <mc:Fallback>
      <p:transition advTm="11217"/>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70</a:t>
            </a:fld>
            <a:endParaRPr kumimoji="1" lang="ja-JP" altLang="en-US" dirty="0"/>
          </a:p>
        </p:txBody>
      </p:sp>
      <p:sp>
        <p:nvSpPr>
          <p:cNvPr id="21" name="Text Placeholder 20"/>
          <p:cNvSpPr>
            <a:spLocks noGrp="1"/>
          </p:cNvSpPr>
          <p:nvPr>
            <p:ph type="body" sz="quarter" idx="16"/>
          </p:nvPr>
        </p:nvSpPr>
        <p:spPr/>
        <p:txBody>
          <a:bodyPr/>
          <a:lstStyle/>
          <a:p>
            <a:r>
              <a:rPr kumimoji="1" lang="en-US" altLang="ja-JP" dirty="0"/>
              <a:t>Marketing research</a:t>
            </a:r>
            <a:endParaRPr kumimoji="1" lang="ja-JP" altLang="en-US" dirty="0"/>
          </a:p>
        </p:txBody>
      </p:sp>
      <p:sp>
        <p:nvSpPr>
          <p:cNvPr id="19" name="Text Placeholder 18"/>
          <p:cNvSpPr>
            <a:spLocks noGrp="1"/>
          </p:cNvSpPr>
          <p:nvPr>
            <p:ph type="body" sz="quarter" idx="12"/>
          </p:nvPr>
        </p:nvSpPr>
        <p:spPr/>
        <p:txBody>
          <a:bodyPr/>
          <a:lstStyle/>
          <a:p>
            <a:r>
              <a:rPr lang="en-US" altLang="ja-JP" dirty="0" err="1"/>
              <a:t>Vix</a:t>
            </a:r>
            <a:r>
              <a:rPr lang="en-US" altLang="ja-JP" dirty="0"/>
              <a:t> </a:t>
            </a:r>
            <a:r>
              <a:rPr lang="en-US" altLang="ja-JP" dirty="0" err="1"/>
              <a:t>nominavi</a:t>
            </a:r>
            <a:r>
              <a:rPr lang="en-US" altLang="ja-JP" dirty="0"/>
              <a:t> </a:t>
            </a:r>
            <a:r>
              <a:rPr lang="en-US" altLang="ja-JP" dirty="0" err="1"/>
              <a:t>imperdiet</a:t>
            </a:r>
            <a:r>
              <a:rPr lang="en-US" altLang="ja-JP" dirty="0"/>
              <a:t> </a:t>
            </a:r>
            <a:r>
              <a:rPr lang="en-US" altLang="ja-JP" dirty="0" err="1"/>
              <a:t>iracundia</a:t>
            </a:r>
            <a:r>
              <a:rPr lang="en-US" altLang="ja-JP" dirty="0"/>
              <a:t> ex. </a:t>
            </a:r>
            <a:r>
              <a:rPr lang="en-US" altLang="ja-JP" dirty="0" err="1"/>
              <a:t>Vel</a:t>
            </a:r>
            <a:r>
              <a:rPr lang="en-US" altLang="ja-JP" dirty="0"/>
              <a:t> ad </a:t>
            </a:r>
            <a:r>
              <a:rPr lang="en-US" altLang="ja-JP" dirty="0" err="1"/>
              <a:t>malis</a:t>
            </a:r>
            <a:r>
              <a:rPr lang="en-US" altLang="ja-JP" dirty="0"/>
              <a:t> </a:t>
            </a:r>
            <a:r>
              <a:rPr lang="en-US" altLang="ja-JP" dirty="0" err="1"/>
              <a:t>denique</a:t>
            </a:r>
            <a:r>
              <a:rPr lang="en-US" altLang="ja-JP" dirty="0"/>
              <a:t> </a:t>
            </a:r>
            <a:r>
              <a:rPr lang="en-US" altLang="ja-JP" dirty="0" err="1"/>
              <a:t>adversarium</a:t>
            </a:r>
            <a:r>
              <a:rPr lang="en-US" altLang="ja-JP" dirty="0"/>
              <a:t>, </a:t>
            </a:r>
            <a:r>
              <a:rPr lang="en-US" altLang="ja-JP" dirty="0" err="1"/>
              <a:t>delenit</a:t>
            </a:r>
            <a:r>
              <a:rPr lang="en-US" altLang="ja-JP" dirty="0"/>
              <a:t> </a:t>
            </a:r>
            <a:r>
              <a:rPr lang="en-US" altLang="ja-JP" dirty="0" err="1"/>
              <a:t>detraxit</a:t>
            </a:r>
            <a:r>
              <a:rPr lang="en-US" altLang="ja-JP" dirty="0"/>
              <a:t> </a:t>
            </a:r>
            <a:r>
              <a:rPr lang="en-US" altLang="ja-JP" dirty="0" err="1"/>
              <a:t>sadipscing</a:t>
            </a:r>
            <a:r>
              <a:rPr lang="en-US" altLang="ja-JP" dirty="0"/>
              <a:t> his in, </a:t>
            </a:r>
            <a:r>
              <a:rPr lang="en-US" altLang="ja-JP" dirty="0" err="1"/>
              <a:t>iusto</a:t>
            </a:r>
            <a:r>
              <a:rPr lang="en-US" altLang="ja-JP" dirty="0"/>
              <a:t> partem </a:t>
            </a:r>
            <a:r>
              <a:rPr lang="en-US" altLang="ja-JP" dirty="0" err="1"/>
              <a:t>interesset</a:t>
            </a:r>
            <a:r>
              <a:rPr lang="en-US" altLang="ja-JP" dirty="0"/>
              <a:t> no </a:t>
            </a:r>
            <a:r>
              <a:rPr lang="en-US" altLang="ja-JP" dirty="0" err="1"/>
              <a:t>pri</a:t>
            </a:r>
            <a:r>
              <a:rPr lang="en-US" altLang="ja-JP" dirty="0"/>
              <a:t>. </a:t>
            </a:r>
            <a:r>
              <a:rPr lang="en-US" altLang="ja-JP" dirty="0" err="1"/>
              <a:t>Veritus</a:t>
            </a:r>
            <a:r>
              <a:rPr lang="en-US" altLang="ja-JP" dirty="0"/>
              <a:t> </a:t>
            </a:r>
            <a:r>
              <a:rPr lang="en-US" altLang="ja-JP" dirty="0" err="1"/>
              <a:t>indoctum</a:t>
            </a:r>
            <a:r>
              <a:rPr lang="en-US" altLang="ja-JP" dirty="0"/>
              <a:t> </a:t>
            </a:r>
            <a:r>
              <a:rPr lang="en-US" altLang="ja-JP" dirty="0" err="1"/>
              <a:t>est</a:t>
            </a:r>
            <a:r>
              <a:rPr lang="en-US" altLang="ja-JP" dirty="0"/>
              <a:t> cu, </a:t>
            </a:r>
            <a:r>
              <a:rPr lang="en-US" altLang="ja-JP" dirty="0" err="1"/>
              <a:t>eum</a:t>
            </a:r>
            <a:r>
              <a:rPr lang="en-US" altLang="ja-JP" dirty="0"/>
              <a:t> </a:t>
            </a:r>
            <a:r>
              <a:rPr lang="en-US" altLang="ja-JP" dirty="0" err="1"/>
              <a:t>fabellas</a:t>
            </a:r>
            <a:r>
              <a:rPr lang="en-US" altLang="ja-JP" dirty="0"/>
              <a:t> </a:t>
            </a:r>
            <a:r>
              <a:rPr lang="en-US" altLang="ja-JP" dirty="0" err="1"/>
              <a:t>repudiandae</a:t>
            </a:r>
            <a:r>
              <a:rPr lang="en-US" altLang="ja-JP" dirty="0"/>
              <a:t> ex.</a:t>
            </a:r>
            <a:endParaRPr kumimoji="1" lang="ja-JP" altLang="en-US" dirty="0"/>
          </a:p>
        </p:txBody>
      </p:sp>
      <p:sp>
        <p:nvSpPr>
          <p:cNvPr id="18" name="Title 17"/>
          <p:cNvSpPr>
            <a:spLocks noGrp="1"/>
          </p:cNvSpPr>
          <p:nvPr>
            <p:ph type="title"/>
          </p:nvPr>
        </p:nvSpPr>
        <p:spPr/>
        <p:txBody>
          <a:bodyPr/>
          <a:lstStyle/>
          <a:p>
            <a:r>
              <a:rPr kumimoji="1" lang="en-US" altLang="ja-JP" dirty="0"/>
              <a:t>Development</a:t>
            </a:r>
            <a:br>
              <a:rPr kumimoji="1" lang="en-US" altLang="ja-JP" dirty="0"/>
            </a:br>
            <a:r>
              <a:rPr kumimoji="1" lang="en-US" altLang="ja-JP" dirty="0"/>
              <a:t>process</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3383909518"/>
      </p:ext>
    </p:extLst>
  </p:cSld>
  <p:clrMapOvr>
    <a:masterClrMapping/>
  </p:clrMapOvr>
  <mc:AlternateContent xmlns:mc="http://schemas.openxmlformats.org/markup-compatibility/2006">
    <mc:Choice xmlns:p14="http://schemas.microsoft.com/office/powerpoint/2010/main" Requires="p14">
      <p:transition p14:dur="0" advTm="6899"/>
    </mc:Choice>
    <mc:Fallback>
      <p:transition advTm="6899"/>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71</a:t>
            </a:fld>
            <a:endParaRPr kumimoji="1" lang="ja-JP" altLang="en-US" dirty="0"/>
          </a:p>
        </p:txBody>
      </p:sp>
      <p:sp>
        <p:nvSpPr>
          <p:cNvPr id="9" name="Text Placeholder 8"/>
          <p:cNvSpPr>
            <a:spLocks noGrp="1"/>
          </p:cNvSpPr>
          <p:nvPr>
            <p:ph type="body" sz="quarter" idx="16"/>
          </p:nvPr>
        </p:nvSpPr>
        <p:spPr/>
        <p:txBody>
          <a:bodyPr/>
          <a:lstStyle/>
          <a:p>
            <a:r>
              <a:rPr kumimoji="1" lang="en-US" altLang="ja-JP" dirty="0"/>
              <a:t>Imagination</a:t>
            </a:r>
            <a:endParaRPr kumimoji="1" lang="ja-JP" altLang="en-US" dirty="0"/>
          </a:p>
        </p:txBody>
      </p:sp>
      <p:sp>
        <p:nvSpPr>
          <p:cNvPr id="8" name="Text Placeholder 7"/>
          <p:cNvSpPr>
            <a:spLocks noGrp="1"/>
          </p:cNvSpPr>
          <p:nvPr>
            <p:ph type="body" sz="quarter" idx="12"/>
          </p:nvPr>
        </p:nvSpPr>
        <p:spPr/>
        <p:txBody>
          <a:bodyPr/>
          <a:lstStyle/>
          <a:p>
            <a:r>
              <a:rPr lang="en-US" altLang="ja-JP" dirty="0"/>
              <a:t>Unum </a:t>
            </a:r>
            <a:r>
              <a:rPr lang="en-US" altLang="ja-JP" dirty="0" err="1"/>
              <a:t>torquatos</a:t>
            </a:r>
            <a:r>
              <a:rPr lang="en-US" altLang="ja-JP" dirty="0"/>
              <a:t> ne </a:t>
            </a:r>
            <a:r>
              <a:rPr lang="en-US" altLang="ja-JP" dirty="0" err="1"/>
              <a:t>pri</a:t>
            </a:r>
            <a:r>
              <a:rPr lang="en-US" altLang="ja-JP" dirty="0"/>
              <a:t>, qui </a:t>
            </a:r>
            <a:r>
              <a:rPr lang="en-US" altLang="ja-JP" dirty="0" err="1"/>
              <a:t>ut</a:t>
            </a:r>
            <a:r>
              <a:rPr lang="en-US" altLang="ja-JP" dirty="0"/>
              <a:t> </a:t>
            </a:r>
            <a:r>
              <a:rPr lang="en-US" altLang="ja-JP" dirty="0" err="1"/>
              <a:t>idque</a:t>
            </a:r>
            <a:r>
              <a:rPr lang="en-US" altLang="ja-JP" dirty="0"/>
              <a:t> </a:t>
            </a:r>
            <a:r>
              <a:rPr lang="en-US" altLang="ja-JP" dirty="0" err="1"/>
              <a:t>veniam</a:t>
            </a:r>
            <a:r>
              <a:rPr lang="en-US" altLang="ja-JP" dirty="0"/>
              <a:t> </a:t>
            </a:r>
            <a:r>
              <a:rPr lang="en-US" altLang="ja-JP" dirty="0" err="1"/>
              <a:t>mediocrem</a:t>
            </a:r>
            <a:r>
              <a:rPr lang="en-US" altLang="ja-JP" dirty="0"/>
              <a:t>, at dicta </a:t>
            </a:r>
            <a:r>
              <a:rPr lang="en-US" altLang="ja-JP" dirty="0" err="1"/>
              <a:t>legere</a:t>
            </a:r>
            <a:r>
              <a:rPr lang="en-US" altLang="ja-JP" dirty="0"/>
              <a:t> his. </a:t>
            </a:r>
            <a:r>
              <a:rPr lang="en-US" altLang="ja-JP" dirty="0" err="1"/>
              <a:t>Pri</a:t>
            </a:r>
            <a:r>
              <a:rPr lang="en-US" altLang="ja-JP" dirty="0"/>
              <a:t> </a:t>
            </a:r>
            <a:r>
              <a:rPr lang="en-US" altLang="ja-JP" dirty="0" err="1"/>
              <a:t>civibus</a:t>
            </a:r>
            <a:r>
              <a:rPr lang="en-US" altLang="ja-JP" dirty="0"/>
              <a:t> </a:t>
            </a:r>
            <a:r>
              <a:rPr lang="en-US" altLang="ja-JP" dirty="0" err="1"/>
              <a:t>lobortis</a:t>
            </a:r>
            <a:r>
              <a:rPr lang="en-US" altLang="ja-JP" dirty="0"/>
              <a:t> </a:t>
            </a:r>
            <a:r>
              <a:rPr lang="en-US" altLang="ja-JP" dirty="0" err="1"/>
              <a:t>persecuti</a:t>
            </a:r>
            <a:r>
              <a:rPr lang="en-US" altLang="ja-JP" dirty="0"/>
              <a:t> ne, in </a:t>
            </a:r>
            <a:r>
              <a:rPr lang="en-US" altLang="ja-JP" dirty="0" err="1"/>
              <a:t>enim</a:t>
            </a:r>
            <a:r>
              <a:rPr lang="en-US" altLang="ja-JP" dirty="0"/>
              <a:t> vitae </a:t>
            </a:r>
            <a:r>
              <a:rPr lang="en-US" altLang="ja-JP" dirty="0" err="1"/>
              <a:t>appellantur</a:t>
            </a:r>
            <a:r>
              <a:rPr lang="en-US" altLang="ja-JP" dirty="0"/>
              <a:t> duo.</a:t>
            </a:r>
            <a:endParaRPr kumimoji="1" lang="ja-JP" altLang="en-US" dirty="0"/>
          </a:p>
        </p:txBody>
      </p:sp>
      <p:sp>
        <p:nvSpPr>
          <p:cNvPr id="10" name="Text Placeholder 9"/>
          <p:cNvSpPr>
            <a:spLocks noGrp="1"/>
          </p:cNvSpPr>
          <p:nvPr>
            <p:ph type="body" sz="quarter" idx="17"/>
          </p:nvPr>
        </p:nvSpPr>
        <p:spPr/>
        <p:txBody>
          <a:bodyPr/>
          <a:lstStyle/>
          <a:p>
            <a:r>
              <a:rPr lang="en-US" altLang="ja-JP" dirty="0"/>
              <a:t>Brain storming</a:t>
            </a:r>
            <a:endParaRPr kumimoji="1" lang="ja-JP" altLang="en-US" dirty="0"/>
          </a:p>
        </p:txBody>
      </p:sp>
      <p:sp>
        <p:nvSpPr>
          <p:cNvPr id="11" name="Text Placeholder 10"/>
          <p:cNvSpPr>
            <a:spLocks noGrp="1"/>
          </p:cNvSpPr>
          <p:nvPr>
            <p:ph type="body" sz="quarter" idx="18"/>
          </p:nvPr>
        </p:nvSpPr>
        <p:spPr/>
        <p:txBody>
          <a:bodyPr/>
          <a:lstStyle/>
          <a:p>
            <a:r>
              <a:rPr lang="en-US" altLang="ja-JP" dirty="0"/>
              <a:t>Ex </a:t>
            </a:r>
            <a:r>
              <a:rPr lang="en-US" altLang="ja-JP" dirty="0" err="1"/>
              <a:t>labitur</a:t>
            </a:r>
            <a:r>
              <a:rPr lang="en-US" altLang="ja-JP" dirty="0"/>
              <a:t> </a:t>
            </a:r>
            <a:r>
              <a:rPr lang="en-US" altLang="ja-JP" dirty="0" err="1"/>
              <a:t>deserunt</a:t>
            </a:r>
            <a:r>
              <a:rPr lang="en-US" altLang="ja-JP" dirty="0"/>
              <a:t> </a:t>
            </a:r>
            <a:r>
              <a:rPr lang="en-US" altLang="ja-JP" dirty="0" err="1"/>
              <a:t>recusabo</a:t>
            </a:r>
            <a:r>
              <a:rPr lang="en-US" altLang="ja-JP" dirty="0"/>
              <a:t> has, </a:t>
            </a:r>
            <a:r>
              <a:rPr lang="en-US" altLang="ja-JP" dirty="0" err="1"/>
              <a:t>sensibus</a:t>
            </a:r>
            <a:r>
              <a:rPr lang="en-US" altLang="ja-JP" dirty="0"/>
              <a:t> </a:t>
            </a:r>
            <a:r>
              <a:rPr lang="en-US" altLang="ja-JP" dirty="0" err="1"/>
              <a:t>erroribus</a:t>
            </a:r>
            <a:r>
              <a:rPr lang="en-US" altLang="ja-JP" dirty="0"/>
              <a:t> vim </a:t>
            </a:r>
            <a:r>
              <a:rPr lang="en-US" altLang="ja-JP" dirty="0" err="1"/>
              <a:t>eu</a:t>
            </a:r>
            <a:r>
              <a:rPr lang="en-US" altLang="ja-JP" dirty="0"/>
              <a:t>, cum </a:t>
            </a:r>
            <a:r>
              <a:rPr lang="en-US" altLang="ja-JP" dirty="0" err="1"/>
              <a:t>errem</a:t>
            </a:r>
            <a:r>
              <a:rPr lang="en-US" altLang="ja-JP" dirty="0"/>
              <a:t> </a:t>
            </a:r>
            <a:r>
              <a:rPr lang="en-US" altLang="ja-JP" dirty="0" err="1"/>
              <a:t>phaedrum</a:t>
            </a:r>
            <a:r>
              <a:rPr lang="en-US" altLang="ja-JP" dirty="0"/>
              <a:t> </a:t>
            </a:r>
            <a:r>
              <a:rPr lang="en-US" altLang="ja-JP" dirty="0" err="1"/>
              <a:t>prodesset</a:t>
            </a:r>
            <a:r>
              <a:rPr lang="en-US" altLang="ja-JP" dirty="0"/>
              <a:t> at. </a:t>
            </a:r>
            <a:r>
              <a:rPr lang="en-US" altLang="ja-JP" dirty="0" err="1"/>
              <a:t>Alii</a:t>
            </a:r>
            <a:r>
              <a:rPr lang="en-US" altLang="ja-JP" dirty="0"/>
              <a:t> </a:t>
            </a:r>
            <a:r>
              <a:rPr lang="en-US" altLang="ja-JP" dirty="0" err="1"/>
              <a:t>petentium</a:t>
            </a:r>
            <a:r>
              <a:rPr lang="en-US" altLang="ja-JP" dirty="0"/>
              <a:t> no </a:t>
            </a:r>
            <a:r>
              <a:rPr lang="en-US" altLang="ja-JP" dirty="0" err="1"/>
              <a:t>mea</a:t>
            </a:r>
            <a:r>
              <a:rPr lang="en-US" altLang="ja-JP" dirty="0"/>
              <a:t>, sale </a:t>
            </a:r>
            <a:r>
              <a:rPr lang="en-US" altLang="ja-JP" dirty="0" err="1"/>
              <a:t>senserit</a:t>
            </a:r>
            <a:r>
              <a:rPr lang="en-US" altLang="ja-JP" dirty="0"/>
              <a:t> </a:t>
            </a:r>
            <a:r>
              <a:rPr lang="en-US" altLang="ja-JP" dirty="0" err="1"/>
              <a:t>constituto</a:t>
            </a:r>
            <a:r>
              <a:rPr lang="en-US" altLang="ja-JP" dirty="0"/>
              <a:t> pro at. </a:t>
            </a:r>
            <a:r>
              <a:rPr lang="en-US" altLang="ja-JP" dirty="0" err="1"/>
              <a:t>Ius</a:t>
            </a:r>
            <a:r>
              <a:rPr lang="en-US" altLang="ja-JP" dirty="0"/>
              <a:t> </a:t>
            </a:r>
            <a:r>
              <a:rPr lang="en-US" altLang="ja-JP" dirty="0" err="1"/>
              <a:t>etiam</a:t>
            </a:r>
            <a:r>
              <a:rPr lang="en-US" altLang="ja-JP" dirty="0"/>
              <a:t> </a:t>
            </a:r>
            <a:r>
              <a:rPr lang="en-US" altLang="ja-JP" dirty="0" err="1"/>
              <a:t>numquam</a:t>
            </a:r>
            <a:r>
              <a:rPr lang="en-US" altLang="ja-JP" dirty="0"/>
              <a:t> ad, </a:t>
            </a:r>
            <a:r>
              <a:rPr lang="en-US" altLang="ja-JP" dirty="0" err="1"/>
              <a:t>sed</a:t>
            </a:r>
            <a:r>
              <a:rPr lang="en-US" altLang="ja-JP" dirty="0"/>
              <a:t> id </a:t>
            </a:r>
            <a:r>
              <a:rPr lang="en-US" altLang="ja-JP" dirty="0" err="1"/>
              <a:t>odio</a:t>
            </a:r>
            <a:r>
              <a:rPr lang="en-US" altLang="ja-JP" dirty="0"/>
              <a:t> </a:t>
            </a:r>
            <a:r>
              <a:rPr lang="en-US" altLang="ja-JP" dirty="0" err="1"/>
              <a:t>fabulas</a:t>
            </a:r>
            <a:r>
              <a:rPr lang="en-US" altLang="ja-JP" dirty="0"/>
              <a:t> </a:t>
            </a:r>
            <a:r>
              <a:rPr lang="en-US" altLang="ja-JP" dirty="0" err="1"/>
              <a:t>eleifend</a:t>
            </a:r>
            <a:r>
              <a:rPr lang="en-US" altLang="ja-JP" dirty="0"/>
              <a:t>.</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Discussion</a:t>
            </a:r>
            <a:endParaRPr kumimoji="1" lang="ja-JP" altLang="en-US" dirty="0"/>
          </a:p>
        </p:txBody>
      </p:sp>
      <p:sp>
        <p:nvSpPr>
          <p:cNvPr id="13" name="Text Placeholder 12"/>
          <p:cNvSpPr>
            <a:spLocks noGrp="1"/>
          </p:cNvSpPr>
          <p:nvPr>
            <p:ph type="body" sz="quarter" idx="20"/>
          </p:nvPr>
        </p:nvSpPr>
        <p:spPr/>
        <p:txBody>
          <a:bodyPr/>
          <a:lstStyle/>
          <a:p>
            <a:r>
              <a:rPr lang="en-US" altLang="ja-JP" dirty="0" err="1"/>
              <a:t>Reque</a:t>
            </a:r>
            <a:r>
              <a:rPr lang="en-US" altLang="ja-JP" dirty="0"/>
              <a:t> </a:t>
            </a:r>
            <a:r>
              <a:rPr lang="en-US" altLang="ja-JP" dirty="0" err="1"/>
              <a:t>partiendo</a:t>
            </a:r>
            <a:r>
              <a:rPr lang="en-US" altLang="ja-JP" dirty="0"/>
              <a:t> ad </a:t>
            </a:r>
            <a:r>
              <a:rPr lang="en-US" altLang="ja-JP" dirty="0" err="1"/>
              <a:t>mea</a:t>
            </a:r>
            <a:r>
              <a:rPr lang="en-US" altLang="ja-JP" dirty="0"/>
              <a:t>. Cu </a:t>
            </a:r>
            <a:r>
              <a:rPr lang="en-US" altLang="ja-JP" dirty="0" err="1"/>
              <a:t>verear</a:t>
            </a:r>
            <a:r>
              <a:rPr lang="en-US" altLang="ja-JP" dirty="0"/>
              <a:t> </a:t>
            </a:r>
            <a:r>
              <a:rPr lang="en-US" altLang="ja-JP" dirty="0" err="1"/>
              <a:t>epicurei</a:t>
            </a:r>
            <a:r>
              <a:rPr lang="en-US" altLang="ja-JP" dirty="0"/>
              <a:t> </a:t>
            </a:r>
            <a:r>
              <a:rPr lang="en-US" altLang="ja-JP" dirty="0" err="1"/>
              <a:t>constituto</a:t>
            </a:r>
            <a:r>
              <a:rPr lang="en-US" altLang="ja-JP" dirty="0"/>
              <a:t> </a:t>
            </a:r>
            <a:r>
              <a:rPr lang="en-US" altLang="ja-JP" dirty="0" err="1"/>
              <a:t>vel</a:t>
            </a:r>
            <a:r>
              <a:rPr lang="en-US" altLang="ja-JP" dirty="0"/>
              <a:t>, </a:t>
            </a:r>
            <a:r>
              <a:rPr lang="en-US" altLang="ja-JP" dirty="0" err="1"/>
              <a:t>iusto</a:t>
            </a:r>
            <a:r>
              <a:rPr lang="en-US" altLang="ja-JP" dirty="0"/>
              <a:t> </a:t>
            </a:r>
            <a:r>
              <a:rPr lang="en-US" altLang="ja-JP" dirty="0" err="1"/>
              <a:t>volutpat</a:t>
            </a:r>
            <a:r>
              <a:rPr lang="en-US" altLang="ja-JP" dirty="0"/>
              <a:t> id has, no </a:t>
            </a:r>
            <a:r>
              <a:rPr lang="en-US" altLang="ja-JP" dirty="0" err="1"/>
              <a:t>ius</a:t>
            </a:r>
            <a:r>
              <a:rPr lang="en-US" altLang="ja-JP" dirty="0"/>
              <a:t> </a:t>
            </a:r>
            <a:r>
              <a:rPr lang="en-US" altLang="ja-JP" dirty="0" err="1"/>
              <a:t>errem</a:t>
            </a:r>
            <a:r>
              <a:rPr lang="en-US" altLang="ja-JP" dirty="0"/>
              <a:t> </a:t>
            </a:r>
            <a:r>
              <a:rPr lang="en-US" altLang="ja-JP" dirty="0" err="1"/>
              <a:t>bonorum</a:t>
            </a:r>
            <a:r>
              <a:rPr lang="en-US" altLang="ja-JP" dirty="0"/>
              <a:t> </a:t>
            </a:r>
            <a:r>
              <a:rPr lang="en-US" altLang="ja-JP" dirty="0" err="1"/>
              <a:t>conceptam</a:t>
            </a:r>
            <a:r>
              <a:rPr lang="en-US" altLang="ja-JP" dirty="0"/>
              <a:t>. </a:t>
            </a:r>
            <a:r>
              <a:rPr lang="en-US" altLang="ja-JP" dirty="0" err="1"/>
              <a:t>Cetero</a:t>
            </a:r>
            <a:r>
              <a:rPr lang="en-US" altLang="ja-JP" dirty="0"/>
              <a:t> </a:t>
            </a:r>
            <a:r>
              <a:rPr lang="en-US" altLang="ja-JP" dirty="0" err="1"/>
              <a:t>aliquando</a:t>
            </a:r>
            <a:r>
              <a:rPr lang="en-US" altLang="ja-JP" dirty="0"/>
              <a:t> </a:t>
            </a:r>
            <a:r>
              <a:rPr lang="en-US" altLang="ja-JP" dirty="0" err="1"/>
              <a:t>similique</a:t>
            </a:r>
            <a:r>
              <a:rPr lang="en-US" altLang="ja-JP" dirty="0"/>
              <a:t> </a:t>
            </a:r>
            <a:r>
              <a:rPr lang="en-US" altLang="ja-JP" dirty="0" err="1"/>
              <a:t>ei</a:t>
            </a:r>
            <a:r>
              <a:rPr lang="en-US" altLang="ja-JP" dirty="0"/>
              <a:t> </a:t>
            </a:r>
            <a:r>
              <a:rPr lang="en-US" altLang="ja-JP" dirty="0" err="1"/>
              <a:t>mel</a:t>
            </a:r>
            <a:r>
              <a:rPr lang="en-US" altLang="ja-JP" dirty="0"/>
              <a:t>, </a:t>
            </a:r>
            <a:r>
              <a:rPr lang="en-US" altLang="ja-JP" dirty="0" err="1"/>
              <a:t>eius</a:t>
            </a:r>
            <a:r>
              <a:rPr lang="en-US" altLang="ja-JP" dirty="0"/>
              <a:t> </a:t>
            </a:r>
            <a:r>
              <a:rPr lang="en-US" altLang="ja-JP" dirty="0" err="1"/>
              <a:t>primis</a:t>
            </a:r>
            <a:r>
              <a:rPr lang="en-US" altLang="ja-JP" dirty="0"/>
              <a:t> </a:t>
            </a:r>
            <a:r>
              <a:rPr lang="en-US" altLang="ja-JP" dirty="0" err="1"/>
              <a:t>phaedrum</a:t>
            </a:r>
            <a:r>
              <a:rPr lang="en-US" altLang="ja-JP" dirty="0"/>
              <a:t> </a:t>
            </a:r>
            <a:r>
              <a:rPr lang="en-US" altLang="ja-JP" dirty="0" err="1"/>
              <a:t>nam</a:t>
            </a:r>
            <a:r>
              <a:rPr lang="en-US" altLang="ja-JP" dirty="0"/>
              <a:t> ea. </a:t>
            </a:r>
            <a:endParaRPr kumimoji="1" lang="ja-JP" altLang="en-US" dirty="0"/>
          </a:p>
        </p:txBody>
      </p:sp>
    </p:spTree>
    <p:extLst>
      <p:ext uri="{BB962C8B-B14F-4D97-AF65-F5344CB8AC3E}">
        <p14:creationId xmlns:p14="http://schemas.microsoft.com/office/powerpoint/2010/main" val="807852044"/>
      </p:ext>
    </p:extLst>
  </p:cSld>
  <p:clrMapOvr>
    <a:masterClrMapping/>
  </p:clrMapOvr>
  <mc:AlternateContent xmlns:mc="http://schemas.openxmlformats.org/markup-compatibility/2006">
    <mc:Choice xmlns:p14="http://schemas.microsoft.com/office/powerpoint/2010/main" Requires="p14">
      <p:transition p14:dur="0" advTm="8925"/>
    </mc:Choice>
    <mc:Fallback>
      <p:transition advTm="8925"/>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72</a:t>
            </a:fld>
            <a:endParaRPr kumimoji="1" lang="ja-JP" altLang="en-US" dirty="0"/>
          </a:p>
        </p:txBody>
      </p:sp>
      <p:sp>
        <p:nvSpPr>
          <p:cNvPr id="9" name="Text Placeholder 8"/>
          <p:cNvSpPr>
            <a:spLocks noGrp="1"/>
          </p:cNvSpPr>
          <p:nvPr>
            <p:ph type="body" sz="quarter" idx="17"/>
          </p:nvPr>
        </p:nvSpPr>
        <p:spPr/>
        <p:txBody>
          <a:bodyPr/>
          <a:lstStyle/>
          <a:p>
            <a:r>
              <a:rPr kumimoji="1" lang="en-US" altLang="ja-JP" dirty="0"/>
              <a:t>Adjustment</a:t>
            </a:r>
            <a:endParaRPr kumimoji="1" lang="ja-JP" altLang="en-US" dirty="0"/>
          </a:p>
        </p:txBody>
      </p:sp>
      <p:sp>
        <p:nvSpPr>
          <p:cNvPr id="10" name="Text Placeholder 9"/>
          <p:cNvSpPr>
            <a:spLocks noGrp="1"/>
          </p:cNvSpPr>
          <p:nvPr>
            <p:ph type="body" sz="quarter" idx="18"/>
          </p:nvPr>
        </p:nvSpPr>
        <p:spPr/>
        <p:txBody>
          <a:bodyPr/>
          <a:lstStyle/>
          <a:p>
            <a:r>
              <a:rPr lang="en-US" altLang="ja-JP" dirty="0" err="1"/>
              <a:t>Eius</a:t>
            </a:r>
            <a:r>
              <a:rPr lang="en-US" altLang="ja-JP" dirty="0"/>
              <a:t> </a:t>
            </a:r>
            <a:r>
              <a:rPr lang="en-US" altLang="ja-JP" dirty="0" err="1"/>
              <a:t>sensibus</a:t>
            </a:r>
            <a:r>
              <a:rPr lang="en-US" altLang="ja-JP" dirty="0"/>
              <a:t> </a:t>
            </a:r>
            <a:r>
              <a:rPr lang="en-US" altLang="ja-JP" dirty="0" err="1"/>
              <a:t>te</a:t>
            </a:r>
            <a:r>
              <a:rPr lang="en-US" altLang="ja-JP" dirty="0"/>
              <a:t> pro. Vim </a:t>
            </a:r>
            <a:r>
              <a:rPr lang="en-US" altLang="ja-JP" dirty="0" err="1"/>
              <a:t>eu</a:t>
            </a:r>
            <a:r>
              <a:rPr lang="en-US" altLang="ja-JP" dirty="0"/>
              <a:t> </a:t>
            </a:r>
            <a:r>
              <a:rPr lang="en-US" altLang="ja-JP" dirty="0" err="1"/>
              <a:t>ubique</a:t>
            </a:r>
            <a:r>
              <a:rPr lang="en-US" altLang="ja-JP" dirty="0"/>
              <a:t> </a:t>
            </a:r>
            <a:r>
              <a:rPr lang="en-US" altLang="ja-JP" dirty="0" err="1"/>
              <a:t>vivendum</a:t>
            </a:r>
            <a:r>
              <a:rPr lang="en-US" altLang="ja-JP" dirty="0"/>
              <a:t>. No </a:t>
            </a:r>
            <a:r>
              <a:rPr lang="en-US" altLang="ja-JP" dirty="0" err="1"/>
              <a:t>vel</a:t>
            </a:r>
            <a:r>
              <a:rPr lang="en-US" altLang="ja-JP" dirty="0"/>
              <a:t> ipsum </a:t>
            </a:r>
            <a:r>
              <a:rPr lang="en-US" altLang="ja-JP" dirty="0" err="1"/>
              <a:t>audiam</a:t>
            </a:r>
            <a:r>
              <a:rPr lang="en-US" altLang="ja-JP" dirty="0"/>
              <a:t> </a:t>
            </a:r>
            <a:r>
              <a:rPr lang="en-US" altLang="ja-JP" dirty="0" err="1"/>
              <a:t>impedit</a:t>
            </a:r>
            <a:r>
              <a:rPr lang="en-US" altLang="ja-JP" dirty="0"/>
              <a:t>, pro in </a:t>
            </a:r>
            <a:r>
              <a:rPr lang="en-US" altLang="ja-JP" dirty="0" err="1"/>
              <a:t>libris</a:t>
            </a:r>
            <a:r>
              <a:rPr lang="en-US" altLang="ja-JP" dirty="0"/>
              <a:t> </a:t>
            </a:r>
            <a:r>
              <a:rPr lang="en-US" altLang="ja-JP" dirty="0" err="1"/>
              <a:t>intellegebat</a:t>
            </a:r>
            <a:r>
              <a:rPr lang="en-US" altLang="ja-JP" dirty="0"/>
              <a:t>. Vide </a:t>
            </a:r>
            <a:r>
              <a:rPr lang="en-US" altLang="ja-JP" dirty="0" err="1"/>
              <a:t>forensibus</a:t>
            </a:r>
            <a:r>
              <a:rPr lang="en-US" altLang="ja-JP" dirty="0"/>
              <a:t> pro no, lorem </a:t>
            </a:r>
            <a:r>
              <a:rPr lang="en-US" altLang="ja-JP" dirty="0" err="1"/>
              <a:t>saepe</a:t>
            </a:r>
            <a:r>
              <a:rPr lang="en-US" altLang="ja-JP" dirty="0"/>
              <a:t> </a:t>
            </a:r>
            <a:r>
              <a:rPr lang="en-US" altLang="ja-JP" dirty="0" err="1"/>
              <a:t>vix</a:t>
            </a:r>
            <a:r>
              <a:rPr lang="en-US" altLang="ja-JP" dirty="0"/>
              <a:t> cu, et </a:t>
            </a:r>
            <a:r>
              <a:rPr lang="en-US" altLang="ja-JP" dirty="0" err="1"/>
              <a:t>nec</a:t>
            </a:r>
            <a:r>
              <a:rPr lang="en-US" altLang="ja-JP" dirty="0"/>
              <a:t> </a:t>
            </a:r>
            <a:r>
              <a:rPr lang="en-US" altLang="ja-JP" dirty="0" err="1"/>
              <a:t>iuvaret</a:t>
            </a:r>
            <a:r>
              <a:rPr lang="en-US" altLang="ja-JP" dirty="0"/>
              <a:t> </a:t>
            </a:r>
            <a:r>
              <a:rPr lang="en-US" altLang="ja-JP" dirty="0" err="1"/>
              <a:t>definitionem</a:t>
            </a:r>
            <a:r>
              <a:rPr lang="en-US" altLang="ja-JP" dirty="0"/>
              <a:t>. </a:t>
            </a:r>
            <a:r>
              <a:rPr lang="en-US" altLang="ja-JP" dirty="0" err="1"/>
              <a:t>Velit</a:t>
            </a:r>
            <a:r>
              <a:rPr lang="en-US" altLang="ja-JP" dirty="0"/>
              <a:t> liber </a:t>
            </a:r>
            <a:r>
              <a:rPr lang="en-US" altLang="ja-JP" dirty="0" err="1"/>
              <a:t>facilisi</a:t>
            </a:r>
            <a:r>
              <a:rPr lang="en-US" altLang="ja-JP" dirty="0"/>
              <a:t> quo id, </a:t>
            </a:r>
            <a:r>
              <a:rPr lang="en-US" altLang="ja-JP" dirty="0" err="1"/>
              <a:t>ei</a:t>
            </a:r>
            <a:r>
              <a:rPr lang="en-US" altLang="ja-JP" dirty="0"/>
              <a:t> </a:t>
            </a:r>
            <a:r>
              <a:rPr lang="en-US" altLang="ja-JP" dirty="0" err="1"/>
              <a:t>mea</a:t>
            </a:r>
            <a:r>
              <a:rPr lang="en-US" altLang="ja-JP" dirty="0"/>
              <a:t> lorem </a:t>
            </a:r>
            <a:r>
              <a:rPr lang="en-US" altLang="ja-JP" dirty="0" err="1"/>
              <a:t>perpetua</a:t>
            </a:r>
            <a:r>
              <a:rPr lang="en-US" altLang="ja-JP" dirty="0"/>
              <a:t> </a:t>
            </a:r>
            <a:r>
              <a:rPr lang="en-US" altLang="ja-JP" dirty="0" err="1"/>
              <a:t>consetetur</a:t>
            </a:r>
            <a:r>
              <a:rPr lang="en-US" altLang="ja-JP" dirty="0"/>
              <a:t>.</a:t>
            </a:r>
            <a:endParaRPr kumimoji="1" lang="ja-JP" altLang="en-US" dirty="0"/>
          </a:p>
        </p:txBody>
      </p:sp>
      <p:sp>
        <p:nvSpPr>
          <p:cNvPr id="11" name="Text Placeholder 10"/>
          <p:cNvSpPr>
            <a:spLocks noGrp="1"/>
          </p:cNvSpPr>
          <p:nvPr>
            <p:ph type="body" sz="quarter" idx="19"/>
          </p:nvPr>
        </p:nvSpPr>
        <p:spPr/>
        <p:txBody>
          <a:bodyPr/>
          <a:lstStyle/>
          <a:p>
            <a:r>
              <a:rPr kumimoji="1" lang="en-US" altLang="ja-JP" dirty="0"/>
              <a:t>Rough sketch</a:t>
            </a:r>
            <a:endParaRPr kumimoji="1" lang="ja-JP" altLang="en-US" dirty="0"/>
          </a:p>
        </p:txBody>
      </p:sp>
      <p:sp>
        <p:nvSpPr>
          <p:cNvPr id="12" name="Text Placeholder 11"/>
          <p:cNvSpPr>
            <a:spLocks noGrp="1"/>
          </p:cNvSpPr>
          <p:nvPr>
            <p:ph type="body" sz="quarter" idx="20"/>
          </p:nvPr>
        </p:nvSpPr>
        <p:spPr/>
        <p:txBody>
          <a:bodyPr>
            <a:normAutofit/>
          </a:bodyPr>
          <a:lstStyle/>
          <a:p>
            <a:r>
              <a:rPr lang="en-US" altLang="ja-JP" dirty="0"/>
              <a:t>An </a:t>
            </a:r>
            <a:r>
              <a:rPr lang="en-US" altLang="ja-JP" dirty="0" err="1"/>
              <a:t>delenit</a:t>
            </a:r>
            <a:r>
              <a:rPr lang="en-US" altLang="ja-JP" dirty="0"/>
              <a:t> minimum vim, </a:t>
            </a:r>
            <a:r>
              <a:rPr lang="en-US" altLang="ja-JP" dirty="0" err="1"/>
              <a:t>mazim</a:t>
            </a:r>
            <a:r>
              <a:rPr lang="en-US" altLang="ja-JP" dirty="0"/>
              <a:t> </a:t>
            </a:r>
            <a:r>
              <a:rPr lang="en-US" altLang="ja-JP" dirty="0" err="1"/>
              <a:t>delicata</a:t>
            </a:r>
            <a:r>
              <a:rPr lang="en-US" altLang="ja-JP" dirty="0"/>
              <a:t> </a:t>
            </a:r>
            <a:r>
              <a:rPr lang="en-US" altLang="ja-JP" dirty="0" err="1"/>
              <a:t>omittantur</a:t>
            </a:r>
            <a:r>
              <a:rPr lang="en-US" altLang="ja-JP" dirty="0"/>
              <a:t> </a:t>
            </a:r>
            <a:r>
              <a:rPr lang="en-US" altLang="ja-JP" dirty="0" err="1"/>
              <a:t>vel</a:t>
            </a:r>
            <a:r>
              <a:rPr lang="en-US" altLang="ja-JP" dirty="0"/>
              <a:t> </a:t>
            </a:r>
            <a:r>
              <a:rPr lang="en-US" altLang="ja-JP" dirty="0" err="1"/>
              <a:t>ut.</a:t>
            </a:r>
            <a:r>
              <a:rPr lang="en-US" altLang="ja-JP" dirty="0"/>
              <a:t> </a:t>
            </a:r>
            <a:r>
              <a:rPr lang="en-US" altLang="ja-JP" dirty="0" err="1"/>
              <a:t>Habemus</a:t>
            </a:r>
            <a:r>
              <a:rPr lang="en-US" altLang="ja-JP" dirty="0"/>
              <a:t> </a:t>
            </a:r>
            <a:r>
              <a:rPr lang="en-US" altLang="ja-JP" dirty="0" err="1"/>
              <a:t>scriptorem</a:t>
            </a:r>
            <a:r>
              <a:rPr lang="en-US" altLang="ja-JP" dirty="0"/>
              <a:t> </a:t>
            </a:r>
            <a:r>
              <a:rPr lang="en-US" altLang="ja-JP" dirty="0" err="1"/>
              <a:t>ius</a:t>
            </a:r>
            <a:r>
              <a:rPr lang="en-US" altLang="ja-JP" dirty="0"/>
              <a:t> </a:t>
            </a:r>
            <a:r>
              <a:rPr lang="en-US" altLang="ja-JP" dirty="0" err="1"/>
              <a:t>eu</a:t>
            </a:r>
            <a:r>
              <a:rPr lang="en-US" altLang="ja-JP" dirty="0"/>
              <a:t>. </a:t>
            </a:r>
            <a:r>
              <a:rPr lang="en-US" altLang="ja-JP" dirty="0" err="1"/>
              <a:t>Oporteat</a:t>
            </a:r>
            <a:r>
              <a:rPr lang="en-US" altLang="ja-JP" dirty="0"/>
              <a:t> </a:t>
            </a:r>
            <a:r>
              <a:rPr lang="en-US" altLang="ja-JP" dirty="0" err="1"/>
              <a:t>democritum</a:t>
            </a:r>
            <a:r>
              <a:rPr lang="en-US" altLang="ja-JP" dirty="0"/>
              <a:t> </a:t>
            </a:r>
            <a:r>
              <a:rPr lang="en-US" altLang="ja-JP" dirty="0" err="1"/>
              <a:t>inciderint</a:t>
            </a:r>
            <a:r>
              <a:rPr lang="en-US" altLang="ja-JP" dirty="0"/>
              <a:t> </a:t>
            </a:r>
            <a:r>
              <a:rPr lang="en-US" altLang="ja-JP" dirty="0" err="1"/>
              <a:t>te</a:t>
            </a:r>
            <a:r>
              <a:rPr lang="en-US" altLang="ja-JP" dirty="0"/>
              <a:t> vim, </a:t>
            </a:r>
            <a:r>
              <a:rPr lang="en-US" altLang="ja-JP" dirty="0" err="1"/>
              <a:t>atqui</a:t>
            </a:r>
            <a:r>
              <a:rPr lang="en-US" altLang="ja-JP" dirty="0"/>
              <a:t> </a:t>
            </a:r>
            <a:r>
              <a:rPr lang="en-US" altLang="ja-JP" dirty="0" err="1"/>
              <a:t>noluisse</a:t>
            </a:r>
            <a:r>
              <a:rPr lang="en-US" altLang="ja-JP" dirty="0"/>
              <a:t> ad qui, his id </a:t>
            </a:r>
            <a:r>
              <a:rPr lang="en-US" altLang="ja-JP" dirty="0" err="1"/>
              <a:t>accusata</a:t>
            </a:r>
            <a:r>
              <a:rPr lang="en-US" altLang="ja-JP" dirty="0"/>
              <a:t> </a:t>
            </a:r>
            <a:r>
              <a:rPr lang="en-US" altLang="ja-JP" dirty="0" err="1"/>
              <a:t>pertinacia</a:t>
            </a:r>
            <a:r>
              <a:rPr lang="en-US" altLang="ja-JP" dirty="0"/>
              <a:t> </a:t>
            </a:r>
            <a:r>
              <a:rPr lang="en-US" altLang="ja-JP" dirty="0" err="1"/>
              <a:t>comprehensam</a:t>
            </a:r>
            <a:r>
              <a:rPr lang="en-US" altLang="ja-JP" dirty="0"/>
              <a:t>. </a:t>
            </a:r>
            <a:r>
              <a:rPr lang="en-US" altLang="ja-JP" dirty="0" err="1"/>
              <a:t>Malis</a:t>
            </a:r>
            <a:r>
              <a:rPr lang="en-US" altLang="ja-JP" dirty="0"/>
              <a:t> </a:t>
            </a:r>
            <a:r>
              <a:rPr lang="en-US" altLang="ja-JP" dirty="0" err="1"/>
              <a:t>laudem</a:t>
            </a:r>
            <a:r>
              <a:rPr lang="en-US" altLang="ja-JP" dirty="0"/>
              <a:t> </a:t>
            </a:r>
            <a:r>
              <a:rPr lang="en-US" altLang="ja-JP" dirty="0" err="1"/>
              <a:t>consectetuer</a:t>
            </a:r>
            <a:r>
              <a:rPr lang="en-US" altLang="ja-JP" dirty="0"/>
              <a:t> per id, </a:t>
            </a:r>
            <a:r>
              <a:rPr lang="en-US" altLang="ja-JP" dirty="0" err="1"/>
              <a:t>postea</a:t>
            </a:r>
            <a:r>
              <a:rPr lang="en-US" altLang="ja-JP" dirty="0"/>
              <a:t> </a:t>
            </a:r>
            <a:r>
              <a:rPr lang="en-US" altLang="ja-JP" dirty="0" err="1"/>
              <a:t>nostro</a:t>
            </a:r>
            <a:r>
              <a:rPr lang="en-US" altLang="ja-JP" dirty="0"/>
              <a:t> cu </a:t>
            </a:r>
            <a:r>
              <a:rPr lang="en-US" altLang="ja-JP" dirty="0" err="1"/>
              <a:t>mea</a:t>
            </a:r>
            <a:r>
              <a:rPr lang="en-US" altLang="ja-JP" dirty="0"/>
              <a:t>. Id </a:t>
            </a:r>
            <a:r>
              <a:rPr lang="en-US" altLang="ja-JP" dirty="0" err="1"/>
              <a:t>verear</a:t>
            </a:r>
            <a:r>
              <a:rPr lang="en-US" altLang="ja-JP" dirty="0"/>
              <a:t> </a:t>
            </a:r>
            <a:r>
              <a:rPr lang="en-US" altLang="ja-JP" dirty="0" err="1"/>
              <a:t>cotidieque</a:t>
            </a:r>
            <a:r>
              <a:rPr lang="en-US" altLang="ja-JP" dirty="0"/>
              <a:t> </a:t>
            </a:r>
            <a:r>
              <a:rPr lang="en-US" altLang="ja-JP" dirty="0" err="1"/>
              <a:t>pri</a:t>
            </a:r>
            <a:r>
              <a:rPr lang="en-US" altLang="ja-JP" dirty="0"/>
              <a:t>.</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660829954"/>
      </p:ext>
    </p:extLst>
  </p:cSld>
  <p:clrMapOvr>
    <a:masterClrMapping/>
  </p:clrMapOvr>
  <mc:AlternateContent xmlns:mc="http://schemas.openxmlformats.org/markup-compatibility/2006">
    <mc:Choice xmlns:p14="http://schemas.microsoft.com/office/powerpoint/2010/main" Requires="p14">
      <p:transition p14:dur="0" advTm="7149"/>
    </mc:Choice>
    <mc:Fallback>
      <p:transition advTm="7149"/>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73</a:t>
            </a:fld>
            <a:endParaRPr kumimoji="1" lang="ja-JP" altLang="en-US" dirty="0"/>
          </a:p>
        </p:txBody>
      </p:sp>
      <p:sp>
        <p:nvSpPr>
          <p:cNvPr id="10" name="Text Placeholder 9"/>
          <p:cNvSpPr>
            <a:spLocks noGrp="1"/>
          </p:cNvSpPr>
          <p:nvPr>
            <p:ph type="body" sz="quarter" idx="16"/>
          </p:nvPr>
        </p:nvSpPr>
        <p:spPr/>
        <p:txBody>
          <a:bodyPr/>
          <a:lstStyle/>
          <a:p>
            <a:r>
              <a:rPr kumimoji="1" lang="en-US" altLang="ja-JP" dirty="0"/>
              <a:t>Prototyping</a:t>
            </a:r>
            <a:endParaRPr kumimoji="1" lang="ja-JP" altLang="en-US" dirty="0"/>
          </a:p>
        </p:txBody>
      </p:sp>
      <p:sp>
        <p:nvSpPr>
          <p:cNvPr id="8" name="Text Placeholder 7"/>
          <p:cNvSpPr>
            <a:spLocks noGrp="1"/>
          </p:cNvSpPr>
          <p:nvPr>
            <p:ph type="body" sz="quarter" idx="12"/>
          </p:nvPr>
        </p:nvSpPr>
        <p:spPr/>
        <p:txBody>
          <a:bodyPr/>
          <a:lstStyle/>
          <a:p>
            <a:r>
              <a:rPr lang="en-US" altLang="ja-JP" dirty="0"/>
              <a:t>Pro </a:t>
            </a:r>
            <a:r>
              <a:rPr lang="en-US" altLang="ja-JP" dirty="0" err="1"/>
              <a:t>ei</a:t>
            </a:r>
            <a:r>
              <a:rPr lang="en-US" altLang="ja-JP" dirty="0"/>
              <a:t> </a:t>
            </a:r>
            <a:r>
              <a:rPr lang="en-US" altLang="ja-JP" dirty="0" err="1"/>
              <a:t>nonumy</a:t>
            </a:r>
            <a:r>
              <a:rPr lang="en-US" altLang="ja-JP" dirty="0"/>
              <a:t> </a:t>
            </a:r>
            <a:r>
              <a:rPr lang="en-US" altLang="ja-JP" dirty="0" err="1"/>
              <a:t>quidam</a:t>
            </a:r>
            <a:r>
              <a:rPr lang="en-US" altLang="ja-JP" dirty="0"/>
              <a:t> </a:t>
            </a:r>
            <a:r>
              <a:rPr lang="en-US" altLang="ja-JP" dirty="0" err="1"/>
              <a:t>melius</a:t>
            </a:r>
            <a:r>
              <a:rPr lang="en-US" altLang="ja-JP" dirty="0"/>
              <a:t>. Eu vis </a:t>
            </a:r>
            <a:r>
              <a:rPr lang="en-US" altLang="ja-JP" dirty="0" err="1"/>
              <a:t>eius</a:t>
            </a:r>
            <a:r>
              <a:rPr lang="en-US" altLang="ja-JP" dirty="0"/>
              <a:t> </a:t>
            </a:r>
            <a:r>
              <a:rPr lang="en-US" altLang="ja-JP" dirty="0" err="1"/>
              <a:t>reque</a:t>
            </a:r>
            <a:r>
              <a:rPr lang="en-US" altLang="ja-JP" dirty="0"/>
              <a:t> </a:t>
            </a:r>
            <a:r>
              <a:rPr lang="en-US" altLang="ja-JP" dirty="0" err="1"/>
              <a:t>aliquip</a:t>
            </a:r>
            <a:r>
              <a:rPr lang="en-US" altLang="ja-JP" dirty="0"/>
              <a:t>, </a:t>
            </a:r>
            <a:r>
              <a:rPr lang="en-US" altLang="ja-JP" dirty="0" err="1"/>
              <a:t>pri</a:t>
            </a:r>
            <a:r>
              <a:rPr lang="en-US" altLang="ja-JP" dirty="0"/>
              <a:t> no </a:t>
            </a:r>
            <a:r>
              <a:rPr lang="en-US" altLang="ja-JP" dirty="0" err="1"/>
              <a:t>viderer</a:t>
            </a:r>
            <a:r>
              <a:rPr lang="en-US" altLang="ja-JP" dirty="0"/>
              <a:t> </a:t>
            </a:r>
            <a:r>
              <a:rPr lang="en-US" altLang="ja-JP" dirty="0" err="1"/>
              <a:t>molestiae</a:t>
            </a:r>
            <a:r>
              <a:rPr lang="en-US" altLang="ja-JP" dirty="0"/>
              <a:t> </a:t>
            </a:r>
            <a:r>
              <a:rPr lang="en-US" altLang="ja-JP" dirty="0" err="1"/>
              <a:t>conclusionemque</a:t>
            </a:r>
            <a:r>
              <a:rPr lang="en-US" altLang="ja-JP" dirty="0"/>
              <a:t>. Quo </a:t>
            </a:r>
            <a:r>
              <a:rPr lang="en-US" altLang="ja-JP" dirty="0" err="1"/>
              <a:t>praesent</a:t>
            </a:r>
            <a:r>
              <a:rPr lang="en-US" altLang="ja-JP" dirty="0"/>
              <a:t> </a:t>
            </a:r>
            <a:r>
              <a:rPr lang="en-US" altLang="ja-JP" dirty="0" err="1"/>
              <a:t>reprehendunt</a:t>
            </a:r>
            <a:r>
              <a:rPr lang="en-US" altLang="ja-JP" dirty="0"/>
              <a:t> et, his </a:t>
            </a:r>
            <a:r>
              <a:rPr lang="en-US" altLang="ja-JP" dirty="0" err="1"/>
              <a:t>omnes</a:t>
            </a:r>
            <a:r>
              <a:rPr lang="en-US" altLang="ja-JP" dirty="0"/>
              <a:t> </a:t>
            </a:r>
            <a:r>
              <a:rPr lang="en-US" altLang="ja-JP" dirty="0" err="1"/>
              <a:t>deserunt</a:t>
            </a:r>
            <a:r>
              <a:rPr lang="en-US" altLang="ja-JP" dirty="0"/>
              <a:t> </a:t>
            </a:r>
            <a:r>
              <a:rPr lang="en-US" altLang="ja-JP" dirty="0" err="1"/>
              <a:t>expetenda</a:t>
            </a:r>
            <a:r>
              <a:rPr lang="en-US" altLang="ja-JP" dirty="0"/>
              <a:t> no. No </a:t>
            </a:r>
            <a:r>
              <a:rPr lang="en-US" altLang="ja-JP" dirty="0" err="1"/>
              <a:t>porro</a:t>
            </a:r>
            <a:r>
              <a:rPr lang="en-US" altLang="ja-JP" dirty="0"/>
              <a:t> </a:t>
            </a:r>
            <a:r>
              <a:rPr lang="en-US" altLang="ja-JP" dirty="0" err="1"/>
              <a:t>iriure</a:t>
            </a:r>
            <a:r>
              <a:rPr lang="en-US" altLang="ja-JP" dirty="0"/>
              <a:t> </a:t>
            </a:r>
            <a:r>
              <a:rPr lang="en-US" altLang="ja-JP" dirty="0" err="1"/>
              <a:t>ius</a:t>
            </a:r>
            <a:r>
              <a:rPr lang="en-US" altLang="ja-JP" dirty="0"/>
              <a:t>, </a:t>
            </a:r>
            <a:r>
              <a:rPr lang="en-US" altLang="ja-JP" dirty="0" err="1"/>
              <a:t>ut</a:t>
            </a:r>
            <a:r>
              <a:rPr lang="en-US" altLang="ja-JP" dirty="0"/>
              <a:t> </a:t>
            </a:r>
            <a:r>
              <a:rPr lang="en-US" altLang="ja-JP" dirty="0" err="1"/>
              <a:t>vulputate</a:t>
            </a:r>
            <a:r>
              <a:rPr lang="en-US" altLang="ja-JP" dirty="0"/>
              <a:t> </a:t>
            </a:r>
            <a:r>
              <a:rPr lang="en-US" altLang="ja-JP" dirty="0" err="1"/>
              <a:t>vituperatoribus</a:t>
            </a:r>
            <a:r>
              <a:rPr lang="en-US" altLang="ja-JP" dirty="0"/>
              <a:t> </a:t>
            </a:r>
            <a:r>
              <a:rPr lang="en-US" altLang="ja-JP" dirty="0" err="1"/>
              <a:t>eam</a:t>
            </a:r>
            <a:r>
              <a:rPr lang="en-US" altLang="ja-JP" dirty="0"/>
              <a:t>.</a:t>
            </a:r>
            <a:endParaRPr kumimoji="1" lang="ja-JP" altLang="en-US" dirty="0"/>
          </a:p>
        </p:txBody>
      </p:sp>
      <p:sp>
        <p:nvSpPr>
          <p:cNvPr id="11" name="Text Placeholder 10"/>
          <p:cNvSpPr>
            <a:spLocks noGrp="1"/>
          </p:cNvSpPr>
          <p:nvPr>
            <p:ph type="body" sz="quarter" idx="17"/>
          </p:nvPr>
        </p:nvSpPr>
        <p:spPr/>
        <p:txBody>
          <a:bodyPr/>
          <a:lstStyle/>
          <a:p>
            <a:r>
              <a:rPr kumimoji="1" lang="en-US" altLang="ja-JP" dirty="0"/>
              <a:t>Test</a:t>
            </a:r>
            <a:endParaRPr kumimoji="1" lang="ja-JP" altLang="en-US" dirty="0"/>
          </a:p>
        </p:txBody>
      </p:sp>
      <p:sp>
        <p:nvSpPr>
          <p:cNvPr id="12" name="Text Placeholder 11"/>
          <p:cNvSpPr>
            <a:spLocks noGrp="1"/>
          </p:cNvSpPr>
          <p:nvPr>
            <p:ph type="body" sz="quarter" idx="18"/>
          </p:nvPr>
        </p:nvSpPr>
        <p:spPr/>
        <p:txBody>
          <a:bodyPr/>
          <a:lstStyle/>
          <a:p>
            <a:r>
              <a:rPr lang="en-US" altLang="ja-JP" dirty="0"/>
              <a:t>Mel at </a:t>
            </a:r>
            <a:r>
              <a:rPr lang="en-US" altLang="ja-JP" dirty="0" err="1"/>
              <a:t>zril</a:t>
            </a:r>
            <a:r>
              <a:rPr lang="en-US" altLang="ja-JP" dirty="0"/>
              <a:t> </a:t>
            </a:r>
            <a:r>
              <a:rPr lang="en-US" altLang="ja-JP" dirty="0" err="1"/>
              <a:t>iudicabit</a:t>
            </a:r>
            <a:r>
              <a:rPr lang="en-US" altLang="ja-JP" dirty="0"/>
              <a:t>, </a:t>
            </a:r>
            <a:r>
              <a:rPr lang="en-US" altLang="ja-JP" dirty="0" err="1"/>
              <a:t>habemus</a:t>
            </a:r>
            <a:r>
              <a:rPr lang="en-US" altLang="ja-JP" dirty="0"/>
              <a:t> </a:t>
            </a:r>
            <a:r>
              <a:rPr lang="en-US" altLang="ja-JP" dirty="0" err="1"/>
              <a:t>complectitur</a:t>
            </a:r>
            <a:r>
              <a:rPr lang="en-US" altLang="ja-JP" dirty="0"/>
              <a:t> </a:t>
            </a:r>
            <a:r>
              <a:rPr lang="en-US" altLang="ja-JP" dirty="0" err="1"/>
              <a:t>eam</a:t>
            </a:r>
            <a:r>
              <a:rPr lang="en-US" altLang="ja-JP" dirty="0"/>
              <a:t> ne. </a:t>
            </a:r>
            <a:r>
              <a:rPr lang="en-US" altLang="ja-JP" dirty="0" err="1"/>
              <a:t>Exerci</a:t>
            </a:r>
            <a:r>
              <a:rPr lang="en-US" altLang="ja-JP" dirty="0"/>
              <a:t> </a:t>
            </a:r>
            <a:r>
              <a:rPr lang="en-US" altLang="ja-JP" dirty="0" err="1"/>
              <a:t>nemore</a:t>
            </a:r>
            <a:r>
              <a:rPr lang="en-US" altLang="ja-JP" dirty="0"/>
              <a:t> ne </a:t>
            </a:r>
            <a:r>
              <a:rPr lang="en-US" altLang="ja-JP" dirty="0" err="1"/>
              <a:t>nam</a:t>
            </a:r>
            <a:r>
              <a:rPr lang="en-US" altLang="ja-JP" dirty="0"/>
              <a:t>, ad </a:t>
            </a:r>
            <a:r>
              <a:rPr lang="en-US" altLang="ja-JP" dirty="0" err="1"/>
              <a:t>ignota</a:t>
            </a:r>
            <a:r>
              <a:rPr lang="en-US" altLang="ja-JP" dirty="0"/>
              <a:t> </a:t>
            </a:r>
            <a:r>
              <a:rPr lang="en-US" altLang="ja-JP" dirty="0" err="1"/>
              <a:t>appetere</a:t>
            </a:r>
            <a:r>
              <a:rPr lang="en-US" altLang="ja-JP" dirty="0"/>
              <a:t> argumentum his. Cum </a:t>
            </a:r>
            <a:r>
              <a:rPr lang="en-US" altLang="ja-JP" dirty="0" err="1"/>
              <a:t>paulo</a:t>
            </a:r>
            <a:r>
              <a:rPr lang="en-US" altLang="ja-JP" dirty="0"/>
              <a:t> </a:t>
            </a:r>
            <a:r>
              <a:rPr lang="en-US" altLang="ja-JP" dirty="0" err="1"/>
              <a:t>solet</a:t>
            </a:r>
            <a:r>
              <a:rPr lang="en-US" altLang="ja-JP" dirty="0"/>
              <a:t> </a:t>
            </a:r>
            <a:r>
              <a:rPr lang="en-US" altLang="ja-JP" dirty="0" err="1"/>
              <a:t>saperet</a:t>
            </a:r>
            <a:r>
              <a:rPr lang="en-US" altLang="ja-JP" dirty="0"/>
              <a:t> no, </a:t>
            </a:r>
            <a:r>
              <a:rPr lang="en-US" altLang="ja-JP" dirty="0" err="1"/>
              <a:t>scripta</a:t>
            </a:r>
            <a:r>
              <a:rPr lang="en-US" altLang="ja-JP" dirty="0"/>
              <a:t> </a:t>
            </a:r>
            <a:r>
              <a:rPr lang="en-US" altLang="ja-JP" dirty="0" err="1"/>
              <a:t>copiosae</a:t>
            </a:r>
            <a:r>
              <a:rPr lang="en-US" altLang="ja-JP" dirty="0"/>
              <a:t> in vel. </a:t>
            </a:r>
            <a:r>
              <a:rPr lang="en-US" altLang="ja-JP" dirty="0" err="1"/>
              <a:t>Erant</a:t>
            </a:r>
            <a:r>
              <a:rPr lang="en-US" altLang="ja-JP" dirty="0"/>
              <a:t> </a:t>
            </a:r>
            <a:r>
              <a:rPr lang="en-US" altLang="ja-JP" dirty="0" err="1"/>
              <a:t>accusamus</a:t>
            </a:r>
            <a:r>
              <a:rPr lang="en-US" altLang="ja-JP" dirty="0"/>
              <a:t> </a:t>
            </a:r>
            <a:r>
              <a:rPr lang="en-US" altLang="ja-JP" dirty="0" err="1"/>
              <a:t>eos</a:t>
            </a:r>
            <a:r>
              <a:rPr lang="en-US" altLang="ja-JP" dirty="0"/>
              <a:t> id. </a:t>
            </a:r>
            <a:r>
              <a:rPr lang="en-US" altLang="ja-JP" dirty="0" err="1"/>
              <a:t>Te</a:t>
            </a:r>
            <a:r>
              <a:rPr lang="en-US" altLang="ja-JP" dirty="0"/>
              <a:t> </a:t>
            </a:r>
            <a:r>
              <a:rPr lang="en-US" altLang="ja-JP" dirty="0" err="1"/>
              <a:t>idque</a:t>
            </a:r>
            <a:r>
              <a:rPr lang="en-US" altLang="ja-JP" dirty="0"/>
              <a:t> </a:t>
            </a:r>
            <a:r>
              <a:rPr lang="en-US" altLang="ja-JP" dirty="0" err="1"/>
              <a:t>eleifend</a:t>
            </a:r>
            <a:r>
              <a:rPr lang="en-US" altLang="ja-JP" dirty="0"/>
              <a:t> vim, cum </a:t>
            </a:r>
            <a:r>
              <a:rPr lang="en-US" altLang="ja-JP" dirty="0" err="1"/>
              <a:t>ei</a:t>
            </a:r>
            <a:r>
              <a:rPr lang="en-US" altLang="ja-JP" dirty="0"/>
              <a:t> </a:t>
            </a:r>
            <a:r>
              <a:rPr lang="en-US" altLang="ja-JP" dirty="0" err="1"/>
              <a:t>noster</a:t>
            </a:r>
            <a:r>
              <a:rPr lang="en-US" altLang="ja-JP" dirty="0"/>
              <a:t> </a:t>
            </a:r>
            <a:r>
              <a:rPr lang="en-US" altLang="ja-JP" dirty="0" err="1"/>
              <a:t>periculis</a:t>
            </a:r>
            <a:r>
              <a:rPr lang="en-US" altLang="ja-JP" dirty="0"/>
              <a:t> </a:t>
            </a:r>
            <a:r>
              <a:rPr lang="en-US" altLang="ja-JP" dirty="0" err="1"/>
              <a:t>interesset</a:t>
            </a:r>
            <a:r>
              <a:rPr lang="en-US" altLang="ja-JP" dirty="0"/>
              <a:t>, </a:t>
            </a:r>
            <a:r>
              <a:rPr lang="en-US" altLang="ja-JP" dirty="0" err="1"/>
              <a:t>mea</a:t>
            </a:r>
            <a:r>
              <a:rPr lang="en-US" altLang="ja-JP" dirty="0"/>
              <a:t> ne </a:t>
            </a:r>
            <a:r>
              <a:rPr lang="en-US" altLang="ja-JP" dirty="0" err="1"/>
              <a:t>tamquam</a:t>
            </a:r>
            <a:r>
              <a:rPr lang="en-US" altLang="ja-JP" dirty="0"/>
              <a:t> </a:t>
            </a:r>
            <a:r>
              <a:rPr lang="en-US" altLang="ja-JP" dirty="0" err="1"/>
              <a:t>partiendo</a:t>
            </a:r>
            <a:r>
              <a:rPr lang="en-US" altLang="ja-JP" dirty="0"/>
              <a:t>. Id has </a:t>
            </a:r>
            <a:r>
              <a:rPr lang="en-US" altLang="ja-JP" dirty="0" err="1"/>
              <a:t>probo</a:t>
            </a:r>
            <a:r>
              <a:rPr lang="en-US" altLang="ja-JP" dirty="0"/>
              <a:t> </a:t>
            </a:r>
            <a:r>
              <a:rPr lang="en-US" altLang="ja-JP" dirty="0" err="1"/>
              <a:t>solet</a:t>
            </a:r>
            <a:r>
              <a:rPr lang="en-US" altLang="ja-JP" dirty="0"/>
              <a:t> </a:t>
            </a:r>
            <a:r>
              <a:rPr lang="en-US" altLang="ja-JP" dirty="0" err="1"/>
              <a:t>luptatum</a:t>
            </a:r>
            <a:r>
              <a:rPr lang="en-US" altLang="ja-JP" dirty="0"/>
              <a:t>.</a:t>
            </a:r>
            <a:endParaRPr kumimoji="1" lang="ja-JP" altLang="en-US" dirty="0"/>
          </a:p>
        </p:txBody>
      </p:sp>
      <p:sp>
        <p:nvSpPr>
          <p:cNvPr id="4" name="Picture Placeholder 3"/>
          <p:cNvSpPr>
            <a:spLocks noGrp="1"/>
          </p:cNvSpPr>
          <p:nvPr>
            <p:ph type="pic" sz="quarter" idx="15"/>
          </p:nvPr>
        </p:nvSpPr>
        <p:spPr/>
      </p:sp>
      <p:sp>
        <p:nvSpPr>
          <p:cNvPr id="5" name="Picture Placeholder 4"/>
          <p:cNvSpPr>
            <a:spLocks noGrp="1"/>
          </p:cNvSpPr>
          <p:nvPr>
            <p:ph type="pic" sz="quarter" idx="19"/>
          </p:nvPr>
        </p:nvSpPr>
        <p:spPr/>
      </p:sp>
    </p:spTree>
    <p:extLst>
      <p:ext uri="{BB962C8B-B14F-4D97-AF65-F5344CB8AC3E}">
        <p14:creationId xmlns:p14="http://schemas.microsoft.com/office/powerpoint/2010/main" val="4259506558"/>
      </p:ext>
    </p:extLst>
  </p:cSld>
  <p:clrMapOvr>
    <a:masterClrMapping/>
  </p:clrMapOvr>
  <mc:AlternateContent xmlns:mc="http://schemas.openxmlformats.org/markup-compatibility/2006">
    <mc:Choice xmlns:p14="http://schemas.microsoft.com/office/powerpoint/2010/main" Requires="p14">
      <p:transition p14:dur="0" advTm="7905"/>
    </mc:Choice>
    <mc:Fallback>
      <p:transition advTm="7905"/>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74</a:t>
            </a:fld>
            <a:endParaRPr kumimoji="1" lang="ja-JP" altLang="en-US" dirty="0"/>
          </a:p>
        </p:txBody>
      </p:sp>
      <p:sp>
        <p:nvSpPr>
          <p:cNvPr id="8" name="Text Placeholder 7"/>
          <p:cNvSpPr>
            <a:spLocks noGrp="1"/>
          </p:cNvSpPr>
          <p:nvPr>
            <p:ph type="body" sz="quarter" idx="17"/>
          </p:nvPr>
        </p:nvSpPr>
        <p:spPr/>
        <p:txBody>
          <a:bodyPr/>
          <a:lstStyle/>
          <a:p>
            <a:r>
              <a:rPr kumimoji="1" lang="en-US" altLang="ja-JP" dirty="0"/>
              <a:t>Evaluation</a:t>
            </a:r>
            <a:endParaRPr kumimoji="1" lang="ja-JP" altLang="en-US" dirty="0"/>
          </a:p>
        </p:txBody>
      </p:sp>
      <p:sp>
        <p:nvSpPr>
          <p:cNvPr id="10" name="Text Placeholder 9"/>
          <p:cNvSpPr>
            <a:spLocks noGrp="1"/>
          </p:cNvSpPr>
          <p:nvPr>
            <p:ph type="body" sz="quarter" idx="20"/>
          </p:nvPr>
        </p:nvSpPr>
        <p:spPr/>
        <p:txBody>
          <a:bodyPr/>
          <a:lstStyle/>
          <a:p>
            <a:r>
              <a:rPr lang="en-US" altLang="ja-JP" dirty="0" err="1"/>
              <a:t>Dictas</a:t>
            </a:r>
            <a:r>
              <a:rPr lang="en-US" altLang="ja-JP" dirty="0"/>
              <a:t> </a:t>
            </a:r>
            <a:r>
              <a:rPr lang="en-US" altLang="ja-JP" dirty="0" err="1"/>
              <a:t>hendrerit</a:t>
            </a:r>
            <a:r>
              <a:rPr lang="en-US" altLang="ja-JP" dirty="0"/>
              <a:t> </a:t>
            </a:r>
            <a:r>
              <a:rPr lang="en-US" altLang="ja-JP" dirty="0" err="1"/>
              <a:t>constituam</a:t>
            </a:r>
            <a:r>
              <a:rPr lang="en-US" altLang="ja-JP" dirty="0"/>
              <a:t> </a:t>
            </a:r>
            <a:r>
              <a:rPr lang="en-US" altLang="ja-JP" dirty="0" err="1"/>
              <a:t>ut</a:t>
            </a:r>
            <a:r>
              <a:rPr lang="en-US" altLang="ja-JP" dirty="0"/>
              <a:t> vis, id brute mandamus </a:t>
            </a:r>
            <a:r>
              <a:rPr lang="en-US" altLang="ja-JP" dirty="0" err="1"/>
              <a:t>accommodare</a:t>
            </a:r>
            <a:r>
              <a:rPr lang="en-US" altLang="ja-JP" dirty="0"/>
              <a:t> his. </a:t>
            </a:r>
            <a:r>
              <a:rPr lang="en-US" altLang="ja-JP" dirty="0" err="1"/>
              <a:t>Veniam</a:t>
            </a:r>
            <a:r>
              <a:rPr lang="en-US" altLang="ja-JP" dirty="0"/>
              <a:t> </a:t>
            </a:r>
            <a:r>
              <a:rPr lang="en-US" altLang="ja-JP" dirty="0" err="1"/>
              <a:t>voluptatum</a:t>
            </a:r>
            <a:r>
              <a:rPr lang="en-US" altLang="ja-JP" dirty="0"/>
              <a:t> </a:t>
            </a:r>
            <a:r>
              <a:rPr lang="en-US" altLang="ja-JP" dirty="0" err="1"/>
              <a:t>complectitur</a:t>
            </a:r>
            <a:r>
              <a:rPr lang="en-US" altLang="ja-JP" dirty="0"/>
              <a:t> an </a:t>
            </a:r>
            <a:r>
              <a:rPr lang="en-US" altLang="ja-JP" dirty="0" err="1"/>
              <a:t>nam</a:t>
            </a:r>
            <a:r>
              <a:rPr lang="en-US" altLang="ja-JP" dirty="0"/>
              <a:t>, </a:t>
            </a:r>
            <a:r>
              <a:rPr lang="en-US" altLang="ja-JP" dirty="0" err="1"/>
              <a:t>te</a:t>
            </a:r>
            <a:r>
              <a:rPr lang="en-US" altLang="ja-JP" dirty="0"/>
              <a:t> pro </a:t>
            </a:r>
            <a:r>
              <a:rPr lang="en-US" altLang="ja-JP" dirty="0" err="1"/>
              <a:t>omnis</a:t>
            </a:r>
            <a:r>
              <a:rPr lang="en-US" altLang="ja-JP" dirty="0"/>
              <a:t> </a:t>
            </a:r>
            <a:r>
              <a:rPr lang="en-US" altLang="ja-JP" dirty="0" err="1"/>
              <a:t>inermis</a:t>
            </a:r>
            <a:r>
              <a:rPr lang="en-US" altLang="ja-JP" dirty="0"/>
              <a:t>, an </a:t>
            </a:r>
            <a:r>
              <a:rPr lang="en-US" altLang="ja-JP" dirty="0" err="1"/>
              <a:t>purto</a:t>
            </a:r>
            <a:r>
              <a:rPr lang="en-US" altLang="ja-JP" dirty="0"/>
              <a:t> </a:t>
            </a:r>
            <a:r>
              <a:rPr lang="en-US" altLang="ja-JP" dirty="0" err="1"/>
              <a:t>evertitur</a:t>
            </a:r>
            <a:r>
              <a:rPr lang="en-US" altLang="ja-JP" dirty="0"/>
              <a:t> </a:t>
            </a:r>
            <a:r>
              <a:rPr lang="en-US" altLang="ja-JP" dirty="0" err="1"/>
              <a:t>persequeris</a:t>
            </a:r>
            <a:r>
              <a:rPr lang="en-US" altLang="ja-JP" dirty="0"/>
              <a:t> vel. </a:t>
            </a:r>
            <a:r>
              <a:rPr lang="en-US" altLang="ja-JP" dirty="0" err="1"/>
              <a:t>Propriae</a:t>
            </a:r>
            <a:r>
              <a:rPr lang="en-US" altLang="ja-JP" dirty="0"/>
              <a:t> </a:t>
            </a:r>
            <a:r>
              <a:rPr lang="en-US" altLang="ja-JP" dirty="0" err="1"/>
              <a:t>indoctum</a:t>
            </a:r>
            <a:r>
              <a:rPr lang="en-US" altLang="ja-JP" dirty="0"/>
              <a:t> an </a:t>
            </a:r>
            <a:r>
              <a:rPr lang="en-US" altLang="ja-JP" dirty="0" err="1"/>
              <a:t>mei</a:t>
            </a:r>
            <a:r>
              <a:rPr lang="en-US" altLang="ja-JP" dirty="0"/>
              <a:t>, </a:t>
            </a:r>
            <a:r>
              <a:rPr lang="en-US" altLang="ja-JP" dirty="0" err="1"/>
              <a:t>diam</a:t>
            </a:r>
            <a:r>
              <a:rPr lang="en-US" altLang="ja-JP" dirty="0"/>
              <a:t> lorem </a:t>
            </a:r>
            <a:r>
              <a:rPr lang="en-US" altLang="ja-JP" dirty="0" err="1"/>
              <a:t>movet</a:t>
            </a:r>
            <a:r>
              <a:rPr lang="en-US" altLang="ja-JP" dirty="0"/>
              <a:t> duo no. </a:t>
            </a:r>
            <a:r>
              <a:rPr lang="en-US" altLang="ja-JP" dirty="0" err="1"/>
              <a:t>Eam</a:t>
            </a:r>
            <a:r>
              <a:rPr lang="en-US" altLang="ja-JP" dirty="0"/>
              <a:t> cu </a:t>
            </a:r>
            <a:r>
              <a:rPr lang="en-US" altLang="ja-JP" dirty="0" err="1"/>
              <a:t>ludus</a:t>
            </a:r>
            <a:r>
              <a:rPr lang="en-US" altLang="ja-JP" dirty="0"/>
              <a:t> </a:t>
            </a:r>
            <a:r>
              <a:rPr lang="en-US" altLang="ja-JP" dirty="0" err="1"/>
              <a:t>abhorreant</a:t>
            </a:r>
            <a:r>
              <a:rPr lang="en-US" altLang="ja-JP" dirty="0"/>
              <a:t> </a:t>
            </a:r>
            <a:r>
              <a:rPr lang="en-US" altLang="ja-JP" dirty="0" err="1"/>
              <a:t>constituto</a:t>
            </a:r>
            <a:r>
              <a:rPr lang="en-US" altLang="ja-JP" dirty="0"/>
              <a:t>. </a:t>
            </a:r>
            <a:r>
              <a:rPr lang="en-US" altLang="ja-JP" dirty="0" err="1"/>
              <a:t>Vidit</a:t>
            </a:r>
            <a:r>
              <a:rPr lang="en-US" altLang="ja-JP" dirty="0"/>
              <a:t> </a:t>
            </a:r>
            <a:r>
              <a:rPr lang="en-US" altLang="ja-JP" dirty="0" err="1"/>
              <a:t>consulatu</a:t>
            </a:r>
            <a:r>
              <a:rPr lang="en-US" altLang="ja-JP" dirty="0"/>
              <a:t> ex pro.</a:t>
            </a:r>
            <a:endParaRPr kumimoji="1" lang="ja-JP" altLang="en-US" dirty="0"/>
          </a:p>
        </p:txBody>
      </p:sp>
      <p:sp>
        <p:nvSpPr>
          <p:cNvPr id="4" name="Picture Placeholder 3"/>
          <p:cNvSpPr>
            <a:spLocks noGrp="1"/>
          </p:cNvSpPr>
          <p:nvPr>
            <p:ph type="pic" sz="quarter" idx="19"/>
          </p:nvPr>
        </p:nvSpPr>
        <p:spPr/>
      </p:sp>
    </p:spTree>
    <p:extLst>
      <p:ext uri="{BB962C8B-B14F-4D97-AF65-F5344CB8AC3E}">
        <p14:creationId xmlns:p14="http://schemas.microsoft.com/office/powerpoint/2010/main" val="883390981"/>
      </p:ext>
    </p:extLst>
  </p:cSld>
  <p:clrMapOvr>
    <a:masterClrMapping/>
  </p:clrMapOvr>
  <mc:AlternateContent xmlns:mc="http://schemas.openxmlformats.org/markup-compatibility/2006">
    <mc:Choice xmlns:p14="http://schemas.microsoft.com/office/powerpoint/2010/main" Requires="p14">
      <p:transition p14:dur="0" advTm="4422"/>
    </mc:Choice>
    <mc:Fallback>
      <p:transition advTm="4422"/>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75</a:t>
            </a:fld>
            <a:endParaRPr kumimoji="1" lang="ja-JP" altLang="en-US" dirty="0"/>
          </a:p>
        </p:txBody>
      </p:sp>
      <p:sp>
        <p:nvSpPr>
          <p:cNvPr id="9" name="Text Placeholder 8"/>
          <p:cNvSpPr>
            <a:spLocks noGrp="1"/>
          </p:cNvSpPr>
          <p:nvPr>
            <p:ph type="body" sz="quarter" idx="17"/>
          </p:nvPr>
        </p:nvSpPr>
        <p:spPr/>
        <p:txBody>
          <a:bodyPr/>
          <a:lstStyle/>
          <a:p>
            <a:r>
              <a:rPr kumimoji="1" lang="en-US" altLang="ja-JP" dirty="0"/>
              <a:t>Good result?</a:t>
            </a:r>
            <a:endParaRPr kumimoji="1" lang="ja-JP" altLang="en-US" dirty="0"/>
          </a:p>
        </p:txBody>
      </p:sp>
      <p:sp>
        <p:nvSpPr>
          <p:cNvPr id="10" name="Text Placeholder 9"/>
          <p:cNvSpPr>
            <a:spLocks noGrp="1"/>
          </p:cNvSpPr>
          <p:nvPr>
            <p:ph type="body" sz="quarter" idx="20"/>
          </p:nvPr>
        </p:nvSpPr>
        <p:spPr/>
        <p:txBody>
          <a:bodyPr>
            <a:normAutofit/>
          </a:bodyPr>
          <a:lstStyle/>
          <a:p>
            <a:r>
              <a:rPr lang="fr-FR" altLang="ja-JP" dirty="0"/>
              <a:t>No </a:t>
            </a:r>
            <a:r>
              <a:rPr lang="fr-FR" altLang="ja-JP" dirty="0" err="1"/>
              <a:t>vix</a:t>
            </a:r>
            <a:r>
              <a:rPr lang="fr-FR" altLang="ja-JP" dirty="0"/>
              <a:t> </a:t>
            </a:r>
            <a:r>
              <a:rPr lang="fr-FR" altLang="ja-JP" dirty="0" err="1"/>
              <a:t>essent</a:t>
            </a:r>
            <a:r>
              <a:rPr lang="fr-FR" altLang="ja-JP" dirty="0"/>
              <a:t> omnium. Duo ex </a:t>
            </a:r>
            <a:r>
              <a:rPr lang="fr-FR" altLang="ja-JP" dirty="0" err="1"/>
              <a:t>elit</a:t>
            </a:r>
            <a:r>
              <a:rPr lang="fr-FR" altLang="ja-JP" dirty="0"/>
              <a:t> </a:t>
            </a:r>
            <a:r>
              <a:rPr lang="fr-FR" altLang="ja-JP" dirty="0" err="1"/>
              <a:t>utinam</a:t>
            </a:r>
            <a:r>
              <a:rPr lang="fr-FR" altLang="ja-JP" dirty="0"/>
              <a:t> </a:t>
            </a:r>
            <a:r>
              <a:rPr lang="fr-FR" altLang="ja-JP" dirty="0" err="1"/>
              <a:t>efficiantur</a:t>
            </a:r>
            <a:r>
              <a:rPr lang="fr-FR" altLang="ja-JP" dirty="0"/>
              <a:t>, te </a:t>
            </a:r>
            <a:r>
              <a:rPr lang="fr-FR" altLang="ja-JP" dirty="0" err="1"/>
              <a:t>mundi</a:t>
            </a:r>
            <a:r>
              <a:rPr lang="fr-FR" altLang="ja-JP" dirty="0"/>
              <a:t> </a:t>
            </a:r>
            <a:r>
              <a:rPr lang="fr-FR" altLang="ja-JP" dirty="0" err="1"/>
              <a:t>nobis</a:t>
            </a:r>
            <a:r>
              <a:rPr lang="fr-FR" altLang="ja-JP" dirty="0"/>
              <a:t> </a:t>
            </a:r>
            <a:r>
              <a:rPr lang="fr-FR" altLang="ja-JP" dirty="0" err="1"/>
              <a:t>ridens</a:t>
            </a:r>
            <a:r>
              <a:rPr lang="fr-FR" altLang="ja-JP" dirty="0"/>
              <a:t> </a:t>
            </a:r>
            <a:r>
              <a:rPr lang="fr-FR" altLang="ja-JP" dirty="0" err="1"/>
              <a:t>vix</a:t>
            </a:r>
            <a:r>
              <a:rPr lang="fr-FR" altLang="ja-JP" dirty="0"/>
              <a:t>. </a:t>
            </a:r>
            <a:r>
              <a:rPr lang="fr-FR" altLang="ja-JP" dirty="0" err="1"/>
              <a:t>Sit</a:t>
            </a:r>
            <a:r>
              <a:rPr lang="fr-FR" altLang="ja-JP" dirty="0"/>
              <a:t> </a:t>
            </a:r>
            <a:r>
              <a:rPr lang="fr-FR" altLang="ja-JP" dirty="0" err="1"/>
              <a:t>ei</a:t>
            </a:r>
            <a:r>
              <a:rPr lang="fr-FR" altLang="ja-JP" dirty="0"/>
              <a:t> prima </a:t>
            </a:r>
            <a:r>
              <a:rPr lang="fr-FR" altLang="ja-JP" dirty="0" err="1"/>
              <a:t>etiam</a:t>
            </a:r>
            <a:r>
              <a:rPr lang="fr-FR" altLang="ja-JP" dirty="0"/>
              <a:t> minimum, animal </a:t>
            </a:r>
            <a:r>
              <a:rPr lang="fr-FR" altLang="ja-JP" dirty="0" err="1"/>
              <a:t>nominavi</a:t>
            </a:r>
            <a:r>
              <a:rPr lang="fr-FR" altLang="ja-JP" dirty="0"/>
              <a:t> ut </a:t>
            </a:r>
            <a:r>
              <a:rPr lang="fr-FR" altLang="ja-JP" dirty="0" err="1"/>
              <a:t>sea</a:t>
            </a:r>
            <a:r>
              <a:rPr lang="fr-FR" altLang="ja-JP" dirty="0"/>
              <a:t>. </a:t>
            </a:r>
            <a:r>
              <a:rPr lang="fr-FR" altLang="ja-JP" dirty="0" err="1"/>
              <a:t>Ea</a:t>
            </a:r>
            <a:r>
              <a:rPr lang="fr-FR" altLang="ja-JP" dirty="0"/>
              <a:t> quod </a:t>
            </a:r>
            <a:r>
              <a:rPr lang="fr-FR" altLang="ja-JP" dirty="0" err="1"/>
              <a:t>tamquam</a:t>
            </a:r>
            <a:r>
              <a:rPr lang="fr-FR" altLang="ja-JP" dirty="0"/>
              <a:t> duo.</a:t>
            </a:r>
            <a:endParaRPr kumimoji="1" lang="ja-JP" altLang="en-US" dirty="0"/>
          </a:p>
        </p:txBody>
      </p:sp>
      <p:sp>
        <p:nvSpPr>
          <p:cNvPr id="8" name="Text Placeholder 7"/>
          <p:cNvSpPr>
            <a:spLocks noGrp="1"/>
          </p:cNvSpPr>
          <p:nvPr>
            <p:ph type="body" sz="quarter" idx="16"/>
          </p:nvPr>
        </p:nvSpPr>
        <p:spPr/>
        <p:txBody>
          <a:bodyPr/>
          <a:lstStyle/>
          <a:p>
            <a:r>
              <a:rPr kumimoji="1" lang="en-US" altLang="ja-JP" dirty="0"/>
              <a:t>Nope</a:t>
            </a:r>
            <a:endParaRPr kumimoji="1" lang="ja-JP" altLang="en-US" dirty="0"/>
          </a:p>
        </p:txBody>
      </p:sp>
      <p:sp>
        <p:nvSpPr>
          <p:cNvPr id="11" name="Text Placeholder 10"/>
          <p:cNvSpPr>
            <a:spLocks noGrp="1"/>
          </p:cNvSpPr>
          <p:nvPr>
            <p:ph type="body" sz="quarter" idx="21"/>
          </p:nvPr>
        </p:nvSpPr>
        <p:spPr/>
        <p:txBody>
          <a:bodyPr/>
          <a:lstStyle/>
          <a:p>
            <a:r>
              <a:rPr kumimoji="1" lang="en-US" altLang="ja-JP" dirty="0"/>
              <a:t>Go back to “discussion”</a:t>
            </a:r>
            <a:endParaRPr kumimoji="1" lang="ja-JP" altLang="en-US" dirty="0"/>
          </a:p>
        </p:txBody>
      </p:sp>
      <p:sp>
        <p:nvSpPr>
          <p:cNvPr id="12" name="Text Placeholder 11"/>
          <p:cNvSpPr>
            <a:spLocks noGrp="1"/>
          </p:cNvSpPr>
          <p:nvPr>
            <p:ph type="body" sz="quarter" idx="22"/>
          </p:nvPr>
        </p:nvSpPr>
        <p:spPr/>
        <p:txBody>
          <a:bodyPr/>
          <a:lstStyle/>
          <a:p>
            <a:r>
              <a:rPr kumimoji="1" lang="en-US" altLang="ja-JP" dirty="0"/>
              <a:t>Yup</a:t>
            </a:r>
            <a:endParaRPr kumimoji="1" lang="ja-JP" altLang="en-US" dirty="0"/>
          </a:p>
        </p:txBody>
      </p:sp>
    </p:spTree>
    <p:extLst>
      <p:ext uri="{BB962C8B-B14F-4D97-AF65-F5344CB8AC3E}">
        <p14:creationId xmlns:p14="http://schemas.microsoft.com/office/powerpoint/2010/main" val="987934599"/>
      </p:ext>
    </p:extLst>
  </p:cSld>
  <p:clrMapOvr>
    <a:masterClrMapping/>
  </p:clrMapOvr>
  <mc:AlternateContent xmlns:mc="http://schemas.openxmlformats.org/markup-compatibility/2006">
    <mc:Choice xmlns:p14="http://schemas.microsoft.com/office/powerpoint/2010/main" Requires="p14">
      <p:transition p14:dur="0" advTm="6364"/>
    </mc:Choice>
    <mc:Fallback>
      <p:transition advTm="6364"/>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76</a:t>
            </a:fld>
            <a:endParaRPr kumimoji="1" lang="ja-JP" altLang="en-US" dirty="0"/>
          </a:p>
        </p:txBody>
      </p:sp>
      <p:sp>
        <p:nvSpPr>
          <p:cNvPr id="9" name="Title 8"/>
          <p:cNvSpPr>
            <a:spLocks noGrp="1"/>
          </p:cNvSpPr>
          <p:nvPr>
            <p:ph type="title"/>
          </p:nvPr>
        </p:nvSpPr>
        <p:spPr/>
        <p:txBody>
          <a:bodyPr/>
          <a:lstStyle/>
          <a:p>
            <a:r>
              <a:rPr kumimoji="1" lang="en-US" altLang="ja-JP" dirty="0"/>
              <a:t>The most</a:t>
            </a:r>
            <a:br>
              <a:rPr kumimoji="1" lang="en-US" altLang="ja-JP" dirty="0"/>
            </a:br>
            <a:r>
              <a:rPr lang="en-US" altLang="ja-JP" dirty="0"/>
              <a:t>effective</a:t>
            </a:r>
            <a:br>
              <a:rPr lang="en-US" altLang="ja-JP" dirty="0"/>
            </a:br>
            <a:r>
              <a:rPr lang="en-US" altLang="ja-JP" dirty="0"/>
              <a:t>process</a:t>
            </a:r>
            <a:endParaRPr kumimoji="1" lang="ja-JP" altLang="en-US" dirty="0"/>
          </a:p>
        </p:txBody>
      </p:sp>
      <p:sp>
        <p:nvSpPr>
          <p:cNvPr id="10" name="Text Placeholder 9"/>
          <p:cNvSpPr>
            <a:spLocks noGrp="1"/>
          </p:cNvSpPr>
          <p:nvPr>
            <p:ph type="body" sz="quarter" idx="12"/>
          </p:nvPr>
        </p:nvSpPr>
        <p:spPr/>
        <p:txBody>
          <a:bodyPr/>
          <a:lstStyle/>
          <a:p>
            <a:r>
              <a:rPr lang="en-US" altLang="ja-JP" dirty="0"/>
              <a:t>At </a:t>
            </a:r>
            <a:r>
              <a:rPr lang="en-US" altLang="ja-JP" dirty="0" err="1"/>
              <a:t>eos</a:t>
            </a:r>
            <a:r>
              <a:rPr lang="en-US" altLang="ja-JP" dirty="0"/>
              <a:t> </a:t>
            </a:r>
            <a:r>
              <a:rPr lang="en-US" altLang="ja-JP" dirty="0" err="1"/>
              <a:t>sensibus</a:t>
            </a:r>
            <a:r>
              <a:rPr lang="en-US" altLang="ja-JP" dirty="0"/>
              <a:t> </a:t>
            </a:r>
            <a:r>
              <a:rPr lang="en-US" altLang="ja-JP" dirty="0" err="1"/>
              <a:t>senserit</a:t>
            </a:r>
            <a:r>
              <a:rPr lang="en-US" altLang="ja-JP" dirty="0"/>
              <a:t>, doming </a:t>
            </a:r>
            <a:r>
              <a:rPr lang="en-US" altLang="ja-JP" dirty="0" err="1"/>
              <a:t>habemus</a:t>
            </a:r>
            <a:r>
              <a:rPr lang="en-US" altLang="ja-JP" dirty="0"/>
              <a:t> </a:t>
            </a:r>
            <a:r>
              <a:rPr lang="en-US" altLang="ja-JP" dirty="0" err="1"/>
              <a:t>salutandi</a:t>
            </a:r>
            <a:r>
              <a:rPr lang="en-US" altLang="ja-JP" dirty="0"/>
              <a:t> id est. Lorem </a:t>
            </a:r>
            <a:r>
              <a:rPr lang="en-US" altLang="ja-JP" dirty="0" err="1"/>
              <a:t>volutpat</a:t>
            </a:r>
            <a:r>
              <a:rPr lang="en-US" altLang="ja-JP" dirty="0"/>
              <a:t> </a:t>
            </a:r>
            <a:r>
              <a:rPr lang="en-US" altLang="ja-JP" dirty="0" err="1"/>
              <a:t>eum</a:t>
            </a:r>
            <a:r>
              <a:rPr lang="en-US" altLang="ja-JP" dirty="0"/>
              <a:t> at. Cum </a:t>
            </a:r>
            <a:r>
              <a:rPr lang="en-US" altLang="ja-JP" dirty="0" err="1"/>
              <a:t>commodo</a:t>
            </a:r>
            <a:r>
              <a:rPr lang="en-US" altLang="ja-JP" dirty="0"/>
              <a:t> </a:t>
            </a:r>
            <a:r>
              <a:rPr lang="en-US" altLang="ja-JP" dirty="0" err="1"/>
              <a:t>euripidis</a:t>
            </a:r>
            <a:r>
              <a:rPr lang="en-US" altLang="ja-JP" dirty="0"/>
              <a:t> </a:t>
            </a:r>
            <a:r>
              <a:rPr lang="en-US" altLang="ja-JP" dirty="0" err="1"/>
              <a:t>eu</a:t>
            </a:r>
            <a:r>
              <a:rPr lang="en-US" altLang="ja-JP" dirty="0"/>
              <a:t>, </a:t>
            </a:r>
            <a:r>
              <a:rPr lang="en-US" altLang="ja-JP" dirty="0" err="1"/>
              <a:t>euismod</a:t>
            </a:r>
            <a:r>
              <a:rPr lang="en-US" altLang="ja-JP" dirty="0"/>
              <a:t> </a:t>
            </a:r>
            <a:r>
              <a:rPr lang="en-US" altLang="ja-JP" dirty="0" err="1"/>
              <a:t>alienum</a:t>
            </a:r>
            <a:r>
              <a:rPr lang="en-US" altLang="ja-JP" dirty="0"/>
              <a:t> </a:t>
            </a:r>
            <a:r>
              <a:rPr lang="en-US" altLang="ja-JP" dirty="0" err="1"/>
              <a:t>perpetua</a:t>
            </a:r>
            <a:r>
              <a:rPr lang="en-US" altLang="ja-JP" dirty="0"/>
              <a:t> </a:t>
            </a:r>
            <a:r>
              <a:rPr lang="en-US" altLang="ja-JP" dirty="0" err="1"/>
              <a:t>eu</a:t>
            </a:r>
            <a:r>
              <a:rPr lang="en-US" altLang="ja-JP" dirty="0"/>
              <a:t> </a:t>
            </a:r>
            <a:r>
              <a:rPr lang="en-US" altLang="ja-JP" dirty="0" err="1"/>
              <a:t>pri</a:t>
            </a:r>
            <a:r>
              <a:rPr lang="en-US" altLang="ja-JP" dirty="0"/>
              <a:t>, </a:t>
            </a:r>
            <a:r>
              <a:rPr lang="en-US" altLang="ja-JP" dirty="0" err="1"/>
              <a:t>graece</a:t>
            </a:r>
            <a:r>
              <a:rPr lang="en-US" altLang="ja-JP" dirty="0"/>
              <a:t> </a:t>
            </a:r>
            <a:r>
              <a:rPr lang="en-US" altLang="ja-JP" dirty="0" err="1"/>
              <a:t>tempor</a:t>
            </a:r>
            <a:r>
              <a:rPr lang="en-US" altLang="ja-JP" dirty="0"/>
              <a:t> </a:t>
            </a:r>
            <a:r>
              <a:rPr lang="en-US" altLang="ja-JP" dirty="0" err="1"/>
              <a:t>nominavi</a:t>
            </a:r>
            <a:r>
              <a:rPr lang="en-US" altLang="ja-JP" dirty="0"/>
              <a:t> in sit. </a:t>
            </a:r>
            <a:r>
              <a:rPr lang="en-US" altLang="ja-JP" dirty="0" err="1"/>
              <a:t>Persequeris</a:t>
            </a:r>
            <a:r>
              <a:rPr lang="en-US" altLang="ja-JP" dirty="0"/>
              <a:t> </a:t>
            </a:r>
            <a:r>
              <a:rPr lang="en-US" altLang="ja-JP" dirty="0" err="1"/>
              <a:t>complectitur</a:t>
            </a:r>
            <a:r>
              <a:rPr lang="en-US" altLang="ja-JP" dirty="0"/>
              <a:t> </a:t>
            </a:r>
            <a:r>
              <a:rPr lang="en-US" altLang="ja-JP" dirty="0" err="1"/>
              <a:t>mei</a:t>
            </a:r>
            <a:r>
              <a:rPr lang="en-US" altLang="ja-JP" dirty="0"/>
              <a:t> </a:t>
            </a:r>
            <a:r>
              <a:rPr lang="en-US" altLang="ja-JP" dirty="0" err="1"/>
              <a:t>ut</a:t>
            </a:r>
            <a:r>
              <a:rPr lang="en-US" altLang="ja-JP" dirty="0"/>
              <a:t>, </a:t>
            </a:r>
            <a:r>
              <a:rPr lang="en-US" altLang="ja-JP" dirty="0" err="1"/>
              <a:t>vero</a:t>
            </a:r>
            <a:r>
              <a:rPr lang="en-US" altLang="ja-JP" dirty="0"/>
              <a:t> </a:t>
            </a:r>
            <a:r>
              <a:rPr lang="en-US" altLang="ja-JP" dirty="0" err="1"/>
              <a:t>aperiam</a:t>
            </a:r>
            <a:r>
              <a:rPr lang="en-US" altLang="ja-JP" dirty="0"/>
              <a:t> </a:t>
            </a:r>
            <a:r>
              <a:rPr lang="en-US" altLang="ja-JP" dirty="0" err="1"/>
              <a:t>detracto</a:t>
            </a:r>
            <a:r>
              <a:rPr lang="en-US" altLang="ja-JP" dirty="0"/>
              <a:t> cu his. Paulo </a:t>
            </a:r>
            <a:r>
              <a:rPr lang="en-US" altLang="ja-JP" dirty="0" err="1"/>
              <a:t>fabulas</a:t>
            </a:r>
            <a:r>
              <a:rPr lang="en-US" altLang="ja-JP" dirty="0"/>
              <a:t> an </a:t>
            </a:r>
            <a:r>
              <a:rPr lang="en-US" altLang="ja-JP" dirty="0" err="1"/>
              <a:t>mel</a:t>
            </a:r>
            <a:r>
              <a:rPr lang="en-US" altLang="ja-JP" dirty="0"/>
              <a:t>, id </a:t>
            </a:r>
            <a:r>
              <a:rPr lang="en-US" altLang="ja-JP" dirty="0" err="1"/>
              <a:t>usu</a:t>
            </a:r>
            <a:r>
              <a:rPr lang="en-US" altLang="ja-JP" dirty="0"/>
              <a:t> </a:t>
            </a:r>
            <a:r>
              <a:rPr lang="en-US" altLang="ja-JP" dirty="0" err="1"/>
              <a:t>equidem</a:t>
            </a:r>
            <a:r>
              <a:rPr lang="en-US" altLang="ja-JP" dirty="0"/>
              <a:t> corpora </a:t>
            </a:r>
            <a:r>
              <a:rPr lang="en-US" altLang="ja-JP" dirty="0" err="1"/>
              <a:t>scaevola</a:t>
            </a:r>
            <a:r>
              <a:rPr lang="en-US" altLang="ja-JP" dirty="0"/>
              <a:t>, </a:t>
            </a:r>
            <a:r>
              <a:rPr lang="en-US" altLang="ja-JP" dirty="0" err="1"/>
              <a:t>ut</a:t>
            </a:r>
            <a:r>
              <a:rPr lang="en-US" altLang="ja-JP" dirty="0"/>
              <a:t> </a:t>
            </a:r>
            <a:r>
              <a:rPr lang="en-US" altLang="ja-JP" dirty="0" err="1"/>
              <a:t>laudem</a:t>
            </a:r>
            <a:r>
              <a:rPr lang="en-US" altLang="ja-JP" dirty="0"/>
              <a:t> </a:t>
            </a:r>
            <a:r>
              <a:rPr lang="en-US" altLang="ja-JP" dirty="0" err="1"/>
              <a:t>melius</a:t>
            </a:r>
            <a:r>
              <a:rPr lang="en-US" altLang="ja-JP" dirty="0"/>
              <a:t> </a:t>
            </a:r>
            <a:r>
              <a:rPr lang="en-US" altLang="ja-JP" dirty="0" err="1"/>
              <a:t>reformidans</a:t>
            </a:r>
            <a:r>
              <a:rPr lang="en-US" altLang="ja-JP" dirty="0"/>
              <a:t> vel.</a:t>
            </a:r>
            <a:endParaRPr kumimoji="1" lang="ja-JP" altLang="en-US" dirty="0"/>
          </a:p>
        </p:txBody>
      </p:sp>
      <p:sp>
        <p:nvSpPr>
          <p:cNvPr id="4" name="Picture Placeholder 3"/>
          <p:cNvSpPr>
            <a:spLocks noGrp="1"/>
          </p:cNvSpPr>
          <p:nvPr>
            <p:ph type="pic" sz="quarter" idx="15"/>
          </p:nvPr>
        </p:nvSpPr>
        <p:spPr/>
      </p:sp>
    </p:spTree>
    <p:extLst>
      <p:ext uri="{BB962C8B-B14F-4D97-AF65-F5344CB8AC3E}">
        <p14:creationId xmlns:p14="http://schemas.microsoft.com/office/powerpoint/2010/main" val="2713731442"/>
      </p:ext>
    </p:extLst>
  </p:cSld>
  <p:clrMapOvr>
    <a:masterClrMapping/>
  </p:clrMapOvr>
  <mc:AlternateContent xmlns:mc="http://schemas.openxmlformats.org/markup-compatibility/2006">
    <mc:Choice xmlns:p14="http://schemas.microsoft.com/office/powerpoint/2010/main" Requires="p14">
      <p:transition p14:dur="0" advTm="5155"/>
    </mc:Choice>
    <mc:Fallback>
      <p:transition advTm="5155"/>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quarter" idx="14"/>
          </p:nvPr>
        </p:nvSpPr>
        <p:spPr/>
        <p:txBody>
          <a:bodyPr/>
          <a:lstStyle/>
          <a:p>
            <a:r>
              <a:rPr kumimoji="1" lang="en-US" altLang="ja-JP" dirty="0"/>
              <a:t>Brain storming</a:t>
            </a:r>
            <a:endParaRPr kumimoji="1" lang="ja-JP" altLang="en-US" dirty="0"/>
          </a:p>
        </p:txBody>
      </p:sp>
      <p:sp>
        <p:nvSpPr>
          <p:cNvPr id="21" name="Text Placeholder 20"/>
          <p:cNvSpPr>
            <a:spLocks noGrp="1"/>
          </p:cNvSpPr>
          <p:nvPr>
            <p:ph type="body" sz="quarter" idx="16"/>
          </p:nvPr>
        </p:nvSpPr>
        <p:spPr/>
        <p:txBody>
          <a:bodyPr/>
          <a:lstStyle/>
          <a:p>
            <a:r>
              <a:rPr kumimoji="1" lang="en-US" altLang="ja-JP" dirty="0"/>
              <a:t>Evaluation</a:t>
            </a:r>
            <a:endParaRPr kumimoji="1" lang="ja-JP" altLang="en-US" dirty="0"/>
          </a:p>
        </p:txBody>
      </p:sp>
      <p:sp>
        <p:nvSpPr>
          <p:cNvPr id="22" name="Text Placeholder 21"/>
          <p:cNvSpPr>
            <a:spLocks noGrp="1"/>
          </p:cNvSpPr>
          <p:nvPr>
            <p:ph type="body" sz="quarter" idx="17"/>
          </p:nvPr>
        </p:nvSpPr>
        <p:spPr/>
        <p:txBody>
          <a:bodyPr>
            <a:normAutofit fontScale="92500"/>
          </a:bodyPr>
          <a:lstStyle/>
          <a:p>
            <a:r>
              <a:rPr kumimoji="1" lang="en-US" altLang="ja-JP" dirty="0"/>
              <a:t>Rough sketch</a:t>
            </a:r>
            <a:endParaRPr kumimoji="1" lang="ja-JP" altLang="en-US" dirty="0"/>
          </a:p>
        </p:txBody>
      </p:sp>
      <p:sp>
        <p:nvSpPr>
          <p:cNvPr id="23" name="Text Placeholder 22"/>
          <p:cNvSpPr>
            <a:spLocks noGrp="1"/>
          </p:cNvSpPr>
          <p:nvPr>
            <p:ph type="body" sz="quarter" idx="18"/>
          </p:nvPr>
        </p:nvSpPr>
        <p:spPr/>
        <p:txBody>
          <a:bodyPr/>
          <a:lstStyle/>
          <a:p>
            <a:r>
              <a:rPr kumimoji="1" lang="en-US" altLang="ja-JP" dirty="0"/>
              <a:t>Adjustment</a:t>
            </a:r>
            <a:endParaRPr kumimoji="1" lang="ja-JP" altLang="en-US" dirty="0"/>
          </a:p>
        </p:txBody>
      </p:sp>
      <p:sp>
        <p:nvSpPr>
          <p:cNvPr id="24" name="Text Placeholder 23"/>
          <p:cNvSpPr>
            <a:spLocks noGrp="1"/>
          </p:cNvSpPr>
          <p:nvPr>
            <p:ph type="body" sz="quarter" idx="20"/>
          </p:nvPr>
        </p:nvSpPr>
        <p:spPr/>
        <p:txBody>
          <a:bodyPr/>
          <a:lstStyle/>
          <a:p>
            <a:r>
              <a:rPr kumimoji="1" lang="en-US" altLang="ja-JP" dirty="0"/>
              <a:t>Prototyping</a:t>
            </a:r>
            <a:endParaRPr kumimoji="1" lang="ja-JP" altLang="en-US" dirty="0"/>
          </a:p>
        </p:txBody>
      </p:sp>
      <p:sp>
        <p:nvSpPr>
          <p:cNvPr id="25" name="Text Placeholder 24"/>
          <p:cNvSpPr>
            <a:spLocks noGrp="1"/>
          </p:cNvSpPr>
          <p:nvPr>
            <p:ph type="body" sz="quarter" idx="21"/>
          </p:nvPr>
        </p:nvSpPr>
        <p:spPr/>
        <p:txBody>
          <a:bodyPr/>
          <a:lstStyle/>
          <a:p>
            <a:r>
              <a:rPr kumimoji="1" lang="en-US" altLang="ja-JP" dirty="0"/>
              <a:t>Discussion</a:t>
            </a:r>
            <a:endParaRPr kumimoji="1" lang="ja-JP" altLang="en-US" dirty="0"/>
          </a:p>
        </p:txBody>
      </p:sp>
      <p:sp>
        <p:nvSpPr>
          <p:cNvPr id="26" name="Text Placeholder 25"/>
          <p:cNvSpPr>
            <a:spLocks noGrp="1"/>
          </p:cNvSpPr>
          <p:nvPr>
            <p:ph type="body" sz="quarter" idx="22"/>
          </p:nvPr>
        </p:nvSpPr>
        <p:spPr/>
        <p:txBody>
          <a:bodyPr/>
          <a:lstStyle/>
          <a:p>
            <a:r>
              <a:rPr kumimoji="1" lang="en-US" altLang="ja-JP" dirty="0"/>
              <a:t>Design</a:t>
            </a:r>
            <a:endParaRPr kumimoji="1" lang="ja-JP" altLang="en-US" dirty="0"/>
          </a:p>
        </p:txBody>
      </p:sp>
      <p:sp>
        <p:nvSpPr>
          <p:cNvPr id="18" name="Title 17"/>
          <p:cNvSpPr>
            <a:spLocks noGrp="1"/>
          </p:cNvSpPr>
          <p:nvPr>
            <p:ph type="title"/>
          </p:nvPr>
        </p:nvSpPr>
        <p:spPr/>
        <p:txBody>
          <a:bodyPr/>
          <a:lstStyle/>
          <a:p>
            <a:r>
              <a:rPr kumimoji="1" lang="en-US" altLang="ja-JP" dirty="0"/>
              <a:t>Simple</a:t>
            </a:r>
            <a:br>
              <a:rPr kumimoji="1" lang="en-US" altLang="ja-JP" dirty="0"/>
            </a:br>
            <a:r>
              <a:rPr lang="en-US" altLang="ja-JP" dirty="0"/>
              <a:t>process</a:t>
            </a:r>
            <a:endParaRPr kumimoji="1" lang="ja-JP" altLang="en-US" dirty="0"/>
          </a:p>
        </p:txBody>
      </p:sp>
      <p:sp>
        <p:nvSpPr>
          <p:cNvPr id="19" name="Text Placeholder 18"/>
          <p:cNvSpPr>
            <a:spLocks noGrp="1"/>
          </p:cNvSpPr>
          <p:nvPr>
            <p:ph type="body" sz="quarter" idx="12"/>
          </p:nvPr>
        </p:nvSpPr>
        <p:spPr/>
        <p:txBody>
          <a:bodyPr/>
          <a:lstStyle/>
          <a:p>
            <a:r>
              <a:rPr lang="en-US" altLang="ja-JP" dirty="0"/>
              <a:t>Oblique </a:t>
            </a:r>
            <a:r>
              <a:rPr lang="en-US" altLang="ja-JP" dirty="0" err="1"/>
              <a:t>rationibus</a:t>
            </a:r>
            <a:r>
              <a:rPr lang="en-US" altLang="ja-JP" dirty="0"/>
              <a:t> ex </a:t>
            </a:r>
            <a:r>
              <a:rPr lang="en-US" altLang="ja-JP" dirty="0" err="1"/>
              <a:t>ius</a:t>
            </a:r>
            <a:r>
              <a:rPr lang="en-US" altLang="ja-JP" dirty="0"/>
              <a:t>, </a:t>
            </a:r>
            <a:r>
              <a:rPr lang="en-US" altLang="ja-JP" dirty="0" err="1"/>
              <a:t>pri</a:t>
            </a:r>
            <a:r>
              <a:rPr lang="en-US" altLang="ja-JP" dirty="0"/>
              <a:t> </a:t>
            </a:r>
            <a:r>
              <a:rPr lang="en-US" altLang="ja-JP" dirty="0" err="1"/>
              <a:t>nostro</a:t>
            </a:r>
            <a:r>
              <a:rPr lang="en-US" altLang="ja-JP" dirty="0"/>
              <a:t> </a:t>
            </a:r>
            <a:r>
              <a:rPr lang="en-US" altLang="ja-JP" dirty="0" err="1"/>
              <a:t>integre</a:t>
            </a:r>
            <a:r>
              <a:rPr lang="en-US" altLang="ja-JP" dirty="0"/>
              <a:t> </a:t>
            </a:r>
            <a:r>
              <a:rPr lang="en-US" altLang="ja-JP" dirty="0" err="1"/>
              <a:t>assueverit</a:t>
            </a:r>
            <a:r>
              <a:rPr lang="en-US" altLang="ja-JP" dirty="0"/>
              <a:t> at, </a:t>
            </a:r>
            <a:r>
              <a:rPr lang="en-US" altLang="ja-JP" dirty="0" err="1"/>
              <a:t>hinc</a:t>
            </a:r>
            <a:r>
              <a:rPr lang="en-US" altLang="ja-JP" dirty="0"/>
              <a:t> </a:t>
            </a:r>
            <a:r>
              <a:rPr lang="en-US" altLang="ja-JP" dirty="0" err="1"/>
              <a:t>dolores</a:t>
            </a:r>
            <a:r>
              <a:rPr lang="en-US" altLang="ja-JP" dirty="0"/>
              <a:t> </a:t>
            </a:r>
            <a:r>
              <a:rPr lang="en-US" altLang="ja-JP" dirty="0" err="1"/>
              <a:t>phaedrum</a:t>
            </a:r>
            <a:r>
              <a:rPr lang="en-US" altLang="ja-JP" dirty="0"/>
              <a:t> </a:t>
            </a:r>
            <a:r>
              <a:rPr lang="en-US" altLang="ja-JP" dirty="0" err="1"/>
              <a:t>eos</a:t>
            </a:r>
            <a:r>
              <a:rPr lang="en-US" altLang="ja-JP" dirty="0"/>
              <a:t> an. Duo cu </a:t>
            </a:r>
            <a:r>
              <a:rPr lang="en-US" altLang="ja-JP" dirty="0" err="1"/>
              <a:t>ponderum</a:t>
            </a:r>
            <a:r>
              <a:rPr lang="en-US" altLang="ja-JP" dirty="0"/>
              <a:t> </a:t>
            </a:r>
            <a:r>
              <a:rPr lang="en-US" altLang="ja-JP" dirty="0" err="1"/>
              <a:t>eleifend</a:t>
            </a:r>
            <a:r>
              <a:rPr lang="en-US" altLang="ja-JP" dirty="0"/>
              <a:t> </a:t>
            </a:r>
            <a:r>
              <a:rPr lang="en-US" altLang="ja-JP" dirty="0" err="1"/>
              <a:t>accusamus</a:t>
            </a:r>
            <a:r>
              <a:rPr lang="en-US" altLang="ja-JP" dirty="0"/>
              <a:t>, </a:t>
            </a:r>
            <a:r>
              <a:rPr lang="en-US" altLang="ja-JP" dirty="0" err="1"/>
              <a:t>vel</a:t>
            </a:r>
            <a:r>
              <a:rPr lang="en-US" altLang="ja-JP" dirty="0"/>
              <a:t> </a:t>
            </a:r>
            <a:r>
              <a:rPr lang="en-US" altLang="ja-JP" dirty="0" err="1"/>
              <a:t>nobis</a:t>
            </a:r>
            <a:r>
              <a:rPr lang="en-US" altLang="ja-JP" dirty="0"/>
              <a:t> </a:t>
            </a:r>
            <a:r>
              <a:rPr lang="en-US" altLang="ja-JP" dirty="0" err="1"/>
              <a:t>accommodare</a:t>
            </a:r>
            <a:r>
              <a:rPr lang="en-US" altLang="ja-JP" dirty="0"/>
              <a:t> </a:t>
            </a:r>
            <a:r>
              <a:rPr lang="en-US" altLang="ja-JP" dirty="0" err="1"/>
              <a:t>te</a:t>
            </a:r>
            <a:r>
              <a:rPr lang="en-US" altLang="ja-JP" dirty="0"/>
              <a:t>. </a:t>
            </a:r>
            <a:r>
              <a:rPr lang="en-US" altLang="ja-JP" dirty="0" err="1"/>
              <a:t>Sed</a:t>
            </a:r>
            <a:r>
              <a:rPr lang="en-US" altLang="ja-JP" dirty="0"/>
              <a:t> </a:t>
            </a:r>
            <a:r>
              <a:rPr lang="en-US" altLang="ja-JP" dirty="0" err="1"/>
              <a:t>aperiri</a:t>
            </a:r>
            <a:r>
              <a:rPr lang="en-US" altLang="ja-JP" dirty="0"/>
              <a:t> </a:t>
            </a:r>
            <a:r>
              <a:rPr lang="en-US" altLang="ja-JP" dirty="0" err="1"/>
              <a:t>definitionem</a:t>
            </a:r>
            <a:r>
              <a:rPr lang="en-US" altLang="ja-JP" dirty="0"/>
              <a:t> in, </a:t>
            </a:r>
            <a:r>
              <a:rPr lang="en-US" altLang="ja-JP" dirty="0" err="1"/>
              <a:t>appareat</a:t>
            </a:r>
            <a:r>
              <a:rPr lang="en-US" altLang="ja-JP" dirty="0"/>
              <a:t> </a:t>
            </a:r>
            <a:r>
              <a:rPr lang="en-US" altLang="ja-JP" dirty="0" err="1"/>
              <a:t>legendos</a:t>
            </a:r>
            <a:r>
              <a:rPr lang="en-US" altLang="ja-JP" dirty="0"/>
              <a:t> </a:t>
            </a:r>
            <a:r>
              <a:rPr lang="en-US" altLang="ja-JP" dirty="0" err="1"/>
              <a:t>dissentiunt</a:t>
            </a:r>
            <a:r>
              <a:rPr lang="en-US" altLang="ja-JP" dirty="0"/>
              <a:t> </a:t>
            </a:r>
            <a:r>
              <a:rPr lang="en-US" altLang="ja-JP" dirty="0" err="1"/>
              <a:t>nam</a:t>
            </a:r>
            <a:r>
              <a:rPr lang="en-US" altLang="ja-JP" dirty="0"/>
              <a:t> cu.</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77</a:t>
            </a:fld>
            <a:endParaRPr kumimoji="1" lang="ja-JP" altLang="en-US" dirty="0"/>
          </a:p>
        </p:txBody>
      </p:sp>
    </p:spTree>
    <p:extLst>
      <p:ext uri="{BB962C8B-B14F-4D97-AF65-F5344CB8AC3E}">
        <p14:creationId xmlns:p14="http://schemas.microsoft.com/office/powerpoint/2010/main" val="2986139561"/>
      </p:ext>
    </p:extLst>
  </p:cSld>
  <p:clrMapOvr>
    <a:masterClrMapping/>
  </p:clrMapOvr>
  <mc:AlternateContent xmlns:mc="http://schemas.openxmlformats.org/markup-compatibility/2006">
    <mc:Choice xmlns:p14="http://schemas.microsoft.com/office/powerpoint/2010/main" Requires="p14">
      <p:transition p14:dur="0" advTm="14071"/>
    </mc:Choice>
    <mc:Fallback>
      <p:transition advTm="14071"/>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78</a:t>
            </a:fld>
            <a:endParaRPr kumimoji="1" lang="ja-JP" altLang="en-US" dirty="0"/>
          </a:p>
        </p:txBody>
      </p:sp>
      <p:sp>
        <p:nvSpPr>
          <p:cNvPr id="27" name="Text Placeholder 26"/>
          <p:cNvSpPr>
            <a:spLocks noGrp="1"/>
          </p:cNvSpPr>
          <p:nvPr>
            <p:ph type="body" sz="quarter" idx="15"/>
          </p:nvPr>
        </p:nvSpPr>
        <p:spPr/>
        <p:txBody>
          <a:bodyPr/>
          <a:lstStyle/>
          <a:p>
            <a:r>
              <a:rPr kumimoji="1" lang="en-US" altLang="ja-JP" dirty="0"/>
              <a:t>W</a:t>
            </a:r>
            <a:endParaRPr kumimoji="1" lang="ja-JP" altLang="en-US" dirty="0"/>
          </a:p>
        </p:txBody>
      </p:sp>
      <p:sp>
        <p:nvSpPr>
          <p:cNvPr id="25" name="Text Placeholder 24"/>
          <p:cNvSpPr>
            <a:spLocks noGrp="1"/>
          </p:cNvSpPr>
          <p:nvPr>
            <p:ph type="body" sz="quarter" idx="12"/>
          </p:nvPr>
        </p:nvSpPr>
        <p:spPr/>
        <p:txBody>
          <a:bodyPr/>
          <a:lstStyle/>
          <a:p>
            <a:r>
              <a:rPr lang="en-US" altLang="ja-JP" dirty="0" err="1"/>
              <a:t>Cibo</a:t>
            </a:r>
            <a:r>
              <a:rPr lang="en-US" altLang="ja-JP" dirty="0"/>
              <a:t> </a:t>
            </a:r>
            <a:r>
              <a:rPr lang="en-US" altLang="ja-JP" dirty="0" err="1"/>
              <a:t>senserit</a:t>
            </a:r>
            <a:r>
              <a:rPr lang="en-US" altLang="ja-JP" dirty="0"/>
              <a:t> per at, </a:t>
            </a:r>
            <a:r>
              <a:rPr lang="en-US" altLang="ja-JP" dirty="0" err="1"/>
              <a:t>ut</a:t>
            </a:r>
            <a:r>
              <a:rPr lang="en-US" altLang="ja-JP" dirty="0"/>
              <a:t> </a:t>
            </a:r>
            <a:r>
              <a:rPr lang="en-US" altLang="ja-JP" dirty="0" err="1"/>
              <a:t>velit</a:t>
            </a:r>
            <a:r>
              <a:rPr lang="en-US" altLang="ja-JP" dirty="0"/>
              <a:t> </a:t>
            </a:r>
            <a:r>
              <a:rPr lang="en-US" altLang="ja-JP" dirty="0" err="1"/>
              <a:t>tritani</a:t>
            </a:r>
            <a:r>
              <a:rPr lang="en-US" altLang="ja-JP" dirty="0"/>
              <a:t> </a:t>
            </a:r>
            <a:r>
              <a:rPr lang="en-US" altLang="ja-JP" dirty="0" err="1"/>
              <a:t>diceret</a:t>
            </a:r>
            <a:r>
              <a:rPr lang="en-US" altLang="ja-JP" dirty="0"/>
              <a:t> </a:t>
            </a:r>
            <a:r>
              <a:rPr lang="en-US" altLang="ja-JP" dirty="0" err="1"/>
              <a:t>eum</a:t>
            </a:r>
            <a:r>
              <a:rPr lang="en-US" altLang="ja-JP" dirty="0"/>
              <a:t>, </a:t>
            </a:r>
            <a:r>
              <a:rPr lang="en-US" altLang="ja-JP" dirty="0" err="1"/>
              <a:t>eu</a:t>
            </a:r>
            <a:r>
              <a:rPr lang="en-US" altLang="ja-JP" dirty="0"/>
              <a:t> pro magna option </a:t>
            </a:r>
            <a:r>
              <a:rPr lang="en-US" altLang="ja-JP" dirty="0" err="1"/>
              <a:t>ornatus</a:t>
            </a:r>
            <a:r>
              <a:rPr lang="en-US" altLang="ja-JP" dirty="0"/>
              <a:t>. </a:t>
            </a:r>
            <a:r>
              <a:rPr lang="en-US" altLang="ja-JP" dirty="0" err="1"/>
              <a:t>Harum</a:t>
            </a:r>
            <a:r>
              <a:rPr lang="en-US" altLang="ja-JP" dirty="0"/>
              <a:t> </a:t>
            </a:r>
            <a:r>
              <a:rPr lang="en-US" altLang="ja-JP" dirty="0" err="1"/>
              <a:t>omnes</a:t>
            </a:r>
            <a:r>
              <a:rPr lang="en-US" altLang="ja-JP" dirty="0"/>
              <a:t> </a:t>
            </a:r>
            <a:r>
              <a:rPr lang="en-US" altLang="ja-JP" dirty="0" err="1"/>
              <a:t>timeam</a:t>
            </a:r>
            <a:r>
              <a:rPr lang="en-US" altLang="ja-JP" dirty="0"/>
              <a:t> </a:t>
            </a:r>
            <a:r>
              <a:rPr lang="en-US" altLang="ja-JP" dirty="0" err="1"/>
              <a:t>ut</a:t>
            </a:r>
            <a:r>
              <a:rPr lang="en-US" altLang="ja-JP" dirty="0"/>
              <a:t> </a:t>
            </a:r>
            <a:r>
              <a:rPr lang="en-US" altLang="ja-JP" dirty="0" err="1"/>
              <a:t>eos</a:t>
            </a:r>
            <a:r>
              <a:rPr lang="en-US" altLang="ja-JP" dirty="0"/>
              <a:t>. Ne </a:t>
            </a:r>
            <a:r>
              <a:rPr lang="en-US" altLang="ja-JP" dirty="0" err="1"/>
              <a:t>mei</a:t>
            </a:r>
            <a:r>
              <a:rPr lang="en-US" altLang="ja-JP" dirty="0"/>
              <a:t> </a:t>
            </a:r>
            <a:r>
              <a:rPr lang="en-US" altLang="ja-JP" dirty="0" err="1"/>
              <a:t>scripta</a:t>
            </a:r>
            <a:r>
              <a:rPr lang="en-US" altLang="ja-JP" dirty="0"/>
              <a:t> </a:t>
            </a:r>
            <a:r>
              <a:rPr lang="en-US" altLang="ja-JP" dirty="0" err="1"/>
              <a:t>sanctus</a:t>
            </a:r>
            <a:r>
              <a:rPr lang="en-US" altLang="ja-JP" dirty="0"/>
              <a:t>, </a:t>
            </a:r>
            <a:r>
              <a:rPr lang="en-US" altLang="ja-JP" dirty="0" err="1"/>
              <a:t>mel</a:t>
            </a:r>
            <a:r>
              <a:rPr lang="en-US" altLang="ja-JP" dirty="0"/>
              <a:t> </a:t>
            </a:r>
            <a:r>
              <a:rPr lang="en-US" altLang="ja-JP" dirty="0" err="1"/>
              <a:t>erat</a:t>
            </a:r>
            <a:r>
              <a:rPr lang="en-US" altLang="ja-JP" dirty="0"/>
              <a:t> minimum </a:t>
            </a:r>
            <a:r>
              <a:rPr lang="en-US" altLang="ja-JP" dirty="0" err="1"/>
              <a:t>euripidis</a:t>
            </a:r>
            <a:r>
              <a:rPr lang="en-US" altLang="ja-JP" dirty="0"/>
              <a:t> </a:t>
            </a:r>
            <a:r>
              <a:rPr lang="en-US" altLang="ja-JP" dirty="0" err="1"/>
              <a:t>te</a:t>
            </a:r>
            <a:r>
              <a:rPr lang="en-US" altLang="ja-JP" dirty="0"/>
              <a:t>. </a:t>
            </a:r>
            <a:endParaRPr kumimoji="1" lang="ja-JP" altLang="en-US" dirty="0"/>
          </a:p>
        </p:txBody>
      </p:sp>
      <p:sp>
        <p:nvSpPr>
          <p:cNvPr id="26" name="Text Placeholder 25"/>
          <p:cNvSpPr>
            <a:spLocks noGrp="1"/>
          </p:cNvSpPr>
          <p:nvPr>
            <p:ph type="body" sz="quarter" idx="14"/>
          </p:nvPr>
        </p:nvSpPr>
        <p:spPr/>
        <p:txBody>
          <a:bodyPr/>
          <a:lstStyle/>
          <a:p>
            <a:r>
              <a:rPr lang="en-US" altLang="ja-JP" dirty="0"/>
              <a:t>Weakness</a:t>
            </a:r>
            <a:endParaRPr lang="ja-JP" altLang="en-US" dirty="0"/>
          </a:p>
        </p:txBody>
      </p:sp>
      <p:sp>
        <p:nvSpPr>
          <p:cNvPr id="28" name="Text Placeholder 27"/>
          <p:cNvSpPr>
            <a:spLocks noGrp="1"/>
          </p:cNvSpPr>
          <p:nvPr>
            <p:ph type="body" sz="quarter" idx="16"/>
          </p:nvPr>
        </p:nvSpPr>
        <p:spPr/>
        <p:txBody>
          <a:bodyPr/>
          <a:lstStyle/>
          <a:p>
            <a:r>
              <a:rPr kumimoji="1" lang="en-US" altLang="ja-JP" dirty="0"/>
              <a:t>T</a:t>
            </a:r>
            <a:endParaRPr kumimoji="1" lang="ja-JP" altLang="en-US" dirty="0"/>
          </a:p>
        </p:txBody>
      </p:sp>
      <p:sp>
        <p:nvSpPr>
          <p:cNvPr id="29" name="Text Placeholder 28"/>
          <p:cNvSpPr>
            <a:spLocks noGrp="1"/>
          </p:cNvSpPr>
          <p:nvPr>
            <p:ph type="body" sz="quarter" idx="17"/>
          </p:nvPr>
        </p:nvSpPr>
        <p:spPr/>
        <p:txBody>
          <a:bodyPr>
            <a:normAutofit/>
          </a:bodyPr>
          <a:lstStyle/>
          <a:p>
            <a:r>
              <a:rPr lang="en-US" altLang="ja-JP" dirty="0"/>
              <a:t>Vitae </a:t>
            </a:r>
            <a:r>
              <a:rPr lang="en-US" altLang="ja-JP" dirty="0" err="1"/>
              <a:t>ridens</a:t>
            </a:r>
            <a:r>
              <a:rPr lang="en-US" altLang="ja-JP" dirty="0"/>
              <a:t> </a:t>
            </a:r>
            <a:r>
              <a:rPr lang="en-US" altLang="ja-JP" dirty="0" err="1"/>
              <a:t>facilisi</a:t>
            </a:r>
            <a:r>
              <a:rPr lang="en-US" altLang="ja-JP" dirty="0"/>
              <a:t> </a:t>
            </a:r>
            <a:r>
              <a:rPr lang="en-US" altLang="ja-JP" dirty="0" err="1"/>
              <a:t>eam</a:t>
            </a:r>
            <a:r>
              <a:rPr lang="en-US" altLang="ja-JP" dirty="0"/>
              <a:t> </a:t>
            </a:r>
            <a:r>
              <a:rPr lang="en-US" altLang="ja-JP" dirty="0" err="1"/>
              <a:t>te</a:t>
            </a:r>
            <a:r>
              <a:rPr lang="en-US" altLang="ja-JP" dirty="0"/>
              <a:t>. </a:t>
            </a:r>
            <a:r>
              <a:rPr lang="en-US" altLang="ja-JP" dirty="0" err="1"/>
              <a:t>Hinc</a:t>
            </a:r>
            <a:r>
              <a:rPr lang="en-US" altLang="ja-JP" dirty="0"/>
              <a:t> </a:t>
            </a:r>
            <a:r>
              <a:rPr lang="en-US" altLang="ja-JP" dirty="0" err="1"/>
              <a:t>meis</a:t>
            </a:r>
            <a:r>
              <a:rPr lang="en-US" altLang="ja-JP" dirty="0"/>
              <a:t> </a:t>
            </a:r>
            <a:r>
              <a:rPr lang="en-US" altLang="ja-JP" dirty="0" err="1"/>
              <a:t>mnesarchum</a:t>
            </a:r>
            <a:r>
              <a:rPr lang="en-US" altLang="ja-JP" dirty="0"/>
              <a:t> </a:t>
            </a:r>
            <a:r>
              <a:rPr lang="en-US" altLang="ja-JP" dirty="0" err="1"/>
              <a:t>te</a:t>
            </a:r>
            <a:r>
              <a:rPr lang="en-US" altLang="ja-JP" dirty="0"/>
              <a:t> </a:t>
            </a:r>
            <a:r>
              <a:rPr lang="en-US" altLang="ja-JP" dirty="0" err="1"/>
              <a:t>vix</a:t>
            </a:r>
            <a:r>
              <a:rPr lang="en-US" altLang="ja-JP" dirty="0"/>
              <a:t>. </a:t>
            </a:r>
            <a:r>
              <a:rPr lang="en-US" altLang="ja-JP" dirty="0" err="1"/>
              <a:t>Aliquip</a:t>
            </a:r>
            <a:r>
              <a:rPr lang="en-US" altLang="ja-JP" dirty="0"/>
              <a:t> </a:t>
            </a:r>
            <a:r>
              <a:rPr lang="en-US" altLang="ja-JP" dirty="0" err="1"/>
              <a:t>equidem</a:t>
            </a:r>
            <a:r>
              <a:rPr lang="en-US" altLang="ja-JP" dirty="0"/>
              <a:t> </a:t>
            </a:r>
            <a:r>
              <a:rPr lang="en-US" altLang="ja-JP" dirty="0" err="1"/>
              <a:t>concludaturque</a:t>
            </a:r>
            <a:r>
              <a:rPr lang="en-US" altLang="ja-JP" dirty="0"/>
              <a:t> per </a:t>
            </a:r>
            <a:r>
              <a:rPr lang="en-US" altLang="ja-JP" dirty="0" err="1"/>
              <a:t>ut.</a:t>
            </a:r>
            <a:r>
              <a:rPr lang="en-US" altLang="ja-JP" dirty="0"/>
              <a:t> Duo </a:t>
            </a:r>
            <a:r>
              <a:rPr lang="en-US" altLang="ja-JP" dirty="0" err="1"/>
              <a:t>te</a:t>
            </a:r>
            <a:r>
              <a:rPr lang="en-US" altLang="ja-JP" dirty="0"/>
              <a:t> </a:t>
            </a:r>
            <a:r>
              <a:rPr lang="en-US" altLang="ja-JP" dirty="0" err="1"/>
              <a:t>dico</a:t>
            </a:r>
            <a:r>
              <a:rPr lang="en-US" altLang="ja-JP" dirty="0"/>
              <a:t> </a:t>
            </a:r>
            <a:r>
              <a:rPr lang="en-US" altLang="ja-JP" dirty="0" err="1"/>
              <a:t>vituperatoribus</a:t>
            </a:r>
            <a:r>
              <a:rPr lang="en-US" altLang="ja-JP" dirty="0"/>
              <a:t>. </a:t>
            </a:r>
            <a:r>
              <a:rPr lang="en-US" altLang="ja-JP" dirty="0" err="1"/>
              <a:t>Ei</a:t>
            </a:r>
            <a:r>
              <a:rPr lang="en-US" altLang="ja-JP" dirty="0"/>
              <a:t> </a:t>
            </a:r>
            <a:r>
              <a:rPr lang="en-US" altLang="ja-JP" dirty="0" err="1"/>
              <a:t>est</a:t>
            </a:r>
            <a:r>
              <a:rPr lang="en-US" altLang="ja-JP" dirty="0"/>
              <a:t> </a:t>
            </a:r>
            <a:r>
              <a:rPr lang="en-US" altLang="ja-JP" dirty="0" err="1"/>
              <a:t>autem</a:t>
            </a:r>
            <a:r>
              <a:rPr lang="en-US" altLang="ja-JP" dirty="0"/>
              <a:t> </a:t>
            </a:r>
            <a:r>
              <a:rPr lang="en-US" altLang="ja-JP" dirty="0" err="1"/>
              <a:t>suscipiantur</a:t>
            </a:r>
            <a:r>
              <a:rPr lang="en-US" altLang="ja-JP" dirty="0"/>
              <a:t>, ne per </a:t>
            </a:r>
            <a:r>
              <a:rPr lang="en-US" altLang="ja-JP" dirty="0" err="1"/>
              <a:t>quodsi</a:t>
            </a:r>
            <a:r>
              <a:rPr lang="en-US" altLang="ja-JP" dirty="0"/>
              <a:t> </a:t>
            </a:r>
            <a:r>
              <a:rPr lang="en-US" altLang="ja-JP" dirty="0" err="1"/>
              <a:t>inimicus</a:t>
            </a:r>
            <a:r>
              <a:rPr lang="en-US" altLang="ja-JP" dirty="0"/>
              <a:t> </a:t>
            </a:r>
            <a:r>
              <a:rPr lang="en-US" altLang="ja-JP" dirty="0" err="1"/>
              <a:t>principes</a:t>
            </a:r>
            <a:r>
              <a:rPr lang="en-US" altLang="ja-JP" dirty="0"/>
              <a:t>.</a:t>
            </a:r>
            <a:endParaRPr kumimoji="1" lang="ja-JP" altLang="en-US" dirty="0"/>
          </a:p>
        </p:txBody>
      </p:sp>
      <p:sp>
        <p:nvSpPr>
          <p:cNvPr id="30" name="Text Placeholder 29"/>
          <p:cNvSpPr>
            <a:spLocks noGrp="1"/>
          </p:cNvSpPr>
          <p:nvPr>
            <p:ph type="body" sz="quarter" idx="18"/>
          </p:nvPr>
        </p:nvSpPr>
        <p:spPr/>
        <p:txBody>
          <a:bodyPr/>
          <a:lstStyle/>
          <a:p>
            <a:r>
              <a:rPr lang="en-US" altLang="ja-JP" dirty="0"/>
              <a:t>Threat</a:t>
            </a:r>
            <a:endParaRPr kumimoji="1" lang="ja-JP" altLang="en-US" dirty="0"/>
          </a:p>
        </p:txBody>
      </p:sp>
      <p:sp>
        <p:nvSpPr>
          <p:cNvPr id="31" name="Text Placeholder 30"/>
          <p:cNvSpPr>
            <a:spLocks noGrp="1"/>
          </p:cNvSpPr>
          <p:nvPr>
            <p:ph type="body" sz="quarter" idx="19"/>
          </p:nvPr>
        </p:nvSpPr>
        <p:spPr/>
        <p:txBody>
          <a:bodyPr/>
          <a:lstStyle/>
          <a:p>
            <a:r>
              <a:rPr kumimoji="1" lang="en-US" altLang="ja-JP" dirty="0"/>
              <a:t>O</a:t>
            </a:r>
            <a:endParaRPr kumimoji="1" lang="ja-JP" altLang="en-US" dirty="0"/>
          </a:p>
        </p:txBody>
      </p:sp>
      <p:sp>
        <p:nvSpPr>
          <p:cNvPr id="32" name="Text Placeholder 31"/>
          <p:cNvSpPr>
            <a:spLocks noGrp="1"/>
          </p:cNvSpPr>
          <p:nvPr>
            <p:ph type="body" sz="quarter" idx="20"/>
          </p:nvPr>
        </p:nvSpPr>
        <p:spPr/>
        <p:txBody>
          <a:bodyPr/>
          <a:lstStyle/>
          <a:p>
            <a:r>
              <a:rPr lang="en-US" altLang="ja-JP" dirty="0" err="1"/>
              <a:t>Possim</a:t>
            </a:r>
            <a:r>
              <a:rPr lang="en-US" altLang="ja-JP" dirty="0"/>
              <a:t> </a:t>
            </a:r>
            <a:r>
              <a:rPr lang="en-US" altLang="ja-JP" dirty="0" err="1"/>
              <a:t>eleifend</a:t>
            </a:r>
            <a:r>
              <a:rPr lang="en-US" altLang="ja-JP" dirty="0"/>
              <a:t> </a:t>
            </a:r>
            <a:r>
              <a:rPr lang="en-US" altLang="ja-JP" dirty="0" err="1"/>
              <a:t>consetetur</a:t>
            </a:r>
            <a:r>
              <a:rPr lang="en-US" altLang="ja-JP" dirty="0"/>
              <a:t> </a:t>
            </a:r>
            <a:r>
              <a:rPr lang="en-US" altLang="ja-JP" dirty="0" err="1"/>
              <a:t>mei</a:t>
            </a:r>
            <a:r>
              <a:rPr lang="en-US" altLang="ja-JP" dirty="0"/>
              <a:t> an, at sea </a:t>
            </a:r>
            <a:r>
              <a:rPr lang="en-US" altLang="ja-JP" dirty="0" err="1"/>
              <a:t>denique</a:t>
            </a:r>
            <a:r>
              <a:rPr lang="en-US" altLang="ja-JP" dirty="0"/>
              <a:t> </a:t>
            </a:r>
            <a:r>
              <a:rPr lang="en-US" altLang="ja-JP" dirty="0" err="1"/>
              <a:t>invidunt</a:t>
            </a:r>
            <a:r>
              <a:rPr lang="en-US" altLang="ja-JP" dirty="0"/>
              <a:t> </a:t>
            </a:r>
            <a:r>
              <a:rPr lang="en-US" altLang="ja-JP" dirty="0" err="1"/>
              <a:t>eleifend</a:t>
            </a:r>
            <a:r>
              <a:rPr lang="en-US" altLang="ja-JP" dirty="0"/>
              <a:t>. In </a:t>
            </a:r>
            <a:r>
              <a:rPr lang="en-US" altLang="ja-JP" dirty="0" err="1"/>
              <a:t>pri</a:t>
            </a:r>
            <a:r>
              <a:rPr lang="en-US" altLang="ja-JP" dirty="0"/>
              <a:t> sumo </a:t>
            </a:r>
            <a:r>
              <a:rPr lang="en-US" altLang="ja-JP" dirty="0" err="1"/>
              <a:t>rebum</a:t>
            </a:r>
            <a:r>
              <a:rPr lang="en-US" altLang="ja-JP" dirty="0"/>
              <a:t> </a:t>
            </a:r>
            <a:r>
              <a:rPr lang="en-US" altLang="ja-JP" dirty="0" err="1"/>
              <a:t>conceptam</a:t>
            </a:r>
            <a:r>
              <a:rPr lang="en-US" altLang="ja-JP" dirty="0"/>
              <a:t>, </a:t>
            </a:r>
            <a:r>
              <a:rPr lang="en-US" altLang="ja-JP" dirty="0" err="1"/>
              <a:t>vivendo</a:t>
            </a:r>
            <a:r>
              <a:rPr lang="en-US" altLang="ja-JP" dirty="0"/>
              <a:t> </a:t>
            </a:r>
            <a:r>
              <a:rPr lang="en-US" altLang="ja-JP" dirty="0" err="1"/>
              <a:t>ocurreret</a:t>
            </a:r>
            <a:r>
              <a:rPr lang="en-US" altLang="ja-JP" dirty="0"/>
              <a:t> qui cu, ne duo </a:t>
            </a:r>
            <a:r>
              <a:rPr lang="en-US" altLang="ja-JP" dirty="0" err="1"/>
              <a:t>audire</a:t>
            </a:r>
            <a:r>
              <a:rPr lang="en-US" altLang="ja-JP" dirty="0"/>
              <a:t> </a:t>
            </a:r>
            <a:r>
              <a:rPr lang="en-US" altLang="ja-JP" dirty="0" err="1"/>
              <a:t>virtute</a:t>
            </a:r>
            <a:r>
              <a:rPr lang="en-US" altLang="ja-JP" dirty="0"/>
              <a:t>. </a:t>
            </a:r>
            <a:r>
              <a:rPr lang="en-US" altLang="ja-JP" dirty="0" err="1"/>
              <a:t>Atomorum</a:t>
            </a:r>
            <a:r>
              <a:rPr lang="en-US" altLang="ja-JP" dirty="0"/>
              <a:t> </a:t>
            </a:r>
            <a:r>
              <a:rPr lang="en-US" altLang="ja-JP" dirty="0" err="1"/>
              <a:t>oportere</a:t>
            </a:r>
            <a:r>
              <a:rPr lang="en-US" altLang="ja-JP" dirty="0"/>
              <a:t> an quo.</a:t>
            </a:r>
            <a:endParaRPr kumimoji="1" lang="ja-JP" altLang="en-US" dirty="0"/>
          </a:p>
        </p:txBody>
      </p:sp>
      <p:sp>
        <p:nvSpPr>
          <p:cNvPr id="33" name="Text Placeholder 32"/>
          <p:cNvSpPr>
            <a:spLocks noGrp="1"/>
          </p:cNvSpPr>
          <p:nvPr>
            <p:ph type="body" sz="quarter" idx="21"/>
          </p:nvPr>
        </p:nvSpPr>
        <p:spPr/>
        <p:txBody>
          <a:bodyPr/>
          <a:lstStyle/>
          <a:p>
            <a:r>
              <a:rPr lang="en-US" altLang="ja-JP" dirty="0"/>
              <a:t>Opportunity</a:t>
            </a:r>
            <a:endParaRPr kumimoji="1" lang="ja-JP" altLang="en-US" dirty="0"/>
          </a:p>
        </p:txBody>
      </p:sp>
      <p:sp>
        <p:nvSpPr>
          <p:cNvPr id="34" name="Text Placeholder 33"/>
          <p:cNvSpPr>
            <a:spLocks noGrp="1"/>
          </p:cNvSpPr>
          <p:nvPr>
            <p:ph type="body" sz="quarter" idx="22"/>
          </p:nvPr>
        </p:nvSpPr>
        <p:spPr/>
        <p:txBody>
          <a:bodyPr/>
          <a:lstStyle/>
          <a:p>
            <a:r>
              <a:rPr kumimoji="1" lang="en-US" altLang="ja-JP" dirty="0"/>
              <a:t>S</a:t>
            </a:r>
            <a:endParaRPr kumimoji="1" lang="ja-JP" altLang="en-US" dirty="0"/>
          </a:p>
        </p:txBody>
      </p:sp>
      <p:sp>
        <p:nvSpPr>
          <p:cNvPr id="35" name="Text Placeholder 34"/>
          <p:cNvSpPr>
            <a:spLocks noGrp="1"/>
          </p:cNvSpPr>
          <p:nvPr>
            <p:ph type="body" sz="quarter" idx="23"/>
          </p:nvPr>
        </p:nvSpPr>
        <p:spPr/>
        <p:txBody>
          <a:bodyPr/>
          <a:lstStyle/>
          <a:p>
            <a:r>
              <a:rPr lang="en-US" altLang="ja-JP" dirty="0"/>
              <a:t>Est </a:t>
            </a:r>
            <a:r>
              <a:rPr lang="en-US" altLang="ja-JP" dirty="0" err="1"/>
              <a:t>ea</a:t>
            </a:r>
            <a:r>
              <a:rPr lang="en-US" altLang="ja-JP" dirty="0"/>
              <a:t> prima </a:t>
            </a:r>
            <a:r>
              <a:rPr lang="en-US" altLang="ja-JP" dirty="0" err="1"/>
              <a:t>zril</a:t>
            </a:r>
            <a:r>
              <a:rPr lang="en-US" altLang="ja-JP" dirty="0"/>
              <a:t>, magna </a:t>
            </a:r>
            <a:r>
              <a:rPr lang="en-US" altLang="ja-JP" dirty="0" err="1"/>
              <a:t>dicant</a:t>
            </a:r>
            <a:r>
              <a:rPr lang="en-US" altLang="ja-JP" dirty="0"/>
              <a:t> </a:t>
            </a:r>
            <a:r>
              <a:rPr lang="en-US" altLang="ja-JP" dirty="0" err="1"/>
              <a:t>putant</a:t>
            </a:r>
            <a:r>
              <a:rPr lang="en-US" altLang="ja-JP" dirty="0"/>
              <a:t> ad </a:t>
            </a:r>
            <a:r>
              <a:rPr lang="en-US" altLang="ja-JP" dirty="0" err="1"/>
              <a:t>nec</a:t>
            </a:r>
            <a:r>
              <a:rPr lang="en-US" altLang="ja-JP" dirty="0"/>
              <a:t>. At quo </a:t>
            </a:r>
            <a:r>
              <a:rPr lang="en-US" altLang="ja-JP" dirty="0" err="1"/>
              <a:t>eius</a:t>
            </a:r>
            <a:r>
              <a:rPr lang="en-US" altLang="ja-JP" dirty="0"/>
              <a:t> </a:t>
            </a:r>
            <a:r>
              <a:rPr lang="en-US" altLang="ja-JP" dirty="0" err="1"/>
              <a:t>accusamus</a:t>
            </a:r>
            <a:r>
              <a:rPr lang="en-US" altLang="ja-JP" dirty="0"/>
              <a:t> </a:t>
            </a:r>
            <a:r>
              <a:rPr lang="en-US" altLang="ja-JP" dirty="0" err="1"/>
              <a:t>voluptatibus</a:t>
            </a:r>
            <a:r>
              <a:rPr lang="en-US" altLang="ja-JP" dirty="0"/>
              <a:t>, </a:t>
            </a:r>
            <a:r>
              <a:rPr lang="en-US" altLang="ja-JP" dirty="0" err="1"/>
              <a:t>usu</a:t>
            </a:r>
            <a:r>
              <a:rPr lang="en-US" altLang="ja-JP" dirty="0"/>
              <a:t> </a:t>
            </a:r>
            <a:r>
              <a:rPr lang="en-US" altLang="ja-JP" dirty="0" err="1"/>
              <a:t>ei</a:t>
            </a:r>
            <a:r>
              <a:rPr lang="en-US" altLang="ja-JP" dirty="0"/>
              <a:t> </a:t>
            </a:r>
            <a:r>
              <a:rPr lang="en-US" altLang="ja-JP" dirty="0" err="1"/>
              <a:t>elitr</a:t>
            </a:r>
            <a:r>
              <a:rPr lang="en-US" altLang="ja-JP" dirty="0"/>
              <a:t> </a:t>
            </a:r>
            <a:r>
              <a:rPr lang="en-US" altLang="ja-JP" dirty="0" err="1"/>
              <a:t>homero</a:t>
            </a:r>
            <a:r>
              <a:rPr lang="en-US" altLang="ja-JP" dirty="0"/>
              <a:t> </a:t>
            </a:r>
            <a:r>
              <a:rPr lang="en-US" altLang="ja-JP" dirty="0" err="1"/>
              <a:t>persius</a:t>
            </a:r>
            <a:r>
              <a:rPr lang="en-US" altLang="ja-JP" dirty="0"/>
              <a:t>. </a:t>
            </a:r>
            <a:r>
              <a:rPr lang="en-US" altLang="ja-JP" dirty="0" err="1"/>
              <a:t>Possim</a:t>
            </a:r>
            <a:r>
              <a:rPr lang="en-US" altLang="ja-JP" dirty="0"/>
              <a:t> </a:t>
            </a:r>
            <a:r>
              <a:rPr lang="en-US" altLang="ja-JP" dirty="0" err="1"/>
              <a:t>eleifend</a:t>
            </a:r>
            <a:r>
              <a:rPr lang="en-US" altLang="ja-JP" dirty="0"/>
              <a:t> </a:t>
            </a:r>
            <a:r>
              <a:rPr lang="en-US" altLang="ja-JP" dirty="0" err="1"/>
              <a:t>consetetur</a:t>
            </a:r>
            <a:r>
              <a:rPr lang="en-US" altLang="ja-JP" dirty="0"/>
              <a:t> </a:t>
            </a:r>
            <a:r>
              <a:rPr lang="en-US" altLang="ja-JP" dirty="0" err="1"/>
              <a:t>mei</a:t>
            </a:r>
            <a:r>
              <a:rPr lang="en-US" altLang="ja-JP" dirty="0"/>
              <a:t> an, at sea </a:t>
            </a:r>
            <a:r>
              <a:rPr lang="en-US" altLang="ja-JP" dirty="0" err="1"/>
              <a:t>denique</a:t>
            </a:r>
            <a:r>
              <a:rPr lang="en-US" altLang="ja-JP" dirty="0"/>
              <a:t> </a:t>
            </a:r>
            <a:r>
              <a:rPr lang="en-US" altLang="ja-JP" dirty="0" err="1"/>
              <a:t>invidunt</a:t>
            </a:r>
            <a:r>
              <a:rPr lang="en-US" altLang="ja-JP" dirty="0"/>
              <a:t> </a:t>
            </a:r>
            <a:r>
              <a:rPr lang="en-US" altLang="ja-JP" dirty="0" err="1"/>
              <a:t>eleifend</a:t>
            </a:r>
            <a:r>
              <a:rPr lang="en-US" altLang="ja-JP" dirty="0"/>
              <a:t>.</a:t>
            </a:r>
          </a:p>
        </p:txBody>
      </p:sp>
      <p:sp>
        <p:nvSpPr>
          <p:cNvPr id="36" name="Text Placeholder 35"/>
          <p:cNvSpPr>
            <a:spLocks noGrp="1"/>
          </p:cNvSpPr>
          <p:nvPr>
            <p:ph type="body" sz="quarter" idx="24"/>
          </p:nvPr>
        </p:nvSpPr>
        <p:spPr/>
        <p:txBody>
          <a:bodyPr/>
          <a:lstStyle/>
          <a:p>
            <a:r>
              <a:rPr lang="en-US" altLang="ja-JP" dirty="0"/>
              <a:t>Strength</a:t>
            </a:r>
            <a:endParaRPr kumimoji="1" lang="ja-JP" altLang="en-US" dirty="0"/>
          </a:p>
        </p:txBody>
      </p:sp>
      <p:sp>
        <p:nvSpPr>
          <p:cNvPr id="24" name="Title 23"/>
          <p:cNvSpPr>
            <a:spLocks noGrp="1"/>
          </p:cNvSpPr>
          <p:nvPr>
            <p:ph type="title"/>
          </p:nvPr>
        </p:nvSpPr>
        <p:spPr/>
        <p:txBody>
          <a:bodyPr/>
          <a:lstStyle/>
          <a:p>
            <a:r>
              <a:rPr kumimoji="1" lang="en-US" altLang="ja-JP" dirty="0"/>
              <a:t>SWOT analysis</a:t>
            </a:r>
            <a:endParaRPr kumimoji="1" lang="ja-JP" altLang="en-US" dirty="0"/>
          </a:p>
        </p:txBody>
      </p:sp>
      <p:sp>
        <p:nvSpPr>
          <p:cNvPr id="37" name="Text Placeholder 36"/>
          <p:cNvSpPr>
            <a:spLocks noGrp="1"/>
          </p:cNvSpPr>
          <p:nvPr>
            <p:ph type="body" sz="quarter" idx="31"/>
          </p:nvPr>
        </p:nvSpPr>
        <p:spPr/>
        <p:txBody>
          <a:bodyPr/>
          <a:lstStyle/>
          <a:p>
            <a:r>
              <a:rPr lang="en-US" altLang="ja-JP" dirty="0"/>
              <a:t>What we thought</a:t>
            </a:r>
            <a:endParaRPr lang="ja-JP" altLang="en-US" dirty="0"/>
          </a:p>
        </p:txBody>
      </p:sp>
    </p:spTree>
    <p:extLst>
      <p:ext uri="{BB962C8B-B14F-4D97-AF65-F5344CB8AC3E}">
        <p14:creationId xmlns:p14="http://schemas.microsoft.com/office/powerpoint/2010/main" val="1789244735"/>
      </p:ext>
    </p:extLst>
  </p:cSld>
  <p:clrMapOvr>
    <a:masterClrMapping/>
  </p:clrMapOvr>
  <mc:AlternateContent xmlns:mc="http://schemas.openxmlformats.org/markup-compatibility/2006">
    <mc:Choice xmlns:p14="http://schemas.microsoft.com/office/powerpoint/2010/main" Requires="p14">
      <p:transition p14:dur="0" advTm="7786"/>
    </mc:Choice>
    <mc:Fallback>
      <p:transition advTm="7786"/>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79</a:t>
            </a:fld>
            <a:endParaRPr kumimoji="1" lang="ja-JP" altLang="en-US" dirty="0"/>
          </a:p>
        </p:txBody>
      </p:sp>
      <p:sp>
        <p:nvSpPr>
          <p:cNvPr id="20" name="Text Placeholder 19"/>
          <p:cNvSpPr>
            <a:spLocks noGrp="1"/>
          </p:cNvSpPr>
          <p:nvPr>
            <p:ph type="body" sz="quarter" idx="17"/>
          </p:nvPr>
        </p:nvSpPr>
        <p:spPr/>
        <p:txBody>
          <a:bodyPr/>
          <a:lstStyle/>
          <a:p>
            <a:r>
              <a:rPr kumimoji="1" lang="en-US" altLang="ja-JP" dirty="0"/>
              <a:t>Step 01</a:t>
            </a:r>
            <a:endParaRPr kumimoji="1" lang="ja-JP" altLang="en-US" dirty="0"/>
          </a:p>
        </p:txBody>
      </p:sp>
      <p:sp>
        <p:nvSpPr>
          <p:cNvPr id="21" name="Text Placeholder 20"/>
          <p:cNvSpPr>
            <a:spLocks noGrp="1"/>
          </p:cNvSpPr>
          <p:nvPr>
            <p:ph type="body" sz="quarter" idx="18"/>
          </p:nvPr>
        </p:nvSpPr>
        <p:spPr/>
        <p:txBody>
          <a:bodyPr/>
          <a:lstStyle/>
          <a:p>
            <a:r>
              <a:rPr lang="en-US" altLang="ja-JP" dirty="0"/>
              <a:t>Step 02</a:t>
            </a:r>
            <a:endParaRPr lang="ja-JP" altLang="en-US" dirty="0"/>
          </a:p>
        </p:txBody>
      </p:sp>
      <p:sp>
        <p:nvSpPr>
          <p:cNvPr id="19" name="Text Placeholder 18"/>
          <p:cNvSpPr>
            <a:spLocks noGrp="1"/>
          </p:cNvSpPr>
          <p:nvPr>
            <p:ph type="body" sz="quarter" idx="12"/>
          </p:nvPr>
        </p:nvSpPr>
        <p:spPr/>
        <p:txBody>
          <a:bodyPr>
            <a:normAutofit/>
          </a:bodyPr>
          <a:lstStyle/>
          <a:p>
            <a:r>
              <a:rPr lang="en-US" altLang="ja-JP" dirty="0"/>
              <a:t>No </a:t>
            </a:r>
            <a:r>
              <a:rPr lang="en-US" altLang="ja-JP" dirty="0" err="1"/>
              <a:t>delicata</a:t>
            </a:r>
            <a:r>
              <a:rPr lang="en-US" altLang="ja-JP" dirty="0"/>
              <a:t> </a:t>
            </a:r>
            <a:r>
              <a:rPr lang="en-US" altLang="ja-JP" dirty="0" err="1"/>
              <a:t>referrentur</a:t>
            </a:r>
            <a:r>
              <a:rPr lang="en-US" altLang="ja-JP" dirty="0"/>
              <a:t> </a:t>
            </a:r>
            <a:r>
              <a:rPr lang="en-US" altLang="ja-JP" dirty="0" err="1"/>
              <a:t>mel</a:t>
            </a:r>
            <a:r>
              <a:rPr lang="en-US" altLang="ja-JP" dirty="0"/>
              <a:t>, in </a:t>
            </a:r>
            <a:r>
              <a:rPr lang="en-US" altLang="ja-JP" dirty="0" err="1"/>
              <a:t>mel</a:t>
            </a:r>
            <a:r>
              <a:rPr lang="en-US" altLang="ja-JP" dirty="0"/>
              <a:t> </a:t>
            </a:r>
            <a:r>
              <a:rPr lang="en-US" altLang="ja-JP" dirty="0" err="1"/>
              <a:t>aliquid</a:t>
            </a:r>
            <a:r>
              <a:rPr lang="en-US" altLang="ja-JP" dirty="0"/>
              <a:t> </a:t>
            </a:r>
            <a:r>
              <a:rPr lang="en-US" altLang="ja-JP" dirty="0" err="1"/>
              <a:t>definitiones</a:t>
            </a:r>
            <a:r>
              <a:rPr lang="en-US" altLang="ja-JP" dirty="0"/>
              <a:t>. No qui </a:t>
            </a:r>
            <a:r>
              <a:rPr lang="en-US" altLang="ja-JP" dirty="0" err="1"/>
              <a:t>tacimates</a:t>
            </a:r>
            <a:r>
              <a:rPr lang="en-US" altLang="ja-JP" dirty="0"/>
              <a:t> </a:t>
            </a:r>
            <a:r>
              <a:rPr lang="en-US" altLang="ja-JP" dirty="0" err="1"/>
              <a:t>perpetua</a:t>
            </a:r>
            <a:r>
              <a:rPr lang="en-US" altLang="ja-JP" dirty="0"/>
              <a:t>. An </a:t>
            </a:r>
            <a:r>
              <a:rPr lang="en-US" altLang="ja-JP" dirty="0" err="1"/>
              <a:t>adolescens</a:t>
            </a:r>
            <a:r>
              <a:rPr lang="en-US" altLang="ja-JP" dirty="0"/>
              <a:t>.</a:t>
            </a:r>
            <a:endParaRPr kumimoji="1" lang="ja-JP" altLang="en-US" dirty="0"/>
          </a:p>
        </p:txBody>
      </p:sp>
      <p:sp>
        <p:nvSpPr>
          <p:cNvPr id="22" name="Text Placeholder 21"/>
          <p:cNvSpPr>
            <a:spLocks noGrp="1"/>
          </p:cNvSpPr>
          <p:nvPr>
            <p:ph type="body" sz="quarter" idx="19"/>
          </p:nvPr>
        </p:nvSpPr>
        <p:spPr/>
        <p:txBody>
          <a:bodyPr/>
          <a:lstStyle/>
          <a:p>
            <a:r>
              <a:rPr lang="en-US" altLang="ja-JP" dirty="0"/>
              <a:t>Per </a:t>
            </a:r>
            <a:r>
              <a:rPr lang="en-US" altLang="ja-JP" dirty="0" err="1"/>
              <a:t>possit</a:t>
            </a:r>
            <a:r>
              <a:rPr lang="en-US" altLang="ja-JP" dirty="0"/>
              <a:t> </a:t>
            </a:r>
            <a:r>
              <a:rPr lang="en-US" altLang="ja-JP" dirty="0" err="1"/>
              <a:t>percipit</a:t>
            </a:r>
            <a:r>
              <a:rPr lang="en-US" altLang="ja-JP" dirty="0"/>
              <a:t> ex, ad </a:t>
            </a:r>
            <a:r>
              <a:rPr lang="en-US" altLang="ja-JP" dirty="0" err="1"/>
              <a:t>sed</a:t>
            </a:r>
            <a:r>
              <a:rPr lang="en-US" altLang="ja-JP" dirty="0"/>
              <a:t> </a:t>
            </a:r>
            <a:r>
              <a:rPr lang="en-US" altLang="ja-JP" dirty="0" err="1"/>
              <a:t>possit</a:t>
            </a:r>
            <a:r>
              <a:rPr lang="en-US" altLang="ja-JP" dirty="0"/>
              <a:t> </a:t>
            </a:r>
            <a:r>
              <a:rPr lang="en-US" altLang="ja-JP" dirty="0" err="1"/>
              <a:t>volutpat</a:t>
            </a:r>
            <a:r>
              <a:rPr lang="en-US" altLang="ja-JP" dirty="0"/>
              <a:t>. </a:t>
            </a:r>
            <a:r>
              <a:rPr lang="en-US" altLang="ja-JP" dirty="0" err="1"/>
              <a:t>Ut</a:t>
            </a:r>
            <a:r>
              <a:rPr lang="en-US" altLang="ja-JP" dirty="0"/>
              <a:t> </a:t>
            </a:r>
            <a:r>
              <a:rPr lang="en-US" altLang="ja-JP" dirty="0" err="1"/>
              <a:t>mel</a:t>
            </a:r>
            <a:r>
              <a:rPr lang="en-US" altLang="ja-JP" dirty="0"/>
              <a:t> </a:t>
            </a:r>
            <a:r>
              <a:rPr lang="en-US" altLang="ja-JP" dirty="0" err="1"/>
              <a:t>diam</a:t>
            </a:r>
            <a:r>
              <a:rPr lang="en-US" altLang="ja-JP" dirty="0"/>
              <a:t> </a:t>
            </a:r>
            <a:r>
              <a:rPr lang="en-US" altLang="ja-JP" dirty="0" err="1"/>
              <a:t>augue</a:t>
            </a:r>
            <a:r>
              <a:rPr lang="en-US" altLang="ja-JP" dirty="0"/>
              <a:t>, at </a:t>
            </a:r>
            <a:r>
              <a:rPr lang="en-US" altLang="ja-JP" dirty="0" err="1"/>
              <a:t>vel</a:t>
            </a:r>
            <a:r>
              <a:rPr lang="en-US" altLang="ja-JP" dirty="0"/>
              <a:t> </a:t>
            </a:r>
            <a:r>
              <a:rPr lang="en-US" altLang="ja-JP" dirty="0" err="1"/>
              <a:t>nisl</a:t>
            </a:r>
            <a:r>
              <a:rPr lang="en-US" altLang="ja-JP" dirty="0"/>
              <a:t> vide nihil. </a:t>
            </a:r>
            <a:endParaRPr kumimoji="1" lang="ja-JP" altLang="en-US" dirty="0"/>
          </a:p>
        </p:txBody>
      </p:sp>
      <p:sp>
        <p:nvSpPr>
          <p:cNvPr id="23" name="Text Placeholder 22"/>
          <p:cNvSpPr>
            <a:spLocks noGrp="1"/>
          </p:cNvSpPr>
          <p:nvPr>
            <p:ph type="body" sz="quarter" idx="20"/>
          </p:nvPr>
        </p:nvSpPr>
        <p:spPr/>
        <p:txBody>
          <a:bodyPr/>
          <a:lstStyle/>
          <a:p>
            <a:r>
              <a:rPr lang="en-US" altLang="ja-JP" dirty="0"/>
              <a:t>Step 03</a:t>
            </a:r>
            <a:endParaRPr lang="ja-JP" altLang="en-US" dirty="0"/>
          </a:p>
        </p:txBody>
      </p:sp>
      <p:sp>
        <p:nvSpPr>
          <p:cNvPr id="24" name="Text Placeholder 23"/>
          <p:cNvSpPr>
            <a:spLocks noGrp="1"/>
          </p:cNvSpPr>
          <p:nvPr>
            <p:ph type="body" sz="quarter" idx="21"/>
          </p:nvPr>
        </p:nvSpPr>
        <p:spPr/>
        <p:txBody>
          <a:bodyPr/>
          <a:lstStyle/>
          <a:p>
            <a:r>
              <a:rPr lang="en-US" altLang="ja-JP" dirty="0" err="1"/>
              <a:t>Placerat</a:t>
            </a:r>
            <a:r>
              <a:rPr lang="en-US" altLang="ja-JP" dirty="0"/>
              <a:t> </a:t>
            </a:r>
            <a:r>
              <a:rPr lang="en-US" altLang="ja-JP" dirty="0" err="1"/>
              <a:t>detraxit</a:t>
            </a:r>
            <a:r>
              <a:rPr lang="en-US" altLang="ja-JP" dirty="0"/>
              <a:t> </a:t>
            </a:r>
            <a:r>
              <a:rPr lang="en-US" altLang="ja-JP" dirty="0" err="1"/>
              <a:t>eu</a:t>
            </a:r>
            <a:r>
              <a:rPr lang="en-US" altLang="ja-JP" dirty="0"/>
              <a:t> pro. Pro no lorem </a:t>
            </a:r>
            <a:r>
              <a:rPr lang="en-US" altLang="ja-JP" dirty="0" err="1"/>
              <a:t>eirmod</a:t>
            </a:r>
            <a:r>
              <a:rPr lang="en-US" altLang="ja-JP" dirty="0"/>
              <a:t>, </a:t>
            </a:r>
            <a:r>
              <a:rPr lang="en-US" altLang="ja-JP" dirty="0" err="1"/>
              <a:t>tation</a:t>
            </a:r>
            <a:r>
              <a:rPr lang="en-US" altLang="ja-JP" dirty="0"/>
              <a:t> </a:t>
            </a:r>
            <a:r>
              <a:rPr lang="en-US" altLang="ja-JP" dirty="0" err="1"/>
              <a:t>diceret</a:t>
            </a:r>
            <a:r>
              <a:rPr lang="en-US" altLang="ja-JP" dirty="0"/>
              <a:t> duo </a:t>
            </a:r>
            <a:r>
              <a:rPr lang="en-US" altLang="ja-JP" dirty="0" err="1"/>
              <a:t>ut.</a:t>
            </a:r>
            <a:r>
              <a:rPr lang="en-US" altLang="ja-JP" dirty="0"/>
              <a:t> Sit </a:t>
            </a:r>
            <a:r>
              <a:rPr lang="en-US" altLang="ja-JP" dirty="0" err="1"/>
              <a:t>ocurreret</a:t>
            </a:r>
            <a:r>
              <a:rPr lang="en-US" altLang="ja-JP" dirty="0"/>
              <a:t> </a:t>
            </a:r>
            <a:r>
              <a:rPr lang="en-US" altLang="ja-JP" dirty="0" err="1"/>
              <a:t>intellegebat</a:t>
            </a:r>
            <a:r>
              <a:rPr lang="en-US" altLang="ja-JP" dirty="0"/>
              <a:t> cu.</a:t>
            </a:r>
            <a:endParaRPr kumimoji="1" lang="ja-JP" altLang="en-US" dirty="0"/>
          </a:p>
        </p:txBody>
      </p:sp>
      <p:sp>
        <p:nvSpPr>
          <p:cNvPr id="25" name="Text Placeholder 24"/>
          <p:cNvSpPr>
            <a:spLocks noGrp="1"/>
          </p:cNvSpPr>
          <p:nvPr>
            <p:ph type="body" sz="quarter" idx="22"/>
          </p:nvPr>
        </p:nvSpPr>
        <p:spPr/>
        <p:txBody>
          <a:bodyPr/>
          <a:lstStyle/>
          <a:p>
            <a:r>
              <a:rPr lang="en-US" altLang="ja-JP" dirty="0"/>
              <a:t>Step 04</a:t>
            </a:r>
            <a:endParaRPr lang="ja-JP" altLang="en-US" dirty="0"/>
          </a:p>
        </p:txBody>
      </p:sp>
      <p:sp>
        <p:nvSpPr>
          <p:cNvPr id="26" name="Text Placeholder 25"/>
          <p:cNvSpPr>
            <a:spLocks noGrp="1"/>
          </p:cNvSpPr>
          <p:nvPr>
            <p:ph type="body" sz="quarter" idx="23"/>
          </p:nvPr>
        </p:nvSpPr>
        <p:spPr/>
        <p:txBody>
          <a:bodyPr/>
          <a:lstStyle/>
          <a:p>
            <a:r>
              <a:rPr lang="en-US" altLang="ja-JP" dirty="0" err="1"/>
              <a:t>Te</a:t>
            </a:r>
            <a:r>
              <a:rPr lang="en-US" altLang="ja-JP" dirty="0"/>
              <a:t> </a:t>
            </a:r>
            <a:r>
              <a:rPr lang="en-US" altLang="ja-JP" dirty="0" err="1"/>
              <a:t>quaeque</a:t>
            </a:r>
            <a:r>
              <a:rPr lang="en-US" altLang="ja-JP" dirty="0"/>
              <a:t> </a:t>
            </a:r>
            <a:r>
              <a:rPr lang="en-US" altLang="ja-JP" dirty="0" err="1"/>
              <a:t>eligendi</a:t>
            </a:r>
            <a:r>
              <a:rPr lang="en-US" altLang="ja-JP" dirty="0"/>
              <a:t> </a:t>
            </a:r>
            <a:r>
              <a:rPr lang="en-US" altLang="ja-JP" dirty="0" err="1"/>
              <a:t>assueverit</a:t>
            </a:r>
            <a:r>
              <a:rPr lang="en-US" altLang="ja-JP" dirty="0"/>
              <a:t> </a:t>
            </a:r>
            <a:r>
              <a:rPr lang="en-US" altLang="ja-JP" dirty="0" err="1"/>
              <a:t>vix</a:t>
            </a:r>
            <a:r>
              <a:rPr lang="en-US" altLang="ja-JP" dirty="0"/>
              <a:t>. Nam </a:t>
            </a:r>
            <a:r>
              <a:rPr lang="en-US" altLang="ja-JP" dirty="0" err="1"/>
              <a:t>ea</a:t>
            </a:r>
            <a:r>
              <a:rPr lang="en-US" altLang="ja-JP" dirty="0"/>
              <a:t> </a:t>
            </a:r>
            <a:r>
              <a:rPr lang="en-US" altLang="ja-JP" dirty="0" err="1"/>
              <a:t>aperiam</a:t>
            </a:r>
            <a:r>
              <a:rPr lang="en-US" altLang="ja-JP" dirty="0"/>
              <a:t> maiorum </a:t>
            </a:r>
            <a:r>
              <a:rPr lang="en-US" altLang="ja-JP" dirty="0" err="1"/>
              <a:t>offendit</a:t>
            </a:r>
            <a:r>
              <a:rPr lang="en-US" altLang="ja-JP" dirty="0"/>
              <a:t>, id duo </a:t>
            </a:r>
            <a:r>
              <a:rPr lang="en-US" altLang="ja-JP" dirty="0" err="1"/>
              <a:t>dolore</a:t>
            </a:r>
            <a:r>
              <a:rPr lang="en-US" altLang="ja-JP" dirty="0"/>
              <a:t> </a:t>
            </a:r>
            <a:r>
              <a:rPr lang="en-US" altLang="ja-JP" dirty="0" err="1"/>
              <a:t>euismod</a:t>
            </a:r>
            <a:r>
              <a:rPr lang="en-US" altLang="ja-JP" dirty="0"/>
              <a:t>.</a:t>
            </a:r>
            <a:endParaRPr kumimoji="1" lang="ja-JP" altLang="en-US" dirty="0"/>
          </a:p>
        </p:txBody>
      </p:sp>
      <p:sp>
        <p:nvSpPr>
          <p:cNvPr id="27" name="Text Placeholder 26"/>
          <p:cNvSpPr>
            <a:spLocks noGrp="1"/>
          </p:cNvSpPr>
          <p:nvPr>
            <p:ph type="body" sz="quarter" idx="24"/>
          </p:nvPr>
        </p:nvSpPr>
        <p:spPr/>
        <p:txBody>
          <a:bodyPr/>
          <a:lstStyle/>
          <a:p>
            <a:r>
              <a:rPr lang="en-US" altLang="ja-JP" dirty="0"/>
              <a:t>Step 05</a:t>
            </a:r>
            <a:endParaRPr lang="ja-JP" altLang="en-US" dirty="0"/>
          </a:p>
        </p:txBody>
      </p:sp>
      <p:sp>
        <p:nvSpPr>
          <p:cNvPr id="28" name="Text Placeholder 27"/>
          <p:cNvSpPr>
            <a:spLocks noGrp="1"/>
          </p:cNvSpPr>
          <p:nvPr>
            <p:ph type="body" sz="quarter" idx="25"/>
          </p:nvPr>
        </p:nvSpPr>
        <p:spPr/>
        <p:txBody>
          <a:bodyPr/>
          <a:lstStyle/>
          <a:p>
            <a:r>
              <a:rPr lang="en-US" altLang="ja-JP" dirty="0"/>
              <a:t>Eu </a:t>
            </a:r>
            <a:r>
              <a:rPr lang="en-US" altLang="ja-JP" dirty="0" err="1"/>
              <a:t>est</a:t>
            </a:r>
            <a:r>
              <a:rPr lang="en-US" altLang="ja-JP" dirty="0"/>
              <a:t> </a:t>
            </a:r>
            <a:r>
              <a:rPr lang="en-US" altLang="ja-JP" dirty="0" err="1"/>
              <a:t>scripta</a:t>
            </a:r>
            <a:r>
              <a:rPr lang="en-US" altLang="ja-JP" dirty="0"/>
              <a:t> </a:t>
            </a:r>
            <a:r>
              <a:rPr lang="en-US" altLang="ja-JP" dirty="0" err="1"/>
              <a:t>discere</a:t>
            </a:r>
            <a:r>
              <a:rPr lang="en-US" altLang="ja-JP" dirty="0"/>
              <a:t> </a:t>
            </a:r>
            <a:r>
              <a:rPr lang="en-US" altLang="ja-JP" dirty="0" err="1"/>
              <a:t>temporibus</a:t>
            </a:r>
            <a:r>
              <a:rPr lang="en-US" altLang="ja-JP" dirty="0"/>
              <a:t>, </a:t>
            </a:r>
            <a:r>
              <a:rPr lang="en-US" altLang="ja-JP" dirty="0" err="1"/>
              <a:t>mea</a:t>
            </a:r>
            <a:r>
              <a:rPr lang="en-US" altLang="ja-JP" dirty="0"/>
              <a:t> ad </a:t>
            </a:r>
            <a:r>
              <a:rPr lang="en-US" altLang="ja-JP" dirty="0" err="1"/>
              <a:t>errem</a:t>
            </a:r>
            <a:r>
              <a:rPr lang="en-US" altLang="ja-JP" dirty="0"/>
              <a:t> </a:t>
            </a:r>
            <a:r>
              <a:rPr lang="en-US" altLang="ja-JP" dirty="0" err="1"/>
              <a:t>audire</a:t>
            </a:r>
            <a:r>
              <a:rPr lang="en-US" altLang="ja-JP" dirty="0"/>
              <a:t> </a:t>
            </a:r>
            <a:r>
              <a:rPr lang="en-US" altLang="ja-JP" dirty="0" err="1"/>
              <a:t>maiestatis</a:t>
            </a:r>
            <a:r>
              <a:rPr lang="en-US" altLang="ja-JP" dirty="0"/>
              <a:t>. </a:t>
            </a:r>
            <a:r>
              <a:rPr lang="en-US" altLang="ja-JP" dirty="0" err="1"/>
              <a:t>Te</a:t>
            </a:r>
            <a:r>
              <a:rPr lang="en-US" altLang="ja-JP" dirty="0"/>
              <a:t> </a:t>
            </a:r>
            <a:r>
              <a:rPr lang="en-US" altLang="ja-JP" dirty="0" err="1"/>
              <a:t>quis</a:t>
            </a:r>
            <a:r>
              <a:rPr lang="en-US" altLang="ja-JP" dirty="0"/>
              <a:t> </a:t>
            </a:r>
            <a:r>
              <a:rPr lang="en-US" altLang="ja-JP" dirty="0" err="1"/>
              <a:t>dicunt</a:t>
            </a:r>
            <a:r>
              <a:rPr lang="en-US" altLang="ja-JP" dirty="0"/>
              <a:t> perfecto </a:t>
            </a:r>
            <a:r>
              <a:rPr lang="en-US" altLang="ja-JP" dirty="0" err="1"/>
              <a:t>ius</a:t>
            </a:r>
            <a:r>
              <a:rPr lang="en-US" altLang="ja-JP" dirty="0"/>
              <a:t>.</a:t>
            </a:r>
            <a:endParaRPr kumimoji="1" lang="ja-JP" altLang="en-US" dirty="0"/>
          </a:p>
        </p:txBody>
      </p:sp>
      <p:sp>
        <p:nvSpPr>
          <p:cNvPr id="18" name="Title 17"/>
          <p:cNvSpPr>
            <a:spLocks noGrp="1"/>
          </p:cNvSpPr>
          <p:nvPr>
            <p:ph type="title"/>
          </p:nvPr>
        </p:nvSpPr>
        <p:spPr/>
        <p:txBody>
          <a:bodyPr/>
          <a:lstStyle/>
          <a:p>
            <a:r>
              <a:rPr kumimoji="1" lang="en-US" altLang="ja-JP" dirty="0"/>
              <a:t>5 steps</a:t>
            </a:r>
            <a:endParaRPr kumimoji="1" lang="ja-JP" altLang="en-US" dirty="0"/>
          </a:p>
        </p:txBody>
      </p:sp>
    </p:spTree>
    <p:extLst>
      <p:ext uri="{BB962C8B-B14F-4D97-AF65-F5344CB8AC3E}">
        <p14:creationId xmlns:p14="http://schemas.microsoft.com/office/powerpoint/2010/main" val="1758367537"/>
      </p:ext>
    </p:extLst>
  </p:cSld>
  <p:clrMapOvr>
    <a:masterClrMapping/>
  </p:clrMapOvr>
  <mc:AlternateContent xmlns:mc="http://schemas.openxmlformats.org/markup-compatibility/2006">
    <mc:Choice xmlns:p14="http://schemas.microsoft.com/office/powerpoint/2010/main" Requires="p14">
      <p:transition p14:dur="0" advTm="10975"/>
    </mc:Choice>
    <mc:Fallback>
      <p:transition advTm="1097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8</a:t>
            </a:fld>
            <a:endParaRPr kumimoji="1" lang="ja-JP" altLang="en-US" dirty="0"/>
          </a:p>
        </p:txBody>
      </p:sp>
      <p:sp>
        <p:nvSpPr>
          <p:cNvPr id="6" name="Title 5"/>
          <p:cNvSpPr>
            <a:spLocks noGrp="1"/>
          </p:cNvSpPr>
          <p:nvPr>
            <p:ph type="title"/>
          </p:nvPr>
        </p:nvSpPr>
        <p:spPr/>
        <p:txBody>
          <a:bodyPr/>
          <a:lstStyle/>
          <a:p>
            <a:r>
              <a:rPr kumimoji="1" lang="en-US" altLang="ja-JP" dirty="0"/>
              <a:t>Contents</a:t>
            </a:r>
            <a:endParaRPr kumimoji="1" lang="ja-JP" altLang="en-US" dirty="0"/>
          </a:p>
        </p:txBody>
      </p:sp>
      <p:sp>
        <p:nvSpPr>
          <p:cNvPr id="9" name="Text Placeholder 8"/>
          <p:cNvSpPr>
            <a:spLocks noGrp="1"/>
          </p:cNvSpPr>
          <p:nvPr>
            <p:ph type="body" sz="quarter" idx="15"/>
          </p:nvPr>
        </p:nvSpPr>
        <p:spPr/>
        <p:txBody>
          <a:bodyPr/>
          <a:lstStyle/>
          <a:p>
            <a:r>
              <a:rPr kumimoji="1" lang="en-US" altLang="ja-JP" dirty="0"/>
              <a:t>1</a:t>
            </a:r>
            <a:endParaRPr kumimoji="1" lang="ja-JP" altLang="en-US" dirty="0"/>
          </a:p>
        </p:txBody>
      </p:sp>
      <p:sp>
        <p:nvSpPr>
          <p:cNvPr id="7" name="Text Placeholder 6"/>
          <p:cNvSpPr>
            <a:spLocks noGrp="1"/>
          </p:cNvSpPr>
          <p:nvPr>
            <p:ph type="body" sz="quarter" idx="12"/>
          </p:nvPr>
        </p:nvSpPr>
        <p:spPr/>
        <p:txBody>
          <a:bodyPr/>
          <a:lstStyle/>
          <a:p>
            <a:r>
              <a:rPr kumimoji="1" lang="en-US" altLang="ja-JP" dirty="0"/>
              <a:t>Before starting</a:t>
            </a:r>
            <a:endParaRPr kumimoji="1" lang="ja-JP" altLang="en-US" dirty="0"/>
          </a:p>
        </p:txBody>
      </p:sp>
      <p:sp>
        <p:nvSpPr>
          <p:cNvPr id="8" name="Text Placeholder 7"/>
          <p:cNvSpPr>
            <a:spLocks noGrp="1"/>
          </p:cNvSpPr>
          <p:nvPr>
            <p:ph type="body" sz="quarter" idx="14"/>
          </p:nvPr>
        </p:nvSpPr>
        <p:spPr/>
        <p:txBody>
          <a:bodyPr/>
          <a:lstStyle/>
          <a:p>
            <a:r>
              <a:rPr kumimoji="1" lang="en-US" altLang="ja-JP" dirty="0"/>
              <a:t>Introduction</a:t>
            </a:r>
            <a:endParaRPr kumimoji="1" lang="ja-JP" altLang="en-US" dirty="0"/>
          </a:p>
        </p:txBody>
      </p:sp>
      <p:sp>
        <p:nvSpPr>
          <p:cNvPr id="10" name="Text Placeholder 9"/>
          <p:cNvSpPr>
            <a:spLocks noGrp="1"/>
          </p:cNvSpPr>
          <p:nvPr>
            <p:ph type="body" sz="quarter" idx="16"/>
          </p:nvPr>
        </p:nvSpPr>
        <p:spPr/>
        <p:txBody>
          <a:bodyPr/>
          <a:lstStyle/>
          <a:p>
            <a:r>
              <a:rPr kumimoji="1" lang="en-US" altLang="ja-JP" dirty="0"/>
              <a:t>2</a:t>
            </a:r>
            <a:endParaRPr kumimoji="1" lang="ja-JP" altLang="en-US" dirty="0"/>
          </a:p>
        </p:txBody>
      </p:sp>
      <p:sp>
        <p:nvSpPr>
          <p:cNvPr id="11" name="Text Placeholder 10"/>
          <p:cNvSpPr>
            <a:spLocks noGrp="1"/>
          </p:cNvSpPr>
          <p:nvPr>
            <p:ph type="body" sz="quarter" idx="17"/>
          </p:nvPr>
        </p:nvSpPr>
        <p:spPr/>
        <p:txBody>
          <a:bodyPr/>
          <a:lstStyle/>
          <a:p>
            <a:r>
              <a:rPr lang="en-US" altLang="ja-JP" dirty="0"/>
              <a:t>What we did, what we do</a:t>
            </a:r>
            <a:endParaRPr kumimoji="1" lang="ja-JP" altLang="en-US" dirty="0"/>
          </a:p>
        </p:txBody>
      </p:sp>
      <p:sp>
        <p:nvSpPr>
          <p:cNvPr id="12" name="Text Placeholder 11"/>
          <p:cNvSpPr>
            <a:spLocks noGrp="1"/>
          </p:cNvSpPr>
          <p:nvPr>
            <p:ph type="body" sz="quarter" idx="18"/>
          </p:nvPr>
        </p:nvSpPr>
        <p:spPr/>
        <p:txBody>
          <a:bodyPr/>
          <a:lstStyle/>
          <a:p>
            <a:r>
              <a:rPr kumimoji="1" lang="en-US" altLang="ja-JP" dirty="0"/>
              <a:t>About us</a:t>
            </a:r>
            <a:endParaRPr kumimoji="1" lang="ja-JP" altLang="en-US" dirty="0"/>
          </a:p>
        </p:txBody>
      </p:sp>
      <p:sp>
        <p:nvSpPr>
          <p:cNvPr id="13" name="Text Placeholder 12"/>
          <p:cNvSpPr>
            <a:spLocks noGrp="1"/>
          </p:cNvSpPr>
          <p:nvPr>
            <p:ph type="body" sz="quarter" idx="19"/>
          </p:nvPr>
        </p:nvSpPr>
        <p:spPr/>
        <p:txBody>
          <a:bodyPr/>
          <a:lstStyle/>
          <a:p>
            <a:r>
              <a:rPr kumimoji="1" lang="en-US" altLang="ja-JP" dirty="0"/>
              <a:t>3</a:t>
            </a:r>
            <a:endParaRPr kumimoji="1" lang="ja-JP" altLang="en-US" dirty="0"/>
          </a:p>
        </p:txBody>
      </p:sp>
      <p:sp>
        <p:nvSpPr>
          <p:cNvPr id="14" name="Text Placeholder 13"/>
          <p:cNvSpPr>
            <a:spLocks noGrp="1"/>
          </p:cNvSpPr>
          <p:nvPr>
            <p:ph type="body" sz="quarter" idx="20"/>
          </p:nvPr>
        </p:nvSpPr>
        <p:spPr/>
        <p:txBody>
          <a:bodyPr/>
          <a:lstStyle/>
          <a:p>
            <a:r>
              <a:rPr kumimoji="1" lang="en-US" altLang="ja-JP" dirty="0"/>
              <a:t>Our amazing products</a:t>
            </a:r>
            <a:endParaRPr kumimoji="1" lang="ja-JP" altLang="en-US" dirty="0"/>
          </a:p>
        </p:txBody>
      </p:sp>
      <p:sp>
        <p:nvSpPr>
          <p:cNvPr id="15" name="Text Placeholder 14"/>
          <p:cNvSpPr>
            <a:spLocks noGrp="1"/>
          </p:cNvSpPr>
          <p:nvPr>
            <p:ph type="body" sz="quarter" idx="21"/>
          </p:nvPr>
        </p:nvSpPr>
        <p:spPr/>
        <p:txBody>
          <a:bodyPr/>
          <a:lstStyle/>
          <a:p>
            <a:r>
              <a:rPr kumimoji="1" lang="en-US" altLang="ja-JP" dirty="0"/>
              <a:t>Our portfolio</a:t>
            </a:r>
            <a:endParaRPr kumimoji="1" lang="ja-JP" altLang="en-US" dirty="0"/>
          </a:p>
        </p:txBody>
      </p:sp>
      <p:sp>
        <p:nvSpPr>
          <p:cNvPr id="16" name="Text Placeholder 15"/>
          <p:cNvSpPr>
            <a:spLocks noGrp="1"/>
          </p:cNvSpPr>
          <p:nvPr>
            <p:ph type="body" sz="quarter" idx="22"/>
          </p:nvPr>
        </p:nvSpPr>
        <p:spPr/>
        <p:txBody>
          <a:bodyPr/>
          <a:lstStyle/>
          <a:p>
            <a:r>
              <a:rPr kumimoji="1" lang="en-US" altLang="ja-JP" dirty="0"/>
              <a:t>4</a:t>
            </a:r>
            <a:endParaRPr kumimoji="1" lang="ja-JP" altLang="en-US" dirty="0"/>
          </a:p>
        </p:txBody>
      </p:sp>
      <p:sp>
        <p:nvSpPr>
          <p:cNvPr id="17" name="Text Placeholder 16"/>
          <p:cNvSpPr>
            <a:spLocks noGrp="1"/>
          </p:cNvSpPr>
          <p:nvPr>
            <p:ph type="body" sz="quarter" idx="23"/>
          </p:nvPr>
        </p:nvSpPr>
        <p:spPr/>
        <p:txBody>
          <a:bodyPr/>
          <a:lstStyle/>
          <a:p>
            <a:r>
              <a:rPr kumimoji="1" lang="en-US" altLang="ja-JP" dirty="0"/>
              <a:t>Our awesome ideas </a:t>
            </a:r>
            <a:endParaRPr kumimoji="1" lang="ja-JP" altLang="en-US" dirty="0"/>
          </a:p>
        </p:txBody>
      </p:sp>
      <p:sp>
        <p:nvSpPr>
          <p:cNvPr id="18" name="Text Placeholder 17"/>
          <p:cNvSpPr>
            <a:spLocks noGrp="1"/>
          </p:cNvSpPr>
          <p:nvPr>
            <p:ph type="body" sz="quarter" idx="24"/>
          </p:nvPr>
        </p:nvSpPr>
        <p:spPr/>
        <p:txBody>
          <a:bodyPr/>
          <a:lstStyle/>
          <a:p>
            <a:r>
              <a:rPr kumimoji="1" lang="en-US" altLang="ja-JP" dirty="0"/>
              <a:t>New proposal</a:t>
            </a:r>
            <a:endParaRPr kumimoji="1" lang="ja-JP" altLang="en-US" dirty="0"/>
          </a:p>
        </p:txBody>
      </p:sp>
      <p:sp>
        <p:nvSpPr>
          <p:cNvPr id="19" name="Text Placeholder 18"/>
          <p:cNvSpPr>
            <a:spLocks noGrp="1"/>
          </p:cNvSpPr>
          <p:nvPr>
            <p:ph type="body" sz="quarter" idx="25"/>
          </p:nvPr>
        </p:nvSpPr>
        <p:spPr/>
        <p:txBody>
          <a:bodyPr/>
          <a:lstStyle/>
          <a:p>
            <a:r>
              <a:rPr kumimoji="1" lang="en-US" altLang="ja-JP" dirty="0"/>
              <a:t>5</a:t>
            </a:r>
            <a:endParaRPr kumimoji="1" lang="ja-JP" altLang="en-US" dirty="0"/>
          </a:p>
        </p:txBody>
      </p:sp>
      <p:sp>
        <p:nvSpPr>
          <p:cNvPr id="20" name="Text Placeholder 19"/>
          <p:cNvSpPr>
            <a:spLocks noGrp="1"/>
          </p:cNvSpPr>
          <p:nvPr>
            <p:ph type="body" sz="quarter" idx="26"/>
          </p:nvPr>
        </p:nvSpPr>
        <p:spPr/>
        <p:txBody>
          <a:bodyPr>
            <a:normAutofit/>
          </a:bodyPr>
          <a:lstStyle/>
          <a:p>
            <a:r>
              <a:rPr kumimoji="1" lang="en-US" altLang="ja-JP" dirty="0"/>
              <a:t>Marketing data and our estimation</a:t>
            </a:r>
            <a:endParaRPr kumimoji="1" lang="ja-JP" altLang="en-US" dirty="0"/>
          </a:p>
        </p:txBody>
      </p:sp>
      <p:sp>
        <p:nvSpPr>
          <p:cNvPr id="21" name="Text Placeholder 20"/>
          <p:cNvSpPr>
            <a:spLocks noGrp="1"/>
          </p:cNvSpPr>
          <p:nvPr>
            <p:ph type="body" sz="quarter" idx="27"/>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7241716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80</a:t>
            </a:fld>
            <a:endParaRPr kumimoji="1" lang="ja-JP" altLang="en-US" dirty="0"/>
          </a:p>
        </p:txBody>
      </p:sp>
      <p:sp>
        <p:nvSpPr>
          <p:cNvPr id="19" name="Text Placeholder 18"/>
          <p:cNvSpPr>
            <a:spLocks noGrp="1"/>
          </p:cNvSpPr>
          <p:nvPr>
            <p:ph type="body" sz="quarter" idx="22"/>
          </p:nvPr>
        </p:nvSpPr>
        <p:spPr/>
        <p:txBody>
          <a:bodyPr>
            <a:normAutofit fontScale="85000" lnSpcReduction="10000"/>
          </a:bodyPr>
          <a:lstStyle/>
          <a:p>
            <a:r>
              <a:rPr kumimoji="1" lang="en-US" altLang="ja-JP" dirty="0"/>
              <a:t>01</a:t>
            </a:r>
            <a:endParaRPr kumimoji="1" lang="ja-JP" altLang="en-US" dirty="0"/>
          </a:p>
        </p:txBody>
      </p:sp>
      <p:sp>
        <p:nvSpPr>
          <p:cNvPr id="20" name="Text Placeholder 19"/>
          <p:cNvSpPr>
            <a:spLocks noGrp="1"/>
          </p:cNvSpPr>
          <p:nvPr>
            <p:ph type="body" sz="quarter" idx="23"/>
          </p:nvPr>
        </p:nvSpPr>
        <p:spPr/>
        <p:txBody>
          <a:bodyPr>
            <a:normAutofit fontScale="85000" lnSpcReduction="10000"/>
          </a:bodyPr>
          <a:lstStyle/>
          <a:p>
            <a:r>
              <a:rPr kumimoji="1" lang="en-US" altLang="ja-JP" dirty="0"/>
              <a:t>03</a:t>
            </a:r>
            <a:endParaRPr kumimoji="1" lang="ja-JP" altLang="en-US" dirty="0"/>
          </a:p>
        </p:txBody>
      </p:sp>
      <p:sp>
        <p:nvSpPr>
          <p:cNvPr id="21" name="Text Placeholder 20"/>
          <p:cNvSpPr>
            <a:spLocks noGrp="1"/>
          </p:cNvSpPr>
          <p:nvPr>
            <p:ph type="body" sz="quarter" idx="24"/>
          </p:nvPr>
        </p:nvSpPr>
        <p:spPr/>
        <p:txBody>
          <a:bodyPr>
            <a:normAutofit fontScale="85000" lnSpcReduction="10000"/>
          </a:bodyPr>
          <a:lstStyle/>
          <a:p>
            <a:r>
              <a:rPr kumimoji="1" lang="en-US" altLang="ja-JP" dirty="0"/>
              <a:t>02</a:t>
            </a:r>
            <a:endParaRPr kumimoji="1" lang="ja-JP" altLang="en-US" dirty="0"/>
          </a:p>
        </p:txBody>
      </p:sp>
      <p:sp>
        <p:nvSpPr>
          <p:cNvPr id="22" name="Text Placeholder 21"/>
          <p:cNvSpPr>
            <a:spLocks noGrp="1"/>
          </p:cNvSpPr>
          <p:nvPr>
            <p:ph type="body" sz="quarter" idx="25"/>
          </p:nvPr>
        </p:nvSpPr>
        <p:spPr/>
        <p:txBody>
          <a:bodyPr/>
          <a:lstStyle/>
          <a:p>
            <a:r>
              <a:rPr kumimoji="1" lang="en-US" altLang="ja-JP" dirty="0"/>
              <a:t>Targets</a:t>
            </a:r>
            <a:endParaRPr kumimoji="1" lang="ja-JP" altLang="en-US" dirty="0"/>
          </a:p>
        </p:txBody>
      </p:sp>
      <p:sp>
        <p:nvSpPr>
          <p:cNvPr id="16" name="Text Placeholder 15"/>
          <p:cNvSpPr>
            <a:spLocks noGrp="1"/>
          </p:cNvSpPr>
          <p:nvPr>
            <p:ph type="body" sz="quarter" idx="19"/>
          </p:nvPr>
        </p:nvSpPr>
        <p:spPr/>
        <p:txBody>
          <a:bodyPr/>
          <a:lstStyle/>
          <a:p>
            <a:r>
              <a:rPr lang="en-US" altLang="ja-JP" dirty="0"/>
              <a:t>Per </a:t>
            </a:r>
            <a:r>
              <a:rPr lang="en-US" altLang="ja-JP" dirty="0" err="1"/>
              <a:t>possit</a:t>
            </a:r>
            <a:r>
              <a:rPr lang="en-US" altLang="ja-JP" dirty="0"/>
              <a:t> </a:t>
            </a:r>
            <a:r>
              <a:rPr lang="en-US" altLang="ja-JP" dirty="0" err="1"/>
              <a:t>percipit</a:t>
            </a:r>
            <a:r>
              <a:rPr lang="en-US" altLang="ja-JP" dirty="0"/>
              <a:t> ex, ad </a:t>
            </a:r>
            <a:r>
              <a:rPr lang="en-US" altLang="ja-JP" dirty="0" err="1"/>
              <a:t>sed</a:t>
            </a:r>
            <a:r>
              <a:rPr lang="en-US" altLang="ja-JP" dirty="0"/>
              <a:t> </a:t>
            </a:r>
            <a:r>
              <a:rPr lang="en-US" altLang="ja-JP" dirty="0" err="1"/>
              <a:t>possit</a:t>
            </a:r>
            <a:r>
              <a:rPr lang="en-US" altLang="ja-JP" dirty="0"/>
              <a:t> </a:t>
            </a:r>
            <a:r>
              <a:rPr lang="en-US" altLang="ja-JP" dirty="0" err="1"/>
              <a:t>volutpat</a:t>
            </a:r>
            <a:r>
              <a:rPr lang="en-US" altLang="ja-JP" dirty="0"/>
              <a:t>. </a:t>
            </a:r>
            <a:r>
              <a:rPr lang="en-US" altLang="ja-JP" dirty="0" err="1"/>
              <a:t>Ut</a:t>
            </a:r>
            <a:r>
              <a:rPr lang="en-US" altLang="ja-JP" dirty="0"/>
              <a:t> </a:t>
            </a:r>
            <a:r>
              <a:rPr lang="en-US" altLang="ja-JP" dirty="0" err="1"/>
              <a:t>mel</a:t>
            </a:r>
            <a:r>
              <a:rPr lang="en-US" altLang="ja-JP" dirty="0"/>
              <a:t> </a:t>
            </a:r>
            <a:r>
              <a:rPr lang="en-US" altLang="ja-JP" dirty="0" err="1"/>
              <a:t>diam</a:t>
            </a:r>
            <a:r>
              <a:rPr lang="en-US" altLang="ja-JP" dirty="0"/>
              <a:t> </a:t>
            </a:r>
            <a:r>
              <a:rPr lang="en-US" altLang="ja-JP" dirty="0" err="1"/>
              <a:t>augue</a:t>
            </a:r>
            <a:r>
              <a:rPr lang="en-US" altLang="ja-JP" dirty="0"/>
              <a:t>, at </a:t>
            </a:r>
            <a:r>
              <a:rPr lang="en-US" altLang="ja-JP" dirty="0" err="1"/>
              <a:t>vel</a:t>
            </a:r>
            <a:r>
              <a:rPr lang="en-US" altLang="ja-JP" dirty="0"/>
              <a:t> </a:t>
            </a:r>
            <a:r>
              <a:rPr lang="en-US" altLang="ja-JP" dirty="0" err="1"/>
              <a:t>nisl</a:t>
            </a:r>
            <a:r>
              <a:rPr lang="en-US" altLang="ja-JP" dirty="0"/>
              <a:t> vide nihil. </a:t>
            </a:r>
            <a:r>
              <a:rPr lang="en-US" altLang="ja-JP" dirty="0" err="1"/>
              <a:t>Te</a:t>
            </a:r>
            <a:r>
              <a:rPr lang="en-US" altLang="ja-JP" dirty="0"/>
              <a:t> </a:t>
            </a:r>
            <a:r>
              <a:rPr lang="en-US" altLang="ja-JP" dirty="0" err="1"/>
              <a:t>quaeque</a:t>
            </a:r>
            <a:r>
              <a:rPr lang="en-US" altLang="ja-JP" dirty="0"/>
              <a:t> </a:t>
            </a:r>
            <a:r>
              <a:rPr lang="en-US" altLang="ja-JP" dirty="0" err="1"/>
              <a:t>eligendi</a:t>
            </a:r>
            <a:r>
              <a:rPr lang="en-US" altLang="ja-JP" dirty="0"/>
              <a:t> </a:t>
            </a:r>
            <a:r>
              <a:rPr lang="en-US" altLang="ja-JP" dirty="0" err="1"/>
              <a:t>assueverit</a:t>
            </a:r>
            <a:r>
              <a:rPr lang="en-US" altLang="ja-JP" dirty="0"/>
              <a:t> </a:t>
            </a:r>
            <a:r>
              <a:rPr lang="en-US" altLang="ja-JP" dirty="0" err="1"/>
              <a:t>vix</a:t>
            </a:r>
            <a:r>
              <a:rPr lang="en-US" altLang="ja-JP" dirty="0"/>
              <a:t>.</a:t>
            </a:r>
            <a:endParaRPr kumimoji="1" lang="ja-JP" altLang="en-US" dirty="0"/>
          </a:p>
        </p:txBody>
      </p:sp>
      <p:sp>
        <p:nvSpPr>
          <p:cNvPr id="17" name="Text Placeholder 16"/>
          <p:cNvSpPr>
            <a:spLocks noGrp="1"/>
          </p:cNvSpPr>
          <p:nvPr>
            <p:ph type="body" sz="quarter" idx="20"/>
          </p:nvPr>
        </p:nvSpPr>
        <p:spPr/>
        <p:txBody>
          <a:bodyPr/>
          <a:lstStyle/>
          <a:p>
            <a:r>
              <a:rPr kumimoji="1" lang="en-US" altLang="ja-JP" dirty="0"/>
              <a:t>Target 01</a:t>
            </a:r>
            <a:endParaRPr kumimoji="1" lang="ja-JP" altLang="en-US" dirty="0"/>
          </a:p>
        </p:txBody>
      </p:sp>
      <p:sp>
        <p:nvSpPr>
          <p:cNvPr id="18" name="Text Placeholder 17"/>
          <p:cNvSpPr>
            <a:spLocks noGrp="1"/>
          </p:cNvSpPr>
          <p:nvPr>
            <p:ph type="body" sz="quarter" idx="21"/>
          </p:nvPr>
        </p:nvSpPr>
        <p:spPr/>
        <p:txBody>
          <a:bodyPr/>
          <a:lstStyle/>
          <a:p>
            <a:r>
              <a:rPr lang="en-US" altLang="ja-JP" dirty="0"/>
              <a:t>Nam </a:t>
            </a:r>
            <a:r>
              <a:rPr lang="en-US" altLang="ja-JP" dirty="0" err="1"/>
              <a:t>ea</a:t>
            </a:r>
            <a:r>
              <a:rPr lang="en-US" altLang="ja-JP" dirty="0"/>
              <a:t> </a:t>
            </a:r>
            <a:r>
              <a:rPr lang="en-US" altLang="ja-JP" dirty="0" err="1"/>
              <a:t>aperiam</a:t>
            </a:r>
            <a:r>
              <a:rPr lang="en-US" altLang="ja-JP" dirty="0"/>
              <a:t> maiorum </a:t>
            </a:r>
            <a:r>
              <a:rPr lang="en-US" altLang="ja-JP" dirty="0" err="1"/>
              <a:t>offendit</a:t>
            </a:r>
            <a:r>
              <a:rPr lang="en-US" altLang="ja-JP" dirty="0"/>
              <a:t>, id duo </a:t>
            </a:r>
            <a:r>
              <a:rPr lang="en-US" altLang="ja-JP" dirty="0" err="1"/>
              <a:t>dolore</a:t>
            </a:r>
            <a:r>
              <a:rPr lang="en-US" altLang="ja-JP" dirty="0"/>
              <a:t> </a:t>
            </a:r>
            <a:r>
              <a:rPr lang="en-US" altLang="ja-JP" dirty="0" err="1"/>
              <a:t>euismod</a:t>
            </a:r>
            <a:r>
              <a:rPr lang="en-US" altLang="ja-JP" dirty="0"/>
              <a:t>. </a:t>
            </a:r>
            <a:r>
              <a:rPr lang="en-US" altLang="ja-JP" dirty="0" err="1"/>
              <a:t>Te</a:t>
            </a:r>
            <a:r>
              <a:rPr lang="en-US" altLang="ja-JP" dirty="0"/>
              <a:t> </a:t>
            </a:r>
            <a:r>
              <a:rPr lang="en-US" altLang="ja-JP" dirty="0" err="1"/>
              <a:t>eam</a:t>
            </a:r>
            <a:r>
              <a:rPr lang="en-US" altLang="ja-JP" dirty="0"/>
              <a:t> </a:t>
            </a:r>
            <a:r>
              <a:rPr lang="en-US" altLang="ja-JP" dirty="0" err="1"/>
              <a:t>elitr</a:t>
            </a:r>
            <a:r>
              <a:rPr lang="en-US" altLang="ja-JP" dirty="0"/>
              <a:t> </a:t>
            </a:r>
            <a:r>
              <a:rPr lang="en-US" altLang="ja-JP" dirty="0" err="1"/>
              <a:t>labore</a:t>
            </a:r>
            <a:r>
              <a:rPr lang="en-US" altLang="ja-JP" dirty="0"/>
              <a:t> argumentum, </a:t>
            </a:r>
            <a:r>
              <a:rPr lang="en-US" altLang="ja-JP" dirty="0" err="1"/>
              <a:t>sed</a:t>
            </a:r>
            <a:r>
              <a:rPr lang="en-US" altLang="ja-JP" dirty="0"/>
              <a:t> </a:t>
            </a:r>
            <a:r>
              <a:rPr lang="en-US" altLang="ja-JP" dirty="0" err="1"/>
              <a:t>probo</a:t>
            </a:r>
            <a:r>
              <a:rPr lang="en-US" altLang="ja-JP" dirty="0"/>
              <a:t> </a:t>
            </a:r>
            <a:r>
              <a:rPr lang="en-US" altLang="ja-JP" dirty="0" err="1"/>
              <a:t>ceteros</a:t>
            </a:r>
            <a:r>
              <a:rPr lang="en-US" altLang="ja-JP" dirty="0"/>
              <a:t> ex.</a:t>
            </a:r>
            <a:endParaRPr kumimoji="1" lang="ja-JP" altLang="en-US" dirty="0"/>
          </a:p>
        </p:txBody>
      </p:sp>
      <p:sp>
        <p:nvSpPr>
          <p:cNvPr id="23" name="Text Placeholder 22"/>
          <p:cNvSpPr>
            <a:spLocks noGrp="1"/>
          </p:cNvSpPr>
          <p:nvPr>
            <p:ph type="body" sz="quarter" idx="26"/>
          </p:nvPr>
        </p:nvSpPr>
        <p:spPr/>
        <p:txBody>
          <a:bodyPr/>
          <a:lstStyle/>
          <a:p>
            <a:r>
              <a:rPr lang="en-US" altLang="ja-JP" dirty="0"/>
              <a:t>Target 02</a:t>
            </a:r>
            <a:endParaRPr lang="ja-JP" altLang="en-US" dirty="0"/>
          </a:p>
        </p:txBody>
      </p:sp>
      <p:sp>
        <p:nvSpPr>
          <p:cNvPr id="24" name="Text Placeholder 23"/>
          <p:cNvSpPr>
            <a:spLocks noGrp="1"/>
          </p:cNvSpPr>
          <p:nvPr>
            <p:ph type="body" sz="quarter" idx="27"/>
          </p:nvPr>
        </p:nvSpPr>
        <p:spPr/>
        <p:txBody>
          <a:bodyPr/>
          <a:lstStyle/>
          <a:p>
            <a:r>
              <a:rPr lang="en-US" altLang="ja-JP" dirty="0"/>
              <a:t>An </a:t>
            </a:r>
            <a:r>
              <a:rPr lang="en-US" altLang="ja-JP" dirty="0" err="1"/>
              <a:t>ridens</a:t>
            </a:r>
            <a:r>
              <a:rPr lang="en-US" altLang="ja-JP" dirty="0"/>
              <a:t> </a:t>
            </a:r>
            <a:r>
              <a:rPr lang="en-US" altLang="ja-JP" dirty="0" err="1"/>
              <a:t>legendos</a:t>
            </a:r>
            <a:r>
              <a:rPr lang="en-US" altLang="ja-JP" dirty="0"/>
              <a:t> </a:t>
            </a:r>
            <a:r>
              <a:rPr lang="en-US" altLang="ja-JP" dirty="0" err="1"/>
              <a:t>elaboraret</a:t>
            </a:r>
            <a:r>
              <a:rPr lang="en-US" altLang="ja-JP" dirty="0"/>
              <a:t> </a:t>
            </a:r>
            <a:r>
              <a:rPr lang="en-US" altLang="ja-JP" dirty="0" err="1"/>
              <a:t>pri</a:t>
            </a:r>
            <a:r>
              <a:rPr lang="en-US" altLang="ja-JP" dirty="0"/>
              <a:t>, dicta </a:t>
            </a:r>
            <a:r>
              <a:rPr lang="en-US" altLang="ja-JP" dirty="0" err="1"/>
              <a:t>accumsan</a:t>
            </a:r>
            <a:r>
              <a:rPr lang="en-US" altLang="ja-JP" dirty="0"/>
              <a:t> </a:t>
            </a:r>
            <a:r>
              <a:rPr lang="en-US" altLang="ja-JP" dirty="0" err="1"/>
              <a:t>percipit</a:t>
            </a:r>
            <a:r>
              <a:rPr lang="en-US" altLang="ja-JP" dirty="0"/>
              <a:t> </a:t>
            </a:r>
            <a:r>
              <a:rPr lang="en-US" altLang="ja-JP" dirty="0" err="1"/>
              <a:t>eam</a:t>
            </a:r>
            <a:r>
              <a:rPr lang="en-US" altLang="ja-JP" dirty="0"/>
              <a:t> at. </a:t>
            </a:r>
            <a:r>
              <a:rPr lang="en-US" altLang="ja-JP" dirty="0" err="1"/>
              <a:t>Inermis</a:t>
            </a:r>
            <a:r>
              <a:rPr lang="en-US" altLang="ja-JP" dirty="0"/>
              <a:t> </a:t>
            </a:r>
            <a:r>
              <a:rPr lang="en-US" altLang="ja-JP" dirty="0" err="1"/>
              <a:t>facilisi</a:t>
            </a:r>
            <a:r>
              <a:rPr lang="en-US" altLang="ja-JP" dirty="0"/>
              <a:t> </a:t>
            </a:r>
            <a:r>
              <a:rPr lang="en-US" altLang="ja-JP" dirty="0" err="1"/>
              <a:t>evertitur</a:t>
            </a:r>
            <a:r>
              <a:rPr lang="en-US" altLang="ja-JP" dirty="0"/>
              <a:t> </a:t>
            </a:r>
            <a:r>
              <a:rPr lang="en-US" altLang="ja-JP" dirty="0" err="1"/>
              <a:t>ut</a:t>
            </a:r>
            <a:r>
              <a:rPr lang="en-US" altLang="ja-JP" dirty="0"/>
              <a:t> duo, his an </a:t>
            </a:r>
            <a:r>
              <a:rPr lang="en-US" altLang="ja-JP" dirty="0" err="1"/>
              <a:t>viderer</a:t>
            </a:r>
            <a:r>
              <a:rPr lang="en-US" altLang="ja-JP" dirty="0"/>
              <a:t> </a:t>
            </a:r>
            <a:r>
              <a:rPr lang="en-US" altLang="ja-JP" dirty="0" err="1"/>
              <a:t>utroque</a:t>
            </a:r>
            <a:r>
              <a:rPr lang="en-US" altLang="ja-JP" dirty="0"/>
              <a:t>.</a:t>
            </a:r>
            <a:endParaRPr kumimoji="1" lang="ja-JP" altLang="en-US" dirty="0"/>
          </a:p>
        </p:txBody>
      </p:sp>
      <p:sp>
        <p:nvSpPr>
          <p:cNvPr id="25" name="Text Placeholder 24"/>
          <p:cNvSpPr>
            <a:spLocks noGrp="1"/>
          </p:cNvSpPr>
          <p:nvPr>
            <p:ph type="body" sz="quarter" idx="28"/>
          </p:nvPr>
        </p:nvSpPr>
        <p:spPr/>
        <p:txBody>
          <a:bodyPr/>
          <a:lstStyle/>
          <a:p>
            <a:r>
              <a:rPr lang="en-US" altLang="ja-JP" dirty="0"/>
              <a:t>Target 03</a:t>
            </a:r>
            <a:endParaRPr lang="ja-JP" altLang="en-US" dirty="0"/>
          </a:p>
        </p:txBody>
      </p:sp>
      <p:sp>
        <p:nvSpPr>
          <p:cNvPr id="15" name="Title 14"/>
          <p:cNvSpPr>
            <a:spLocks noGrp="1"/>
          </p:cNvSpPr>
          <p:nvPr>
            <p:ph type="title"/>
          </p:nvPr>
        </p:nvSpPr>
        <p:spPr/>
        <p:txBody>
          <a:bodyPr/>
          <a:lstStyle/>
          <a:p>
            <a:r>
              <a:rPr lang="en-US" altLang="ja-JP" dirty="0"/>
              <a:t>3 main</a:t>
            </a:r>
            <a:br>
              <a:rPr lang="en-US" altLang="ja-JP" dirty="0"/>
            </a:br>
            <a:r>
              <a:rPr lang="en-US" altLang="ja-JP" dirty="0"/>
              <a:t>targets </a:t>
            </a:r>
            <a:endParaRPr kumimoji="1" lang="ja-JP" altLang="en-US" dirty="0"/>
          </a:p>
        </p:txBody>
      </p:sp>
    </p:spTree>
    <p:extLst>
      <p:ext uri="{BB962C8B-B14F-4D97-AF65-F5344CB8AC3E}">
        <p14:creationId xmlns:p14="http://schemas.microsoft.com/office/powerpoint/2010/main" val="588362982"/>
      </p:ext>
    </p:extLst>
  </p:cSld>
  <p:clrMapOvr>
    <a:masterClrMapping/>
  </p:clrMapOvr>
  <mc:AlternateContent xmlns:mc="http://schemas.openxmlformats.org/markup-compatibility/2006">
    <mc:Choice xmlns:p14="http://schemas.microsoft.com/office/powerpoint/2010/main" Requires="p14">
      <p:transition p14:dur="0" advTm="9771"/>
    </mc:Choice>
    <mc:Fallback>
      <p:transition advTm="9771"/>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81</a:t>
            </a:fld>
            <a:endParaRPr kumimoji="1" lang="ja-JP" altLang="en-US" dirty="0"/>
          </a:p>
        </p:txBody>
      </p:sp>
      <p:sp>
        <p:nvSpPr>
          <p:cNvPr id="17" name="Text Placeholder 16"/>
          <p:cNvSpPr>
            <a:spLocks noGrp="1"/>
          </p:cNvSpPr>
          <p:nvPr>
            <p:ph type="body" sz="quarter" idx="25"/>
          </p:nvPr>
        </p:nvSpPr>
        <p:spPr/>
        <p:txBody>
          <a:bodyPr/>
          <a:lstStyle/>
          <a:p>
            <a:r>
              <a:rPr lang="en-US" altLang="ja-JP" dirty="0"/>
              <a:t>Creativity</a:t>
            </a:r>
            <a:endParaRPr kumimoji="1" lang="ja-JP" altLang="en-US" dirty="0"/>
          </a:p>
        </p:txBody>
      </p:sp>
      <p:sp>
        <p:nvSpPr>
          <p:cNvPr id="18" name="Text Placeholder 17"/>
          <p:cNvSpPr>
            <a:spLocks noGrp="1"/>
          </p:cNvSpPr>
          <p:nvPr>
            <p:ph type="body" sz="quarter" idx="26"/>
          </p:nvPr>
        </p:nvSpPr>
        <p:spPr/>
        <p:txBody>
          <a:bodyPr/>
          <a:lstStyle/>
          <a:p>
            <a:r>
              <a:rPr kumimoji="1" lang="en-US" altLang="ja-JP" dirty="0"/>
              <a:t>Originality</a:t>
            </a:r>
            <a:endParaRPr kumimoji="1" lang="ja-JP" altLang="en-US" dirty="0"/>
          </a:p>
        </p:txBody>
      </p:sp>
      <p:sp>
        <p:nvSpPr>
          <p:cNvPr id="19" name="Text Placeholder 18"/>
          <p:cNvSpPr>
            <a:spLocks noGrp="1"/>
          </p:cNvSpPr>
          <p:nvPr>
            <p:ph type="body" sz="quarter" idx="27"/>
          </p:nvPr>
        </p:nvSpPr>
        <p:spPr/>
        <p:txBody>
          <a:bodyPr/>
          <a:lstStyle/>
          <a:p>
            <a:r>
              <a:rPr kumimoji="1" lang="en-US" altLang="ja-JP" dirty="0"/>
              <a:t>Quality</a:t>
            </a:r>
            <a:endParaRPr kumimoji="1" lang="ja-JP" altLang="en-US" dirty="0"/>
          </a:p>
        </p:txBody>
      </p:sp>
      <p:sp>
        <p:nvSpPr>
          <p:cNvPr id="16" name="Text Placeholder 15"/>
          <p:cNvSpPr>
            <a:spLocks noGrp="1"/>
          </p:cNvSpPr>
          <p:nvPr>
            <p:ph type="body" sz="quarter" idx="12"/>
          </p:nvPr>
        </p:nvSpPr>
        <p:spPr/>
        <p:txBody>
          <a:bodyPr/>
          <a:lstStyle/>
          <a:p>
            <a:r>
              <a:rPr lang="en-US" altLang="ja-JP" dirty="0"/>
              <a:t>In his modus </a:t>
            </a:r>
            <a:r>
              <a:rPr lang="en-US" altLang="ja-JP" dirty="0" err="1"/>
              <a:t>nominavi</a:t>
            </a:r>
            <a:r>
              <a:rPr lang="en-US" altLang="ja-JP" dirty="0"/>
              <a:t> </a:t>
            </a:r>
            <a:r>
              <a:rPr lang="en-US" altLang="ja-JP" dirty="0" err="1"/>
              <a:t>quaestio</a:t>
            </a:r>
            <a:r>
              <a:rPr lang="en-US" altLang="ja-JP" dirty="0"/>
              <a:t>. Ne </a:t>
            </a:r>
            <a:r>
              <a:rPr lang="en-US" altLang="ja-JP" dirty="0" err="1"/>
              <a:t>tempor</a:t>
            </a:r>
            <a:r>
              <a:rPr lang="en-US" altLang="ja-JP" dirty="0"/>
              <a:t> </a:t>
            </a:r>
            <a:r>
              <a:rPr lang="en-US" altLang="ja-JP" dirty="0" err="1"/>
              <a:t>conceptam</a:t>
            </a:r>
            <a:r>
              <a:rPr lang="en-US" altLang="ja-JP" dirty="0"/>
              <a:t> </a:t>
            </a:r>
            <a:r>
              <a:rPr lang="en-US" altLang="ja-JP" dirty="0" err="1"/>
              <a:t>voluptaria</a:t>
            </a:r>
            <a:r>
              <a:rPr lang="en-US" altLang="ja-JP" dirty="0"/>
              <a:t> </a:t>
            </a:r>
            <a:r>
              <a:rPr lang="en-US" altLang="ja-JP" dirty="0" err="1"/>
              <a:t>mel</a:t>
            </a:r>
            <a:r>
              <a:rPr lang="en-US" altLang="ja-JP" dirty="0"/>
              <a:t>, </a:t>
            </a:r>
            <a:r>
              <a:rPr lang="en-US" altLang="ja-JP" dirty="0" err="1"/>
              <a:t>autem</a:t>
            </a:r>
            <a:r>
              <a:rPr lang="en-US" altLang="ja-JP" dirty="0"/>
              <a:t> </a:t>
            </a:r>
            <a:r>
              <a:rPr lang="en-US" altLang="ja-JP" dirty="0" err="1"/>
              <a:t>philosophia</a:t>
            </a:r>
            <a:r>
              <a:rPr lang="en-US" altLang="ja-JP" dirty="0"/>
              <a:t> no vim, cu </a:t>
            </a:r>
            <a:r>
              <a:rPr lang="en-US" altLang="ja-JP" dirty="0" err="1"/>
              <a:t>nobis</a:t>
            </a:r>
            <a:r>
              <a:rPr lang="en-US" altLang="ja-JP" dirty="0"/>
              <a:t> </a:t>
            </a:r>
            <a:r>
              <a:rPr lang="en-US" altLang="ja-JP" dirty="0" err="1"/>
              <a:t>vivendo</a:t>
            </a:r>
            <a:r>
              <a:rPr lang="en-US" altLang="ja-JP" dirty="0"/>
              <a:t> </a:t>
            </a:r>
            <a:r>
              <a:rPr lang="en-US" altLang="ja-JP" dirty="0" err="1"/>
              <a:t>mei</a:t>
            </a:r>
            <a:r>
              <a:rPr lang="en-US" altLang="ja-JP" dirty="0"/>
              <a:t>. No </a:t>
            </a:r>
            <a:r>
              <a:rPr lang="en-US" altLang="ja-JP" dirty="0" err="1"/>
              <a:t>tritani</a:t>
            </a:r>
            <a:r>
              <a:rPr lang="en-US" altLang="ja-JP" dirty="0"/>
              <a:t> </a:t>
            </a:r>
            <a:r>
              <a:rPr lang="en-US" altLang="ja-JP" dirty="0" err="1"/>
              <a:t>alienum</a:t>
            </a:r>
            <a:r>
              <a:rPr lang="en-US" altLang="ja-JP" dirty="0"/>
              <a:t> </a:t>
            </a:r>
            <a:r>
              <a:rPr lang="en-US" altLang="ja-JP" dirty="0" err="1"/>
              <a:t>consulatu</a:t>
            </a:r>
            <a:r>
              <a:rPr lang="en-US" altLang="ja-JP" dirty="0"/>
              <a:t> </a:t>
            </a:r>
            <a:r>
              <a:rPr lang="en-US" altLang="ja-JP" dirty="0" err="1"/>
              <a:t>mea</a:t>
            </a:r>
            <a:r>
              <a:rPr lang="en-US" altLang="ja-JP" dirty="0"/>
              <a:t>. Animal </a:t>
            </a:r>
            <a:r>
              <a:rPr lang="en-US" altLang="ja-JP" dirty="0" err="1"/>
              <a:t>ornatus</a:t>
            </a:r>
            <a:r>
              <a:rPr lang="en-US" altLang="ja-JP" dirty="0"/>
              <a:t> </a:t>
            </a:r>
            <a:r>
              <a:rPr lang="en-US" altLang="ja-JP" dirty="0" err="1"/>
              <a:t>deserunt</a:t>
            </a:r>
            <a:r>
              <a:rPr lang="en-US" altLang="ja-JP" dirty="0"/>
              <a:t> </a:t>
            </a:r>
            <a:r>
              <a:rPr lang="en-US" altLang="ja-JP" dirty="0" err="1"/>
              <a:t>eam</a:t>
            </a:r>
            <a:r>
              <a:rPr lang="en-US" altLang="ja-JP" dirty="0"/>
              <a:t> </a:t>
            </a:r>
            <a:r>
              <a:rPr lang="en-US" altLang="ja-JP" dirty="0" err="1"/>
              <a:t>eu</a:t>
            </a:r>
            <a:r>
              <a:rPr lang="en-US" altLang="ja-JP" dirty="0"/>
              <a:t>. Ne </a:t>
            </a:r>
            <a:r>
              <a:rPr lang="en-US" altLang="ja-JP" dirty="0" err="1"/>
              <a:t>mea</a:t>
            </a:r>
            <a:r>
              <a:rPr lang="en-US" altLang="ja-JP" dirty="0"/>
              <a:t> </a:t>
            </a:r>
            <a:r>
              <a:rPr lang="en-US" altLang="ja-JP" dirty="0" err="1"/>
              <a:t>volutpat</a:t>
            </a:r>
            <a:r>
              <a:rPr lang="en-US" altLang="ja-JP" dirty="0"/>
              <a:t> </a:t>
            </a:r>
            <a:r>
              <a:rPr lang="en-US" altLang="ja-JP" dirty="0" err="1"/>
              <a:t>sadipscing</a:t>
            </a:r>
            <a:r>
              <a:rPr lang="en-US" altLang="ja-JP" dirty="0"/>
              <a:t>, his </a:t>
            </a:r>
            <a:r>
              <a:rPr lang="en-US" altLang="ja-JP" dirty="0" err="1"/>
              <a:t>graeco</a:t>
            </a:r>
            <a:r>
              <a:rPr lang="en-US" altLang="ja-JP" dirty="0"/>
              <a:t> </a:t>
            </a:r>
            <a:r>
              <a:rPr lang="en-US" altLang="ja-JP" dirty="0" err="1"/>
              <a:t>meliore</a:t>
            </a:r>
            <a:r>
              <a:rPr lang="en-US" altLang="ja-JP" dirty="0"/>
              <a:t> </a:t>
            </a:r>
            <a:r>
              <a:rPr lang="en-US" altLang="ja-JP" dirty="0" err="1"/>
              <a:t>oporteat</a:t>
            </a:r>
            <a:r>
              <a:rPr lang="en-US" altLang="ja-JP" dirty="0"/>
              <a:t> ex.</a:t>
            </a:r>
            <a:endParaRPr kumimoji="1" lang="ja-JP" altLang="en-US" dirty="0"/>
          </a:p>
        </p:txBody>
      </p:sp>
      <p:sp>
        <p:nvSpPr>
          <p:cNvPr id="15" name="Title 14"/>
          <p:cNvSpPr>
            <a:spLocks noGrp="1"/>
          </p:cNvSpPr>
          <p:nvPr>
            <p:ph type="title"/>
          </p:nvPr>
        </p:nvSpPr>
        <p:spPr/>
        <p:txBody>
          <a:bodyPr/>
          <a:lstStyle/>
          <a:p>
            <a:r>
              <a:rPr kumimoji="1" lang="en-US" altLang="ja-JP" dirty="0"/>
              <a:t>Crucial factors</a:t>
            </a:r>
            <a:endParaRPr kumimoji="1" lang="ja-JP" altLang="en-US" dirty="0"/>
          </a:p>
        </p:txBody>
      </p:sp>
    </p:spTree>
    <p:extLst>
      <p:ext uri="{BB962C8B-B14F-4D97-AF65-F5344CB8AC3E}">
        <p14:creationId xmlns:p14="http://schemas.microsoft.com/office/powerpoint/2010/main" val="2286284755"/>
      </p:ext>
    </p:extLst>
  </p:cSld>
  <p:clrMapOvr>
    <a:masterClrMapping/>
  </p:clrMapOvr>
  <mc:AlternateContent xmlns:mc="http://schemas.openxmlformats.org/markup-compatibility/2006">
    <mc:Choice xmlns:p14="http://schemas.microsoft.com/office/powerpoint/2010/main" Requires="p14">
      <p:transition p14:dur="0" advTm="5972"/>
    </mc:Choice>
    <mc:Fallback>
      <p:transition advTm="5972"/>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6"/>
          </p:nvPr>
        </p:nvSpPr>
        <p:spPr/>
        <p:txBody>
          <a:bodyPr/>
          <a:lstStyle/>
          <a:p>
            <a:r>
              <a:rPr kumimoji="1" lang="en-US" altLang="ja-JP" dirty="0"/>
              <a:t>Creativity</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82</a:t>
            </a:fld>
            <a:endParaRPr kumimoji="1" lang="ja-JP" altLang="en-US" dirty="0"/>
          </a:p>
        </p:txBody>
      </p:sp>
      <p:sp>
        <p:nvSpPr>
          <p:cNvPr id="17" name="Text Placeholder 16"/>
          <p:cNvSpPr>
            <a:spLocks noGrp="1"/>
          </p:cNvSpPr>
          <p:nvPr>
            <p:ph type="body" sz="quarter" idx="25"/>
          </p:nvPr>
        </p:nvSpPr>
        <p:spPr/>
        <p:txBody>
          <a:bodyPr/>
          <a:lstStyle/>
          <a:p>
            <a:r>
              <a:rPr lang="en-US" altLang="ja-JP" dirty="0"/>
              <a:t>Specialty</a:t>
            </a:r>
            <a:endParaRPr kumimoji="1" lang="ja-JP" altLang="en-US" dirty="0"/>
          </a:p>
        </p:txBody>
      </p:sp>
      <p:sp>
        <p:nvSpPr>
          <p:cNvPr id="19" name="Text Placeholder 18"/>
          <p:cNvSpPr>
            <a:spLocks noGrp="1"/>
          </p:cNvSpPr>
          <p:nvPr>
            <p:ph type="body" sz="quarter" idx="27"/>
          </p:nvPr>
        </p:nvSpPr>
        <p:spPr/>
        <p:txBody>
          <a:bodyPr/>
          <a:lstStyle/>
          <a:p>
            <a:r>
              <a:rPr kumimoji="1" lang="en-US" altLang="ja-JP" dirty="0"/>
              <a:t>Originality</a:t>
            </a:r>
            <a:endParaRPr kumimoji="1" lang="ja-JP" altLang="en-US" dirty="0"/>
          </a:p>
        </p:txBody>
      </p:sp>
      <p:sp>
        <p:nvSpPr>
          <p:cNvPr id="16" name="Text Placeholder 15"/>
          <p:cNvSpPr>
            <a:spLocks noGrp="1"/>
          </p:cNvSpPr>
          <p:nvPr>
            <p:ph type="body" sz="quarter" idx="12"/>
          </p:nvPr>
        </p:nvSpPr>
        <p:spPr/>
        <p:txBody>
          <a:bodyPr/>
          <a:lstStyle/>
          <a:p>
            <a:r>
              <a:rPr lang="en-US" altLang="ja-JP" dirty="0"/>
              <a:t>In his modus </a:t>
            </a:r>
            <a:r>
              <a:rPr lang="en-US" altLang="ja-JP" dirty="0" err="1"/>
              <a:t>nominavi</a:t>
            </a:r>
            <a:r>
              <a:rPr lang="en-US" altLang="ja-JP" dirty="0"/>
              <a:t> </a:t>
            </a:r>
            <a:r>
              <a:rPr lang="en-US" altLang="ja-JP" dirty="0" err="1"/>
              <a:t>quaestio</a:t>
            </a:r>
            <a:r>
              <a:rPr lang="en-US" altLang="ja-JP" dirty="0"/>
              <a:t>. Ne </a:t>
            </a:r>
            <a:r>
              <a:rPr lang="en-US" altLang="ja-JP" dirty="0" err="1"/>
              <a:t>tempor</a:t>
            </a:r>
            <a:r>
              <a:rPr lang="en-US" altLang="ja-JP" dirty="0"/>
              <a:t> </a:t>
            </a:r>
            <a:r>
              <a:rPr lang="en-US" altLang="ja-JP" dirty="0" err="1"/>
              <a:t>conceptam</a:t>
            </a:r>
            <a:r>
              <a:rPr lang="en-US" altLang="ja-JP" dirty="0"/>
              <a:t> </a:t>
            </a:r>
            <a:r>
              <a:rPr lang="en-US" altLang="ja-JP" dirty="0" err="1"/>
              <a:t>voluptaria</a:t>
            </a:r>
            <a:r>
              <a:rPr lang="en-US" altLang="ja-JP" dirty="0"/>
              <a:t> </a:t>
            </a:r>
            <a:r>
              <a:rPr lang="en-US" altLang="ja-JP" dirty="0" err="1"/>
              <a:t>mel</a:t>
            </a:r>
            <a:r>
              <a:rPr lang="en-US" altLang="ja-JP" dirty="0"/>
              <a:t>, </a:t>
            </a:r>
            <a:r>
              <a:rPr lang="en-US" altLang="ja-JP" dirty="0" err="1"/>
              <a:t>autem</a:t>
            </a:r>
            <a:r>
              <a:rPr lang="en-US" altLang="ja-JP" dirty="0"/>
              <a:t> </a:t>
            </a:r>
            <a:r>
              <a:rPr lang="en-US" altLang="ja-JP" dirty="0" err="1"/>
              <a:t>philosophia</a:t>
            </a:r>
            <a:r>
              <a:rPr lang="en-US" altLang="ja-JP" dirty="0"/>
              <a:t> no vim, cu </a:t>
            </a:r>
            <a:r>
              <a:rPr lang="en-US" altLang="ja-JP" dirty="0" err="1"/>
              <a:t>nobis</a:t>
            </a:r>
            <a:r>
              <a:rPr lang="en-US" altLang="ja-JP" dirty="0"/>
              <a:t> </a:t>
            </a:r>
            <a:r>
              <a:rPr lang="en-US" altLang="ja-JP" dirty="0" err="1"/>
              <a:t>vivendo</a:t>
            </a:r>
            <a:r>
              <a:rPr lang="en-US" altLang="ja-JP" dirty="0"/>
              <a:t> </a:t>
            </a:r>
            <a:r>
              <a:rPr lang="en-US" altLang="ja-JP" dirty="0" err="1"/>
              <a:t>mei</a:t>
            </a:r>
            <a:r>
              <a:rPr lang="en-US" altLang="ja-JP" dirty="0"/>
              <a:t>. No </a:t>
            </a:r>
            <a:r>
              <a:rPr lang="en-US" altLang="ja-JP" dirty="0" err="1"/>
              <a:t>tritani</a:t>
            </a:r>
            <a:r>
              <a:rPr lang="en-US" altLang="ja-JP" dirty="0"/>
              <a:t> </a:t>
            </a:r>
            <a:r>
              <a:rPr lang="en-US" altLang="ja-JP" dirty="0" err="1"/>
              <a:t>alienum</a:t>
            </a:r>
            <a:r>
              <a:rPr lang="en-US" altLang="ja-JP" dirty="0"/>
              <a:t> </a:t>
            </a:r>
            <a:r>
              <a:rPr lang="en-US" altLang="ja-JP" dirty="0" err="1"/>
              <a:t>consulatu</a:t>
            </a:r>
            <a:r>
              <a:rPr lang="en-US" altLang="ja-JP" dirty="0"/>
              <a:t> </a:t>
            </a:r>
            <a:r>
              <a:rPr lang="en-US" altLang="ja-JP" dirty="0" err="1"/>
              <a:t>mea</a:t>
            </a:r>
            <a:r>
              <a:rPr lang="en-US" altLang="ja-JP" dirty="0"/>
              <a:t>. Animal </a:t>
            </a:r>
            <a:r>
              <a:rPr lang="en-US" altLang="ja-JP" dirty="0" err="1"/>
              <a:t>ornatus</a:t>
            </a:r>
            <a:r>
              <a:rPr lang="en-US" altLang="ja-JP" dirty="0"/>
              <a:t> </a:t>
            </a:r>
            <a:r>
              <a:rPr lang="en-US" altLang="ja-JP" dirty="0" err="1"/>
              <a:t>deserunt</a:t>
            </a:r>
            <a:r>
              <a:rPr lang="en-US" altLang="ja-JP" dirty="0"/>
              <a:t> </a:t>
            </a:r>
            <a:r>
              <a:rPr lang="en-US" altLang="ja-JP" dirty="0" err="1"/>
              <a:t>eam</a:t>
            </a:r>
            <a:r>
              <a:rPr lang="en-US" altLang="ja-JP" dirty="0"/>
              <a:t> </a:t>
            </a:r>
            <a:r>
              <a:rPr lang="en-US" altLang="ja-JP" dirty="0" err="1"/>
              <a:t>eu</a:t>
            </a:r>
            <a:r>
              <a:rPr lang="en-US" altLang="ja-JP" dirty="0"/>
              <a:t>. Ne </a:t>
            </a:r>
            <a:r>
              <a:rPr lang="en-US" altLang="ja-JP" dirty="0" err="1"/>
              <a:t>mea</a:t>
            </a:r>
            <a:r>
              <a:rPr lang="en-US" altLang="ja-JP" dirty="0"/>
              <a:t> </a:t>
            </a:r>
            <a:r>
              <a:rPr lang="en-US" altLang="ja-JP" dirty="0" err="1"/>
              <a:t>volutpat</a:t>
            </a:r>
            <a:r>
              <a:rPr lang="en-US" altLang="ja-JP" dirty="0"/>
              <a:t> </a:t>
            </a:r>
            <a:r>
              <a:rPr lang="en-US" altLang="ja-JP" dirty="0" err="1"/>
              <a:t>sadipscing</a:t>
            </a:r>
            <a:r>
              <a:rPr lang="en-US" altLang="ja-JP" dirty="0"/>
              <a:t>, his </a:t>
            </a:r>
            <a:r>
              <a:rPr lang="en-US" altLang="ja-JP" dirty="0" err="1"/>
              <a:t>graeco</a:t>
            </a:r>
            <a:r>
              <a:rPr lang="en-US" altLang="ja-JP" dirty="0"/>
              <a:t> </a:t>
            </a:r>
            <a:r>
              <a:rPr lang="en-US" altLang="ja-JP" dirty="0" err="1"/>
              <a:t>meliore</a:t>
            </a:r>
            <a:r>
              <a:rPr lang="en-US" altLang="ja-JP" dirty="0"/>
              <a:t> </a:t>
            </a:r>
            <a:r>
              <a:rPr lang="en-US" altLang="ja-JP" dirty="0" err="1"/>
              <a:t>oporteat</a:t>
            </a:r>
            <a:r>
              <a:rPr lang="en-US" altLang="ja-JP" dirty="0"/>
              <a:t> ex.</a:t>
            </a:r>
            <a:endParaRPr kumimoji="1" lang="ja-JP" altLang="en-US" dirty="0"/>
          </a:p>
        </p:txBody>
      </p:sp>
      <p:sp>
        <p:nvSpPr>
          <p:cNvPr id="15" name="Title 14"/>
          <p:cNvSpPr>
            <a:spLocks noGrp="1"/>
          </p:cNvSpPr>
          <p:nvPr>
            <p:ph type="title"/>
          </p:nvPr>
        </p:nvSpPr>
        <p:spPr/>
        <p:txBody>
          <a:bodyPr/>
          <a:lstStyle/>
          <a:p>
            <a:r>
              <a:rPr kumimoji="1" lang="en-US" altLang="ja-JP" dirty="0"/>
              <a:t>Crucial factors</a:t>
            </a:r>
            <a:endParaRPr kumimoji="1" lang="ja-JP" altLang="en-US" dirty="0"/>
          </a:p>
        </p:txBody>
      </p:sp>
      <p:sp>
        <p:nvSpPr>
          <p:cNvPr id="20" name="Text Placeholder 19"/>
          <p:cNvSpPr>
            <a:spLocks noGrp="1"/>
          </p:cNvSpPr>
          <p:nvPr>
            <p:ph type="body" sz="quarter" idx="28"/>
          </p:nvPr>
        </p:nvSpPr>
        <p:spPr/>
        <p:txBody>
          <a:bodyPr/>
          <a:lstStyle/>
          <a:p>
            <a:r>
              <a:rPr kumimoji="1" lang="en-US" altLang="ja-JP" dirty="0"/>
              <a:t>Quality</a:t>
            </a:r>
            <a:endParaRPr kumimoji="1" lang="ja-JP" altLang="en-US" dirty="0"/>
          </a:p>
        </p:txBody>
      </p:sp>
    </p:spTree>
    <p:extLst>
      <p:ext uri="{BB962C8B-B14F-4D97-AF65-F5344CB8AC3E}">
        <p14:creationId xmlns:p14="http://schemas.microsoft.com/office/powerpoint/2010/main" val="5098290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83</a:t>
            </a:fld>
            <a:endParaRPr kumimoji="1" lang="ja-JP" altLang="en-US" dirty="0"/>
          </a:p>
        </p:txBody>
      </p:sp>
      <p:sp>
        <p:nvSpPr>
          <p:cNvPr id="36" name="Text Placeholder 35"/>
          <p:cNvSpPr>
            <a:spLocks noGrp="1"/>
          </p:cNvSpPr>
          <p:nvPr>
            <p:ph type="body" sz="quarter" idx="31"/>
          </p:nvPr>
        </p:nvSpPr>
        <p:spPr/>
        <p:txBody>
          <a:bodyPr/>
          <a:lstStyle/>
          <a:p>
            <a:r>
              <a:rPr kumimoji="1" lang="en-US" altLang="ja-JP" dirty="0"/>
              <a:t>Trial</a:t>
            </a:r>
            <a:endParaRPr kumimoji="1" lang="ja-JP" altLang="en-US" dirty="0"/>
          </a:p>
        </p:txBody>
      </p:sp>
      <p:sp>
        <p:nvSpPr>
          <p:cNvPr id="37" name="Text Placeholder 36"/>
          <p:cNvSpPr>
            <a:spLocks noGrp="1"/>
          </p:cNvSpPr>
          <p:nvPr>
            <p:ph type="body" sz="quarter" idx="32"/>
          </p:nvPr>
        </p:nvSpPr>
        <p:spPr/>
        <p:txBody>
          <a:bodyPr/>
          <a:lstStyle/>
          <a:p>
            <a:r>
              <a:rPr lang="en-US" altLang="ja-JP" dirty="0"/>
              <a:t>Free</a:t>
            </a:r>
            <a:endParaRPr kumimoji="1" lang="ja-JP" altLang="en-US" dirty="0"/>
          </a:p>
        </p:txBody>
      </p:sp>
      <p:sp>
        <p:nvSpPr>
          <p:cNvPr id="41" name="Text Placeholder 40"/>
          <p:cNvSpPr>
            <a:spLocks noGrp="1"/>
          </p:cNvSpPr>
          <p:nvPr>
            <p:ph type="body" sz="quarter" idx="33"/>
          </p:nvPr>
        </p:nvSpPr>
        <p:spPr/>
        <p:txBody>
          <a:bodyPr/>
          <a:lstStyle/>
          <a:p>
            <a:r>
              <a:rPr kumimoji="1" lang="en-US" altLang="ja-JP" dirty="0"/>
              <a:t>1 account</a:t>
            </a:r>
            <a:endParaRPr kumimoji="1" lang="ja-JP" altLang="en-US" dirty="0"/>
          </a:p>
        </p:txBody>
      </p:sp>
      <p:sp>
        <p:nvSpPr>
          <p:cNvPr id="42" name="Text Placeholder 41"/>
          <p:cNvSpPr>
            <a:spLocks noGrp="1"/>
          </p:cNvSpPr>
          <p:nvPr>
            <p:ph type="body" sz="quarter" idx="34"/>
          </p:nvPr>
        </p:nvSpPr>
        <p:spPr/>
        <p:txBody>
          <a:bodyPr/>
          <a:lstStyle/>
          <a:p>
            <a:r>
              <a:rPr kumimoji="1" lang="en-US" altLang="ja-JP" dirty="0"/>
              <a:t>200 items</a:t>
            </a:r>
            <a:endParaRPr kumimoji="1" lang="ja-JP" altLang="en-US" dirty="0"/>
          </a:p>
        </p:txBody>
      </p:sp>
      <p:sp>
        <p:nvSpPr>
          <p:cNvPr id="60" name="Text Placeholder 59"/>
          <p:cNvSpPr>
            <a:spLocks noGrp="1"/>
          </p:cNvSpPr>
          <p:nvPr>
            <p:ph type="body" sz="quarter" idx="35"/>
          </p:nvPr>
        </p:nvSpPr>
        <p:spPr/>
        <p:txBody>
          <a:bodyPr/>
          <a:lstStyle/>
          <a:p>
            <a:r>
              <a:rPr kumimoji="1" lang="en-US" altLang="ja-JP" dirty="0"/>
              <a:t>1Gb storage</a:t>
            </a:r>
            <a:endParaRPr kumimoji="1" lang="ja-JP" altLang="en-US" dirty="0"/>
          </a:p>
        </p:txBody>
      </p:sp>
      <p:sp>
        <p:nvSpPr>
          <p:cNvPr id="61" name="Text Placeholder 60"/>
          <p:cNvSpPr>
            <a:spLocks noGrp="1"/>
          </p:cNvSpPr>
          <p:nvPr>
            <p:ph type="body" sz="quarter" idx="36"/>
          </p:nvPr>
        </p:nvSpPr>
        <p:spPr/>
        <p:txBody>
          <a:bodyPr/>
          <a:lstStyle/>
          <a:p>
            <a:r>
              <a:rPr kumimoji="1" lang="en-US" altLang="ja-JP" dirty="0"/>
              <a:t>15,000 PV</a:t>
            </a:r>
            <a:endParaRPr kumimoji="1" lang="ja-JP" altLang="en-US" dirty="0"/>
          </a:p>
        </p:txBody>
      </p:sp>
      <p:sp>
        <p:nvSpPr>
          <p:cNvPr id="62" name="Text Placeholder 61"/>
          <p:cNvSpPr>
            <a:spLocks noGrp="1"/>
          </p:cNvSpPr>
          <p:nvPr>
            <p:ph type="body" sz="quarter" idx="37"/>
          </p:nvPr>
        </p:nvSpPr>
        <p:spPr/>
        <p:txBody>
          <a:bodyPr/>
          <a:lstStyle/>
          <a:p>
            <a:r>
              <a:rPr kumimoji="1" lang="en-US" altLang="ja-JP" dirty="0"/>
              <a:t>Premium</a:t>
            </a:r>
            <a:endParaRPr kumimoji="1" lang="ja-JP" altLang="en-US" dirty="0"/>
          </a:p>
        </p:txBody>
      </p:sp>
      <p:sp>
        <p:nvSpPr>
          <p:cNvPr id="63" name="Text Placeholder 62"/>
          <p:cNvSpPr>
            <a:spLocks noGrp="1"/>
          </p:cNvSpPr>
          <p:nvPr>
            <p:ph type="body" sz="quarter" idx="38"/>
          </p:nvPr>
        </p:nvSpPr>
        <p:spPr/>
        <p:txBody>
          <a:bodyPr/>
          <a:lstStyle/>
          <a:p>
            <a:r>
              <a:rPr kumimoji="1" lang="en-US" altLang="ja-JP" dirty="0"/>
              <a:t>$9.99</a:t>
            </a:r>
            <a:r>
              <a:rPr kumimoji="1" lang="en-US" altLang="ja-JP" sz="1800" dirty="0"/>
              <a:t>/month</a:t>
            </a:r>
            <a:endParaRPr kumimoji="1" lang="ja-JP" altLang="en-US" dirty="0"/>
          </a:p>
        </p:txBody>
      </p:sp>
      <p:sp>
        <p:nvSpPr>
          <p:cNvPr id="64" name="Text Placeholder 63"/>
          <p:cNvSpPr>
            <a:spLocks noGrp="1"/>
          </p:cNvSpPr>
          <p:nvPr>
            <p:ph type="body" sz="quarter" idx="39"/>
          </p:nvPr>
        </p:nvSpPr>
        <p:spPr/>
        <p:txBody>
          <a:bodyPr/>
          <a:lstStyle/>
          <a:p>
            <a:r>
              <a:rPr lang="en-US" altLang="ja-JP" dirty="0"/>
              <a:t>5 accounts</a:t>
            </a:r>
            <a:endParaRPr lang="ja-JP" altLang="en-US" dirty="0"/>
          </a:p>
        </p:txBody>
      </p:sp>
      <p:sp>
        <p:nvSpPr>
          <p:cNvPr id="65" name="Text Placeholder 64"/>
          <p:cNvSpPr>
            <a:spLocks noGrp="1"/>
          </p:cNvSpPr>
          <p:nvPr>
            <p:ph type="body" sz="quarter" idx="40"/>
          </p:nvPr>
        </p:nvSpPr>
        <p:spPr/>
        <p:txBody>
          <a:bodyPr/>
          <a:lstStyle/>
          <a:p>
            <a:r>
              <a:rPr kumimoji="1" lang="en-US" altLang="ja-JP" dirty="0"/>
              <a:t>1,000 items</a:t>
            </a:r>
            <a:endParaRPr kumimoji="1" lang="ja-JP" altLang="en-US" dirty="0"/>
          </a:p>
        </p:txBody>
      </p:sp>
      <p:sp>
        <p:nvSpPr>
          <p:cNvPr id="66" name="Text Placeholder 65"/>
          <p:cNvSpPr>
            <a:spLocks noGrp="1"/>
          </p:cNvSpPr>
          <p:nvPr>
            <p:ph type="body" sz="quarter" idx="41"/>
          </p:nvPr>
        </p:nvSpPr>
        <p:spPr/>
        <p:txBody>
          <a:bodyPr/>
          <a:lstStyle/>
          <a:p>
            <a:r>
              <a:rPr kumimoji="1" lang="en-US" altLang="ja-JP" dirty="0"/>
              <a:t>10Gb storage</a:t>
            </a:r>
            <a:endParaRPr kumimoji="1" lang="ja-JP" altLang="en-US" dirty="0"/>
          </a:p>
        </p:txBody>
      </p:sp>
      <p:sp>
        <p:nvSpPr>
          <p:cNvPr id="67" name="Text Placeholder 66"/>
          <p:cNvSpPr>
            <a:spLocks noGrp="1"/>
          </p:cNvSpPr>
          <p:nvPr>
            <p:ph type="body" sz="quarter" idx="42"/>
          </p:nvPr>
        </p:nvSpPr>
        <p:spPr/>
        <p:txBody>
          <a:bodyPr/>
          <a:lstStyle/>
          <a:p>
            <a:r>
              <a:rPr lang="en-US" altLang="ja-JP" dirty="0"/>
              <a:t>50,000 PV</a:t>
            </a:r>
            <a:endParaRPr kumimoji="1" lang="ja-JP" altLang="en-US" dirty="0"/>
          </a:p>
        </p:txBody>
      </p:sp>
      <p:sp>
        <p:nvSpPr>
          <p:cNvPr id="34" name="Title 33"/>
          <p:cNvSpPr>
            <a:spLocks noGrp="1"/>
          </p:cNvSpPr>
          <p:nvPr>
            <p:ph type="title"/>
          </p:nvPr>
        </p:nvSpPr>
        <p:spPr/>
        <p:txBody>
          <a:bodyPr/>
          <a:lstStyle/>
          <a:p>
            <a:r>
              <a:rPr kumimoji="1" lang="en-US" altLang="ja-JP" dirty="0"/>
              <a:t>2 pricing</a:t>
            </a:r>
            <a:br>
              <a:rPr kumimoji="1" lang="en-US" altLang="ja-JP" dirty="0"/>
            </a:br>
            <a:r>
              <a:rPr lang="en-US" altLang="ja-JP" dirty="0"/>
              <a:t>tables</a:t>
            </a:r>
            <a:endParaRPr kumimoji="1" lang="ja-JP" altLang="en-US" dirty="0"/>
          </a:p>
        </p:txBody>
      </p:sp>
      <p:sp>
        <p:nvSpPr>
          <p:cNvPr id="35" name="Text Placeholder 34"/>
          <p:cNvSpPr>
            <a:spLocks noGrp="1"/>
          </p:cNvSpPr>
          <p:nvPr>
            <p:ph type="body" sz="quarter" idx="12"/>
          </p:nvPr>
        </p:nvSpPr>
        <p:spPr/>
        <p:txBody>
          <a:bodyPr/>
          <a:lstStyle/>
          <a:p>
            <a:r>
              <a:rPr lang="en-US" altLang="ja-JP" dirty="0" err="1"/>
              <a:t>Homero</a:t>
            </a:r>
            <a:r>
              <a:rPr lang="en-US" altLang="ja-JP" dirty="0"/>
              <a:t> </a:t>
            </a:r>
            <a:r>
              <a:rPr lang="en-US" altLang="ja-JP" dirty="0" err="1"/>
              <a:t>docendi</a:t>
            </a:r>
            <a:r>
              <a:rPr lang="en-US" altLang="ja-JP" dirty="0"/>
              <a:t> </a:t>
            </a:r>
            <a:r>
              <a:rPr lang="en-US" altLang="ja-JP" dirty="0" err="1"/>
              <a:t>denique</a:t>
            </a:r>
            <a:r>
              <a:rPr lang="en-US" altLang="ja-JP" dirty="0"/>
              <a:t> </a:t>
            </a:r>
            <a:r>
              <a:rPr lang="en-US" altLang="ja-JP" dirty="0" err="1"/>
              <a:t>vix</a:t>
            </a:r>
            <a:r>
              <a:rPr lang="en-US" altLang="ja-JP" dirty="0"/>
              <a:t> </a:t>
            </a:r>
            <a:r>
              <a:rPr lang="en-US" altLang="ja-JP" dirty="0" err="1"/>
              <a:t>eu</a:t>
            </a:r>
            <a:r>
              <a:rPr lang="en-US" altLang="ja-JP" dirty="0"/>
              <a:t>. Per </a:t>
            </a:r>
            <a:r>
              <a:rPr lang="en-US" altLang="ja-JP" dirty="0" err="1"/>
              <a:t>laoreet</a:t>
            </a:r>
            <a:r>
              <a:rPr lang="en-US" altLang="ja-JP" dirty="0"/>
              <a:t> </a:t>
            </a:r>
            <a:r>
              <a:rPr lang="en-US" altLang="ja-JP" dirty="0" err="1"/>
              <a:t>legendos</a:t>
            </a:r>
            <a:r>
              <a:rPr lang="en-US" altLang="ja-JP" dirty="0"/>
              <a:t> ad, </a:t>
            </a:r>
            <a:r>
              <a:rPr lang="en-US" altLang="ja-JP" dirty="0" err="1"/>
              <a:t>tempor</a:t>
            </a:r>
            <a:r>
              <a:rPr lang="en-US" altLang="ja-JP" dirty="0"/>
              <a:t> </a:t>
            </a:r>
            <a:r>
              <a:rPr lang="en-US" altLang="ja-JP" dirty="0" err="1"/>
              <a:t>gubergren</a:t>
            </a:r>
            <a:r>
              <a:rPr lang="en-US" altLang="ja-JP" dirty="0"/>
              <a:t> </a:t>
            </a:r>
            <a:r>
              <a:rPr lang="en-US" altLang="ja-JP" dirty="0" err="1"/>
              <a:t>reformidans</a:t>
            </a:r>
            <a:r>
              <a:rPr lang="en-US" altLang="ja-JP" dirty="0"/>
              <a:t> vis ad. </a:t>
            </a:r>
            <a:r>
              <a:rPr lang="en-US" altLang="ja-JP" dirty="0" err="1"/>
              <a:t>Dicat</a:t>
            </a:r>
            <a:r>
              <a:rPr lang="en-US" altLang="ja-JP" dirty="0"/>
              <a:t> </a:t>
            </a:r>
            <a:r>
              <a:rPr lang="en-US" altLang="ja-JP" dirty="0" err="1"/>
              <a:t>ornatus</a:t>
            </a:r>
            <a:r>
              <a:rPr lang="en-US" altLang="ja-JP" dirty="0"/>
              <a:t> vim id. </a:t>
            </a:r>
            <a:r>
              <a:rPr lang="en-US" altLang="ja-JP" dirty="0" err="1"/>
              <a:t>Utinam</a:t>
            </a:r>
            <a:r>
              <a:rPr lang="en-US" altLang="ja-JP" dirty="0"/>
              <a:t> </a:t>
            </a:r>
            <a:r>
              <a:rPr lang="en-US" altLang="ja-JP" dirty="0" err="1"/>
              <a:t>labores</a:t>
            </a:r>
            <a:r>
              <a:rPr lang="en-US" altLang="ja-JP" dirty="0"/>
              <a:t> </a:t>
            </a:r>
            <a:r>
              <a:rPr lang="en-US" altLang="ja-JP" dirty="0" err="1"/>
              <a:t>aliquando</a:t>
            </a:r>
            <a:r>
              <a:rPr lang="en-US" altLang="ja-JP" dirty="0"/>
              <a:t> cum in, per ad </a:t>
            </a:r>
            <a:r>
              <a:rPr lang="en-US" altLang="ja-JP" dirty="0" err="1"/>
              <a:t>melius</a:t>
            </a:r>
            <a:r>
              <a:rPr lang="en-US" altLang="ja-JP" dirty="0"/>
              <a:t> </a:t>
            </a:r>
            <a:r>
              <a:rPr lang="en-US" altLang="ja-JP" dirty="0" err="1"/>
              <a:t>probatus</a:t>
            </a:r>
            <a:r>
              <a:rPr lang="en-US" altLang="ja-JP" dirty="0"/>
              <a:t>, </a:t>
            </a:r>
            <a:r>
              <a:rPr lang="en-US" altLang="ja-JP" dirty="0" err="1"/>
              <a:t>pri</a:t>
            </a:r>
            <a:r>
              <a:rPr lang="en-US" altLang="ja-JP" dirty="0"/>
              <a:t> id </a:t>
            </a:r>
            <a:r>
              <a:rPr lang="en-US" altLang="ja-JP" dirty="0" err="1"/>
              <a:t>nostrud</a:t>
            </a:r>
            <a:r>
              <a:rPr lang="en-US" altLang="ja-JP" dirty="0"/>
              <a:t> </a:t>
            </a:r>
            <a:r>
              <a:rPr lang="en-US" altLang="ja-JP" dirty="0" err="1"/>
              <a:t>rationibus</a:t>
            </a:r>
            <a:r>
              <a:rPr lang="en-US" altLang="ja-JP" dirty="0"/>
              <a:t>. </a:t>
            </a:r>
            <a:endParaRPr kumimoji="1" lang="ja-JP" altLang="en-US" dirty="0"/>
          </a:p>
        </p:txBody>
      </p:sp>
    </p:spTree>
    <p:extLst>
      <p:ext uri="{BB962C8B-B14F-4D97-AF65-F5344CB8AC3E}">
        <p14:creationId xmlns:p14="http://schemas.microsoft.com/office/powerpoint/2010/main" val="3046940117"/>
      </p:ext>
    </p:extLst>
  </p:cSld>
  <p:clrMapOvr>
    <a:masterClrMapping/>
  </p:clrMapOvr>
  <mc:AlternateContent xmlns:mc="http://schemas.openxmlformats.org/markup-compatibility/2006">
    <mc:Choice xmlns:p14="http://schemas.microsoft.com/office/powerpoint/2010/main" Requires="p14">
      <p:transition p14:dur="0" advTm="5001"/>
    </mc:Choice>
    <mc:Fallback>
      <p:transition advTm="5001"/>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84</a:t>
            </a:fld>
            <a:endParaRPr kumimoji="1" lang="ja-JP" altLang="en-US" dirty="0"/>
          </a:p>
        </p:txBody>
      </p:sp>
      <p:sp>
        <p:nvSpPr>
          <p:cNvPr id="36" name="Text Placeholder 35"/>
          <p:cNvSpPr>
            <a:spLocks noGrp="1"/>
          </p:cNvSpPr>
          <p:nvPr>
            <p:ph type="body" sz="quarter" idx="25"/>
          </p:nvPr>
        </p:nvSpPr>
        <p:spPr/>
        <p:txBody>
          <a:bodyPr/>
          <a:lstStyle/>
          <a:p>
            <a:r>
              <a:rPr kumimoji="1" lang="en-US" altLang="ja-JP" dirty="0"/>
              <a:t>Trial</a:t>
            </a:r>
            <a:endParaRPr kumimoji="1" lang="ja-JP" altLang="en-US" dirty="0"/>
          </a:p>
        </p:txBody>
      </p:sp>
      <p:sp>
        <p:nvSpPr>
          <p:cNvPr id="37" name="Text Placeholder 36"/>
          <p:cNvSpPr>
            <a:spLocks noGrp="1"/>
          </p:cNvSpPr>
          <p:nvPr>
            <p:ph type="body" sz="quarter" idx="26"/>
          </p:nvPr>
        </p:nvSpPr>
        <p:spPr/>
        <p:txBody>
          <a:bodyPr/>
          <a:lstStyle/>
          <a:p>
            <a:r>
              <a:rPr lang="en-US" altLang="ja-JP" dirty="0"/>
              <a:t>Free</a:t>
            </a:r>
            <a:endParaRPr kumimoji="1" lang="ja-JP" altLang="en-US" dirty="0"/>
          </a:p>
        </p:txBody>
      </p:sp>
      <p:sp>
        <p:nvSpPr>
          <p:cNvPr id="41" name="Text Placeholder 40"/>
          <p:cNvSpPr>
            <a:spLocks noGrp="1"/>
          </p:cNvSpPr>
          <p:nvPr>
            <p:ph type="body" sz="quarter" idx="27"/>
          </p:nvPr>
        </p:nvSpPr>
        <p:spPr/>
        <p:txBody>
          <a:bodyPr/>
          <a:lstStyle/>
          <a:p>
            <a:r>
              <a:rPr kumimoji="1" lang="en-US" altLang="ja-JP" dirty="0"/>
              <a:t>1 account</a:t>
            </a:r>
            <a:endParaRPr kumimoji="1" lang="ja-JP" altLang="en-US" dirty="0"/>
          </a:p>
        </p:txBody>
      </p:sp>
      <p:sp>
        <p:nvSpPr>
          <p:cNvPr id="42" name="Text Placeholder 41"/>
          <p:cNvSpPr>
            <a:spLocks noGrp="1"/>
          </p:cNvSpPr>
          <p:nvPr>
            <p:ph type="body" sz="quarter" idx="28"/>
          </p:nvPr>
        </p:nvSpPr>
        <p:spPr/>
        <p:txBody>
          <a:bodyPr/>
          <a:lstStyle/>
          <a:p>
            <a:r>
              <a:rPr kumimoji="1" lang="en-US" altLang="ja-JP" dirty="0"/>
              <a:t>200 items</a:t>
            </a:r>
            <a:endParaRPr kumimoji="1" lang="ja-JP" altLang="en-US" dirty="0"/>
          </a:p>
        </p:txBody>
      </p:sp>
      <p:sp>
        <p:nvSpPr>
          <p:cNvPr id="60" name="Text Placeholder 59"/>
          <p:cNvSpPr>
            <a:spLocks noGrp="1"/>
          </p:cNvSpPr>
          <p:nvPr>
            <p:ph type="body" sz="quarter" idx="29"/>
          </p:nvPr>
        </p:nvSpPr>
        <p:spPr/>
        <p:txBody>
          <a:bodyPr/>
          <a:lstStyle/>
          <a:p>
            <a:r>
              <a:rPr kumimoji="1" lang="en-US" altLang="ja-JP" dirty="0"/>
              <a:t>1Gb storage</a:t>
            </a:r>
            <a:endParaRPr kumimoji="1" lang="ja-JP" altLang="en-US" dirty="0"/>
          </a:p>
        </p:txBody>
      </p:sp>
      <p:sp>
        <p:nvSpPr>
          <p:cNvPr id="61" name="Text Placeholder 60"/>
          <p:cNvSpPr>
            <a:spLocks noGrp="1"/>
          </p:cNvSpPr>
          <p:nvPr>
            <p:ph type="body" sz="quarter" idx="30"/>
          </p:nvPr>
        </p:nvSpPr>
        <p:spPr/>
        <p:txBody>
          <a:bodyPr/>
          <a:lstStyle/>
          <a:p>
            <a:r>
              <a:rPr kumimoji="1" lang="en-US" altLang="ja-JP" dirty="0"/>
              <a:t>15,000 PV</a:t>
            </a:r>
            <a:endParaRPr kumimoji="1" lang="ja-JP" altLang="en-US" dirty="0"/>
          </a:p>
        </p:txBody>
      </p:sp>
      <p:sp>
        <p:nvSpPr>
          <p:cNvPr id="62" name="Text Placeholder 61"/>
          <p:cNvSpPr>
            <a:spLocks noGrp="1"/>
          </p:cNvSpPr>
          <p:nvPr>
            <p:ph type="body" sz="quarter" idx="31"/>
          </p:nvPr>
        </p:nvSpPr>
        <p:spPr/>
        <p:txBody>
          <a:bodyPr/>
          <a:lstStyle/>
          <a:p>
            <a:r>
              <a:rPr kumimoji="1" lang="en-US" altLang="ja-JP" dirty="0"/>
              <a:t>Premium</a:t>
            </a:r>
            <a:endParaRPr kumimoji="1" lang="ja-JP" altLang="en-US" dirty="0"/>
          </a:p>
        </p:txBody>
      </p:sp>
      <p:sp>
        <p:nvSpPr>
          <p:cNvPr id="63" name="Text Placeholder 62"/>
          <p:cNvSpPr>
            <a:spLocks noGrp="1"/>
          </p:cNvSpPr>
          <p:nvPr>
            <p:ph type="body" sz="quarter" idx="32"/>
          </p:nvPr>
        </p:nvSpPr>
        <p:spPr/>
        <p:txBody>
          <a:bodyPr/>
          <a:lstStyle/>
          <a:p>
            <a:r>
              <a:rPr kumimoji="1" lang="en-US" altLang="ja-JP" dirty="0"/>
              <a:t>$9.99</a:t>
            </a:r>
            <a:r>
              <a:rPr kumimoji="1" lang="en-US" altLang="ja-JP" sz="1800" dirty="0"/>
              <a:t>/month</a:t>
            </a:r>
            <a:endParaRPr kumimoji="1" lang="ja-JP" altLang="en-US" dirty="0"/>
          </a:p>
        </p:txBody>
      </p:sp>
      <p:sp>
        <p:nvSpPr>
          <p:cNvPr id="64" name="Text Placeholder 63"/>
          <p:cNvSpPr>
            <a:spLocks noGrp="1"/>
          </p:cNvSpPr>
          <p:nvPr>
            <p:ph type="body" sz="quarter" idx="33"/>
          </p:nvPr>
        </p:nvSpPr>
        <p:spPr/>
        <p:txBody>
          <a:bodyPr/>
          <a:lstStyle/>
          <a:p>
            <a:r>
              <a:rPr lang="en-US" altLang="ja-JP" dirty="0"/>
              <a:t>5 accounts</a:t>
            </a:r>
            <a:endParaRPr lang="ja-JP" altLang="en-US" dirty="0"/>
          </a:p>
        </p:txBody>
      </p:sp>
      <p:sp>
        <p:nvSpPr>
          <p:cNvPr id="65" name="Text Placeholder 64"/>
          <p:cNvSpPr>
            <a:spLocks noGrp="1"/>
          </p:cNvSpPr>
          <p:nvPr>
            <p:ph type="body" sz="quarter" idx="34"/>
          </p:nvPr>
        </p:nvSpPr>
        <p:spPr/>
        <p:txBody>
          <a:bodyPr/>
          <a:lstStyle/>
          <a:p>
            <a:r>
              <a:rPr kumimoji="1" lang="en-US" altLang="ja-JP" dirty="0"/>
              <a:t>1,000 items</a:t>
            </a:r>
            <a:endParaRPr kumimoji="1" lang="ja-JP" altLang="en-US" dirty="0"/>
          </a:p>
        </p:txBody>
      </p:sp>
      <p:sp>
        <p:nvSpPr>
          <p:cNvPr id="66" name="Text Placeholder 65"/>
          <p:cNvSpPr>
            <a:spLocks noGrp="1"/>
          </p:cNvSpPr>
          <p:nvPr>
            <p:ph type="body" sz="quarter" idx="35"/>
          </p:nvPr>
        </p:nvSpPr>
        <p:spPr/>
        <p:txBody>
          <a:bodyPr/>
          <a:lstStyle/>
          <a:p>
            <a:r>
              <a:rPr kumimoji="1" lang="en-US" altLang="ja-JP" dirty="0"/>
              <a:t>10Gb storage</a:t>
            </a:r>
            <a:endParaRPr kumimoji="1" lang="ja-JP" altLang="en-US" dirty="0"/>
          </a:p>
        </p:txBody>
      </p:sp>
      <p:sp>
        <p:nvSpPr>
          <p:cNvPr id="67" name="Text Placeholder 66"/>
          <p:cNvSpPr>
            <a:spLocks noGrp="1"/>
          </p:cNvSpPr>
          <p:nvPr>
            <p:ph type="body" sz="quarter" idx="36"/>
          </p:nvPr>
        </p:nvSpPr>
        <p:spPr/>
        <p:txBody>
          <a:bodyPr/>
          <a:lstStyle/>
          <a:p>
            <a:r>
              <a:rPr lang="en-US" altLang="ja-JP" dirty="0"/>
              <a:t>50,000 PV</a:t>
            </a:r>
            <a:endParaRPr kumimoji="1" lang="ja-JP" altLang="en-US" dirty="0"/>
          </a:p>
        </p:txBody>
      </p:sp>
      <p:sp>
        <p:nvSpPr>
          <p:cNvPr id="4" name="Text Placeholder 3"/>
          <p:cNvSpPr>
            <a:spLocks noGrp="1"/>
          </p:cNvSpPr>
          <p:nvPr>
            <p:ph type="body" sz="quarter" idx="37"/>
          </p:nvPr>
        </p:nvSpPr>
        <p:spPr/>
        <p:txBody>
          <a:bodyPr/>
          <a:lstStyle/>
          <a:p>
            <a:r>
              <a:rPr kumimoji="1" lang="en-US" altLang="ja-JP" dirty="0"/>
              <a:t>Business</a:t>
            </a:r>
            <a:endParaRPr kumimoji="1" lang="ja-JP" altLang="en-US" dirty="0"/>
          </a:p>
        </p:txBody>
      </p:sp>
      <p:sp>
        <p:nvSpPr>
          <p:cNvPr id="5" name="Text Placeholder 4"/>
          <p:cNvSpPr>
            <a:spLocks noGrp="1"/>
          </p:cNvSpPr>
          <p:nvPr>
            <p:ph type="body" sz="quarter" idx="38"/>
          </p:nvPr>
        </p:nvSpPr>
        <p:spPr/>
        <p:txBody>
          <a:bodyPr/>
          <a:lstStyle/>
          <a:p>
            <a:r>
              <a:rPr lang="en-US" altLang="ja-JP" dirty="0"/>
              <a:t>Contact us</a:t>
            </a:r>
            <a:endParaRPr lang="ja-JP" altLang="en-US" dirty="0"/>
          </a:p>
        </p:txBody>
      </p:sp>
      <p:sp>
        <p:nvSpPr>
          <p:cNvPr id="6" name="Text Placeholder 5"/>
          <p:cNvSpPr>
            <a:spLocks noGrp="1"/>
          </p:cNvSpPr>
          <p:nvPr>
            <p:ph type="body" sz="quarter" idx="39"/>
          </p:nvPr>
        </p:nvSpPr>
        <p:spPr/>
        <p:txBody>
          <a:bodyPr/>
          <a:lstStyle/>
          <a:p>
            <a:r>
              <a:rPr kumimoji="1" lang="en-US" altLang="ja-JP" dirty="0"/>
              <a:t>No limit</a:t>
            </a:r>
            <a:endParaRPr kumimoji="1" lang="ja-JP" altLang="en-US" dirty="0"/>
          </a:p>
        </p:txBody>
      </p:sp>
      <p:sp>
        <p:nvSpPr>
          <p:cNvPr id="7" name="Text Placeholder 6"/>
          <p:cNvSpPr>
            <a:spLocks noGrp="1"/>
          </p:cNvSpPr>
          <p:nvPr>
            <p:ph type="body" sz="quarter" idx="40"/>
          </p:nvPr>
        </p:nvSpPr>
        <p:spPr/>
        <p:txBody>
          <a:bodyPr/>
          <a:lstStyle/>
          <a:p>
            <a:r>
              <a:rPr kumimoji="1" lang="en-US" altLang="ja-JP" dirty="0"/>
              <a:t>All items</a:t>
            </a:r>
            <a:endParaRPr kumimoji="1" lang="ja-JP" altLang="en-US" dirty="0"/>
          </a:p>
        </p:txBody>
      </p:sp>
      <p:sp>
        <p:nvSpPr>
          <p:cNvPr id="8" name="Text Placeholder 7"/>
          <p:cNvSpPr>
            <a:spLocks noGrp="1"/>
          </p:cNvSpPr>
          <p:nvPr>
            <p:ph type="body" sz="quarter" idx="41"/>
          </p:nvPr>
        </p:nvSpPr>
        <p:spPr/>
        <p:txBody>
          <a:bodyPr/>
          <a:lstStyle/>
          <a:p>
            <a:r>
              <a:rPr kumimoji="1" lang="en-US" altLang="ja-JP" dirty="0"/>
              <a:t>1Tb storage</a:t>
            </a:r>
            <a:endParaRPr kumimoji="1" lang="ja-JP" altLang="en-US" dirty="0"/>
          </a:p>
        </p:txBody>
      </p:sp>
      <p:sp>
        <p:nvSpPr>
          <p:cNvPr id="9" name="Text Placeholder 8"/>
          <p:cNvSpPr>
            <a:spLocks noGrp="1"/>
          </p:cNvSpPr>
          <p:nvPr>
            <p:ph type="body" sz="quarter" idx="42"/>
          </p:nvPr>
        </p:nvSpPr>
        <p:spPr/>
        <p:txBody>
          <a:bodyPr/>
          <a:lstStyle/>
          <a:p>
            <a:r>
              <a:rPr kumimoji="1" lang="en-US" altLang="ja-JP" dirty="0"/>
              <a:t>No limit</a:t>
            </a:r>
            <a:endParaRPr kumimoji="1" lang="ja-JP" altLang="en-US" dirty="0"/>
          </a:p>
        </p:txBody>
      </p:sp>
      <p:sp>
        <p:nvSpPr>
          <p:cNvPr id="34" name="Title 33"/>
          <p:cNvSpPr>
            <a:spLocks noGrp="1"/>
          </p:cNvSpPr>
          <p:nvPr>
            <p:ph type="title"/>
          </p:nvPr>
        </p:nvSpPr>
        <p:spPr/>
        <p:txBody>
          <a:bodyPr/>
          <a:lstStyle/>
          <a:p>
            <a:r>
              <a:rPr kumimoji="1" lang="en-US" altLang="ja-JP" dirty="0"/>
              <a:t>3 pricing</a:t>
            </a:r>
            <a:br>
              <a:rPr kumimoji="1" lang="en-US" altLang="ja-JP" dirty="0"/>
            </a:br>
            <a:r>
              <a:rPr lang="en-US" altLang="ja-JP" dirty="0"/>
              <a:t>tables</a:t>
            </a:r>
            <a:endParaRPr kumimoji="1" lang="ja-JP" altLang="en-US" dirty="0"/>
          </a:p>
        </p:txBody>
      </p:sp>
      <p:sp>
        <p:nvSpPr>
          <p:cNvPr id="35" name="Text Placeholder 34"/>
          <p:cNvSpPr>
            <a:spLocks noGrp="1"/>
          </p:cNvSpPr>
          <p:nvPr>
            <p:ph type="body" sz="quarter" idx="12"/>
          </p:nvPr>
        </p:nvSpPr>
        <p:spPr/>
        <p:txBody>
          <a:bodyPr/>
          <a:lstStyle/>
          <a:p>
            <a:r>
              <a:rPr lang="en-US" altLang="ja-JP" dirty="0" err="1"/>
              <a:t>Homero</a:t>
            </a:r>
            <a:r>
              <a:rPr lang="en-US" altLang="ja-JP" dirty="0"/>
              <a:t> </a:t>
            </a:r>
            <a:r>
              <a:rPr lang="en-US" altLang="ja-JP" dirty="0" err="1"/>
              <a:t>docendi</a:t>
            </a:r>
            <a:r>
              <a:rPr lang="en-US" altLang="ja-JP" dirty="0"/>
              <a:t> </a:t>
            </a:r>
            <a:r>
              <a:rPr lang="en-US" altLang="ja-JP" dirty="0" err="1"/>
              <a:t>denique</a:t>
            </a:r>
            <a:r>
              <a:rPr lang="en-US" altLang="ja-JP" dirty="0"/>
              <a:t> </a:t>
            </a:r>
            <a:r>
              <a:rPr lang="en-US" altLang="ja-JP" dirty="0" err="1"/>
              <a:t>vix</a:t>
            </a:r>
            <a:r>
              <a:rPr lang="en-US" altLang="ja-JP" dirty="0"/>
              <a:t> </a:t>
            </a:r>
            <a:r>
              <a:rPr lang="en-US" altLang="ja-JP" dirty="0" err="1"/>
              <a:t>eu</a:t>
            </a:r>
            <a:r>
              <a:rPr lang="en-US" altLang="ja-JP" dirty="0"/>
              <a:t>. Per </a:t>
            </a:r>
            <a:r>
              <a:rPr lang="en-US" altLang="ja-JP" dirty="0" err="1"/>
              <a:t>laoreet</a:t>
            </a:r>
            <a:r>
              <a:rPr lang="en-US" altLang="ja-JP" dirty="0"/>
              <a:t> </a:t>
            </a:r>
            <a:r>
              <a:rPr lang="en-US" altLang="ja-JP" dirty="0" err="1"/>
              <a:t>legendos</a:t>
            </a:r>
            <a:r>
              <a:rPr lang="en-US" altLang="ja-JP" dirty="0"/>
              <a:t> ad, </a:t>
            </a:r>
            <a:r>
              <a:rPr lang="en-US" altLang="ja-JP" dirty="0" err="1"/>
              <a:t>tempor</a:t>
            </a:r>
            <a:r>
              <a:rPr lang="en-US" altLang="ja-JP" dirty="0"/>
              <a:t> </a:t>
            </a:r>
            <a:r>
              <a:rPr lang="en-US" altLang="ja-JP" dirty="0" err="1"/>
              <a:t>gubergren</a:t>
            </a:r>
            <a:r>
              <a:rPr lang="en-US" altLang="ja-JP" dirty="0"/>
              <a:t> </a:t>
            </a:r>
            <a:r>
              <a:rPr lang="en-US" altLang="ja-JP" dirty="0" err="1"/>
              <a:t>reformidans</a:t>
            </a:r>
            <a:r>
              <a:rPr lang="en-US" altLang="ja-JP" dirty="0"/>
              <a:t> vis ad. </a:t>
            </a:r>
            <a:r>
              <a:rPr lang="en-US" altLang="ja-JP" dirty="0" err="1"/>
              <a:t>Dicat</a:t>
            </a:r>
            <a:r>
              <a:rPr lang="en-US" altLang="ja-JP" dirty="0"/>
              <a:t> </a:t>
            </a:r>
            <a:r>
              <a:rPr lang="en-US" altLang="ja-JP" dirty="0" err="1"/>
              <a:t>ornatus</a:t>
            </a:r>
            <a:r>
              <a:rPr lang="en-US" altLang="ja-JP" dirty="0"/>
              <a:t> vim id. </a:t>
            </a:r>
            <a:r>
              <a:rPr lang="en-US" altLang="ja-JP" dirty="0" err="1"/>
              <a:t>Utinam</a:t>
            </a:r>
            <a:r>
              <a:rPr lang="en-US" altLang="ja-JP" dirty="0"/>
              <a:t> </a:t>
            </a:r>
            <a:r>
              <a:rPr lang="en-US" altLang="ja-JP" dirty="0" err="1"/>
              <a:t>labores</a:t>
            </a:r>
            <a:r>
              <a:rPr lang="en-US" altLang="ja-JP" dirty="0"/>
              <a:t> </a:t>
            </a:r>
            <a:r>
              <a:rPr lang="en-US" altLang="ja-JP" dirty="0" err="1"/>
              <a:t>aliquando</a:t>
            </a:r>
            <a:r>
              <a:rPr lang="en-US" altLang="ja-JP" dirty="0"/>
              <a:t> cum in, per ad </a:t>
            </a:r>
            <a:r>
              <a:rPr lang="en-US" altLang="ja-JP" dirty="0" err="1"/>
              <a:t>melius</a:t>
            </a:r>
            <a:r>
              <a:rPr lang="en-US" altLang="ja-JP" dirty="0"/>
              <a:t> </a:t>
            </a:r>
            <a:r>
              <a:rPr lang="en-US" altLang="ja-JP" dirty="0" err="1"/>
              <a:t>probatus</a:t>
            </a:r>
            <a:r>
              <a:rPr lang="en-US" altLang="ja-JP" dirty="0"/>
              <a:t>, </a:t>
            </a:r>
            <a:r>
              <a:rPr lang="en-US" altLang="ja-JP" dirty="0" err="1"/>
              <a:t>pri</a:t>
            </a:r>
            <a:r>
              <a:rPr lang="en-US" altLang="ja-JP" dirty="0"/>
              <a:t> id </a:t>
            </a:r>
            <a:r>
              <a:rPr lang="en-US" altLang="ja-JP" dirty="0" err="1"/>
              <a:t>nostrud</a:t>
            </a:r>
            <a:r>
              <a:rPr lang="en-US" altLang="ja-JP" dirty="0"/>
              <a:t> </a:t>
            </a:r>
            <a:r>
              <a:rPr lang="en-US" altLang="ja-JP" dirty="0" err="1"/>
              <a:t>rationibus</a:t>
            </a:r>
            <a:r>
              <a:rPr lang="en-US" altLang="ja-JP" dirty="0"/>
              <a:t>. </a:t>
            </a:r>
            <a:endParaRPr kumimoji="1" lang="ja-JP" altLang="en-US" dirty="0"/>
          </a:p>
        </p:txBody>
      </p:sp>
    </p:spTree>
    <p:extLst>
      <p:ext uri="{BB962C8B-B14F-4D97-AF65-F5344CB8AC3E}">
        <p14:creationId xmlns:p14="http://schemas.microsoft.com/office/powerpoint/2010/main" val="3946804808"/>
      </p:ext>
    </p:extLst>
  </p:cSld>
  <p:clrMapOvr>
    <a:masterClrMapping/>
  </p:clrMapOvr>
  <mc:AlternateContent xmlns:mc="http://schemas.openxmlformats.org/markup-compatibility/2006">
    <mc:Choice xmlns:p14="http://schemas.microsoft.com/office/powerpoint/2010/main" Requires="p14">
      <p:transition p14:dur="0" advTm="5543"/>
    </mc:Choice>
    <mc:Fallback>
      <p:transition advTm="5543"/>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85</a:t>
            </a:fld>
            <a:endParaRPr kumimoji="1" lang="ja-JP" altLang="en-US" dirty="0"/>
          </a:p>
        </p:txBody>
      </p:sp>
      <p:sp>
        <p:nvSpPr>
          <p:cNvPr id="26" name="Text Placeholder 25"/>
          <p:cNvSpPr>
            <a:spLocks noGrp="1"/>
          </p:cNvSpPr>
          <p:nvPr>
            <p:ph type="body" sz="quarter" idx="22"/>
          </p:nvPr>
        </p:nvSpPr>
        <p:spPr/>
        <p:txBody>
          <a:bodyPr/>
          <a:lstStyle/>
          <a:p>
            <a:r>
              <a:rPr kumimoji="1" lang="en-US" altLang="ja-JP" dirty="0"/>
              <a:t>April</a:t>
            </a:r>
            <a:endParaRPr kumimoji="1" lang="ja-JP" altLang="en-US" dirty="0"/>
          </a:p>
        </p:txBody>
      </p:sp>
      <p:sp>
        <p:nvSpPr>
          <p:cNvPr id="27" name="Text Placeholder 26"/>
          <p:cNvSpPr>
            <a:spLocks noGrp="1"/>
          </p:cNvSpPr>
          <p:nvPr>
            <p:ph type="body" sz="quarter" idx="23"/>
          </p:nvPr>
        </p:nvSpPr>
        <p:spPr/>
        <p:txBody>
          <a:bodyPr/>
          <a:lstStyle/>
          <a:p>
            <a:r>
              <a:rPr kumimoji="1" lang="en-US" altLang="ja-JP" dirty="0"/>
              <a:t>May</a:t>
            </a:r>
            <a:endParaRPr kumimoji="1" lang="ja-JP" altLang="en-US" dirty="0"/>
          </a:p>
        </p:txBody>
      </p:sp>
      <p:sp>
        <p:nvSpPr>
          <p:cNvPr id="28" name="Text Placeholder 27"/>
          <p:cNvSpPr>
            <a:spLocks noGrp="1"/>
          </p:cNvSpPr>
          <p:nvPr>
            <p:ph type="body" sz="quarter" idx="24"/>
          </p:nvPr>
        </p:nvSpPr>
        <p:spPr/>
        <p:txBody>
          <a:bodyPr/>
          <a:lstStyle/>
          <a:p>
            <a:r>
              <a:rPr kumimoji="1" lang="en-US" altLang="ja-JP" dirty="0"/>
              <a:t>June</a:t>
            </a:r>
            <a:endParaRPr kumimoji="1" lang="ja-JP" altLang="en-US" dirty="0"/>
          </a:p>
        </p:txBody>
      </p:sp>
      <p:sp>
        <p:nvSpPr>
          <p:cNvPr id="29" name="Text Placeholder 28"/>
          <p:cNvSpPr>
            <a:spLocks noGrp="1"/>
          </p:cNvSpPr>
          <p:nvPr>
            <p:ph type="body" sz="quarter" idx="25"/>
          </p:nvPr>
        </p:nvSpPr>
        <p:spPr/>
        <p:txBody>
          <a:bodyPr>
            <a:normAutofit/>
          </a:bodyPr>
          <a:lstStyle/>
          <a:p>
            <a:r>
              <a:rPr kumimoji="1" lang="en-US" altLang="ja-JP" dirty="0"/>
              <a:t>July</a:t>
            </a:r>
            <a:endParaRPr kumimoji="1" lang="ja-JP" altLang="en-US" dirty="0"/>
          </a:p>
        </p:txBody>
      </p:sp>
      <p:sp>
        <p:nvSpPr>
          <p:cNvPr id="30" name="Text Placeholder 29"/>
          <p:cNvSpPr>
            <a:spLocks noGrp="1"/>
          </p:cNvSpPr>
          <p:nvPr>
            <p:ph type="body" sz="quarter" idx="26"/>
          </p:nvPr>
        </p:nvSpPr>
        <p:spPr/>
        <p:txBody>
          <a:bodyPr/>
          <a:lstStyle/>
          <a:p>
            <a:r>
              <a:rPr kumimoji="1" lang="en-US" altLang="ja-JP" dirty="0"/>
              <a:t>August</a:t>
            </a:r>
            <a:endParaRPr kumimoji="1" lang="ja-JP" altLang="en-US" dirty="0"/>
          </a:p>
        </p:txBody>
      </p:sp>
      <p:sp>
        <p:nvSpPr>
          <p:cNvPr id="31" name="Text Placeholder 30"/>
          <p:cNvSpPr>
            <a:spLocks noGrp="1"/>
          </p:cNvSpPr>
          <p:nvPr>
            <p:ph type="body" sz="quarter" idx="27"/>
          </p:nvPr>
        </p:nvSpPr>
        <p:spPr/>
        <p:txBody>
          <a:bodyPr/>
          <a:lstStyle/>
          <a:p>
            <a:r>
              <a:rPr kumimoji="1" lang="en-US" altLang="ja-JP" dirty="0"/>
              <a:t>September</a:t>
            </a:r>
            <a:endParaRPr kumimoji="1" lang="ja-JP" altLang="en-US" dirty="0"/>
          </a:p>
        </p:txBody>
      </p:sp>
      <p:sp>
        <p:nvSpPr>
          <p:cNvPr id="32" name="Text Placeholder 31"/>
          <p:cNvSpPr>
            <a:spLocks noGrp="1"/>
          </p:cNvSpPr>
          <p:nvPr>
            <p:ph type="body" sz="quarter" idx="28"/>
          </p:nvPr>
        </p:nvSpPr>
        <p:spPr/>
        <p:txBody>
          <a:bodyPr/>
          <a:lstStyle/>
          <a:p>
            <a:r>
              <a:rPr kumimoji="1" lang="en-US" altLang="ja-JP" dirty="0"/>
              <a:t>October</a:t>
            </a:r>
            <a:endParaRPr kumimoji="1" lang="ja-JP" altLang="en-US" dirty="0"/>
          </a:p>
        </p:txBody>
      </p:sp>
      <p:sp>
        <p:nvSpPr>
          <p:cNvPr id="33" name="Text Placeholder 32"/>
          <p:cNvSpPr>
            <a:spLocks noGrp="1"/>
          </p:cNvSpPr>
          <p:nvPr>
            <p:ph type="body" sz="quarter" idx="29"/>
          </p:nvPr>
        </p:nvSpPr>
        <p:spPr/>
        <p:txBody>
          <a:bodyPr/>
          <a:lstStyle/>
          <a:p>
            <a:r>
              <a:rPr kumimoji="1" lang="en-US" altLang="ja-JP" dirty="0"/>
              <a:t>Marketing</a:t>
            </a:r>
            <a:endParaRPr kumimoji="1" lang="ja-JP" altLang="en-US" dirty="0"/>
          </a:p>
        </p:txBody>
      </p:sp>
      <p:sp>
        <p:nvSpPr>
          <p:cNvPr id="34" name="Text Placeholder 33"/>
          <p:cNvSpPr>
            <a:spLocks noGrp="1"/>
          </p:cNvSpPr>
          <p:nvPr>
            <p:ph type="body" sz="quarter" idx="30"/>
          </p:nvPr>
        </p:nvSpPr>
        <p:spPr/>
        <p:txBody>
          <a:bodyPr/>
          <a:lstStyle/>
          <a:p>
            <a:r>
              <a:rPr kumimoji="1" lang="en-US" altLang="ja-JP" dirty="0"/>
              <a:t>Planning</a:t>
            </a:r>
            <a:endParaRPr kumimoji="1" lang="ja-JP" altLang="en-US" dirty="0"/>
          </a:p>
        </p:txBody>
      </p:sp>
      <p:sp>
        <p:nvSpPr>
          <p:cNvPr id="35" name="Text Placeholder 34"/>
          <p:cNvSpPr>
            <a:spLocks noGrp="1"/>
          </p:cNvSpPr>
          <p:nvPr>
            <p:ph type="body" sz="quarter" idx="31"/>
          </p:nvPr>
        </p:nvSpPr>
        <p:spPr/>
        <p:txBody>
          <a:bodyPr/>
          <a:lstStyle/>
          <a:p>
            <a:r>
              <a:rPr kumimoji="1" lang="en-US" altLang="ja-JP" dirty="0"/>
              <a:t>Development</a:t>
            </a:r>
            <a:endParaRPr kumimoji="1" lang="ja-JP" altLang="en-US" dirty="0"/>
          </a:p>
        </p:txBody>
      </p:sp>
      <p:sp>
        <p:nvSpPr>
          <p:cNvPr id="36" name="Text Placeholder 35"/>
          <p:cNvSpPr>
            <a:spLocks noGrp="1"/>
          </p:cNvSpPr>
          <p:nvPr>
            <p:ph type="body" sz="quarter" idx="32"/>
          </p:nvPr>
        </p:nvSpPr>
        <p:spPr/>
        <p:txBody>
          <a:bodyPr/>
          <a:lstStyle/>
          <a:p>
            <a:r>
              <a:rPr kumimoji="1" lang="en-US" altLang="ja-JP" dirty="0"/>
              <a:t>Test &amp; debugging</a:t>
            </a:r>
            <a:endParaRPr kumimoji="1" lang="ja-JP" altLang="en-US" dirty="0"/>
          </a:p>
        </p:txBody>
      </p:sp>
      <p:sp>
        <p:nvSpPr>
          <p:cNvPr id="37" name="Text Placeholder 36"/>
          <p:cNvSpPr>
            <a:spLocks noGrp="1"/>
          </p:cNvSpPr>
          <p:nvPr>
            <p:ph type="body" sz="quarter" idx="33"/>
          </p:nvPr>
        </p:nvSpPr>
        <p:spPr/>
        <p:txBody>
          <a:bodyPr/>
          <a:lstStyle/>
          <a:p>
            <a:r>
              <a:rPr kumimoji="1" lang="en-US" altLang="ja-JP" dirty="0"/>
              <a:t>Promotion strategy</a:t>
            </a:r>
            <a:endParaRPr kumimoji="1" lang="ja-JP" altLang="en-US" dirty="0"/>
          </a:p>
        </p:txBody>
      </p:sp>
      <p:sp>
        <p:nvSpPr>
          <p:cNvPr id="24" name="Title 23"/>
          <p:cNvSpPr>
            <a:spLocks noGrp="1"/>
          </p:cNvSpPr>
          <p:nvPr>
            <p:ph type="title"/>
          </p:nvPr>
        </p:nvSpPr>
        <p:spPr/>
        <p:txBody>
          <a:bodyPr/>
          <a:lstStyle/>
          <a:p>
            <a:r>
              <a:rPr lang="en-US" altLang="ja-JP" dirty="0"/>
              <a:t>S</a:t>
            </a:r>
            <a:r>
              <a:rPr kumimoji="1" lang="en-US" altLang="ja-JP" dirty="0"/>
              <a:t>chedule</a:t>
            </a:r>
            <a:endParaRPr kumimoji="1" lang="ja-JP" altLang="en-US" dirty="0"/>
          </a:p>
        </p:txBody>
      </p:sp>
      <p:sp>
        <p:nvSpPr>
          <p:cNvPr id="25" name="Text Placeholder 24"/>
          <p:cNvSpPr>
            <a:spLocks noGrp="1"/>
          </p:cNvSpPr>
          <p:nvPr>
            <p:ph type="body" sz="quarter" idx="15"/>
          </p:nvPr>
        </p:nvSpPr>
        <p:spPr/>
        <p:txBody>
          <a:bodyPr/>
          <a:lstStyle/>
          <a:p>
            <a:r>
              <a:rPr kumimoji="1" lang="en-US" altLang="ja-JP" dirty="0"/>
              <a:t>Some related texts here</a:t>
            </a:r>
            <a:endParaRPr kumimoji="1" lang="ja-JP" altLang="en-US" dirty="0"/>
          </a:p>
        </p:txBody>
      </p:sp>
      <p:cxnSp>
        <p:nvCxnSpPr>
          <p:cNvPr id="40" name="Straight Connector 39"/>
          <p:cNvCxnSpPr>
            <a:endCxn id="43" idx="2"/>
          </p:cNvCxnSpPr>
          <p:nvPr/>
        </p:nvCxnSpPr>
        <p:spPr>
          <a:xfrm>
            <a:off x="5182685" y="4683131"/>
            <a:ext cx="1869313"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961012" y="457229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Oval 42"/>
          <p:cNvSpPr/>
          <p:nvPr/>
        </p:nvSpPr>
        <p:spPr>
          <a:xfrm>
            <a:off x="7051998" y="457229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45" name="Straight Connector 44"/>
          <p:cNvCxnSpPr>
            <a:endCxn id="47" idx="2"/>
          </p:cNvCxnSpPr>
          <p:nvPr/>
        </p:nvCxnSpPr>
        <p:spPr>
          <a:xfrm>
            <a:off x="6130301" y="5623661"/>
            <a:ext cx="1869313"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908628" y="551282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Oval 46"/>
          <p:cNvSpPr/>
          <p:nvPr/>
        </p:nvSpPr>
        <p:spPr>
          <a:xfrm>
            <a:off x="7999614" y="551282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48" name="Straight Connector 47"/>
          <p:cNvCxnSpPr>
            <a:stCxn id="49" idx="6"/>
            <a:endCxn id="50" idx="2"/>
          </p:cNvCxnSpPr>
          <p:nvPr/>
        </p:nvCxnSpPr>
        <p:spPr>
          <a:xfrm>
            <a:off x="7650432" y="6521344"/>
            <a:ext cx="596252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428759" y="6410507"/>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Oval 49"/>
          <p:cNvSpPr/>
          <p:nvPr/>
        </p:nvSpPr>
        <p:spPr>
          <a:xfrm>
            <a:off x="13612953" y="6410507"/>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2" name="Straight Connector 51"/>
          <p:cNvCxnSpPr>
            <a:stCxn id="53" idx="6"/>
            <a:endCxn id="54" idx="2"/>
          </p:cNvCxnSpPr>
          <p:nvPr/>
        </p:nvCxnSpPr>
        <p:spPr>
          <a:xfrm>
            <a:off x="11355713" y="7488893"/>
            <a:ext cx="22572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11134040" y="7378056"/>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Oval 53"/>
          <p:cNvSpPr/>
          <p:nvPr/>
        </p:nvSpPr>
        <p:spPr>
          <a:xfrm>
            <a:off x="13612953" y="7378056"/>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8" name="Straight Connector 57"/>
          <p:cNvCxnSpPr>
            <a:endCxn id="60" idx="2"/>
          </p:cNvCxnSpPr>
          <p:nvPr/>
        </p:nvCxnSpPr>
        <p:spPr>
          <a:xfrm>
            <a:off x="13417792" y="8401121"/>
            <a:ext cx="1869313"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13196119" y="829028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 name="Oval 59"/>
          <p:cNvSpPr/>
          <p:nvPr/>
        </p:nvSpPr>
        <p:spPr>
          <a:xfrm>
            <a:off x="15287105" y="8290285"/>
            <a:ext cx="221673" cy="2216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522354592"/>
      </p:ext>
    </p:extLst>
  </p:cSld>
  <p:clrMapOvr>
    <a:masterClrMapping/>
  </p:clrMapOvr>
  <mc:AlternateContent xmlns:mc="http://schemas.openxmlformats.org/markup-compatibility/2006">
    <mc:Choice xmlns:p14="http://schemas.microsoft.com/office/powerpoint/2010/main" Requires="p14">
      <p:transition p14:dur="0" advTm="15721"/>
    </mc:Choice>
    <mc:Fallback>
      <p:transition advTm="15721"/>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86</a:t>
            </a:fld>
            <a:endParaRPr kumimoji="1" lang="ja-JP" altLang="en-US" dirty="0"/>
          </a:p>
        </p:txBody>
      </p:sp>
      <p:sp>
        <p:nvSpPr>
          <p:cNvPr id="20" name="Text Placeholder 19"/>
          <p:cNvSpPr>
            <a:spLocks noGrp="1"/>
          </p:cNvSpPr>
          <p:nvPr>
            <p:ph type="body" sz="quarter" idx="22"/>
          </p:nvPr>
        </p:nvSpPr>
        <p:spPr/>
        <p:txBody>
          <a:bodyPr/>
          <a:lstStyle/>
          <a:p>
            <a:r>
              <a:rPr kumimoji="1" lang="en-US" altLang="ja-JP" dirty="0"/>
              <a:t>01</a:t>
            </a:r>
            <a:endParaRPr kumimoji="1" lang="ja-JP" altLang="en-US" dirty="0"/>
          </a:p>
        </p:txBody>
      </p:sp>
      <p:sp>
        <p:nvSpPr>
          <p:cNvPr id="21" name="Text Placeholder 20"/>
          <p:cNvSpPr>
            <a:spLocks noGrp="1"/>
          </p:cNvSpPr>
          <p:nvPr>
            <p:ph type="body" sz="quarter" idx="23"/>
          </p:nvPr>
        </p:nvSpPr>
        <p:spPr/>
        <p:txBody>
          <a:bodyPr/>
          <a:lstStyle/>
          <a:p>
            <a:r>
              <a:rPr kumimoji="1" lang="en-US" altLang="ja-JP" dirty="0"/>
              <a:t>03</a:t>
            </a:r>
            <a:endParaRPr kumimoji="1" lang="ja-JP" altLang="en-US" dirty="0"/>
          </a:p>
        </p:txBody>
      </p:sp>
      <p:sp>
        <p:nvSpPr>
          <p:cNvPr id="22" name="Text Placeholder 21"/>
          <p:cNvSpPr>
            <a:spLocks noGrp="1"/>
          </p:cNvSpPr>
          <p:nvPr>
            <p:ph type="body" sz="quarter" idx="24"/>
          </p:nvPr>
        </p:nvSpPr>
        <p:spPr/>
        <p:txBody>
          <a:bodyPr/>
          <a:lstStyle/>
          <a:p>
            <a:r>
              <a:rPr kumimoji="1" lang="en-US" altLang="ja-JP" dirty="0"/>
              <a:t>05</a:t>
            </a:r>
            <a:endParaRPr kumimoji="1" lang="ja-JP" altLang="en-US" dirty="0"/>
          </a:p>
        </p:txBody>
      </p:sp>
      <p:sp>
        <p:nvSpPr>
          <p:cNvPr id="23" name="Text Placeholder 22"/>
          <p:cNvSpPr>
            <a:spLocks noGrp="1"/>
          </p:cNvSpPr>
          <p:nvPr>
            <p:ph type="body" sz="quarter" idx="25"/>
          </p:nvPr>
        </p:nvSpPr>
        <p:spPr/>
        <p:txBody>
          <a:bodyPr/>
          <a:lstStyle/>
          <a:p>
            <a:r>
              <a:rPr kumimoji="1" lang="en-US" altLang="ja-JP" dirty="0"/>
              <a:t>07</a:t>
            </a:r>
            <a:endParaRPr kumimoji="1" lang="ja-JP" altLang="en-US" dirty="0"/>
          </a:p>
        </p:txBody>
      </p:sp>
      <p:sp>
        <p:nvSpPr>
          <p:cNvPr id="24" name="Text Placeholder 23"/>
          <p:cNvSpPr>
            <a:spLocks noGrp="1"/>
          </p:cNvSpPr>
          <p:nvPr>
            <p:ph type="body" sz="quarter" idx="26"/>
          </p:nvPr>
        </p:nvSpPr>
        <p:spPr/>
        <p:txBody>
          <a:bodyPr/>
          <a:lstStyle/>
          <a:p>
            <a:r>
              <a:rPr kumimoji="1" lang="en-US" altLang="ja-JP" dirty="0"/>
              <a:t>09</a:t>
            </a:r>
            <a:endParaRPr kumimoji="1" lang="ja-JP" altLang="en-US" dirty="0"/>
          </a:p>
        </p:txBody>
      </p:sp>
      <p:sp>
        <p:nvSpPr>
          <p:cNvPr id="25" name="Text Placeholder 24"/>
          <p:cNvSpPr>
            <a:spLocks noGrp="1"/>
          </p:cNvSpPr>
          <p:nvPr>
            <p:ph type="body" sz="quarter" idx="27"/>
          </p:nvPr>
        </p:nvSpPr>
        <p:spPr/>
        <p:txBody>
          <a:bodyPr/>
          <a:lstStyle/>
          <a:p>
            <a:r>
              <a:rPr kumimoji="1" lang="en-US" altLang="ja-JP" dirty="0"/>
              <a:t>11</a:t>
            </a:r>
            <a:endParaRPr kumimoji="1" lang="ja-JP" altLang="en-US" dirty="0"/>
          </a:p>
        </p:txBody>
      </p:sp>
      <p:sp>
        <p:nvSpPr>
          <p:cNvPr id="26" name="Text Placeholder 25"/>
          <p:cNvSpPr>
            <a:spLocks noGrp="1"/>
          </p:cNvSpPr>
          <p:nvPr>
            <p:ph type="body" sz="quarter" idx="29"/>
          </p:nvPr>
        </p:nvSpPr>
        <p:spPr/>
        <p:txBody>
          <a:bodyPr/>
          <a:lstStyle/>
          <a:p>
            <a:r>
              <a:rPr kumimoji="1" lang="en-US" altLang="ja-JP" dirty="0"/>
              <a:t>Brain storming</a:t>
            </a:r>
            <a:endParaRPr kumimoji="1" lang="ja-JP" altLang="en-US" dirty="0"/>
          </a:p>
        </p:txBody>
      </p:sp>
      <p:sp>
        <p:nvSpPr>
          <p:cNvPr id="27" name="Text Placeholder 26"/>
          <p:cNvSpPr>
            <a:spLocks noGrp="1"/>
          </p:cNvSpPr>
          <p:nvPr>
            <p:ph type="body" sz="quarter" idx="34"/>
          </p:nvPr>
        </p:nvSpPr>
        <p:spPr/>
        <p:txBody>
          <a:bodyPr/>
          <a:lstStyle/>
          <a:p>
            <a:r>
              <a:rPr kumimoji="1" lang="en-US" altLang="ja-JP" dirty="0"/>
              <a:t>02</a:t>
            </a:r>
            <a:endParaRPr kumimoji="1" lang="ja-JP" altLang="en-US" dirty="0"/>
          </a:p>
        </p:txBody>
      </p:sp>
      <p:sp>
        <p:nvSpPr>
          <p:cNvPr id="28" name="Text Placeholder 27"/>
          <p:cNvSpPr>
            <a:spLocks noGrp="1"/>
          </p:cNvSpPr>
          <p:nvPr>
            <p:ph type="body" sz="quarter" idx="35"/>
          </p:nvPr>
        </p:nvSpPr>
        <p:spPr/>
        <p:txBody>
          <a:bodyPr/>
          <a:lstStyle/>
          <a:p>
            <a:r>
              <a:rPr kumimoji="1" lang="en-US" altLang="ja-JP" dirty="0"/>
              <a:t>04</a:t>
            </a:r>
            <a:endParaRPr kumimoji="1" lang="ja-JP" altLang="en-US" dirty="0"/>
          </a:p>
        </p:txBody>
      </p:sp>
      <p:sp>
        <p:nvSpPr>
          <p:cNvPr id="29" name="Text Placeholder 28"/>
          <p:cNvSpPr>
            <a:spLocks noGrp="1"/>
          </p:cNvSpPr>
          <p:nvPr>
            <p:ph type="body" sz="quarter" idx="36"/>
          </p:nvPr>
        </p:nvSpPr>
        <p:spPr/>
        <p:txBody>
          <a:bodyPr/>
          <a:lstStyle/>
          <a:p>
            <a:r>
              <a:rPr kumimoji="1" lang="en-US" altLang="ja-JP" dirty="0"/>
              <a:t>06</a:t>
            </a:r>
            <a:endParaRPr kumimoji="1" lang="ja-JP" altLang="en-US" dirty="0"/>
          </a:p>
        </p:txBody>
      </p:sp>
      <p:sp>
        <p:nvSpPr>
          <p:cNvPr id="30" name="Text Placeholder 29"/>
          <p:cNvSpPr>
            <a:spLocks noGrp="1"/>
          </p:cNvSpPr>
          <p:nvPr>
            <p:ph type="body" sz="quarter" idx="37"/>
          </p:nvPr>
        </p:nvSpPr>
        <p:spPr/>
        <p:txBody>
          <a:bodyPr/>
          <a:lstStyle/>
          <a:p>
            <a:r>
              <a:rPr kumimoji="1" lang="en-US" altLang="ja-JP" dirty="0"/>
              <a:t>08</a:t>
            </a:r>
            <a:endParaRPr kumimoji="1" lang="ja-JP" altLang="en-US" dirty="0"/>
          </a:p>
        </p:txBody>
      </p:sp>
      <p:sp>
        <p:nvSpPr>
          <p:cNvPr id="31" name="Text Placeholder 30"/>
          <p:cNvSpPr>
            <a:spLocks noGrp="1"/>
          </p:cNvSpPr>
          <p:nvPr>
            <p:ph type="body" sz="quarter" idx="38"/>
          </p:nvPr>
        </p:nvSpPr>
        <p:spPr/>
        <p:txBody>
          <a:bodyPr/>
          <a:lstStyle/>
          <a:p>
            <a:r>
              <a:rPr kumimoji="1" lang="en-US" altLang="ja-JP" dirty="0"/>
              <a:t>10</a:t>
            </a:r>
            <a:endParaRPr kumimoji="1" lang="ja-JP" altLang="en-US" dirty="0"/>
          </a:p>
        </p:txBody>
      </p:sp>
      <p:sp>
        <p:nvSpPr>
          <p:cNvPr id="32" name="Text Placeholder 31"/>
          <p:cNvSpPr>
            <a:spLocks noGrp="1"/>
          </p:cNvSpPr>
          <p:nvPr>
            <p:ph type="body" sz="quarter" idx="39"/>
          </p:nvPr>
        </p:nvSpPr>
        <p:spPr/>
        <p:txBody>
          <a:bodyPr/>
          <a:lstStyle/>
          <a:p>
            <a:r>
              <a:rPr kumimoji="1" lang="en-US" altLang="ja-JP" dirty="0"/>
              <a:t>12</a:t>
            </a:r>
            <a:endParaRPr kumimoji="1" lang="ja-JP" altLang="en-US" dirty="0"/>
          </a:p>
        </p:txBody>
      </p:sp>
      <p:sp>
        <p:nvSpPr>
          <p:cNvPr id="33" name="Text Placeholder 32"/>
          <p:cNvSpPr>
            <a:spLocks noGrp="1"/>
          </p:cNvSpPr>
          <p:nvPr>
            <p:ph type="body" sz="quarter" idx="40"/>
          </p:nvPr>
        </p:nvSpPr>
        <p:spPr/>
        <p:txBody>
          <a:bodyPr/>
          <a:lstStyle/>
          <a:p>
            <a:r>
              <a:rPr kumimoji="1" lang="en-US" altLang="ja-JP" dirty="0"/>
              <a:t>Discussion</a:t>
            </a:r>
            <a:endParaRPr kumimoji="1" lang="ja-JP" altLang="en-US" dirty="0"/>
          </a:p>
        </p:txBody>
      </p:sp>
      <p:sp>
        <p:nvSpPr>
          <p:cNvPr id="34" name="Text Placeholder 33"/>
          <p:cNvSpPr>
            <a:spLocks noGrp="1"/>
          </p:cNvSpPr>
          <p:nvPr>
            <p:ph type="body" sz="quarter" idx="41"/>
          </p:nvPr>
        </p:nvSpPr>
        <p:spPr/>
        <p:txBody>
          <a:bodyPr/>
          <a:lstStyle/>
          <a:p>
            <a:r>
              <a:rPr kumimoji="1" lang="en-US" altLang="ja-JP" dirty="0"/>
              <a:t>Design</a:t>
            </a:r>
            <a:endParaRPr kumimoji="1" lang="ja-JP" altLang="en-US" dirty="0"/>
          </a:p>
        </p:txBody>
      </p:sp>
      <p:sp>
        <p:nvSpPr>
          <p:cNvPr id="35" name="Text Placeholder 34"/>
          <p:cNvSpPr>
            <a:spLocks noGrp="1"/>
          </p:cNvSpPr>
          <p:nvPr>
            <p:ph type="body" sz="quarter" idx="42"/>
          </p:nvPr>
        </p:nvSpPr>
        <p:spPr/>
        <p:txBody>
          <a:bodyPr/>
          <a:lstStyle/>
          <a:p>
            <a:r>
              <a:rPr kumimoji="1" lang="en-US" altLang="ja-JP" dirty="0"/>
              <a:t>Prototyping</a:t>
            </a:r>
            <a:endParaRPr kumimoji="1" lang="ja-JP" altLang="en-US" dirty="0"/>
          </a:p>
        </p:txBody>
      </p:sp>
      <p:sp>
        <p:nvSpPr>
          <p:cNvPr id="36" name="Text Placeholder 35"/>
          <p:cNvSpPr>
            <a:spLocks noGrp="1"/>
          </p:cNvSpPr>
          <p:nvPr>
            <p:ph type="body" sz="quarter" idx="43"/>
          </p:nvPr>
        </p:nvSpPr>
        <p:spPr/>
        <p:txBody>
          <a:bodyPr/>
          <a:lstStyle/>
          <a:p>
            <a:r>
              <a:rPr kumimoji="1" lang="en-US" altLang="ja-JP" dirty="0"/>
              <a:t>Development</a:t>
            </a:r>
            <a:endParaRPr kumimoji="1" lang="ja-JP" altLang="en-US" dirty="0"/>
          </a:p>
        </p:txBody>
      </p:sp>
      <p:sp>
        <p:nvSpPr>
          <p:cNvPr id="37" name="Text Placeholder 36"/>
          <p:cNvSpPr>
            <a:spLocks noGrp="1"/>
          </p:cNvSpPr>
          <p:nvPr>
            <p:ph type="body" sz="quarter" idx="44"/>
          </p:nvPr>
        </p:nvSpPr>
        <p:spPr/>
        <p:txBody>
          <a:bodyPr/>
          <a:lstStyle/>
          <a:p>
            <a:r>
              <a:rPr kumimoji="1" lang="en-US" altLang="ja-JP" dirty="0"/>
              <a:t>Test &amp; debugging</a:t>
            </a:r>
            <a:endParaRPr kumimoji="1" lang="ja-JP" altLang="en-US" dirty="0"/>
          </a:p>
        </p:txBody>
      </p:sp>
      <p:sp>
        <p:nvSpPr>
          <p:cNvPr id="38" name="Text Placeholder 37"/>
          <p:cNvSpPr>
            <a:spLocks noGrp="1"/>
          </p:cNvSpPr>
          <p:nvPr>
            <p:ph type="body" sz="quarter" idx="45"/>
          </p:nvPr>
        </p:nvSpPr>
        <p:spPr/>
        <p:txBody>
          <a:bodyPr/>
          <a:lstStyle/>
          <a:p>
            <a:r>
              <a:rPr kumimoji="1" lang="en-US" altLang="ja-JP" dirty="0"/>
              <a:t>Promotion</a:t>
            </a:r>
            <a:endParaRPr kumimoji="1" lang="ja-JP" altLang="en-US" dirty="0"/>
          </a:p>
        </p:txBody>
      </p:sp>
      <p:sp>
        <p:nvSpPr>
          <p:cNvPr id="39" name="Text Placeholder 38"/>
          <p:cNvSpPr>
            <a:spLocks noGrp="1"/>
          </p:cNvSpPr>
          <p:nvPr>
            <p:ph type="body" sz="quarter" idx="46"/>
          </p:nvPr>
        </p:nvSpPr>
        <p:spPr/>
        <p:txBody>
          <a:bodyPr>
            <a:normAutofit/>
          </a:bodyPr>
          <a:lstStyle/>
          <a:p>
            <a:r>
              <a:rPr lang="en-US" altLang="ja-JP" dirty="0"/>
              <a:t>Web</a:t>
            </a:r>
            <a:endParaRPr kumimoji="1" lang="ja-JP" altLang="en-US" dirty="0"/>
          </a:p>
        </p:txBody>
      </p:sp>
      <p:sp>
        <p:nvSpPr>
          <p:cNvPr id="18" name="Title 17"/>
          <p:cNvSpPr>
            <a:spLocks noGrp="1"/>
          </p:cNvSpPr>
          <p:nvPr>
            <p:ph type="title"/>
          </p:nvPr>
        </p:nvSpPr>
        <p:spPr/>
        <p:txBody>
          <a:bodyPr/>
          <a:lstStyle/>
          <a:p>
            <a:r>
              <a:rPr kumimoji="1" lang="en-US" altLang="ja-JP" dirty="0"/>
              <a:t>Schedule</a:t>
            </a:r>
            <a:endParaRPr kumimoji="1" lang="ja-JP" altLang="en-US" dirty="0"/>
          </a:p>
        </p:txBody>
      </p:sp>
      <p:sp>
        <p:nvSpPr>
          <p:cNvPr id="19" name="Text Placeholder 18"/>
          <p:cNvSpPr>
            <a:spLocks noGrp="1"/>
          </p:cNvSpPr>
          <p:nvPr>
            <p:ph type="body" sz="quarter" idx="15"/>
          </p:nvPr>
        </p:nvSpPr>
        <p:spPr/>
        <p:txBody>
          <a:bodyPr/>
          <a:lstStyle/>
          <a:p>
            <a:r>
              <a:rPr lang="en-US" altLang="ja-JP" dirty="0"/>
              <a:t>Some related texts here</a:t>
            </a:r>
          </a:p>
          <a:p>
            <a:endParaRPr kumimoji="1" lang="ja-JP" altLang="en-US" dirty="0"/>
          </a:p>
        </p:txBody>
      </p:sp>
      <p:cxnSp>
        <p:nvCxnSpPr>
          <p:cNvPr id="40" name="Straight Connector 39"/>
          <p:cNvCxnSpPr>
            <a:stCxn id="41" idx="6"/>
            <a:endCxn id="42" idx="2"/>
          </p:cNvCxnSpPr>
          <p:nvPr/>
        </p:nvCxnSpPr>
        <p:spPr>
          <a:xfrm>
            <a:off x="4828964" y="4644388"/>
            <a:ext cx="30097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607291" y="4533551"/>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Oval 41"/>
          <p:cNvSpPr/>
          <p:nvPr/>
        </p:nvSpPr>
        <p:spPr>
          <a:xfrm>
            <a:off x="5129943" y="4533551"/>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43" name="Straight Connector 42"/>
          <p:cNvCxnSpPr>
            <a:endCxn id="45" idx="2"/>
          </p:cNvCxnSpPr>
          <p:nvPr/>
        </p:nvCxnSpPr>
        <p:spPr>
          <a:xfrm>
            <a:off x="5217900" y="5219313"/>
            <a:ext cx="1869313" cy="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996227" y="510847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Oval 44"/>
          <p:cNvSpPr/>
          <p:nvPr/>
        </p:nvSpPr>
        <p:spPr>
          <a:xfrm>
            <a:off x="7087213" y="510847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46" name="Straight Connector 45"/>
          <p:cNvCxnSpPr>
            <a:stCxn id="47" idx="6"/>
            <a:endCxn id="48" idx="2"/>
          </p:cNvCxnSpPr>
          <p:nvPr/>
        </p:nvCxnSpPr>
        <p:spPr>
          <a:xfrm>
            <a:off x="6809799" y="5762181"/>
            <a:ext cx="247233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588126" y="5651344"/>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Oval 47"/>
          <p:cNvSpPr/>
          <p:nvPr/>
        </p:nvSpPr>
        <p:spPr>
          <a:xfrm>
            <a:off x="9282133" y="5651344"/>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0" name="Straight Connector 49"/>
          <p:cNvCxnSpPr>
            <a:stCxn id="51" idx="6"/>
            <a:endCxn id="52" idx="2"/>
          </p:cNvCxnSpPr>
          <p:nvPr/>
        </p:nvCxnSpPr>
        <p:spPr>
          <a:xfrm>
            <a:off x="8230684" y="6351632"/>
            <a:ext cx="180668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8009011" y="6240795"/>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Oval 51"/>
          <p:cNvSpPr/>
          <p:nvPr/>
        </p:nvSpPr>
        <p:spPr>
          <a:xfrm>
            <a:off x="10037367" y="6240795"/>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5" name="Straight Connector 54"/>
          <p:cNvCxnSpPr>
            <a:stCxn id="56" idx="6"/>
            <a:endCxn id="57" idx="2"/>
          </p:cNvCxnSpPr>
          <p:nvPr/>
        </p:nvCxnSpPr>
        <p:spPr>
          <a:xfrm>
            <a:off x="10885591" y="6917806"/>
            <a:ext cx="256565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0663918" y="6806969"/>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Oval 56"/>
          <p:cNvSpPr/>
          <p:nvPr/>
        </p:nvSpPr>
        <p:spPr>
          <a:xfrm>
            <a:off x="13451249" y="6806969"/>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59" name="Straight Connector 58"/>
          <p:cNvCxnSpPr>
            <a:stCxn id="60" idx="6"/>
            <a:endCxn id="61" idx="2"/>
          </p:cNvCxnSpPr>
          <p:nvPr/>
        </p:nvCxnSpPr>
        <p:spPr>
          <a:xfrm>
            <a:off x="12436674" y="7454834"/>
            <a:ext cx="1573113"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12215001" y="734399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Oval 60"/>
          <p:cNvSpPr/>
          <p:nvPr/>
        </p:nvSpPr>
        <p:spPr>
          <a:xfrm>
            <a:off x="14009787" y="734399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3" name="Straight Connector 62"/>
          <p:cNvCxnSpPr>
            <a:stCxn id="64" idx="6"/>
            <a:endCxn id="65" idx="2"/>
          </p:cNvCxnSpPr>
          <p:nvPr/>
        </p:nvCxnSpPr>
        <p:spPr>
          <a:xfrm>
            <a:off x="13112393" y="7991860"/>
            <a:ext cx="25819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12890720" y="7881023"/>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Oval 64"/>
          <p:cNvSpPr/>
          <p:nvPr/>
        </p:nvSpPr>
        <p:spPr>
          <a:xfrm>
            <a:off x="15694313" y="7881023"/>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cxnSp>
        <p:nvCxnSpPr>
          <p:cNvPr id="69" name="Straight Connector 68"/>
          <p:cNvCxnSpPr>
            <a:stCxn id="70" idx="6"/>
            <a:endCxn id="71" idx="2"/>
          </p:cNvCxnSpPr>
          <p:nvPr/>
        </p:nvCxnSpPr>
        <p:spPr>
          <a:xfrm>
            <a:off x="14291952" y="8574254"/>
            <a:ext cx="140236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14070279" y="846341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Oval 70"/>
          <p:cNvSpPr/>
          <p:nvPr/>
        </p:nvSpPr>
        <p:spPr>
          <a:xfrm>
            <a:off x="15694314" y="8463417"/>
            <a:ext cx="221673" cy="2216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4006678607"/>
      </p:ext>
    </p:extLst>
  </p:cSld>
  <p:clrMapOvr>
    <a:masterClrMapping/>
  </p:clrMapOvr>
  <mc:AlternateContent xmlns:mc="http://schemas.openxmlformats.org/markup-compatibility/2006">
    <mc:Choice xmlns:p14="http://schemas.microsoft.com/office/powerpoint/2010/main" Requires="p14">
      <p:transition p14:dur="0" advTm="23307"/>
    </mc:Choice>
    <mc:Fallback>
      <p:transition advTm="23307"/>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87</a:t>
            </a:fld>
            <a:endParaRPr kumimoji="1" lang="ja-JP" altLang="en-US" dirty="0"/>
          </a:p>
        </p:txBody>
      </p:sp>
      <p:sp>
        <p:nvSpPr>
          <p:cNvPr id="4" name="Text Placeholder 3"/>
          <p:cNvSpPr>
            <a:spLocks noGrp="1"/>
          </p:cNvSpPr>
          <p:nvPr>
            <p:ph type="body" sz="quarter" idx="22"/>
          </p:nvPr>
        </p:nvSpPr>
        <p:spPr/>
        <p:txBody>
          <a:bodyPr/>
          <a:lstStyle/>
          <a:p>
            <a:r>
              <a:rPr kumimoji="1" lang="en-US" altLang="ja-JP" dirty="0"/>
              <a:t>Table</a:t>
            </a:r>
            <a:endParaRPr kumimoji="1" lang="ja-JP" altLang="en-US" dirty="0"/>
          </a:p>
        </p:txBody>
      </p:sp>
      <p:sp>
        <p:nvSpPr>
          <p:cNvPr id="5" name="Text Placeholder 4"/>
          <p:cNvSpPr>
            <a:spLocks noGrp="1"/>
          </p:cNvSpPr>
          <p:nvPr>
            <p:ph type="body" sz="quarter" idx="23"/>
          </p:nvPr>
        </p:nvSpPr>
        <p:spPr/>
        <p:txBody>
          <a:bodyPr/>
          <a:lstStyle/>
          <a:p>
            <a:r>
              <a:rPr kumimoji="1" lang="en-US" altLang="ja-JP" dirty="0"/>
              <a:t>Head 01</a:t>
            </a:r>
            <a:endParaRPr kumimoji="1" lang="ja-JP" altLang="en-US" dirty="0"/>
          </a:p>
        </p:txBody>
      </p:sp>
      <p:sp>
        <p:nvSpPr>
          <p:cNvPr id="6" name="Text Placeholder 5"/>
          <p:cNvSpPr>
            <a:spLocks noGrp="1"/>
          </p:cNvSpPr>
          <p:nvPr>
            <p:ph type="body" sz="quarter" idx="24"/>
          </p:nvPr>
        </p:nvSpPr>
        <p:spPr/>
        <p:txBody>
          <a:bodyPr/>
          <a:lstStyle/>
          <a:p>
            <a:r>
              <a:rPr lang="en-US" altLang="ja-JP" dirty="0"/>
              <a:t>Head 02</a:t>
            </a:r>
            <a:endParaRPr lang="ja-JP" altLang="en-US" dirty="0"/>
          </a:p>
        </p:txBody>
      </p:sp>
      <p:sp>
        <p:nvSpPr>
          <p:cNvPr id="7" name="Text Placeholder 6"/>
          <p:cNvSpPr>
            <a:spLocks noGrp="1"/>
          </p:cNvSpPr>
          <p:nvPr>
            <p:ph type="body" sz="quarter" idx="25"/>
          </p:nvPr>
        </p:nvSpPr>
        <p:spPr/>
        <p:txBody>
          <a:bodyPr/>
          <a:lstStyle/>
          <a:p>
            <a:r>
              <a:rPr kumimoji="1" lang="en-US" altLang="ja-JP" dirty="0"/>
              <a:t>Feature 01</a:t>
            </a:r>
            <a:endParaRPr kumimoji="1" lang="ja-JP" altLang="en-US" dirty="0"/>
          </a:p>
        </p:txBody>
      </p:sp>
      <p:sp>
        <p:nvSpPr>
          <p:cNvPr id="8" name="Text Placeholder 7"/>
          <p:cNvSpPr>
            <a:spLocks noGrp="1"/>
          </p:cNvSpPr>
          <p:nvPr>
            <p:ph type="body" sz="quarter" idx="26"/>
          </p:nvPr>
        </p:nvSpPr>
        <p:spPr/>
        <p:txBody>
          <a:bodyPr/>
          <a:lstStyle/>
          <a:p>
            <a:r>
              <a:rPr lang="en-US" altLang="ja-JP" dirty="0"/>
              <a:t>Feature 02</a:t>
            </a:r>
            <a:endParaRPr lang="ja-JP" altLang="en-US" dirty="0"/>
          </a:p>
        </p:txBody>
      </p:sp>
      <p:sp>
        <p:nvSpPr>
          <p:cNvPr id="9" name="Text Placeholder 8"/>
          <p:cNvSpPr>
            <a:spLocks noGrp="1"/>
          </p:cNvSpPr>
          <p:nvPr>
            <p:ph type="body" sz="quarter" idx="27"/>
          </p:nvPr>
        </p:nvSpPr>
        <p:spPr/>
        <p:txBody>
          <a:bodyPr/>
          <a:lstStyle/>
          <a:p>
            <a:r>
              <a:rPr lang="en-US" altLang="ja-JP" dirty="0"/>
              <a:t>Feature 03</a:t>
            </a:r>
            <a:endParaRPr lang="ja-JP" altLang="en-US" dirty="0"/>
          </a:p>
        </p:txBody>
      </p:sp>
      <p:sp>
        <p:nvSpPr>
          <p:cNvPr id="10" name="Text Placeholder 9"/>
          <p:cNvSpPr>
            <a:spLocks noGrp="1"/>
          </p:cNvSpPr>
          <p:nvPr>
            <p:ph type="body" sz="quarter" idx="28"/>
          </p:nvPr>
        </p:nvSpPr>
        <p:spPr/>
        <p:txBody>
          <a:bodyPr/>
          <a:lstStyle/>
          <a:p>
            <a:r>
              <a:rPr lang="en-US" altLang="ja-JP" dirty="0"/>
              <a:t>Feature 04</a:t>
            </a:r>
            <a:endParaRPr lang="ja-JP" altLang="en-US" dirty="0"/>
          </a:p>
        </p:txBody>
      </p:sp>
      <p:sp>
        <p:nvSpPr>
          <p:cNvPr id="11" name="Text Placeholder 10"/>
          <p:cNvSpPr>
            <a:spLocks noGrp="1"/>
          </p:cNvSpPr>
          <p:nvPr>
            <p:ph type="body" sz="quarter" idx="29"/>
          </p:nvPr>
        </p:nvSpPr>
        <p:spPr/>
        <p:txBody>
          <a:bodyPr/>
          <a:lstStyle/>
          <a:p>
            <a:r>
              <a:rPr lang="en-US" altLang="ja-JP" dirty="0"/>
              <a:t>Feature 05</a:t>
            </a:r>
            <a:endParaRPr lang="ja-JP" altLang="en-US" dirty="0"/>
          </a:p>
        </p:txBody>
      </p:sp>
      <p:sp>
        <p:nvSpPr>
          <p:cNvPr id="12" name="Text Placeholder 11"/>
          <p:cNvSpPr>
            <a:spLocks noGrp="1"/>
          </p:cNvSpPr>
          <p:nvPr>
            <p:ph type="body" sz="quarter" idx="30"/>
          </p:nvPr>
        </p:nvSpPr>
        <p:spPr/>
        <p:txBody>
          <a:bodyPr/>
          <a:lstStyle/>
          <a:p>
            <a:r>
              <a:rPr lang="en-US" altLang="ja-JP" dirty="0"/>
              <a:t>Available</a:t>
            </a:r>
            <a:endParaRPr kumimoji="1" lang="ja-JP" altLang="en-US" dirty="0"/>
          </a:p>
        </p:txBody>
      </p:sp>
      <p:sp>
        <p:nvSpPr>
          <p:cNvPr id="13" name="Text Placeholder 12"/>
          <p:cNvSpPr>
            <a:spLocks noGrp="1"/>
          </p:cNvSpPr>
          <p:nvPr>
            <p:ph type="body" sz="quarter" idx="31"/>
          </p:nvPr>
        </p:nvSpPr>
        <p:spPr/>
        <p:txBody>
          <a:bodyPr/>
          <a:lstStyle/>
          <a:p>
            <a:r>
              <a:rPr lang="en-US" altLang="ja-JP" dirty="0"/>
              <a:t>Available</a:t>
            </a:r>
            <a:endParaRPr kumimoji="1" lang="ja-JP" altLang="en-US" dirty="0"/>
          </a:p>
        </p:txBody>
      </p:sp>
      <p:sp>
        <p:nvSpPr>
          <p:cNvPr id="14" name="Text Placeholder 13"/>
          <p:cNvSpPr>
            <a:spLocks noGrp="1"/>
          </p:cNvSpPr>
          <p:nvPr>
            <p:ph type="body" sz="quarter" idx="32"/>
          </p:nvPr>
        </p:nvSpPr>
        <p:spPr/>
        <p:txBody>
          <a:bodyPr/>
          <a:lstStyle/>
          <a:p>
            <a:r>
              <a:rPr lang="en-US" altLang="ja-JP" dirty="0"/>
              <a:t>Available</a:t>
            </a:r>
            <a:endParaRPr kumimoji="1" lang="ja-JP" altLang="en-US" dirty="0"/>
          </a:p>
        </p:txBody>
      </p:sp>
      <p:sp>
        <p:nvSpPr>
          <p:cNvPr id="15" name="Text Placeholder 14"/>
          <p:cNvSpPr>
            <a:spLocks noGrp="1"/>
          </p:cNvSpPr>
          <p:nvPr>
            <p:ph type="body" sz="quarter" idx="33"/>
          </p:nvPr>
        </p:nvSpPr>
        <p:spPr/>
        <p:txBody>
          <a:bodyPr/>
          <a:lstStyle/>
          <a:p>
            <a:r>
              <a:rPr lang="en-US" altLang="ja-JP" dirty="0"/>
              <a:t>Available</a:t>
            </a:r>
            <a:endParaRPr kumimoji="1" lang="ja-JP" altLang="en-US" dirty="0"/>
          </a:p>
        </p:txBody>
      </p:sp>
      <p:sp>
        <p:nvSpPr>
          <p:cNvPr id="16" name="Text Placeholder 15"/>
          <p:cNvSpPr>
            <a:spLocks noGrp="1"/>
          </p:cNvSpPr>
          <p:nvPr>
            <p:ph type="body" sz="quarter" idx="34"/>
          </p:nvPr>
        </p:nvSpPr>
        <p:spPr/>
        <p:txBody>
          <a:bodyPr/>
          <a:lstStyle/>
          <a:p>
            <a:r>
              <a:rPr lang="en-US" altLang="ja-JP" dirty="0"/>
              <a:t>Available</a:t>
            </a:r>
            <a:endParaRPr kumimoji="1" lang="ja-JP" altLang="en-US" dirty="0"/>
          </a:p>
        </p:txBody>
      </p:sp>
      <p:sp>
        <p:nvSpPr>
          <p:cNvPr id="17" name="Text Placeholder 16"/>
          <p:cNvSpPr>
            <a:spLocks noGrp="1"/>
          </p:cNvSpPr>
          <p:nvPr>
            <p:ph type="body" sz="quarter" idx="35"/>
          </p:nvPr>
        </p:nvSpPr>
        <p:spPr/>
        <p:txBody>
          <a:bodyPr/>
          <a:lstStyle/>
          <a:p>
            <a:r>
              <a:rPr lang="en-US" altLang="ja-JP" dirty="0"/>
              <a:t>Available</a:t>
            </a:r>
            <a:endParaRPr kumimoji="1" lang="ja-JP" altLang="en-US" dirty="0"/>
          </a:p>
        </p:txBody>
      </p:sp>
      <p:sp>
        <p:nvSpPr>
          <p:cNvPr id="18" name="Text Placeholder 17"/>
          <p:cNvSpPr>
            <a:spLocks noGrp="1"/>
          </p:cNvSpPr>
          <p:nvPr>
            <p:ph type="body" sz="quarter" idx="36"/>
          </p:nvPr>
        </p:nvSpPr>
        <p:spPr/>
        <p:txBody>
          <a:bodyPr/>
          <a:lstStyle/>
          <a:p>
            <a:r>
              <a:rPr lang="en-US" altLang="ja-JP" dirty="0"/>
              <a:t>Available</a:t>
            </a:r>
            <a:endParaRPr kumimoji="1" lang="ja-JP" altLang="en-US" dirty="0"/>
          </a:p>
        </p:txBody>
      </p:sp>
      <p:sp>
        <p:nvSpPr>
          <p:cNvPr id="19" name="Text Placeholder 18"/>
          <p:cNvSpPr>
            <a:spLocks noGrp="1"/>
          </p:cNvSpPr>
          <p:nvPr>
            <p:ph type="body" sz="quarter" idx="37"/>
          </p:nvPr>
        </p:nvSpPr>
        <p:spPr/>
        <p:txBody>
          <a:bodyPr/>
          <a:lstStyle/>
          <a:p>
            <a:r>
              <a:rPr lang="en-US" altLang="ja-JP" dirty="0"/>
              <a:t>N/A</a:t>
            </a:r>
            <a:endParaRPr kumimoji="1" lang="ja-JP" altLang="en-US" dirty="0"/>
          </a:p>
        </p:txBody>
      </p:sp>
      <p:sp>
        <p:nvSpPr>
          <p:cNvPr id="20" name="Text Placeholder 19"/>
          <p:cNvSpPr>
            <a:spLocks noGrp="1"/>
          </p:cNvSpPr>
          <p:nvPr>
            <p:ph type="body" sz="quarter" idx="38"/>
          </p:nvPr>
        </p:nvSpPr>
        <p:spPr/>
        <p:txBody>
          <a:bodyPr/>
          <a:lstStyle/>
          <a:p>
            <a:r>
              <a:rPr lang="en-US" altLang="ja-JP" dirty="0"/>
              <a:t>Available</a:t>
            </a:r>
            <a:endParaRPr kumimoji="1" lang="ja-JP" altLang="en-US" dirty="0"/>
          </a:p>
        </p:txBody>
      </p:sp>
      <p:sp>
        <p:nvSpPr>
          <p:cNvPr id="21" name="Text Placeholder 20"/>
          <p:cNvSpPr>
            <a:spLocks noGrp="1"/>
          </p:cNvSpPr>
          <p:nvPr>
            <p:ph type="body" sz="quarter" idx="39"/>
          </p:nvPr>
        </p:nvSpPr>
        <p:spPr/>
        <p:txBody>
          <a:bodyPr/>
          <a:lstStyle/>
          <a:p>
            <a:r>
              <a:rPr lang="en-US" altLang="ja-JP" dirty="0"/>
              <a:t>N/A</a:t>
            </a:r>
            <a:endParaRPr kumimoji="1" lang="ja-JP" altLang="en-US" dirty="0"/>
          </a:p>
        </p:txBody>
      </p:sp>
      <p:sp>
        <p:nvSpPr>
          <p:cNvPr id="22" name="Title 21"/>
          <p:cNvSpPr>
            <a:spLocks noGrp="1"/>
          </p:cNvSpPr>
          <p:nvPr>
            <p:ph type="title"/>
          </p:nvPr>
        </p:nvSpPr>
        <p:spPr/>
        <p:txBody>
          <a:bodyPr/>
          <a:lstStyle/>
          <a:p>
            <a:r>
              <a:rPr kumimoji="1" lang="en-US" altLang="ja-JP" dirty="0"/>
              <a:t>Comparison</a:t>
            </a:r>
            <a:br>
              <a:rPr kumimoji="1" lang="en-US" altLang="ja-JP" dirty="0"/>
            </a:br>
            <a:r>
              <a:rPr lang="en-US" altLang="ja-JP" dirty="0"/>
              <a:t>table</a:t>
            </a:r>
            <a:endParaRPr kumimoji="1" lang="ja-JP" altLang="en-US" dirty="0"/>
          </a:p>
        </p:txBody>
      </p:sp>
      <p:sp>
        <p:nvSpPr>
          <p:cNvPr id="23" name="Text Placeholder 22"/>
          <p:cNvSpPr>
            <a:spLocks noGrp="1"/>
          </p:cNvSpPr>
          <p:nvPr>
            <p:ph type="body" sz="quarter" idx="12"/>
          </p:nvPr>
        </p:nvSpPr>
        <p:spPr/>
        <p:txBody>
          <a:bodyPr/>
          <a:lstStyle/>
          <a:p>
            <a:r>
              <a:rPr lang="en-US" altLang="ja-JP" dirty="0"/>
              <a:t>Ad </a:t>
            </a:r>
            <a:r>
              <a:rPr lang="en-US" altLang="ja-JP" dirty="0" err="1"/>
              <a:t>eos</a:t>
            </a:r>
            <a:r>
              <a:rPr lang="en-US" altLang="ja-JP" dirty="0"/>
              <a:t> </a:t>
            </a:r>
            <a:r>
              <a:rPr lang="en-US" altLang="ja-JP" dirty="0" err="1"/>
              <a:t>decore</a:t>
            </a:r>
            <a:r>
              <a:rPr lang="en-US" altLang="ja-JP" dirty="0"/>
              <a:t> </a:t>
            </a:r>
            <a:r>
              <a:rPr lang="en-US" altLang="ja-JP" dirty="0" err="1"/>
              <a:t>eruditi</a:t>
            </a:r>
            <a:r>
              <a:rPr lang="en-US" altLang="ja-JP" dirty="0"/>
              <a:t>, </a:t>
            </a:r>
            <a:r>
              <a:rPr lang="en-US" altLang="ja-JP" dirty="0" err="1"/>
              <a:t>usu</a:t>
            </a:r>
            <a:r>
              <a:rPr lang="en-US" altLang="ja-JP" dirty="0"/>
              <a:t> </a:t>
            </a:r>
            <a:r>
              <a:rPr lang="en-US" altLang="ja-JP" dirty="0" err="1"/>
              <a:t>te</a:t>
            </a:r>
            <a:r>
              <a:rPr lang="en-US" altLang="ja-JP" dirty="0"/>
              <a:t> modus </a:t>
            </a:r>
            <a:r>
              <a:rPr lang="en-US" altLang="ja-JP" dirty="0" err="1"/>
              <a:t>atqui</a:t>
            </a:r>
            <a:r>
              <a:rPr lang="en-US" altLang="ja-JP" dirty="0"/>
              <a:t>. </a:t>
            </a:r>
            <a:r>
              <a:rPr lang="en-US" altLang="ja-JP" dirty="0" err="1"/>
              <a:t>Pri</a:t>
            </a:r>
            <a:r>
              <a:rPr lang="en-US" altLang="ja-JP" dirty="0"/>
              <a:t> cu </a:t>
            </a:r>
            <a:r>
              <a:rPr lang="en-US" altLang="ja-JP" dirty="0" err="1"/>
              <a:t>quaeque</a:t>
            </a:r>
            <a:r>
              <a:rPr lang="en-US" altLang="ja-JP" dirty="0"/>
              <a:t> corpora, quo ex </a:t>
            </a:r>
            <a:r>
              <a:rPr lang="en-US" altLang="ja-JP" dirty="0" err="1"/>
              <a:t>voluptua</a:t>
            </a:r>
            <a:r>
              <a:rPr lang="en-US" altLang="ja-JP" dirty="0"/>
              <a:t> </a:t>
            </a:r>
            <a:r>
              <a:rPr lang="en-US" altLang="ja-JP" dirty="0" err="1"/>
              <a:t>suscipiantur</a:t>
            </a:r>
            <a:r>
              <a:rPr lang="en-US" altLang="ja-JP" dirty="0"/>
              <a:t>, no </a:t>
            </a:r>
            <a:r>
              <a:rPr lang="en-US" altLang="ja-JP" dirty="0" err="1"/>
              <a:t>nominavi</a:t>
            </a:r>
            <a:r>
              <a:rPr lang="en-US" altLang="ja-JP" dirty="0"/>
              <a:t> </a:t>
            </a:r>
            <a:r>
              <a:rPr lang="en-US" altLang="ja-JP" dirty="0" err="1"/>
              <a:t>eligendi</a:t>
            </a:r>
            <a:r>
              <a:rPr lang="en-US" altLang="ja-JP" dirty="0"/>
              <a:t> </a:t>
            </a:r>
            <a:r>
              <a:rPr lang="en-US" altLang="ja-JP" dirty="0" err="1"/>
              <a:t>intellegat</a:t>
            </a:r>
            <a:r>
              <a:rPr lang="en-US" altLang="ja-JP" dirty="0"/>
              <a:t> quo. </a:t>
            </a:r>
            <a:r>
              <a:rPr lang="en-US" altLang="ja-JP" dirty="0" err="1"/>
              <a:t>Te</a:t>
            </a:r>
            <a:r>
              <a:rPr lang="en-US" altLang="ja-JP" dirty="0"/>
              <a:t> cum </a:t>
            </a:r>
            <a:r>
              <a:rPr lang="en-US" altLang="ja-JP" dirty="0" err="1"/>
              <a:t>veri</a:t>
            </a:r>
            <a:r>
              <a:rPr lang="en-US" altLang="ja-JP" dirty="0"/>
              <a:t> </a:t>
            </a:r>
            <a:r>
              <a:rPr lang="en-US" altLang="ja-JP" dirty="0" err="1"/>
              <a:t>tincidunt</a:t>
            </a:r>
            <a:r>
              <a:rPr lang="en-US" altLang="ja-JP" dirty="0"/>
              <a:t>. An qui </a:t>
            </a:r>
            <a:r>
              <a:rPr lang="en-US" altLang="ja-JP" dirty="0" err="1"/>
              <a:t>esse</a:t>
            </a:r>
            <a:r>
              <a:rPr lang="en-US" altLang="ja-JP" dirty="0"/>
              <a:t> </a:t>
            </a:r>
            <a:r>
              <a:rPr lang="en-US" altLang="ja-JP" dirty="0" err="1"/>
              <a:t>nobis</a:t>
            </a:r>
            <a:r>
              <a:rPr lang="en-US" altLang="ja-JP" dirty="0"/>
              <a:t> </a:t>
            </a:r>
            <a:r>
              <a:rPr lang="en-US" altLang="ja-JP" dirty="0" err="1"/>
              <a:t>homero</a:t>
            </a:r>
            <a:r>
              <a:rPr lang="en-US" altLang="ja-JP" dirty="0"/>
              <a:t>.</a:t>
            </a:r>
            <a:endParaRPr kumimoji="1" lang="ja-JP" altLang="en-US" dirty="0"/>
          </a:p>
        </p:txBody>
      </p:sp>
    </p:spTree>
    <p:extLst>
      <p:ext uri="{BB962C8B-B14F-4D97-AF65-F5344CB8AC3E}">
        <p14:creationId xmlns:p14="http://schemas.microsoft.com/office/powerpoint/2010/main" val="998043438"/>
      </p:ext>
    </p:extLst>
  </p:cSld>
  <p:clrMapOvr>
    <a:masterClrMapping/>
  </p:clrMapOvr>
  <mc:AlternateContent xmlns:mc="http://schemas.openxmlformats.org/markup-compatibility/2006">
    <mc:Choice xmlns:p14="http://schemas.microsoft.com/office/powerpoint/2010/main" Requires="p14">
      <p:transition p14:dur="0" advTm="4815"/>
    </mc:Choice>
    <mc:Fallback>
      <p:transition advTm="4815"/>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2"/>
          </p:nvPr>
        </p:nvSpPr>
        <p:spPr/>
        <p:txBody>
          <a:bodyPr/>
          <a:lstStyle/>
          <a:p>
            <a:r>
              <a:rPr kumimoji="1" lang="en-US" altLang="ja-JP" dirty="0"/>
              <a:t>Table</a:t>
            </a:r>
            <a:endParaRPr kumimoji="1" lang="ja-JP" altLang="en-US" dirty="0"/>
          </a:p>
        </p:txBody>
      </p:sp>
      <p:sp>
        <p:nvSpPr>
          <p:cNvPr id="5" name="Text Placeholder 4"/>
          <p:cNvSpPr>
            <a:spLocks noGrp="1"/>
          </p:cNvSpPr>
          <p:nvPr>
            <p:ph type="body" sz="quarter" idx="23"/>
          </p:nvPr>
        </p:nvSpPr>
        <p:spPr/>
        <p:txBody>
          <a:bodyPr/>
          <a:lstStyle/>
          <a:p>
            <a:r>
              <a:rPr kumimoji="1" lang="en-US" altLang="ja-JP" dirty="0"/>
              <a:t>Head 01</a:t>
            </a:r>
            <a:endParaRPr kumimoji="1" lang="ja-JP" altLang="en-US" dirty="0"/>
          </a:p>
        </p:txBody>
      </p:sp>
      <p:sp>
        <p:nvSpPr>
          <p:cNvPr id="6" name="Text Placeholder 5"/>
          <p:cNvSpPr>
            <a:spLocks noGrp="1"/>
          </p:cNvSpPr>
          <p:nvPr>
            <p:ph type="body" sz="quarter" idx="24"/>
          </p:nvPr>
        </p:nvSpPr>
        <p:spPr/>
        <p:txBody>
          <a:bodyPr/>
          <a:lstStyle/>
          <a:p>
            <a:r>
              <a:rPr lang="en-US" altLang="ja-JP" dirty="0"/>
              <a:t>Head 02</a:t>
            </a:r>
            <a:endParaRPr lang="ja-JP" altLang="en-US" dirty="0"/>
          </a:p>
        </p:txBody>
      </p:sp>
      <p:sp>
        <p:nvSpPr>
          <p:cNvPr id="7" name="Text Placeholder 6"/>
          <p:cNvSpPr>
            <a:spLocks noGrp="1"/>
          </p:cNvSpPr>
          <p:nvPr>
            <p:ph type="body" sz="quarter" idx="25"/>
          </p:nvPr>
        </p:nvSpPr>
        <p:spPr/>
        <p:txBody>
          <a:bodyPr/>
          <a:lstStyle/>
          <a:p>
            <a:r>
              <a:rPr kumimoji="1" lang="en-US" altLang="ja-JP" dirty="0"/>
              <a:t>Feature 01</a:t>
            </a:r>
            <a:endParaRPr kumimoji="1" lang="ja-JP" altLang="en-US" dirty="0"/>
          </a:p>
        </p:txBody>
      </p:sp>
      <p:sp>
        <p:nvSpPr>
          <p:cNvPr id="8" name="Text Placeholder 7"/>
          <p:cNvSpPr>
            <a:spLocks noGrp="1"/>
          </p:cNvSpPr>
          <p:nvPr>
            <p:ph type="body" sz="quarter" idx="26"/>
          </p:nvPr>
        </p:nvSpPr>
        <p:spPr/>
        <p:txBody>
          <a:bodyPr/>
          <a:lstStyle/>
          <a:p>
            <a:r>
              <a:rPr lang="en-US" altLang="ja-JP" dirty="0"/>
              <a:t>Feature 02</a:t>
            </a:r>
            <a:endParaRPr lang="ja-JP" altLang="en-US" dirty="0"/>
          </a:p>
        </p:txBody>
      </p:sp>
      <p:sp>
        <p:nvSpPr>
          <p:cNvPr id="9" name="Text Placeholder 8"/>
          <p:cNvSpPr>
            <a:spLocks noGrp="1"/>
          </p:cNvSpPr>
          <p:nvPr>
            <p:ph type="body" sz="quarter" idx="27"/>
          </p:nvPr>
        </p:nvSpPr>
        <p:spPr/>
        <p:txBody>
          <a:bodyPr/>
          <a:lstStyle/>
          <a:p>
            <a:r>
              <a:rPr lang="en-US" altLang="ja-JP" dirty="0"/>
              <a:t>Feature 03</a:t>
            </a:r>
            <a:endParaRPr lang="ja-JP" altLang="en-US" dirty="0"/>
          </a:p>
        </p:txBody>
      </p:sp>
      <p:sp>
        <p:nvSpPr>
          <p:cNvPr id="10" name="Text Placeholder 9"/>
          <p:cNvSpPr>
            <a:spLocks noGrp="1"/>
          </p:cNvSpPr>
          <p:nvPr>
            <p:ph type="body" sz="quarter" idx="28"/>
          </p:nvPr>
        </p:nvSpPr>
        <p:spPr/>
        <p:txBody>
          <a:bodyPr/>
          <a:lstStyle/>
          <a:p>
            <a:r>
              <a:rPr lang="en-US" altLang="ja-JP" dirty="0"/>
              <a:t>Feature 04</a:t>
            </a:r>
            <a:endParaRPr lang="ja-JP" altLang="en-US" dirty="0"/>
          </a:p>
        </p:txBody>
      </p:sp>
      <p:sp>
        <p:nvSpPr>
          <p:cNvPr id="11" name="Text Placeholder 10"/>
          <p:cNvSpPr>
            <a:spLocks noGrp="1"/>
          </p:cNvSpPr>
          <p:nvPr>
            <p:ph type="body" sz="quarter" idx="29"/>
          </p:nvPr>
        </p:nvSpPr>
        <p:spPr/>
        <p:txBody>
          <a:bodyPr/>
          <a:lstStyle/>
          <a:p>
            <a:r>
              <a:rPr lang="en-US" altLang="ja-JP" dirty="0"/>
              <a:t>Feature 05</a:t>
            </a:r>
            <a:endParaRPr lang="ja-JP" altLang="en-US" dirty="0"/>
          </a:p>
        </p:txBody>
      </p:sp>
      <p:sp>
        <p:nvSpPr>
          <p:cNvPr id="12" name="Text Placeholder 11"/>
          <p:cNvSpPr>
            <a:spLocks noGrp="1"/>
          </p:cNvSpPr>
          <p:nvPr>
            <p:ph type="body" sz="quarter" idx="30"/>
          </p:nvPr>
        </p:nvSpPr>
        <p:spPr/>
        <p:txBody>
          <a:bodyPr/>
          <a:lstStyle/>
          <a:p>
            <a:r>
              <a:rPr lang="en-US" altLang="ja-JP" dirty="0"/>
              <a:t>Available</a:t>
            </a:r>
            <a:endParaRPr kumimoji="1" lang="ja-JP" altLang="en-US" dirty="0"/>
          </a:p>
        </p:txBody>
      </p:sp>
      <p:sp>
        <p:nvSpPr>
          <p:cNvPr id="13" name="Text Placeholder 12"/>
          <p:cNvSpPr>
            <a:spLocks noGrp="1"/>
          </p:cNvSpPr>
          <p:nvPr>
            <p:ph type="body" sz="quarter" idx="31"/>
          </p:nvPr>
        </p:nvSpPr>
        <p:spPr/>
        <p:txBody>
          <a:bodyPr/>
          <a:lstStyle/>
          <a:p>
            <a:r>
              <a:rPr lang="en-US" altLang="ja-JP" dirty="0"/>
              <a:t>Available</a:t>
            </a:r>
            <a:endParaRPr kumimoji="1" lang="ja-JP" altLang="en-US" dirty="0"/>
          </a:p>
        </p:txBody>
      </p:sp>
      <p:sp>
        <p:nvSpPr>
          <p:cNvPr id="14" name="Text Placeholder 13"/>
          <p:cNvSpPr>
            <a:spLocks noGrp="1"/>
          </p:cNvSpPr>
          <p:nvPr>
            <p:ph type="body" sz="quarter" idx="32"/>
          </p:nvPr>
        </p:nvSpPr>
        <p:spPr/>
        <p:txBody>
          <a:bodyPr/>
          <a:lstStyle/>
          <a:p>
            <a:r>
              <a:rPr lang="en-US" altLang="ja-JP" dirty="0"/>
              <a:t>Available</a:t>
            </a:r>
            <a:endParaRPr kumimoji="1" lang="ja-JP" altLang="en-US" dirty="0"/>
          </a:p>
        </p:txBody>
      </p:sp>
      <p:sp>
        <p:nvSpPr>
          <p:cNvPr id="15" name="Text Placeholder 14"/>
          <p:cNvSpPr>
            <a:spLocks noGrp="1"/>
          </p:cNvSpPr>
          <p:nvPr>
            <p:ph type="body" sz="quarter" idx="33"/>
          </p:nvPr>
        </p:nvSpPr>
        <p:spPr/>
        <p:txBody>
          <a:bodyPr/>
          <a:lstStyle/>
          <a:p>
            <a:r>
              <a:rPr lang="en-US" altLang="ja-JP" dirty="0"/>
              <a:t>Available</a:t>
            </a:r>
            <a:endParaRPr kumimoji="1" lang="ja-JP" altLang="en-US" dirty="0"/>
          </a:p>
        </p:txBody>
      </p:sp>
      <p:sp>
        <p:nvSpPr>
          <p:cNvPr id="16" name="Text Placeholder 15"/>
          <p:cNvSpPr>
            <a:spLocks noGrp="1"/>
          </p:cNvSpPr>
          <p:nvPr>
            <p:ph type="body" sz="quarter" idx="34"/>
          </p:nvPr>
        </p:nvSpPr>
        <p:spPr/>
        <p:txBody>
          <a:bodyPr/>
          <a:lstStyle/>
          <a:p>
            <a:r>
              <a:rPr lang="en-US" altLang="ja-JP" dirty="0"/>
              <a:t>Available</a:t>
            </a:r>
            <a:endParaRPr kumimoji="1" lang="ja-JP" altLang="en-US" dirty="0"/>
          </a:p>
        </p:txBody>
      </p:sp>
      <p:sp>
        <p:nvSpPr>
          <p:cNvPr id="17" name="Text Placeholder 16"/>
          <p:cNvSpPr>
            <a:spLocks noGrp="1"/>
          </p:cNvSpPr>
          <p:nvPr>
            <p:ph type="body" sz="quarter" idx="35"/>
          </p:nvPr>
        </p:nvSpPr>
        <p:spPr/>
        <p:txBody>
          <a:bodyPr/>
          <a:lstStyle/>
          <a:p>
            <a:r>
              <a:rPr lang="en-US" altLang="ja-JP" dirty="0"/>
              <a:t>Available</a:t>
            </a:r>
            <a:endParaRPr kumimoji="1" lang="ja-JP" altLang="en-US" dirty="0"/>
          </a:p>
        </p:txBody>
      </p:sp>
      <p:sp>
        <p:nvSpPr>
          <p:cNvPr id="18" name="Text Placeholder 17"/>
          <p:cNvSpPr>
            <a:spLocks noGrp="1"/>
          </p:cNvSpPr>
          <p:nvPr>
            <p:ph type="body" sz="quarter" idx="36"/>
          </p:nvPr>
        </p:nvSpPr>
        <p:spPr/>
        <p:txBody>
          <a:bodyPr/>
          <a:lstStyle/>
          <a:p>
            <a:r>
              <a:rPr lang="en-US" altLang="ja-JP" dirty="0"/>
              <a:t>Available</a:t>
            </a:r>
            <a:endParaRPr kumimoji="1" lang="ja-JP" altLang="en-US" dirty="0"/>
          </a:p>
        </p:txBody>
      </p:sp>
      <p:sp>
        <p:nvSpPr>
          <p:cNvPr id="19" name="Text Placeholder 18"/>
          <p:cNvSpPr>
            <a:spLocks noGrp="1"/>
          </p:cNvSpPr>
          <p:nvPr>
            <p:ph type="body" sz="quarter" idx="37"/>
          </p:nvPr>
        </p:nvSpPr>
        <p:spPr/>
        <p:txBody>
          <a:bodyPr/>
          <a:lstStyle/>
          <a:p>
            <a:r>
              <a:rPr lang="en-US" altLang="ja-JP" dirty="0"/>
              <a:t>N/A</a:t>
            </a:r>
            <a:endParaRPr kumimoji="1" lang="ja-JP" altLang="en-US" dirty="0"/>
          </a:p>
        </p:txBody>
      </p:sp>
      <p:sp>
        <p:nvSpPr>
          <p:cNvPr id="20" name="Text Placeholder 19"/>
          <p:cNvSpPr>
            <a:spLocks noGrp="1"/>
          </p:cNvSpPr>
          <p:nvPr>
            <p:ph type="body" sz="quarter" idx="38"/>
          </p:nvPr>
        </p:nvSpPr>
        <p:spPr/>
        <p:txBody>
          <a:bodyPr/>
          <a:lstStyle/>
          <a:p>
            <a:r>
              <a:rPr lang="en-US" altLang="ja-JP" dirty="0"/>
              <a:t>Available</a:t>
            </a:r>
            <a:endParaRPr kumimoji="1" lang="ja-JP" altLang="en-US" dirty="0"/>
          </a:p>
        </p:txBody>
      </p:sp>
      <p:sp>
        <p:nvSpPr>
          <p:cNvPr id="21" name="Text Placeholder 20"/>
          <p:cNvSpPr>
            <a:spLocks noGrp="1"/>
          </p:cNvSpPr>
          <p:nvPr>
            <p:ph type="body" sz="quarter" idx="39"/>
          </p:nvPr>
        </p:nvSpPr>
        <p:spPr/>
        <p:txBody>
          <a:bodyPr/>
          <a:lstStyle/>
          <a:p>
            <a:r>
              <a:rPr lang="en-US" altLang="ja-JP" dirty="0"/>
              <a:t>N/A</a:t>
            </a:r>
            <a:endParaRPr kumimoji="1" lang="ja-JP" altLang="en-US" dirty="0"/>
          </a:p>
        </p:txBody>
      </p:sp>
      <p:sp>
        <p:nvSpPr>
          <p:cNvPr id="22" name="Title 21"/>
          <p:cNvSpPr>
            <a:spLocks noGrp="1"/>
          </p:cNvSpPr>
          <p:nvPr>
            <p:ph type="title"/>
          </p:nvPr>
        </p:nvSpPr>
        <p:spPr/>
        <p:txBody>
          <a:bodyPr/>
          <a:lstStyle/>
          <a:p>
            <a:r>
              <a:rPr kumimoji="1" lang="en-US" altLang="ja-JP" dirty="0"/>
              <a:t>Comparison</a:t>
            </a:r>
            <a:br>
              <a:rPr kumimoji="1" lang="en-US" altLang="ja-JP" dirty="0"/>
            </a:br>
            <a:r>
              <a:rPr lang="en-US" altLang="ja-JP" dirty="0"/>
              <a:t>table</a:t>
            </a:r>
            <a:endParaRPr kumimoji="1" lang="ja-JP" altLang="en-US" dirty="0"/>
          </a:p>
        </p:txBody>
      </p:sp>
      <p:sp>
        <p:nvSpPr>
          <p:cNvPr id="23" name="Text Placeholder 22"/>
          <p:cNvSpPr>
            <a:spLocks noGrp="1"/>
          </p:cNvSpPr>
          <p:nvPr>
            <p:ph type="body" sz="quarter" idx="12"/>
          </p:nvPr>
        </p:nvSpPr>
        <p:spPr/>
        <p:txBody>
          <a:bodyPr/>
          <a:lstStyle/>
          <a:p>
            <a:r>
              <a:rPr lang="en-US" altLang="ja-JP" dirty="0"/>
              <a:t>Ad </a:t>
            </a:r>
            <a:r>
              <a:rPr lang="en-US" altLang="ja-JP" dirty="0" err="1"/>
              <a:t>eos</a:t>
            </a:r>
            <a:r>
              <a:rPr lang="en-US" altLang="ja-JP" dirty="0"/>
              <a:t> </a:t>
            </a:r>
            <a:r>
              <a:rPr lang="en-US" altLang="ja-JP" dirty="0" err="1"/>
              <a:t>decore</a:t>
            </a:r>
            <a:r>
              <a:rPr lang="en-US" altLang="ja-JP" dirty="0"/>
              <a:t> </a:t>
            </a:r>
            <a:r>
              <a:rPr lang="en-US" altLang="ja-JP" dirty="0" err="1"/>
              <a:t>eruditi</a:t>
            </a:r>
            <a:r>
              <a:rPr lang="en-US" altLang="ja-JP" dirty="0"/>
              <a:t>, </a:t>
            </a:r>
            <a:r>
              <a:rPr lang="en-US" altLang="ja-JP" dirty="0" err="1"/>
              <a:t>usu</a:t>
            </a:r>
            <a:r>
              <a:rPr lang="en-US" altLang="ja-JP" dirty="0"/>
              <a:t> </a:t>
            </a:r>
            <a:r>
              <a:rPr lang="en-US" altLang="ja-JP" dirty="0" err="1"/>
              <a:t>te</a:t>
            </a:r>
            <a:r>
              <a:rPr lang="en-US" altLang="ja-JP" dirty="0"/>
              <a:t> modus </a:t>
            </a:r>
            <a:r>
              <a:rPr lang="en-US" altLang="ja-JP" dirty="0" err="1"/>
              <a:t>atqui</a:t>
            </a:r>
            <a:r>
              <a:rPr lang="en-US" altLang="ja-JP" dirty="0"/>
              <a:t>. </a:t>
            </a:r>
            <a:r>
              <a:rPr lang="en-US" altLang="ja-JP" dirty="0" err="1"/>
              <a:t>Pri</a:t>
            </a:r>
            <a:r>
              <a:rPr lang="en-US" altLang="ja-JP" dirty="0"/>
              <a:t> cu </a:t>
            </a:r>
            <a:r>
              <a:rPr lang="en-US" altLang="ja-JP" dirty="0" err="1"/>
              <a:t>quaeque</a:t>
            </a:r>
            <a:r>
              <a:rPr lang="en-US" altLang="ja-JP" dirty="0"/>
              <a:t> corpora, quo ex </a:t>
            </a:r>
            <a:r>
              <a:rPr lang="en-US" altLang="ja-JP" dirty="0" err="1"/>
              <a:t>voluptua</a:t>
            </a:r>
            <a:r>
              <a:rPr lang="en-US" altLang="ja-JP" dirty="0"/>
              <a:t> </a:t>
            </a:r>
            <a:r>
              <a:rPr lang="en-US" altLang="ja-JP" dirty="0" err="1"/>
              <a:t>suscipiantur</a:t>
            </a:r>
            <a:r>
              <a:rPr lang="en-US" altLang="ja-JP" dirty="0"/>
              <a:t>, no </a:t>
            </a:r>
            <a:r>
              <a:rPr lang="en-US" altLang="ja-JP" dirty="0" err="1"/>
              <a:t>nominavi</a:t>
            </a:r>
            <a:r>
              <a:rPr lang="en-US" altLang="ja-JP" dirty="0"/>
              <a:t> </a:t>
            </a:r>
            <a:r>
              <a:rPr lang="en-US" altLang="ja-JP" dirty="0" err="1"/>
              <a:t>eligendi</a:t>
            </a:r>
            <a:r>
              <a:rPr lang="en-US" altLang="ja-JP" dirty="0"/>
              <a:t> </a:t>
            </a:r>
            <a:r>
              <a:rPr lang="en-US" altLang="ja-JP" dirty="0" err="1"/>
              <a:t>intellegat</a:t>
            </a:r>
            <a:r>
              <a:rPr lang="en-US" altLang="ja-JP" dirty="0"/>
              <a:t> quo. </a:t>
            </a:r>
            <a:r>
              <a:rPr lang="en-US" altLang="ja-JP" dirty="0" err="1"/>
              <a:t>Te</a:t>
            </a:r>
            <a:r>
              <a:rPr lang="en-US" altLang="ja-JP" dirty="0"/>
              <a:t> cum </a:t>
            </a:r>
            <a:r>
              <a:rPr lang="en-US" altLang="ja-JP" dirty="0" err="1"/>
              <a:t>veri</a:t>
            </a:r>
            <a:r>
              <a:rPr lang="en-US" altLang="ja-JP" dirty="0"/>
              <a:t> </a:t>
            </a:r>
            <a:r>
              <a:rPr lang="en-US" altLang="ja-JP" dirty="0" err="1"/>
              <a:t>tincidunt</a:t>
            </a:r>
            <a:r>
              <a:rPr lang="en-US" altLang="ja-JP" dirty="0"/>
              <a:t>. An qui </a:t>
            </a:r>
            <a:r>
              <a:rPr lang="en-US" altLang="ja-JP" dirty="0" err="1"/>
              <a:t>esse</a:t>
            </a:r>
            <a:r>
              <a:rPr lang="en-US" altLang="ja-JP" dirty="0"/>
              <a:t> </a:t>
            </a:r>
            <a:r>
              <a:rPr lang="en-US" altLang="ja-JP" dirty="0" err="1"/>
              <a:t>nobis</a:t>
            </a:r>
            <a:r>
              <a:rPr lang="en-US" altLang="ja-JP" dirty="0"/>
              <a:t> </a:t>
            </a:r>
            <a:r>
              <a:rPr lang="en-US" altLang="ja-JP" dirty="0" err="1"/>
              <a:t>homero</a:t>
            </a:r>
            <a:r>
              <a:rPr lang="en-US" altLang="ja-JP" dirty="0"/>
              <a:t>.</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88</a:t>
            </a:fld>
            <a:endParaRPr kumimoji="1" lang="ja-JP" altLang="en-US" dirty="0"/>
          </a:p>
        </p:txBody>
      </p:sp>
      <p:sp>
        <p:nvSpPr>
          <p:cNvPr id="24" name="Text Placeholder 23"/>
          <p:cNvSpPr>
            <a:spLocks noGrp="1"/>
          </p:cNvSpPr>
          <p:nvPr>
            <p:ph type="body" sz="quarter" idx="40"/>
          </p:nvPr>
        </p:nvSpPr>
        <p:spPr/>
        <p:txBody>
          <a:bodyPr/>
          <a:lstStyle/>
          <a:p>
            <a:r>
              <a:rPr lang="en-US" altLang="ja-JP" dirty="0"/>
              <a:t>Feature 06</a:t>
            </a:r>
            <a:endParaRPr lang="ja-JP" altLang="en-US" dirty="0"/>
          </a:p>
        </p:txBody>
      </p:sp>
      <p:sp>
        <p:nvSpPr>
          <p:cNvPr id="25" name="Text Placeholder 24"/>
          <p:cNvSpPr>
            <a:spLocks noGrp="1"/>
          </p:cNvSpPr>
          <p:nvPr>
            <p:ph type="body" sz="quarter" idx="41"/>
          </p:nvPr>
        </p:nvSpPr>
        <p:spPr/>
        <p:txBody>
          <a:bodyPr/>
          <a:lstStyle/>
          <a:p>
            <a:r>
              <a:rPr lang="en-US" altLang="ja-JP" dirty="0"/>
              <a:t>Feature 07</a:t>
            </a:r>
            <a:endParaRPr lang="ja-JP" altLang="en-US" dirty="0"/>
          </a:p>
        </p:txBody>
      </p:sp>
      <p:sp>
        <p:nvSpPr>
          <p:cNvPr id="26" name="Text Placeholder 25"/>
          <p:cNvSpPr>
            <a:spLocks noGrp="1"/>
          </p:cNvSpPr>
          <p:nvPr>
            <p:ph type="body" sz="quarter" idx="42"/>
          </p:nvPr>
        </p:nvSpPr>
        <p:spPr/>
        <p:txBody>
          <a:bodyPr/>
          <a:lstStyle/>
          <a:p>
            <a:r>
              <a:rPr lang="en-US" altLang="ja-JP" dirty="0"/>
              <a:t>Available</a:t>
            </a:r>
            <a:endParaRPr kumimoji="1" lang="ja-JP" altLang="en-US" dirty="0"/>
          </a:p>
        </p:txBody>
      </p:sp>
      <p:sp>
        <p:nvSpPr>
          <p:cNvPr id="27" name="Text Placeholder 26"/>
          <p:cNvSpPr>
            <a:spLocks noGrp="1"/>
          </p:cNvSpPr>
          <p:nvPr>
            <p:ph type="body" sz="quarter" idx="43"/>
          </p:nvPr>
        </p:nvSpPr>
        <p:spPr/>
        <p:txBody>
          <a:bodyPr/>
          <a:lstStyle/>
          <a:p>
            <a:r>
              <a:rPr lang="en-US" altLang="ja-JP" dirty="0"/>
              <a:t>Available</a:t>
            </a:r>
            <a:endParaRPr kumimoji="1" lang="ja-JP" altLang="en-US" dirty="0"/>
          </a:p>
        </p:txBody>
      </p:sp>
      <p:sp>
        <p:nvSpPr>
          <p:cNvPr id="28" name="Text Placeholder 27"/>
          <p:cNvSpPr>
            <a:spLocks noGrp="1"/>
          </p:cNvSpPr>
          <p:nvPr>
            <p:ph type="body" sz="quarter" idx="44"/>
          </p:nvPr>
        </p:nvSpPr>
        <p:spPr/>
        <p:txBody>
          <a:bodyPr/>
          <a:lstStyle/>
          <a:p>
            <a:r>
              <a:rPr lang="en-US" altLang="ja-JP" dirty="0"/>
              <a:t>Available</a:t>
            </a:r>
            <a:endParaRPr kumimoji="1" lang="ja-JP" altLang="en-US" dirty="0"/>
          </a:p>
        </p:txBody>
      </p:sp>
      <p:sp>
        <p:nvSpPr>
          <p:cNvPr id="29" name="Text Placeholder 28"/>
          <p:cNvSpPr>
            <a:spLocks noGrp="1"/>
          </p:cNvSpPr>
          <p:nvPr>
            <p:ph type="body" sz="quarter" idx="45"/>
          </p:nvPr>
        </p:nvSpPr>
        <p:spPr/>
        <p:txBody>
          <a:bodyPr/>
          <a:lstStyle/>
          <a:p>
            <a:r>
              <a:rPr lang="en-US" altLang="ja-JP" dirty="0"/>
              <a:t>Available</a:t>
            </a:r>
            <a:endParaRPr kumimoji="1" lang="ja-JP" altLang="en-US" dirty="0"/>
          </a:p>
        </p:txBody>
      </p:sp>
      <p:sp>
        <p:nvSpPr>
          <p:cNvPr id="30" name="Text Placeholder 29"/>
          <p:cNvSpPr>
            <a:spLocks noGrp="1"/>
          </p:cNvSpPr>
          <p:nvPr>
            <p:ph type="body" sz="quarter" idx="46"/>
          </p:nvPr>
        </p:nvSpPr>
        <p:spPr/>
        <p:txBody>
          <a:bodyPr/>
          <a:lstStyle/>
          <a:p>
            <a:r>
              <a:rPr kumimoji="1" lang="en-US" altLang="ja-JP" dirty="0"/>
              <a:t>Head 03</a:t>
            </a:r>
            <a:endParaRPr kumimoji="1" lang="ja-JP" altLang="en-US" dirty="0"/>
          </a:p>
        </p:txBody>
      </p:sp>
      <p:sp>
        <p:nvSpPr>
          <p:cNvPr id="31" name="Text Placeholder 30"/>
          <p:cNvSpPr>
            <a:spLocks noGrp="1"/>
          </p:cNvSpPr>
          <p:nvPr>
            <p:ph type="body" sz="quarter" idx="47"/>
          </p:nvPr>
        </p:nvSpPr>
        <p:spPr/>
        <p:txBody>
          <a:bodyPr/>
          <a:lstStyle/>
          <a:p>
            <a:r>
              <a:rPr lang="en-US" altLang="ja-JP" dirty="0"/>
              <a:t>N/A</a:t>
            </a:r>
            <a:endParaRPr kumimoji="1" lang="ja-JP" altLang="en-US" dirty="0"/>
          </a:p>
        </p:txBody>
      </p:sp>
      <p:sp>
        <p:nvSpPr>
          <p:cNvPr id="32" name="Text Placeholder 31"/>
          <p:cNvSpPr>
            <a:spLocks noGrp="1"/>
          </p:cNvSpPr>
          <p:nvPr>
            <p:ph type="body" sz="quarter" idx="48"/>
          </p:nvPr>
        </p:nvSpPr>
        <p:spPr/>
        <p:txBody>
          <a:bodyPr/>
          <a:lstStyle/>
          <a:p>
            <a:r>
              <a:rPr lang="en-US" altLang="ja-JP" dirty="0"/>
              <a:t>Available</a:t>
            </a:r>
            <a:endParaRPr kumimoji="1" lang="ja-JP" altLang="en-US" dirty="0"/>
          </a:p>
        </p:txBody>
      </p:sp>
      <p:sp>
        <p:nvSpPr>
          <p:cNvPr id="33" name="Text Placeholder 32"/>
          <p:cNvSpPr>
            <a:spLocks noGrp="1"/>
          </p:cNvSpPr>
          <p:nvPr>
            <p:ph type="body" sz="quarter" idx="49"/>
          </p:nvPr>
        </p:nvSpPr>
        <p:spPr/>
        <p:txBody>
          <a:bodyPr/>
          <a:lstStyle/>
          <a:p>
            <a:r>
              <a:rPr lang="en-US" altLang="ja-JP" dirty="0"/>
              <a:t>N/A</a:t>
            </a:r>
            <a:endParaRPr kumimoji="1" lang="ja-JP" altLang="en-US" dirty="0"/>
          </a:p>
        </p:txBody>
      </p:sp>
      <p:sp>
        <p:nvSpPr>
          <p:cNvPr id="34" name="Text Placeholder 33"/>
          <p:cNvSpPr>
            <a:spLocks noGrp="1"/>
          </p:cNvSpPr>
          <p:nvPr>
            <p:ph type="body" sz="quarter" idx="50"/>
          </p:nvPr>
        </p:nvSpPr>
        <p:spPr/>
        <p:txBody>
          <a:bodyPr/>
          <a:lstStyle/>
          <a:p>
            <a:r>
              <a:rPr lang="en-US" altLang="ja-JP" dirty="0"/>
              <a:t>N/A</a:t>
            </a:r>
            <a:endParaRPr kumimoji="1" lang="ja-JP" altLang="en-US" dirty="0"/>
          </a:p>
        </p:txBody>
      </p:sp>
      <p:sp>
        <p:nvSpPr>
          <p:cNvPr id="35" name="Text Placeholder 34"/>
          <p:cNvSpPr>
            <a:spLocks noGrp="1"/>
          </p:cNvSpPr>
          <p:nvPr>
            <p:ph type="body" sz="quarter" idx="51"/>
          </p:nvPr>
        </p:nvSpPr>
        <p:spPr/>
        <p:txBody>
          <a:bodyPr/>
          <a:lstStyle/>
          <a:p>
            <a:r>
              <a:rPr lang="en-US" altLang="ja-JP" dirty="0"/>
              <a:t>N/A</a:t>
            </a:r>
            <a:endParaRPr kumimoji="1" lang="ja-JP" altLang="en-US" dirty="0"/>
          </a:p>
        </p:txBody>
      </p:sp>
      <p:sp>
        <p:nvSpPr>
          <p:cNvPr id="36" name="Text Placeholder 35"/>
          <p:cNvSpPr>
            <a:spLocks noGrp="1"/>
          </p:cNvSpPr>
          <p:nvPr>
            <p:ph type="body" sz="quarter" idx="52"/>
          </p:nvPr>
        </p:nvSpPr>
        <p:spPr/>
        <p:txBody>
          <a:bodyPr/>
          <a:lstStyle/>
          <a:p>
            <a:r>
              <a:rPr lang="en-US" altLang="ja-JP" dirty="0"/>
              <a:t>Available</a:t>
            </a:r>
            <a:endParaRPr kumimoji="1" lang="ja-JP" altLang="en-US" dirty="0"/>
          </a:p>
        </p:txBody>
      </p:sp>
      <p:sp>
        <p:nvSpPr>
          <p:cNvPr id="37" name="Text Placeholder 36"/>
          <p:cNvSpPr>
            <a:spLocks noGrp="1"/>
          </p:cNvSpPr>
          <p:nvPr>
            <p:ph type="body" sz="quarter" idx="53"/>
          </p:nvPr>
        </p:nvSpPr>
        <p:spPr/>
        <p:txBody>
          <a:bodyPr/>
          <a:lstStyle/>
          <a:p>
            <a:r>
              <a:rPr lang="en-US" altLang="ja-JP" dirty="0"/>
              <a:t>N/A</a:t>
            </a:r>
            <a:endParaRPr kumimoji="1" lang="ja-JP" altLang="en-US" dirty="0"/>
          </a:p>
        </p:txBody>
      </p:sp>
    </p:spTree>
    <p:extLst>
      <p:ext uri="{BB962C8B-B14F-4D97-AF65-F5344CB8AC3E}">
        <p14:creationId xmlns:p14="http://schemas.microsoft.com/office/powerpoint/2010/main" val="2574494909"/>
      </p:ext>
    </p:extLst>
  </p:cSld>
  <p:clrMapOvr>
    <a:masterClrMapping/>
  </p:clrMapOvr>
  <mc:AlternateContent xmlns:mc="http://schemas.openxmlformats.org/markup-compatibility/2006">
    <mc:Choice xmlns:p14="http://schemas.microsoft.com/office/powerpoint/2010/main" Requires="p14">
      <p:transition p14:dur="0" advTm="4938"/>
    </mc:Choice>
    <mc:Fallback>
      <p:transition advTm="4938"/>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a:t>Awesome business</a:t>
            </a:r>
            <a:br>
              <a:rPr lang="en-US" altLang="ja-JP" dirty="0"/>
            </a:br>
            <a:r>
              <a:rPr lang="en-US" altLang="ja-JP" dirty="0"/>
              <a:t>ideas</a:t>
            </a:r>
            <a:endParaRPr kumimoji="1" lang="ja-JP" altLang="en-US" dirty="0"/>
          </a:p>
        </p:txBody>
      </p:sp>
      <p:sp>
        <p:nvSpPr>
          <p:cNvPr id="8" name="Text Placeholder 7"/>
          <p:cNvSpPr>
            <a:spLocks noGrp="1"/>
          </p:cNvSpPr>
          <p:nvPr>
            <p:ph type="body" sz="quarter" idx="12"/>
          </p:nvPr>
        </p:nvSpPr>
        <p:spPr/>
        <p:txBody>
          <a:bodyPr>
            <a:normAutofit/>
          </a:bodyPr>
          <a:lstStyle/>
          <a:p>
            <a:r>
              <a:rPr lang="en-US" altLang="ja-JP" dirty="0"/>
              <a:t>Id vis </a:t>
            </a:r>
            <a:r>
              <a:rPr lang="en-US" altLang="ja-JP" dirty="0" err="1"/>
              <a:t>regione</a:t>
            </a:r>
            <a:r>
              <a:rPr lang="en-US" altLang="ja-JP" dirty="0"/>
              <a:t> </a:t>
            </a:r>
            <a:r>
              <a:rPr lang="en-US" altLang="ja-JP" dirty="0" err="1"/>
              <a:t>gubergren</a:t>
            </a:r>
            <a:r>
              <a:rPr lang="en-US" altLang="ja-JP" dirty="0"/>
              <a:t> </a:t>
            </a:r>
            <a:r>
              <a:rPr lang="en-US" altLang="ja-JP" dirty="0" err="1"/>
              <a:t>complectitur</a:t>
            </a:r>
            <a:r>
              <a:rPr lang="en-US" altLang="ja-JP" dirty="0"/>
              <a:t>, </a:t>
            </a:r>
            <a:r>
              <a:rPr lang="en-US" altLang="ja-JP" dirty="0" err="1"/>
              <a:t>vel</a:t>
            </a:r>
            <a:r>
              <a:rPr lang="en-US" altLang="ja-JP" dirty="0"/>
              <a:t> </a:t>
            </a:r>
            <a:r>
              <a:rPr lang="en-US" altLang="ja-JP" dirty="0" err="1"/>
              <a:t>legere</a:t>
            </a:r>
            <a:r>
              <a:rPr lang="en-US" altLang="ja-JP" dirty="0"/>
              <a:t> </a:t>
            </a:r>
            <a:r>
              <a:rPr lang="en-US" altLang="ja-JP" dirty="0" err="1"/>
              <a:t>integre</a:t>
            </a:r>
            <a:r>
              <a:rPr lang="en-US" altLang="ja-JP" dirty="0"/>
              <a:t> corpora ea. </a:t>
            </a:r>
            <a:r>
              <a:rPr lang="en-US" altLang="ja-JP" dirty="0" err="1"/>
              <a:t>Eu</a:t>
            </a:r>
            <a:r>
              <a:rPr lang="en-US" altLang="ja-JP" dirty="0"/>
              <a:t> error </a:t>
            </a:r>
            <a:r>
              <a:rPr lang="en-US" altLang="ja-JP" dirty="0" err="1"/>
              <a:t>expetenda</a:t>
            </a:r>
            <a:r>
              <a:rPr lang="en-US" altLang="ja-JP" dirty="0"/>
              <a:t> </a:t>
            </a:r>
            <a:r>
              <a:rPr lang="en-US" altLang="ja-JP" dirty="0" err="1"/>
              <a:t>gubergren</a:t>
            </a:r>
            <a:r>
              <a:rPr lang="en-US" altLang="ja-JP" dirty="0"/>
              <a:t> </a:t>
            </a:r>
            <a:r>
              <a:rPr lang="en-US" altLang="ja-JP" dirty="0" err="1"/>
              <a:t>eos</a:t>
            </a:r>
            <a:r>
              <a:rPr lang="en-US" altLang="ja-JP" dirty="0"/>
              <a:t>, </a:t>
            </a:r>
            <a:r>
              <a:rPr lang="en-US" altLang="ja-JP" dirty="0" err="1"/>
              <a:t>eu</a:t>
            </a:r>
            <a:r>
              <a:rPr lang="en-US" altLang="ja-JP" dirty="0"/>
              <a:t> </a:t>
            </a:r>
            <a:r>
              <a:rPr lang="en-US" altLang="ja-JP" dirty="0" err="1"/>
              <a:t>discere</a:t>
            </a:r>
            <a:r>
              <a:rPr lang="en-US" altLang="ja-JP" dirty="0"/>
              <a:t> </a:t>
            </a:r>
            <a:r>
              <a:rPr lang="en-US" altLang="ja-JP" dirty="0" err="1"/>
              <a:t>mentitum</a:t>
            </a:r>
            <a:r>
              <a:rPr lang="en-US" altLang="ja-JP" dirty="0"/>
              <a:t> </a:t>
            </a:r>
            <a:r>
              <a:rPr lang="en-US" altLang="ja-JP" dirty="0" err="1"/>
              <a:t>vel</a:t>
            </a:r>
            <a:r>
              <a:rPr lang="en-US" altLang="ja-JP" dirty="0"/>
              <a:t>, </a:t>
            </a:r>
            <a:r>
              <a:rPr lang="en-US" altLang="ja-JP" dirty="0" err="1"/>
              <a:t>ei</a:t>
            </a:r>
            <a:r>
              <a:rPr lang="en-US" altLang="ja-JP" dirty="0"/>
              <a:t> </a:t>
            </a:r>
            <a:r>
              <a:rPr lang="en-US" altLang="ja-JP" dirty="0" err="1"/>
              <a:t>rebum</a:t>
            </a:r>
            <a:r>
              <a:rPr lang="en-US" altLang="ja-JP" dirty="0"/>
              <a:t> </a:t>
            </a:r>
            <a:r>
              <a:rPr lang="en-US" altLang="ja-JP" dirty="0" err="1"/>
              <a:t>molestie</a:t>
            </a:r>
            <a:r>
              <a:rPr lang="en-US" altLang="ja-JP" dirty="0"/>
              <a:t> </a:t>
            </a:r>
            <a:r>
              <a:rPr lang="en-US" altLang="ja-JP" dirty="0" err="1"/>
              <a:t>scaevola</a:t>
            </a:r>
            <a:r>
              <a:rPr lang="en-US" altLang="ja-JP" dirty="0"/>
              <a:t> </a:t>
            </a:r>
            <a:r>
              <a:rPr lang="en-US" altLang="ja-JP" dirty="0" err="1"/>
              <a:t>pri</a:t>
            </a:r>
            <a:r>
              <a:rPr lang="en-US" altLang="ja-JP" dirty="0"/>
              <a:t>. </a:t>
            </a:r>
            <a:r>
              <a:rPr lang="en-US" altLang="ja-JP" dirty="0" err="1"/>
              <a:t>Nec</a:t>
            </a:r>
            <a:r>
              <a:rPr lang="en-US" altLang="ja-JP" dirty="0"/>
              <a:t> id </a:t>
            </a:r>
            <a:r>
              <a:rPr lang="en-US" altLang="ja-JP" dirty="0" err="1"/>
              <a:t>agam</a:t>
            </a:r>
            <a:r>
              <a:rPr lang="en-US" altLang="ja-JP" dirty="0"/>
              <a:t> </a:t>
            </a:r>
            <a:r>
              <a:rPr lang="en-US" altLang="ja-JP" dirty="0" err="1"/>
              <a:t>iisque</a:t>
            </a:r>
            <a:r>
              <a:rPr lang="en-US" altLang="ja-JP" dirty="0"/>
              <a:t> commune. </a:t>
            </a:r>
          </a:p>
          <a:p>
            <a:r>
              <a:rPr lang="en-US" altLang="ja-JP" dirty="0"/>
              <a:t>Duo at </a:t>
            </a:r>
            <a:r>
              <a:rPr lang="en-US" altLang="ja-JP" dirty="0" err="1"/>
              <a:t>facilisi</a:t>
            </a:r>
            <a:r>
              <a:rPr lang="en-US" altLang="ja-JP" dirty="0"/>
              <a:t> </a:t>
            </a:r>
            <a:r>
              <a:rPr lang="en-US" altLang="ja-JP" dirty="0" err="1"/>
              <a:t>maluisset</a:t>
            </a:r>
            <a:r>
              <a:rPr lang="en-US" altLang="ja-JP" dirty="0"/>
              <a:t>, </a:t>
            </a:r>
            <a:r>
              <a:rPr lang="en-US" altLang="ja-JP" dirty="0" err="1"/>
              <a:t>aeque</a:t>
            </a:r>
            <a:r>
              <a:rPr lang="en-US" altLang="ja-JP" dirty="0"/>
              <a:t> </a:t>
            </a:r>
            <a:r>
              <a:rPr lang="en-US" altLang="ja-JP" dirty="0" err="1"/>
              <a:t>iuvaret</a:t>
            </a:r>
            <a:r>
              <a:rPr lang="en-US" altLang="ja-JP" dirty="0"/>
              <a:t> </a:t>
            </a:r>
            <a:r>
              <a:rPr lang="en-US" altLang="ja-JP" dirty="0" err="1"/>
              <a:t>nam</a:t>
            </a:r>
            <a:r>
              <a:rPr lang="en-US" altLang="ja-JP" dirty="0"/>
              <a:t> at. </a:t>
            </a:r>
            <a:r>
              <a:rPr lang="en-US" altLang="ja-JP" dirty="0" err="1"/>
              <a:t>Sed</a:t>
            </a:r>
            <a:r>
              <a:rPr lang="en-US" altLang="ja-JP" dirty="0"/>
              <a:t> an vide </a:t>
            </a:r>
            <a:r>
              <a:rPr lang="en-US" altLang="ja-JP" dirty="0" err="1"/>
              <a:t>populo</a:t>
            </a:r>
            <a:r>
              <a:rPr lang="en-US" altLang="ja-JP" dirty="0"/>
              <a:t>, an </a:t>
            </a:r>
            <a:r>
              <a:rPr lang="en-US" altLang="ja-JP" dirty="0" err="1"/>
              <a:t>nostro</a:t>
            </a:r>
            <a:r>
              <a:rPr lang="en-US" altLang="ja-JP" dirty="0"/>
              <a:t> </a:t>
            </a:r>
            <a:r>
              <a:rPr lang="en-US" altLang="ja-JP" dirty="0" err="1"/>
              <a:t>accusam</a:t>
            </a:r>
            <a:r>
              <a:rPr lang="en-US" altLang="ja-JP" dirty="0"/>
              <a:t> </a:t>
            </a:r>
            <a:r>
              <a:rPr lang="en-US" altLang="ja-JP" dirty="0" err="1"/>
              <a:t>fastidii</a:t>
            </a:r>
            <a:r>
              <a:rPr lang="en-US" altLang="ja-JP" dirty="0"/>
              <a:t> cum.</a:t>
            </a:r>
          </a:p>
        </p:txBody>
      </p:sp>
      <p:sp>
        <p:nvSpPr>
          <p:cNvPr id="2" name="Text Placeholder 1"/>
          <p:cNvSpPr>
            <a:spLocks noGrp="1"/>
          </p:cNvSpPr>
          <p:nvPr>
            <p:ph type="body" sz="quarter" idx="14"/>
          </p:nvPr>
        </p:nvSpPr>
        <p:spPr/>
        <p:txBody>
          <a:bodyPr/>
          <a:lstStyle/>
          <a:p>
            <a:r>
              <a:rPr lang="en-US" altLang="ja-JP" dirty="0"/>
              <a:t>Summary</a:t>
            </a:r>
            <a:endParaRPr kumimoji="1" lang="ja-JP" altLang="en-US" dirty="0"/>
          </a:p>
        </p:txBody>
      </p:sp>
      <p:sp>
        <p:nvSpPr>
          <p:cNvPr id="3" name="Footer Placeholder 2"/>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4" name="Slide Number Placeholder 3"/>
          <p:cNvSpPr>
            <a:spLocks noGrp="1"/>
          </p:cNvSpPr>
          <p:nvPr>
            <p:ph type="sldNum" sz="quarter" idx="11"/>
          </p:nvPr>
        </p:nvSpPr>
        <p:spPr/>
        <p:txBody>
          <a:bodyPr/>
          <a:lstStyle/>
          <a:p>
            <a:fld id="{B54AD89C-DF1E-4948-B597-5DD47B34A9CA}" type="slidenum">
              <a:rPr kumimoji="1" lang="ja-JP" altLang="en-US" smtClean="0"/>
              <a:pPr/>
              <a:t>89</a:t>
            </a:fld>
            <a:endParaRPr kumimoji="1" lang="ja-JP" altLang="en-US" dirty="0"/>
          </a:p>
        </p:txBody>
      </p:sp>
      <p:sp>
        <p:nvSpPr>
          <p:cNvPr id="5" name="Picture Placeholder 4"/>
          <p:cNvSpPr>
            <a:spLocks noGrp="1"/>
          </p:cNvSpPr>
          <p:nvPr>
            <p:ph type="pic" sz="quarter" idx="13"/>
          </p:nvPr>
        </p:nvSpPr>
        <p:spPr/>
      </p:sp>
    </p:spTree>
    <p:extLst>
      <p:ext uri="{BB962C8B-B14F-4D97-AF65-F5344CB8AC3E}">
        <p14:creationId xmlns:p14="http://schemas.microsoft.com/office/powerpoint/2010/main" val="3960039901"/>
      </p:ext>
    </p:extLst>
  </p:cSld>
  <p:clrMapOvr>
    <a:masterClrMapping/>
  </p:clrMapOvr>
  <mc:AlternateContent xmlns:mc="http://schemas.openxmlformats.org/markup-compatibility/2006">
    <mc:Choice xmlns:p14="http://schemas.microsoft.com/office/powerpoint/2010/main" Requires="p14">
      <p:transition p14:dur="0" advTm="4962"/>
    </mc:Choice>
    <mc:Fallback>
      <p:transition advTm="496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0" name="Text Placeholder 29"/>
          <p:cNvSpPr>
            <a:spLocks noGrp="1"/>
          </p:cNvSpPr>
          <p:nvPr>
            <p:ph type="body" sz="quarter" idx="18"/>
          </p:nvPr>
        </p:nvSpPr>
        <p:spPr/>
        <p:txBody>
          <a:bodyPr/>
          <a:lstStyle/>
          <a:p>
            <a:endParaRPr kumimoji="1" lang="ja-JP" altLang="en-US"/>
          </a:p>
        </p:txBody>
      </p:sp>
      <p:sp>
        <p:nvSpPr>
          <p:cNvPr id="31" name="Text Placeholder 30"/>
          <p:cNvSpPr>
            <a:spLocks noGrp="1"/>
          </p:cNvSpPr>
          <p:nvPr>
            <p:ph type="body" sz="quarter" idx="19"/>
          </p:nvPr>
        </p:nvSpPr>
        <p:spPr/>
        <p:txBody>
          <a:bodyPr/>
          <a:lstStyle/>
          <a:p>
            <a:endParaRPr kumimoji="1" lang="ja-JP" altLang="en-US"/>
          </a:p>
        </p:txBody>
      </p:sp>
      <p:sp>
        <p:nvSpPr>
          <p:cNvPr id="23" name="Title 22"/>
          <p:cNvSpPr>
            <a:spLocks noGrp="1"/>
          </p:cNvSpPr>
          <p:nvPr>
            <p:ph type="title"/>
          </p:nvPr>
        </p:nvSpPr>
        <p:spPr/>
        <p:txBody>
          <a:bodyPr/>
          <a:lstStyle/>
          <a:p>
            <a:r>
              <a:rPr kumimoji="1" lang="en-US" altLang="ja-JP" dirty="0"/>
              <a:t>Introduction</a:t>
            </a:r>
            <a:endParaRPr kumimoji="1" lang="ja-JP" altLang="en-US" dirty="0"/>
          </a:p>
        </p:txBody>
      </p:sp>
    </p:spTree>
    <p:extLst>
      <p:ext uri="{BB962C8B-B14F-4D97-AF65-F5344CB8AC3E}">
        <p14:creationId xmlns:p14="http://schemas.microsoft.com/office/powerpoint/2010/main" val="4269492531"/>
      </p:ext>
    </p:extLst>
  </p:cSld>
  <p:clrMapOvr>
    <a:masterClrMapping/>
  </p:clrMapOvr>
  <mc:AlternateContent xmlns:mc="http://schemas.openxmlformats.org/markup-compatibility/2006">
    <mc:Choice xmlns:p14="http://schemas.microsoft.com/office/powerpoint/2010/main" Requires="p14">
      <p:transition p14:dur="0" advTm="3539"/>
    </mc:Choice>
    <mc:Fallback>
      <p:transition advTm="3539"/>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3" name="Text Placeholder 32"/>
          <p:cNvSpPr>
            <a:spLocks noGrp="1"/>
          </p:cNvSpPr>
          <p:nvPr>
            <p:ph type="body" sz="quarter" idx="16"/>
          </p:nvPr>
        </p:nvSpPr>
        <p:spPr/>
        <p:txBody>
          <a:bodyPr/>
          <a:lstStyle/>
          <a:p>
            <a:endParaRPr kumimoji="1" lang="ja-JP" altLang="en-US"/>
          </a:p>
        </p:txBody>
      </p:sp>
      <p:sp>
        <p:nvSpPr>
          <p:cNvPr id="21" name="Title 20"/>
          <p:cNvSpPr>
            <a:spLocks noGrp="1"/>
          </p:cNvSpPr>
          <p:nvPr>
            <p:ph type="title"/>
          </p:nvPr>
        </p:nvSpPr>
        <p:spPr/>
        <p:txBody>
          <a:bodyPr>
            <a:normAutofit/>
          </a:bodyPr>
          <a:lstStyle/>
          <a:p>
            <a:r>
              <a:rPr lang="en-US" altLang="ja-JP" dirty="0"/>
              <a:t>You’ll never find a rainbow</a:t>
            </a:r>
            <a:br>
              <a:rPr lang="en-US" altLang="ja-JP" dirty="0"/>
            </a:br>
            <a:r>
              <a:rPr lang="en-US" altLang="ja-JP" dirty="0"/>
              <a:t>if you’re looking down.</a:t>
            </a:r>
            <a:endParaRPr kumimoji="1" lang="ja-JP" altLang="en-US" dirty="0"/>
          </a:p>
        </p:txBody>
      </p:sp>
      <p:sp>
        <p:nvSpPr>
          <p:cNvPr id="22" name="Text Placeholder 21"/>
          <p:cNvSpPr>
            <a:spLocks noGrp="1"/>
          </p:cNvSpPr>
          <p:nvPr>
            <p:ph type="body" sz="quarter" idx="12"/>
          </p:nvPr>
        </p:nvSpPr>
        <p:spPr/>
        <p:txBody>
          <a:bodyPr/>
          <a:lstStyle/>
          <a:p>
            <a:r>
              <a:rPr lang="en-US" altLang="ja-JP" dirty="0"/>
              <a:t>Nam at </a:t>
            </a:r>
            <a:r>
              <a:rPr lang="en-US" altLang="ja-JP" dirty="0" err="1"/>
              <a:t>affert</a:t>
            </a:r>
            <a:r>
              <a:rPr lang="en-US" altLang="ja-JP" dirty="0"/>
              <a:t> </a:t>
            </a:r>
            <a:r>
              <a:rPr lang="en-US" altLang="ja-JP" dirty="0" err="1"/>
              <a:t>dictas</a:t>
            </a:r>
            <a:r>
              <a:rPr lang="en-US" altLang="ja-JP" dirty="0"/>
              <a:t>. </a:t>
            </a:r>
            <a:r>
              <a:rPr lang="en-US" altLang="ja-JP" dirty="0" err="1"/>
              <a:t>Laoreet</a:t>
            </a:r>
            <a:r>
              <a:rPr lang="en-US" altLang="ja-JP" dirty="0"/>
              <a:t> </a:t>
            </a:r>
            <a:r>
              <a:rPr lang="en-US" altLang="ja-JP" dirty="0" err="1"/>
              <a:t>abhorreant</a:t>
            </a:r>
            <a:r>
              <a:rPr lang="en-US" altLang="ja-JP" dirty="0"/>
              <a:t> </a:t>
            </a:r>
            <a:r>
              <a:rPr lang="en-US" altLang="ja-JP" dirty="0" err="1"/>
              <a:t>ea</a:t>
            </a:r>
            <a:r>
              <a:rPr lang="en-US" altLang="ja-JP" dirty="0"/>
              <a:t> </a:t>
            </a:r>
            <a:r>
              <a:rPr lang="en-US" altLang="ja-JP" dirty="0" err="1"/>
              <a:t>nam</a:t>
            </a:r>
            <a:r>
              <a:rPr lang="en-US" altLang="ja-JP" dirty="0"/>
              <a:t>. </a:t>
            </a:r>
            <a:r>
              <a:rPr lang="en-US" altLang="ja-JP" dirty="0" err="1"/>
              <a:t>Fierent</a:t>
            </a:r>
            <a:r>
              <a:rPr lang="en-US" altLang="ja-JP" dirty="0"/>
              <a:t> </a:t>
            </a:r>
            <a:r>
              <a:rPr lang="en-US" altLang="ja-JP" dirty="0" err="1"/>
              <a:t>indoctum</a:t>
            </a:r>
            <a:r>
              <a:rPr lang="en-US" altLang="ja-JP" dirty="0"/>
              <a:t> </a:t>
            </a:r>
            <a:r>
              <a:rPr lang="en-US" altLang="ja-JP" dirty="0" err="1"/>
              <a:t>theophrastus</a:t>
            </a:r>
            <a:r>
              <a:rPr lang="en-US" altLang="ja-JP" dirty="0"/>
              <a:t> </a:t>
            </a:r>
            <a:r>
              <a:rPr lang="en-US" altLang="ja-JP" dirty="0" err="1"/>
              <a:t>ius</a:t>
            </a:r>
            <a:r>
              <a:rPr lang="en-US" altLang="ja-JP" dirty="0"/>
              <a:t> an, quo </a:t>
            </a:r>
            <a:r>
              <a:rPr lang="en-US" altLang="ja-JP" dirty="0" err="1"/>
              <a:t>clita</a:t>
            </a:r>
            <a:r>
              <a:rPr lang="en-US" altLang="ja-JP" dirty="0"/>
              <a:t> </a:t>
            </a:r>
            <a:r>
              <a:rPr lang="en-US" altLang="ja-JP" dirty="0" err="1"/>
              <a:t>doctus</a:t>
            </a:r>
            <a:r>
              <a:rPr lang="en-US" altLang="ja-JP" dirty="0"/>
              <a:t> oblique ex, </a:t>
            </a:r>
            <a:r>
              <a:rPr lang="en-US" altLang="ja-JP" dirty="0" err="1"/>
              <a:t>eam</a:t>
            </a:r>
            <a:r>
              <a:rPr lang="en-US" altLang="ja-JP" dirty="0"/>
              <a:t> </a:t>
            </a:r>
            <a:r>
              <a:rPr lang="en-US" altLang="ja-JP" dirty="0" err="1"/>
              <a:t>eripuit</a:t>
            </a:r>
            <a:r>
              <a:rPr lang="en-US" altLang="ja-JP" dirty="0"/>
              <a:t> </a:t>
            </a:r>
            <a:r>
              <a:rPr lang="en-US" altLang="ja-JP" dirty="0" err="1"/>
              <a:t>expetenda</a:t>
            </a:r>
            <a:r>
              <a:rPr lang="en-US" altLang="ja-JP" dirty="0"/>
              <a:t> </a:t>
            </a:r>
            <a:r>
              <a:rPr lang="en-US" altLang="ja-JP" dirty="0" err="1"/>
              <a:t>iracundia</a:t>
            </a:r>
            <a:r>
              <a:rPr lang="en-US" altLang="ja-JP" dirty="0"/>
              <a:t> </a:t>
            </a:r>
            <a:r>
              <a:rPr lang="en-US" altLang="ja-JP" dirty="0" err="1"/>
              <a:t>eu</a:t>
            </a:r>
            <a:r>
              <a:rPr lang="en-US" altLang="ja-JP" dirty="0"/>
              <a:t>. Et option </a:t>
            </a:r>
            <a:r>
              <a:rPr lang="en-US" altLang="ja-JP" dirty="0" err="1"/>
              <a:t>tritani</a:t>
            </a:r>
            <a:r>
              <a:rPr lang="en-US" altLang="ja-JP" dirty="0"/>
              <a:t> </a:t>
            </a:r>
            <a:r>
              <a:rPr lang="en-US" altLang="ja-JP" dirty="0" err="1"/>
              <a:t>ancillae</a:t>
            </a:r>
            <a:r>
              <a:rPr lang="en-US" altLang="ja-JP" dirty="0"/>
              <a:t> per, ad </a:t>
            </a:r>
            <a:r>
              <a:rPr lang="en-US" altLang="ja-JP" dirty="0" err="1"/>
              <a:t>ius</a:t>
            </a:r>
            <a:r>
              <a:rPr lang="en-US" altLang="ja-JP" dirty="0"/>
              <a:t> </a:t>
            </a:r>
            <a:r>
              <a:rPr lang="en-US" altLang="ja-JP" dirty="0" err="1"/>
              <a:t>esse</a:t>
            </a:r>
            <a:r>
              <a:rPr lang="en-US" altLang="ja-JP" dirty="0"/>
              <a:t> </a:t>
            </a:r>
            <a:r>
              <a:rPr lang="en-US" altLang="ja-JP" dirty="0" err="1"/>
              <a:t>placerat</a:t>
            </a:r>
            <a:r>
              <a:rPr lang="en-US" altLang="ja-JP" dirty="0"/>
              <a:t> </a:t>
            </a:r>
            <a:r>
              <a:rPr lang="en-US" altLang="ja-JP" dirty="0" err="1"/>
              <a:t>consulatu</a:t>
            </a:r>
            <a:r>
              <a:rPr lang="en-US" altLang="ja-JP" dirty="0"/>
              <a:t>. </a:t>
            </a:r>
            <a:r>
              <a:rPr lang="en-US" altLang="ja-JP" dirty="0" err="1"/>
              <a:t>Vix</a:t>
            </a:r>
            <a:r>
              <a:rPr lang="en-US" altLang="ja-JP" dirty="0"/>
              <a:t> </a:t>
            </a:r>
            <a:r>
              <a:rPr lang="en-US" altLang="ja-JP" dirty="0" err="1"/>
              <a:t>odio</a:t>
            </a:r>
            <a:r>
              <a:rPr lang="en-US" altLang="ja-JP" dirty="0"/>
              <a:t> </a:t>
            </a:r>
            <a:r>
              <a:rPr lang="en-US" altLang="ja-JP" dirty="0" err="1"/>
              <a:t>indoctum</a:t>
            </a:r>
            <a:r>
              <a:rPr lang="en-US" altLang="ja-JP" dirty="0"/>
              <a:t> </a:t>
            </a:r>
            <a:r>
              <a:rPr lang="en-US" altLang="ja-JP" dirty="0" err="1"/>
              <a:t>te</a:t>
            </a:r>
            <a:r>
              <a:rPr lang="en-US" altLang="ja-JP" dirty="0"/>
              <a:t>. </a:t>
            </a:r>
            <a:r>
              <a:rPr lang="en-US" altLang="ja-JP" dirty="0" err="1"/>
              <a:t>Noster</a:t>
            </a:r>
            <a:r>
              <a:rPr lang="en-US" altLang="ja-JP" dirty="0"/>
              <a:t> </a:t>
            </a:r>
            <a:r>
              <a:rPr lang="en-US" altLang="ja-JP" dirty="0" err="1"/>
              <a:t>aliquip</a:t>
            </a:r>
            <a:r>
              <a:rPr lang="en-US" altLang="ja-JP" dirty="0"/>
              <a:t> quo </a:t>
            </a:r>
            <a:r>
              <a:rPr lang="en-US" altLang="ja-JP" dirty="0" err="1"/>
              <a:t>te</a:t>
            </a:r>
            <a:r>
              <a:rPr lang="en-US" altLang="ja-JP" dirty="0"/>
              <a:t>.</a:t>
            </a:r>
            <a:endParaRPr kumimoji="1" lang="ja-JP" altLang="en-US" dirty="0"/>
          </a:p>
        </p:txBody>
      </p:sp>
    </p:spTree>
    <p:extLst>
      <p:ext uri="{BB962C8B-B14F-4D97-AF65-F5344CB8AC3E}">
        <p14:creationId xmlns:p14="http://schemas.microsoft.com/office/powerpoint/2010/main" val="1447229778"/>
      </p:ext>
    </p:extLst>
  </p:cSld>
  <p:clrMapOvr>
    <a:masterClrMapping/>
  </p:clrMapOvr>
  <mc:AlternateContent xmlns:mc="http://schemas.openxmlformats.org/markup-compatibility/2006">
    <mc:Choice xmlns:p14="http://schemas.microsoft.com/office/powerpoint/2010/main" Requires="p14">
      <p:transition p14:dur="0" advTm="5256"/>
    </mc:Choice>
    <mc:Fallback>
      <p:transition advTm="5256"/>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Text Placeholder 9"/>
          <p:cNvSpPr>
            <a:spLocks noGrp="1"/>
          </p:cNvSpPr>
          <p:nvPr>
            <p:ph type="body" sz="quarter" idx="18"/>
          </p:nvPr>
        </p:nvSpPr>
        <p:spPr/>
        <p:txBody>
          <a:bodyPr/>
          <a:lstStyle/>
          <a:p>
            <a:endParaRPr kumimoji="1" lang="ja-JP" altLang="en-US"/>
          </a:p>
        </p:txBody>
      </p:sp>
      <p:sp>
        <p:nvSpPr>
          <p:cNvPr id="11" name="Text Placeholder 10"/>
          <p:cNvSpPr>
            <a:spLocks noGrp="1"/>
          </p:cNvSpPr>
          <p:nvPr>
            <p:ph type="body" sz="quarter" idx="19"/>
          </p:nvPr>
        </p:nvSpPr>
        <p:spPr/>
        <p:txBody>
          <a:bodyPr/>
          <a:lstStyle/>
          <a:p>
            <a:endParaRPr kumimoji="1" lang="ja-JP" altLang="en-US"/>
          </a:p>
        </p:txBody>
      </p:sp>
      <p:sp>
        <p:nvSpPr>
          <p:cNvPr id="8" name="Title 7"/>
          <p:cNvSpPr>
            <a:spLocks noGrp="1"/>
          </p:cNvSpPr>
          <p:nvPr>
            <p:ph type="title"/>
          </p:nvPr>
        </p:nvSpPr>
        <p:spPr/>
        <p:txBody>
          <a:bodyPr/>
          <a:lstStyle/>
          <a:p>
            <a:r>
              <a:rPr kumimoji="1" lang="en-US" altLang="ja-JP" dirty="0"/>
              <a:t>Analysis</a:t>
            </a:r>
            <a:endParaRPr kumimoji="1" lang="ja-JP" altLang="en-US" dirty="0"/>
          </a:p>
        </p:txBody>
      </p:sp>
    </p:spTree>
    <p:extLst>
      <p:ext uri="{BB962C8B-B14F-4D97-AF65-F5344CB8AC3E}">
        <p14:creationId xmlns:p14="http://schemas.microsoft.com/office/powerpoint/2010/main" val="855535701"/>
      </p:ext>
    </p:extLst>
  </p:cSld>
  <p:clrMapOvr>
    <a:masterClrMapping/>
  </p:clrMapOvr>
  <mc:AlternateContent xmlns:mc="http://schemas.openxmlformats.org/markup-compatibility/2006">
    <mc:Choice xmlns:p14="http://schemas.microsoft.com/office/powerpoint/2010/main" Requires="p14">
      <p:transition p14:dur="0" advTm="3803"/>
    </mc:Choice>
    <mc:Fallback>
      <p:transition advTm="3803"/>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92</a:t>
            </a:fld>
            <a:endParaRPr kumimoji="1" lang="ja-JP" altLang="en-US" dirty="0"/>
          </a:p>
        </p:txBody>
      </p:sp>
      <p:sp>
        <p:nvSpPr>
          <p:cNvPr id="10" name="Title 9"/>
          <p:cNvSpPr>
            <a:spLocks noGrp="1"/>
          </p:cNvSpPr>
          <p:nvPr>
            <p:ph type="title"/>
          </p:nvPr>
        </p:nvSpPr>
        <p:spPr/>
        <p:txBody>
          <a:bodyPr/>
          <a:lstStyle/>
          <a:p>
            <a:r>
              <a:rPr kumimoji="1" lang="en-US" altLang="ja-JP" dirty="0"/>
              <a:t>Marketing</a:t>
            </a:r>
            <a:br>
              <a:rPr kumimoji="1" lang="en-US" altLang="ja-JP" dirty="0"/>
            </a:br>
            <a:r>
              <a:rPr lang="en-US" altLang="ja-JP" dirty="0"/>
              <a:t>principles</a:t>
            </a:r>
            <a:endParaRPr kumimoji="1" lang="ja-JP" altLang="en-US" dirty="0"/>
          </a:p>
        </p:txBody>
      </p:sp>
      <p:sp>
        <p:nvSpPr>
          <p:cNvPr id="12" name="Text Placeholder 11"/>
          <p:cNvSpPr>
            <a:spLocks noGrp="1"/>
          </p:cNvSpPr>
          <p:nvPr>
            <p:ph type="body" sz="quarter" idx="15"/>
          </p:nvPr>
        </p:nvSpPr>
        <p:spPr/>
        <p:txBody>
          <a:bodyPr>
            <a:normAutofit/>
          </a:bodyPr>
          <a:lstStyle/>
          <a:p>
            <a:r>
              <a:rPr lang="en-US" altLang="ja-JP" dirty="0" err="1"/>
              <a:t>Homero</a:t>
            </a:r>
            <a:r>
              <a:rPr lang="en-US" altLang="ja-JP" dirty="0"/>
              <a:t> </a:t>
            </a:r>
            <a:r>
              <a:rPr lang="en-US" altLang="ja-JP" dirty="0" err="1"/>
              <a:t>docendi</a:t>
            </a:r>
            <a:r>
              <a:rPr lang="en-US" altLang="ja-JP" dirty="0"/>
              <a:t> </a:t>
            </a:r>
            <a:r>
              <a:rPr lang="en-US" altLang="ja-JP" dirty="0" err="1"/>
              <a:t>denique</a:t>
            </a:r>
            <a:r>
              <a:rPr lang="en-US" altLang="ja-JP" dirty="0"/>
              <a:t> </a:t>
            </a:r>
            <a:r>
              <a:rPr lang="en-US" altLang="ja-JP" dirty="0" err="1"/>
              <a:t>vix</a:t>
            </a:r>
            <a:r>
              <a:rPr lang="en-US" altLang="ja-JP" dirty="0"/>
              <a:t> </a:t>
            </a:r>
            <a:r>
              <a:rPr lang="en-US" altLang="ja-JP" dirty="0" err="1"/>
              <a:t>eu</a:t>
            </a:r>
            <a:r>
              <a:rPr lang="en-US" altLang="ja-JP" dirty="0"/>
              <a:t>. Per </a:t>
            </a:r>
            <a:r>
              <a:rPr lang="en-US" altLang="ja-JP" dirty="0" err="1"/>
              <a:t>laoreet</a:t>
            </a:r>
            <a:r>
              <a:rPr lang="en-US" altLang="ja-JP" dirty="0"/>
              <a:t> </a:t>
            </a:r>
            <a:r>
              <a:rPr lang="en-US" altLang="ja-JP" dirty="0" err="1"/>
              <a:t>legendos</a:t>
            </a:r>
            <a:r>
              <a:rPr lang="en-US" altLang="ja-JP" dirty="0"/>
              <a:t> ad, </a:t>
            </a:r>
            <a:r>
              <a:rPr lang="en-US" altLang="ja-JP" dirty="0" err="1"/>
              <a:t>tempor</a:t>
            </a:r>
            <a:r>
              <a:rPr lang="en-US" altLang="ja-JP" dirty="0"/>
              <a:t> </a:t>
            </a:r>
            <a:r>
              <a:rPr lang="en-US" altLang="ja-JP" dirty="0" err="1"/>
              <a:t>gubergren</a:t>
            </a:r>
            <a:r>
              <a:rPr lang="en-US" altLang="ja-JP" dirty="0"/>
              <a:t> </a:t>
            </a:r>
            <a:r>
              <a:rPr lang="en-US" altLang="ja-JP" dirty="0" err="1"/>
              <a:t>reformidans</a:t>
            </a:r>
            <a:r>
              <a:rPr lang="en-US" altLang="ja-JP" dirty="0"/>
              <a:t> vis ad. </a:t>
            </a:r>
            <a:r>
              <a:rPr lang="en-US" altLang="ja-JP" dirty="0" err="1"/>
              <a:t>Dicat</a:t>
            </a:r>
            <a:r>
              <a:rPr lang="en-US" altLang="ja-JP" dirty="0"/>
              <a:t> </a:t>
            </a:r>
            <a:r>
              <a:rPr lang="en-US" altLang="ja-JP" dirty="0" err="1"/>
              <a:t>ornatus</a:t>
            </a:r>
            <a:r>
              <a:rPr lang="en-US" altLang="ja-JP" dirty="0"/>
              <a:t> vim id. </a:t>
            </a:r>
            <a:r>
              <a:rPr lang="en-US" altLang="ja-JP" dirty="0" err="1"/>
              <a:t>Utinam</a:t>
            </a:r>
            <a:r>
              <a:rPr lang="en-US" altLang="ja-JP" dirty="0"/>
              <a:t> </a:t>
            </a:r>
            <a:r>
              <a:rPr lang="en-US" altLang="ja-JP" dirty="0" err="1"/>
              <a:t>labores</a:t>
            </a:r>
            <a:r>
              <a:rPr lang="en-US" altLang="ja-JP" dirty="0"/>
              <a:t> </a:t>
            </a:r>
            <a:r>
              <a:rPr lang="en-US" altLang="ja-JP" dirty="0" err="1"/>
              <a:t>aliquando</a:t>
            </a:r>
            <a:r>
              <a:rPr lang="en-US" altLang="ja-JP" dirty="0"/>
              <a:t> cum in, per ad </a:t>
            </a:r>
            <a:r>
              <a:rPr lang="en-US" altLang="ja-JP" dirty="0" err="1"/>
              <a:t>melius</a:t>
            </a:r>
            <a:r>
              <a:rPr lang="en-US" altLang="ja-JP" dirty="0"/>
              <a:t> </a:t>
            </a:r>
            <a:r>
              <a:rPr lang="en-US" altLang="ja-JP" dirty="0" err="1"/>
              <a:t>probatus</a:t>
            </a:r>
            <a:r>
              <a:rPr lang="en-US" altLang="ja-JP" dirty="0"/>
              <a:t>, </a:t>
            </a:r>
            <a:r>
              <a:rPr lang="en-US" altLang="ja-JP" dirty="0" err="1"/>
              <a:t>pri</a:t>
            </a:r>
            <a:r>
              <a:rPr lang="en-US" altLang="ja-JP" dirty="0"/>
              <a:t> id </a:t>
            </a:r>
            <a:r>
              <a:rPr lang="en-US" altLang="ja-JP" dirty="0" err="1"/>
              <a:t>nostrud</a:t>
            </a:r>
            <a:r>
              <a:rPr lang="en-US" altLang="ja-JP" dirty="0"/>
              <a:t> </a:t>
            </a:r>
            <a:r>
              <a:rPr lang="en-US" altLang="ja-JP" dirty="0" err="1"/>
              <a:t>rationibus</a:t>
            </a:r>
            <a:r>
              <a:rPr lang="en-US" altLang="ja-JP" dirty="0"/>
              <a:t>. </a:t>
            </a:r>
            <a:endParaRPr lang="ja-JP" altLang="en-US" dirty="0"/>
          </a:p>
        </p:txBody>
      </p:sp>
      <p:sp>
        <p:nvSpPr>
          <p:cNvPr id="11" name="Text Placeholder 10"/>
          <p:cNvSpPr>
            <a:spLocks noGrp="1"/>
          </p:cNvSpPr>
          <p:nvPr>
            <p:ph type="body" sz="quarter" idx="14"/>
          </p:nvPr>
        </p:nvSpPr>
        <p:spPr/>
        <p:txBody>
          <a:bodyPr/>
          <a:lstStyle/>
          <a:p>
            <a:r>
              <a:rPr lang="en-US" altLang="ja-JP" dirty="0"/>
              <a:t>Principle 01</a:t>
            </a:r>
            <a:endParaRPr lang="ja-JP" altLang="en-US" dirty="0"/>
          </a:p>
        </p:txBody>
      </p:sp>
      <p:sp>
        <p:nvSpPr>
          <p:cNvPr id="13" name="Text Placeholder 12"/>
          <p:cNvSpPr>
            <a:spLocks noGrp="1"/>
          </p:cNvSpPr>
          <p:nvPr>
            <p:ph type="body" sz="quarter" idx="16"/>
          </p:nvPr>
        </p:nvSpPr>
        <p:spPr/>
        <p:txBody>
          <a:bodyPr>
            <a:normAutofit/>
          </a:bodyPr>
          <a:lstStyle/>
          <a:p>
            <a:r>
              <a:rPr lang="en-US" altLang="ja-JP" dirty="0" err="1"/>
              <a:t>Nec</a:t>
            </a:r>
            <a:r>
              <a:rPr lang="en-US" altLang="ja-JP" dirty="0"/>
              <a:t> partem </a:t>
            </a:r>
            <a:r>
              <a:rPr lang="en-US" altLang="ja-JP" dirty="0" err="1"/>
              <a:t>atomorum</a:t>
            </a:r>
            <a:r>
              <a:rPr lang="en-US" altLang="ja-JP" dirty="0"/>
              <a:t> </a:t>
            </a:r>
            <a:r>
              <a:rPr lang="en-US" altLang="ja-JP" dirty="0" err="1"/>
              <a:t>inciderint</a:t>
            </a:r>
            <a:r>
              <a:rPr lang="en-US" altLang="ja-JP" dirty="0"/>
              <a:t> ad, in has </a:t>
            </a:r>
            <a:r>
              <a:rPr lang="en-US" altLang="ja-JP" dirty="0" err="1"/>
              <a:t>idque</a:t>
            </a:r>
            <a:r>
              <a:rPr lang="en-US" altLang="ja-JP" dirty="0"/>
              <a:t> </a:t>
            </a:r>
            <a:r>
              <a:rPr lang="en-US" altLang="ja-JP" dirty="0" err="1"/>
              <a:t>tation</a:t>
            </a:r>
            <a:r>
              <a:rPr lang="en-US" altLang="ja-JP" dirty="0"/>
              <a:t> </a:t>
            </a:r>
            <a:r>
              <a:rPr lang="en-US" altLang="ja-JP" dirty="0" err="1"/>
              <a:t>sensibus</a:t>
            </a:r>
            <a:r>
              <a:rPr lang="en-US" altLang="ja-JP" dirty="0"/>
              <a:t>, </a:t>
            </a:r>
            <a:r>
              <a:rPr lang="en-US" altLang="ja-JP" dirty="0" err="1"/>
              <a:t>dicat</a:t>
            </a:r>
            <a:r>
              <a:rPr lang="en-US" altLang="ja-JP" dirty="0"/>
              <a:t> </a:t>
            </a:r>
            <a:r>
              <a:rPr lang="en-US" altLang="ja-JP" dirty="0" err="1"/>
              <a:t>saperet</a:t>
            </a:r>
            <a:r>
              <a:rPr lang="en-US" altLang="ja-JP" dirty="0"/>
              <a:t> </a:t>
            </a:r>
            <a:r>
              <a:rPr lang="en-US" altLang="ja-JP" dirty="0" err="1"/>
              <a:t>incorrupte</a:t>
            </a:r>
            <a:r>
              <a:rPr lang="en-US" altLang="ja-JP" dirty="0"/>
              <a:t> cum an. </a:t>
            </a:r>
            <a:r>
              <a:rPr lang="en-US" altLang="ja-JP" dirty="0" err="1"/>
              <a:t>Veniam</a:t>
            </a:r>
            <a:r>
              <a:rPr lang="en-US" altLang="ja-JP" dirty="0"/>
              <a:t> </a:t>
            </a:r>
            <a:r>
              <a:rPr lang="en-US" altLang="ja-JP" dirty="0" err="1"/>
              <a:t>fabulas</a:t>
            </a:r>
            <a:r>
              <a:rPr lang="en-US" altLang="ja-JP" dirty="0"/>
              <a:t> </a:t>
            </a:r>
            <a:r>
              <a:rPr lang="en-US" altLang="ja-JP" dirty="0" err="1"/>
              <a:t>ut</a:t>
            </a:r>
            <a:r>
              <a:rPr lang="en-US" altLang="ja-JP" dirty="0"/>
              <a:t> vis, </a:t>
            </a:r>
            <a:r>
              <a:rPr lang="en-US" altLang="ja-JP" dirty="0" err="1"/>
              <a:t>mea</a:t>
            </a:r>
            <a:r>
              <a:rPr lang="en-US" altLang="ja-JP" dirty="0"/>
              <a:t> </a:t>
            </a:r>
            <a:r>
              <a:rPr lang="en-US" altLang="ja-JP" dirty="0" err="1"/>
              <a:t>quodsi</a:t>
            </a:r>
            <a:r>
              <a:rPr lang="en-US" altLang="ja-JP" dirty="0"/>
              <a:t> </a:t>
            </a:r>
            <a:r>
              <a:rPr lang="en-US" altLang="ja-JP" dirty="0" err="1"/>
              <a:t>mollis</a:t>
            </a:r>
            <a:r>
              <a:rPr lang="en-US" altLang="ja-JP" dirty="0"/>
              <a:t> </a:t>
            </a:r>
            <a:r>
              <a:rPr lang="en-US" altLang="ja-JP" dirty="0" err="1"/>
              <a:t>verear</a:t>
            </a:r>
            <a:r>
              <a:rPr lang="en-US" altLang="ja-JP" dirty="0"/>
              <a:t> id. Id per </a:t>
            </a:r>
            <a:r>
              <a:rPr lang="en-US" altLang="ja-JP" dirty="0" err="1"/>
              <a:t>elit</a:t>
            </a:r>
            <a:r>
              <a:rPr lang="en-US" altLang="ja-JP" dirty="0"/>
              <a:t> </a:t>
            </a:r>
            <a:r>
              <a:rPr lang="en-US" altLang="ja-JP" dirty="0" err="1"/>
              <a:t>quando</a:t>
            </a:r>
            <a:r>
              <a:rPr lang="en-US" altLang="ja-JP" dirty="0"/>
              <a:t> </a:t>
            </a:r>
            <a:r>
              <a:rPr lang="en-US" altLang="ja-JP" dirty="0" err="1"/>
              <a:t>expetenda</a:t>
            </a:r>
            <a:r>
              <a:rPr lang="en-US" altLang="ja-JP" dirty="0"/>
              <a:t>, </a:t>
            </a:r>
            <a:r>
              <a:rPr lang="en-US" altLang="ja-JP" dirty="0" err="1"/>
              <a:t>laudem</a:t>
            </a:r>
            <a:r>
              <a:rPr lang="en-US" altLang="ja-JP" dirty="0"/>
              <a:t> </a:t>
            </a:r>
            <a:r>
              <a:rPr lang="en-US" altLang="ja-JP" dirty="0" err="1"/>
              <a:t>euripidis</a:t>
            </a:r>
            <a:r>
              <a:rPr lang="en-US" altLang="ja-JP" dirty="0"/>
              <a:t> </a:t>
            </a:r>
            <a:r>
              <a:rPr lang="en-US" altLang="ja-JP" dirty="0" err="1"/>
              <a:t>tincidunt</a:t>
            </a:r>
            <a:r>
              <a:rPr lang="en-US" altLang="ja-JP" dirty="0"/>
              <a:t> </a:t>
            </a:r>
            <a:r>
              <a:rPr lang="en-US" altLang="ja-JP" dirty="0" err="1"/>
              <a:t>sed</a:t>
            </a:r>
            <a:r>
              <a:rPr lang="en-US" altLang="ja-JP" dirty="0"/>
              <a:t> an.</a:t>
            </a:r>
            <a:endParaRPr kumimoji="1" lang="ja-JP" altLang="en-US" dirty="0"/>
          </a:p>
        </p:txBody>
      </p:sp>
      <p:sp>
        <p:nvSpPr>
          <p:cNvPr id="14" name="Text Placeholder 13"/>
          <p:cNvSpPr>
            <a:spLocks noGrp="1"/>
          </p:cNvSpPr>
          <p:nvPr>
            <p:ph type="body" sz="quarter" idx="17"/>
          </p:nvPr>
        </p:nvSpPr>
        <p:spPr/>
        <p:txBody>
          <a:bodyPr/>
          <a:lstStyle/>
          <a:p>
            <a:r>
              <a:rPr lang="en-US" altLang="ja-JP" dirty="0"/>
              <a:t>Principle 02</a:t>
            </a:r>
            <a:endParaRPr lang="ja-JP" altLang="en-US" dirty="0"/>
          </a:p>
        </p:txBody>
      </p:sp>
    </p:spTree>
    <p:extLst>
      <p:ext uri="{BB962C8B-B14F-4D97-AF65-F5344CB8AC3E}">
        <p14:creationId xmlns:p14="http://schemas.microsoft.com/office/powerpoint/2010/main" val="2061888183"/>
      </p:ext>
    </p:extLst>
  </p:cSld>
  <p:clrMapOvr>
    <a:masterClrMapping/>
  </p:clrMapOvr>
  <mc:AlternateContent xmlns:mc="http://schemas.openxmlformats.org/markup-compatibility/2006">
    <mc:Choice xmlns:p14="http://schemas.microsoft.com/office/powerpoint/2010/main" Requires="p14">
      <p:transition p14:dur="0" advTm="5289"/>
    </mc:Choice>
    <mc:Fallback>
      <p:transition advTm="5289"/>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93</a:t>
            </a:fld>
            <a:endParaRPr kumimoji="1" lang="ja-JP" altLang="en-US" dirty="0"/>
          </a:p>
        </p:txBody>
      </p:sp>
      <p:sp>
        <p:nvSpPr>
          <p:cNvPr id="17" name="Title 16"/>
          <p:cNvSpPr>
            <a:spLocks noGrp="1"/>
          </p:cNvSpPr>
          <p:nvPr>
            <p:ph type="title"/>
          </p:nvPr>
        </p:nvSpPr>
        <p:spPr/>
        <p:txBody>
          <a:bodyPr/>
          <a:lstStyle/>
          <a:p>
            <a:r>
              <a:rPr kumimoji="1" lang="en-US" altLang="ja-JP" dirty="0"/>
              <a:t>Bar </a:t>
            </a:r>
            <a:br>
              <a:rPr kumimoji="1" lang="en-US" altLang="ja-JP" dirty="0"/>
            </a:br>
            <a:r>
              <a:rPr lang="en-US" altLang="ja-JP" dirty="0"/>
              <a:t>chart 1</a:t>
            </a:r>
            <a:endParaRPr kumimoji="1" lang="ja-JP" altLang="en-US" dirty="0"/>
          </a:p>
        </p:txBody>
      </p:sp>
      <p:sp>
        <p:nvSpPr>
          <p:cNvPr id="18" name="Text Placeholder 17"/>
          <p:cNvSpPr>
            <a:spLocks noGrp="1"/>
          </p:cNvSpPr>
          <p:nvPr>
            <p:ph type="body" sz="quarter" idx="12"/>
          </p:nvPr>
        </p:nvSpPr>
        <p:spPr/>
        <p:txBody>
          <a:bodyPr/>
          <a:lstStyle/>
          <a:p>
            <a:r>
              <a:rPr lang="en-US" altLang="ja-JP" dirty="0"/>
              <a:t>Lorem ipsum dolor sit </a:t>
            </a:r>
            <a:r>
              <a:rPr lang="en-US" altLang="ja-JP" dirty="0" err="1"/>
              <a:t>amet</a:t>
            </a:r>
            <a:r>
              <a:rPr lang="en-US" altLang="ja-JP" dirty="0"/>
              <a:t>, </a:t>
            </a:r>
            <a:r>
              <a:rPr lang="en-US" altLang="ja-JP" dirty="0" err="1"/>
              <a:t>quot</a:t>
            </a:r>
            <a:r>
              <a:rPr lang="en-US" altLang="ja-JP" dirty="0"/>
              <a:t> </a:t>
            </a:r>
            <a:r>
              <a:rPr lang="en-US" altLang="ja-JP" dirty="0" err="1"/>
              <a:t>legimus</a:t>
            </a:r>
            <a:r>
              <a:rPr lang="en-US" altLang="ja-JP" dirty="0"/>
              <a:t> </a:t>
            </a:r>
            <a:r>
              <a:rPr lang="en-US" altLang="ja-JP" dirty="0" err="1"/>
              <a:t>facilisis</a:t>
            </a:r>
            <a:r>
              <a:rPr lang="en-US" altLang="ja-JP" dirty="0"/>
              <a:t> et </a:t>
            </a:r>
            <a:r>
              <a:rPr lang="en-US" altLang="ja-JP" dirty="0" err="1"/>
              <a:t>mei</a:t>
            </a:r>
            <a:r>
              <a:rPr lang="en-US" altLang="ja-JP" dirty="0"/>
              <a:t>, </a:t>
            </a:r>
            <a:r>
              <a:rPr lang="en-US" altLang="ja-JP" dirty="0" err="1"/>
              <a:t>iudico</a:t>
            </a:r>
            <a:r>
              <a:rPr lang="en-US" altLang="ja-JP" dirty="0"/>
              <a:t> </a:t>
            </a:r>
            <a:r>
              <a:rPr lang="en-US" altLang="ja-JP" dirty="0" err="1"/>
              <a:t>tation</a:t>
            </a:r>
            <a:r>
              <a:rPr lang="en-US" altLang="ja-JP" dirty="0"/>
              <a:t> </a:t>
            </a:r>
            <a:r>
              <a:rPr lang="en-US" altLang="ja-JP" dirty="0" err="1"/>
              <a:t>persius</a:t>
            </a:r>
            <a:r>
              <a:rPr lang="en-US" altLang="ja-JP" dirty="0"/>
              <a:t> in duo, </a:t>
            </a:r>
            <a:r>
              <a:rPr lang="en-US" altLang="ja-JP" dirty="0" err="1"/>
              <a:t>quas</a:t>
            </a:r>
            <a:r>
              <a:rPr lang="en-US" altLang="ja-JP" dirty="0"/>
              <a:t> </a:t>
            </a:r>
            <a:r>
              <a:rPr lang="en-US" altLang="ja-JP" dirty="0" err="1"/>
              <a:t>vocibus</a:t>
            </a:r>
            <a:r>
              <a:rPr lang="en-US" altLang="ja-JP" dirty="0"/>
              <a:t> </a:t>
            </a:r>
            <a:r>
              <a:rPr lang="en-US" altLang="ja-JP" dirty="0" err="1"/>
              <a:t>erroribus</a:t>
            </a:r>
            <a:r>
              <a:rPr lang="en-US" altLang="ja-JP" dirty="0"/>
              <a:t> </a:t>
            </a:r>
            <a:r>
              <a:rPr lang="en-US" altLang="ja-JP" dirty="0" err="1"/>
              <a:t>eum</a:t>
            </a:r>
            <a:r>
              <a:rPr lang="en-US" altLang="ja-JP" dirty="0"/>
              <a:t> </a:t>
            </a:r>
            <a:r>
              <a:rPr lang="en-US" altLang="ja-JP" dirty="0" err="1"/>
              <a:t>te</a:t>
            </a:r>
            <a:r>
              <a:rPr lang="en-US" altLang="ja-JP" dirty="0"/>
              <a:t>. </a:t>
            </a:r>
            <a:r>
              <a:rPr lang="en-US" altLang="ja-JP" dirty="0" err="1"/>
              <a:t>Impedit</a:t>
            </a:r>
            <a:r>
              <a:rPr lang="en-US" altLang="ja-JP" dirty="0"/>
              <a:t> </a:t>
            </a:r>
            <a:r>
              <a:rPr lang="en-US" altLang="ja-JP" dirty="0" err="1"/>
              <a:t>lobortis</a:t>
            </a:r>
            <a:r>
              <a:rPr lang="en-US" altLang="ja-JP" dirty="0"/>
              <a:t> </a:t>
            </a:r>
            <a:r>
              <a:rPr lang="en-US" altLang="ja-JP" dirty="0" err="1"/>
              <a:t>scripserit</a:t>
            </a:r>
            <a:r>
              <a:rPr lang="en-US" altLang="ja-JP" dirty="0"/>
              <a:t> et est. </a:t>
            </a:r>
            <a:endParaRPr kumimoji="1" lang="ja-JP" altLang="en-US" dirty="0"/>
          </a:p>
        </p:txBody>
      </p:sp>
      <p:cxnSp>
        <p:nvCxnSpPr>
          <p:cNvPr id="19" name="Straight Connector 18"/>
          <p:cNvCxnSpPr/>
          <p:nvPr/>
        </p:nvCxnSpPr>
        <p:spPr>
          <a:xfrm>
            <a:off x="14539077" y="2339147"/>
            <a:ext cx="0" cy="5607118"/>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481488" y="2339147"/>
            <a:ext cx="0" cy="5607118"/>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428021" y="3099907"/>
            <a:ext cx="3047194" cy="3957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Rectangle 22"/>
          <p:cNvSpPr/>
          <p:nvPr/>
        </p:nvSpPr>
        <p:spPr>
          <a:xfrm>
            <a:off x="10428020" y="3850028"/>
            <a:ext cx="3579457" cy="3957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Rectangle 23"/>
          <p:cNvSpPr/>
          <p:nvPr/>
        </p:nvSpPr>
        <p:spPr>
          <a:xfrm>
            <a:off x="10428020" y="5350270"/>
            <a:ext cx="4534801" cy="3957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Rectangle 24"/>
          <p:cNvSpPr/>
          <p:nvPr/>
        </p:nvSpPr>
        <p:spPr>
          <a:xfrm>
            <a:off x="10428020" y="6850512"/>
            <a:ext cx="3838765" cy="3957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Rectangle 25"/>
          <p:cNvSpPr/>
          <p:nvPr/>
        </p:nvSpPr>
        <p:spPr>
          <a:xfrm>
            <a:off x="10428021" y="6100391"/>
            <a:ext cx="3170024" cy="3957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Rectangle 26"/>
          <p:cNvSpPr/>
          <p:nvPr/>
        </p:nvSpPr>
        <p:spPr>
          <a:xfrm>
            <a:off x="10428020" y="4600149"/>
            <a:ext cx="3333797" cy="39578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TextBox 27"/>
          <p:cNvSpPr txBox="1"/>
          <p:nvPr/>
        </p:nvSpPr>
        <p:spPr>
          <a:xfrm>
            <a:off x="9317124" y="3104190"/>
            <a:ext cx="837089" cy="338554"/>
          </a:xfrm>
          <a:prstGeom prst="rect">
            <a:avLst/>
          </a:prstGeom>
          <a:noFill/>
        </p:spPr>
        <p:txBody>
          <a:bodyPr wrap="none" rtlCol="0">
            <a:spAutoFit/>
          </a:bodyPr>
          <a:lstStyle/>
          <a:p>
            <a:pPr algn="r"/>
            <a:r>
              <a:rPr kumimoji="1" lang="en-US" altLang="ja-JP" sz="1600" dirty="0">
                <a:solidFill>
                  <a:schemeClr val="tx2"/>
                </a:solidFill>
              </a:rPr>
              <a:t>London</a:t>
            </a:r>
            <a:endParaRPr kumimoji="1" lang="ja-JP" altLang="en-US" sz="1600" dirty="0">
              <a:solidFill>
                <a:schemeClr val="tx2"/>
              </a:solidFill>
            </a:endParaRPr>
          </a:p>
        </p:txBody>
      </p:sp>
      <p:sp>
        <p:nvSpPr>
          <p:cNvPr id="29" name="TextBox 28"/>
          <p:cNvSpPr txBox="1"/>
          <p:nvPr/>
        </p:nvSpPr>
        <p:spPr>
          <a:xfrm>
            <a:off x="9144000" y="3851093"/>
            <a:ext cx="1010213" cy="338554"/>
          </a:xfrm>
          <a:prstGeom prst="rect">
            <a:avLst/>
          </a:prstGeom>
          <a:noFill/>
        </p:spPr>
        <p:txBody>
          <a:bodyPr wrap="none" rtlCol="0">
            <a:spAutoFit/>
          </a:bodyPr>
          <a:lstStyle/>
          <a:p>
            <a:pPr algn="r"/>
            <a:r>
              <a:rPr kumimoji="1" lang="en-US" altLang="ja-JP" sz="1600" dirty="0">
                <a:solidFill>
                  <a:schemeClr val="tx2"/>
                </a:solidFill>
              </a:rPr>
              <a:t>New York</a:t>
            </a:r>
            <a:endParaRPr kumimoji="1" lang="ja-JP" altLang="en-US" sz="1600" dirty="0">
              <a:solidFill>
                <a:schemeClr val="tx2"/>
              </a:solidFill>
            </a:endParaRPr>
          </a:p>
        </p:txBody>
      </p:sp>
      <p:sp>
        <p:nvSpPr>
          <p:cNvPr id="30" name="TextBox 29"/>
          <p:cNvSpPr txBox="1"/>
          <p:nvPr/>
        </p:nvSpPr>
        <p:spPr>
          <a:xfrm>
            <a:off x="9539941" y="4601214"/>
            <a:ext cx="614272" cy="338554"/>
          </a:xfrm>
          <a:prstGeom prst="rect">
            <a:avLst/>
          </a:prstGeom>
          <a:noFill/>
        </p:spPr>
        <p:txBody>
          <a:bodyPr wrap="none" rtlCol="0">
            <a:spAutoFit/>
          </a:bodyPr>
          <a:lstStyle/>
          <a:p>
            <a:pPr algn="r"/>
            <a:r>
              <a:rPr kumimoji="1" lang="en-US" altLang="ja-JP" sz="1600" dirty="0">
                <a:solidFill>
                  <a:schemeClr val="tx2"/>
                </a:solidFill>
              </a:rPr>
              <a:t>Paris</a:t>
            </a:r>
            <a:endParaRPr kumimoji="1" lang="ja-JP" altLang="en-US" sz="1600" dirty="0">
              <a:solidFill>
                <a:schemeClr val="tx2"/>
              </a:solidFill>
            </a:endParaRPr>
          </a:p>
        </p:txBody>
      </p:sp>
      <p:sp>
        <p:nvSpPr>
          <p:cNvPr id="31" name="TextBox 30"/>
          <p:cNvSpPr txBox="1"/>
          <p:nvPr/>
        </p:nvSpPr>
        <p:spPr>
          <a:xfrm>
            <a:off x="9469410" y="5353488"/>
            <a:ext cx="684803" cy="338554"/>
          </a:xfrm>
          <a:prstGeom prst="rect">
            <a:avLst/>
          </a:prstGeom>
          <a:noFill/>
        </p:spPr>
        <p:txBody>
          <a:bodyPr wrap="none" rtlCol="0">
            <a:spAutoFit/>
          </a:bodyPr>
          <a:lstStyle/>
          <a:p>
            <a:pPr algn="r"/>
            <a:r>
              <a:rPr kumimoji="1" lang="en-US" altLang="ja-JP" sz="1600" dirty="0">
                <a:solidFill>
                  <a:schemeClr val="tx2"/>
                </a:solidFill>
              </a:rPr>
              <a:t>Berlin</a:t>
            </a:r>
            <a:endParaRPr kumimoji="1" lang="ja-JP" altLang="en-US" sz="1600" dirty="0">
              <a:solidFill>
                <a:schemeClr val="tx2"/>
              </a:solidFill>
            </a:endParaRPr>
          </a:p>
        </p:txBody>
      </p:sp>
      <p:sp>
        <p:nvSpPr>
          <p:cNvPr id="32" name="TextBox 31"/>
          <p:cNvSpPr txBox="1"/>
          <p:nvPr/>
        </p:nvSpPr>
        <p:spPr>
          <a:xfrm>
            <a:off x="9443762" y="6100391"/>
            <a:ext cx="710451" cy="338554"/>
          </a:xfrm>
          <a:prstGeom prst="rect">
            <a:avLst/>
          </a:prstGeom>
          <a:noFill/>
        </p:spPr>
        <p:txBody>
          <a:bodyPr wrap="none" rtlCol="0">
            <a:spAutoFit/>
          </a:bodyPr>
          <a:lstStyle/>
          <a:p>
            <a:pPr algn="r"/>
            <a:r>
              <a:rPr kumimoji="1" lang="en-US" altLang="ja-JP" sz="1600" dirty="0">
                <a:solidFill>
                  <a:schemeClr val="tx2"/>
                </a:solidFill>
              </a:rPr>
              <a:t>Tokyo</a:t>
            </a:r>
            <a:endParaRPr kumimoji="1" lang="ja-JP" altLang="en-US" sz="1600" dirty="0">
              <a:solidFill>
                <a:schemeClr val="tx2"/>
              </a:solidFill>
            </a:endParaRPr>
          </a:p>
        </p:txBody>
      </p:sp>
      <p:sp>
        <p:nvSpPr>
          <p:cNvPr id="33" name="TextBox 32"/>
          <p:cNvSpPr txBox="1"/>
          <p:nvPr/>
        </p:nvSpPr>
        <p:spPr>
          <a:xfrm>
            <a:off x="9265828" y="6850512"/>
            <a:ext cx="888385" cy="338554"/>
          </a:xfrm>
          <a:prstGeom prst="rect">
            <a:avLst/>
          </a:prstGeom>
          <a:noFill/>
        </p:spPr>
        <p:txBody>
          <a:bodyPr wrap="none" rtlCol="0">
            <a:spAutoFit/>
          </a:bodyPr>
          <a:lstStyle/>
          <a:p>
            <a:pPr algn="r"/>
            <a:r>
              <a:rPr kumimoji="1" lang="en-US" altLang="ja-JP" sz="1600" dirty="0">
                <a:solidFill>
                  <a:schemeClr val="tx2"/>
                </a:solidFill>
              </a:rPr>
              <a:t>Moscow</a:t>
            </a:r>
            <a:endParaRPr kumimoji="1" lang="ja-JP" altLang="en-US" sz="1600" dirty="0">
              <a:solidFill>
                <a:schemeClr val="tx2"/>
              </a:solidFill>
            </a:endParaRPr>
          </a:p>
        </p:txBody>
      </p:sp>
      <p:sp>
        <p:nvSpPr>
          <p:cNvPr id="34" name="TextBox 33"/>
          <p:cNvSpPr txBox="1"/>
          <p:nvPr/>
        </p:nvSpPr>
        <p:spPr>
          <a:xfrm>
            <a:off x="12278548" y="1810264"/>
            <a:ext cx="405880" cy="338554"/>
          </a:xfrm>
          <a:prstGeom prst="rect">
            <a:avLst/>
          </a:prstGeom>
          <a:noFill/>
        </p:spPr>
        <p:txBody>
          <a:bodyPr wrap="none" rtlCol="0">
            <a:spAutoFit/>
          </a:bodyPr>
          <a:lstStyle/>
          <a:p>
            <a:pPr algn="ctr"/>
            <a:r>
              <a:rPr kumimoji="1" lang="en-US" altLang="ja-JP" sz="1600" dirty="0">
                <a:solidFill>
                  <a:schemeClr val="accent4"/>
                </a:solidFill>
              </a:rPr>
              <a:t>50</a:t>
            </a:r>
            <a:endParaRPr kumimoji="1" lang="ja-JP" altLang="en-US" sz="1600" dirty="0">
              <a:solidFill>
                <a:schemeClr val="accent4"/>
              </a:solidFill>
            </a:endParaRPr>
          </a:p>
        </p:txBody>
      </p:sp>
      <p:sp>
        <p:nvSpPr>
          <p:cNvPr id="35" name="TextBox 34"/>
          <p:cNvSpPr txBox="1"/>
          <p:nvPr/>
        </p:nvSpPr>
        <p:spPr>
          <a:xfrm>
            <a:off x="14298465" y="1810264"/>
            <a:ext cx="481222" cy="338554"/>
          </a:xfrm>
          <a:prstGeom prst="rect">
            <a:avLst/>
          </a:prstGeom>
          <a:noFill/>
        </p:spPr>
        <p:txBody>
          <a:bodyPr wrap="none" rtlCol="0">
            <a:spAutoFit/>
          </a:bodyPr>
          <a:lstStyle/>
          <a:p>
            <a:pPr algn="ctr"/>
            <a:r>
              <a:rPr kumimoji="1" lang="en-US" altLang="ja-JP" sz="1600" dirty="0">
                <a:solidFill>
                  <a:schemeClr val="accent4"/>
                </a:solidFill>
              </a:rPr>
              <a:t>100</a:t>
            </a:r>
            <a:endParaRPr kumimoji="1" lang="ja-JP" altLang="en-US" sz="1600" dirty="0">
              <a:solidFill>
                <a:schemeClr val="accent4"/>
              </a:solidFill>
            </a:endParaRPr>
          </a:p>
        </p:txBody>
      </p:sp>
      <p:cxnSp>
        <p:nvCxnSpPr>
          <p:cNvPr id="14" name="Straight Connector 13"/>
          <p:cNvCxnSpPr/>
          <p:nvPr/>
        </p:nvCxnSpPr>
        <p:spPr>
          <a:xfrm>
            <a:off x="10423898" y="2339147"/>
            <a:ext cx="0" cy="5607118"/>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496563"/>
      </p:ext>
    </p:extLst>
  </p:cSld>
  <p:clrMapOvr>
    <a:masterClrMapping/>
  </p:clrMapOvr>
  <mc:AlternateContent xmlns:mc="http://schemas.openxmlformats.org/markup-compatibility/2006">
    <mc:Choice xmlns:p14="http://schemas.microsoft.com/office/powerpoint/2010/main" Requires="p14">
      <p:transition p14:dur="0" advTm="12901"/>
    </mc:Choice>
    <mc:Fallback>
      <p:transition advTm="12901"/>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94</a:t>
            </a:fld>
            <a:endParaRPr kumimoji="1" lang="ja-JP" altLang="en-US" dirty="0"/>
          </a:p>
        </p:txBody>
      </p:sp>
      <p:sp>
        <p:nvSpPr>
          <p:cNvPr id="4" name="Title 3"/>
          <p:cNvSpPr>
            <a:spLocks noGrp="1"/>
          </p:cNvSpPr>
          <p:nvPr>
            <p:ph type="title"/>
          </p:nvPr>
        </p:nvSpPr>
        <p:spPr/>
        <p:txBody>
          <a:bodyPr/>
          <a:lstStyle/>
          <a:p>
            <a:r>
              <a:rPr lang="en-US" altLang="ja-JP" dirty="0"/>
              <a:t>Bar </a:t>
            </a:r>
            <a:br>
              <a:rPr lang="en-US" altLang="ja-JP" dirty="0"/>
            </a:br>
            <a:r>
              <a:rPr lang="en-US" altLang="ja-JP" dirty="0"/>
              <a:t>chart 2</a:t>
            </a:r>
            <a:endParaRPr kumimoji="1" lang="ja-JP" altLang="en-US" dirty="0"/>
          </a:p>
        </p:txBody>
      </p:sp>
      <p:sp>
        <p:nvSpPr>
          <p:cNvPr id="5" name="Text Placeholder 4"/>
          <p:cNvSpPr>
            <a:spLocks noGrp="1"/>
          </p:cNvSpPr>
          <p:nvPr>
            <p:ph type="body" sz="quarter" idx="12"/>
          </p:nvPr>
        </p:nvSpPr>
        <p:spPr/>
        <p:txBody>
          <a:bodyPr/>
          <a:lstStyle/>
          <a:p>
            <a:r>
              <a:rPr lang="en-US" altLang="ja-JP" dirty="0" err="1"/>
              <a:t>Legendos</a:t>
            </a:r>
            <a:r>
              <a:rPr lang="en-US" altLang="ja-JP" dirty="0"/>
              <a:t> </a:t>
            </a:r>
            <a:r>
              <a:rPr lang="en-US" altLang="ja-JP" dirty="0" err="1"/>
              <a:t>volutpat</a:t>
            </a:r>
            <a:r>
              <a:rPr lang="en-US" altLang="ja-JP" dirty="0"/>
              <a:t> an </a:t>
            </a:r>
            <a:r>
              <a:rPr lang="en-US" altLang="ja-JP" dirty="0" err="1"/>
              <a:t>pri</a:t>
            </a:r>
            <a:r>
              <a:rPr lang="en-US" altLang="ja-JP" dirty="0"/>
              <a:t>, </a:t>
            </a:r>
            <a:r>
              <a:rPr lang="en-US" altLang="ja-JP" dirty="0" err="1"/>
              <a:t>eu</a:t>
            </a:r>
            <a:r>
              <a:rPr lang="en-US" altLang="ja-JP" dirty="0"/>
              <a:t> </a:t>
            </a:r>
            <a:r>
              <a:rPr lang="en-US" altLang="ja-JP" dirty="0" err="1"/>
              <a:t>nam</a:t>
            </a:r>
            <a:r>
              <a:rPr lang="en-US" altLang="ja-JP" dirty="0"/>
              <a:t> </a:t>
            </a:r>
            <a:r>
              <a:rPr lang="en-US" altLang="ja-JP" dirty="0" err="1"/>
              <a:t>viris</a:t>
            </a:r>
            <a:r>
              <a:rPr lang="en-US" altLang="ja-JP" dirty="0"/>
              <a:t> </a:t>
            </a:r>
            <a:r>
              <a:rPr lang="en-US" altLang="ja-JP" dirty="0" err="1"/>
              <a:t>blandit</a:t>
            </a:r>
            <a:r>
              <a:rPr lang="en-US" altLang="ja-JP" dirty="0"/>
              <a:t> perfecto, </a:t>
            </a:r>
            <a:r>
              <a:rPr lang="en-US" altLang="ja-JP" dirty="0" err="1"/>
              <a:t>nostro</a:t>
            </a:r>
            <a:r>
              <a:rPr lang="en-US" altLang="ja-JP" dirty="0"/>
              <a:t> </a:t>
            </a:r>
            <a:r>
              <a:rPr lang="en-US" altLang="ja-JP" dirty="0" err="1"/>
              <a:t>veritus</a:t>
            </a:r>
            <a:r>
              <a:rPr lang="en-US" altLang="ja-JP" dirty="0"/>
              <a:t> </a:t>
            </a:r>
            <a:r>
              <a:rPr lang="en-US" altLang="ja-JP" dirty="0" err="1"/>
              <a:t>verterem</a:t>
            </a:r>
            <a:r>
              <a:rPr lang="en-US" altLang="ja-JP" dirty="0"/>
              <a:t> has ne. </a:t>
            </a:r>
            <a:r>
              <a:rPr lang="en-US" altLang="ja-JP" dirty="0" err="1"/>
              <a:t>Iriure</a:t>
            </a:r>
            <a:r>
              <a:rPr lang="en-US" altLang="ja-JP" dirty="0"/>
              <a:t> </a:t>
            </a:r>
            <a:r>
              <a:rPr lang="en-US" altLang="ja-JP" dirty="0" err="1"/>
              <a:t>facilisis</a:t>
            </a:r>
            <a:r>
              <a:rPr lang="en-US" altLang="ja-JP" dirty="0"/>
              <a:t> </a:t>
            </a:r>
            <a:r>
              <a:rPr lang="en-US" altLang="ja-JP" dirty="0" err="1"/>
              <a:t>mei</a:t>
            </a:r>
            <a:r>
              <a:rPr lang="en-US" altLang="ja-JP" dirty="0"/>
              <a:t> cu, </a:t>
            </a:r>
            <a:r>
              <a:rPr lang="en-US" altLang="ja-JP" dirty="0" err="1"/>
              <a:t>ea</a:t>
            </a:r>
            <a:r>
              <a:rPr lang="en-US" altLang="ja-JP" dirty="0"/>
              <a:t> pro </a:t>
            </a:r>
            <a:r>
              <a:rPr lang="en-US" altLang="ja-JP" dirty="0" err="1"/>
              <a:t>discere</a:t>
            </a:r>
            <a:r>
              <a:rPr lang="en-US" altLang="ja-JP" dirty="0"/>
              <a:t> </a:t>
            </a:r>
            <a:r>
              <a:rPr lang="en-US" altLang="ja-JP" dirty="0" err="1"/>
              <a:t>numquam</a:t>
            </a:r>
            <a:r>
              <a:rPr lang="en-US" altLang="ja-JP" dirty="0"/>
              <a:t> </a:t>
            </a:r>
            <a:r>
              <a:rPr lang="en-US" altLang="ja-JP" dirty="0" err="1"/>
              <a:t>maluisset</a:t>
            </a:r>
            <a:r>
              <a:rPr lang="en-US" altLang="ja-JP" dirty="0"/>
              <a:t>.</a:t>
            </a:r>
            <a:endParaRPr kumimoji="1" lang="ja-JP" altLang="en-US" dirty="0"/>
          </a:p>
        </p:txBody>
      </p:sp>
      <p:grpSp>
        <p:nvGrpSpPr>
          <p:cNvPr id="23" name="Group 22"/>
          <p:cNvGrpSpPr/>
          <p:nvPr/>
        </p:nvGrpSpPr>
        <p:grpSpPr>
          <a:xfrm>
            <a:off x="8475260" y="3270250"/>
            <a:ext cx="7869639" cy="3744913"/>
            <a:chOff x="7127875" y="3270250"/>
            <a:chExt cx="9217025" cy="3744913"/>
          </a:xfrm>
        </p:grpSpPr>
        <p:cxnSp>
          <p:nvCxnSpPr>
            <p:cNvPr id="7" name="Straight Connector 6"/>
            <p:cNvCxnSpPr/>
            <p:nvPr/>
          </p:nvCxnSpPr>
          <p:spPr>
            <a:xfrm>
              <a:off x="7127875" y="327025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7875" y="514350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7875" y="7015163"/>
              <a:ext cx="9217025"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9759110" y="5360987"/>
            <a:ext cx="396000" cy="165417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p:nvSpPr>
        <p:spPr>
          <a:xfrm>
            <a:off x="11086182" y="5554639"/>
            <a:ext cx="396000" cy="146052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p:nvSpPr>
        <p:spPr>
          <a:xfrm>
            <a:off x="12413254" y="4817660"/>
            <a:ext cx="396000" cy="219750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p:nvSpPr>
        <p:spPr>
          <a:xfrm>
            <a:off x="13740326" y="4244454"/>
            <a:ext cx="396000" cy="27707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p:nvSpPr>
        <p:spPr>
          <a:xfrm>
            <a:off x="15067400" y="4694830"/>
            <a:ext cx="396000" cy="232033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Rectangle 17"/>
          <p:cNvSpPr/>
          <p:nvPr/>
        </p:nvSpPr>
        <p:spPr>
          <a:xfrm>
            <a:off x="9561110" y="4244454"/>
            <a:ext cx="396000" cy="27707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Rectangle 18"/>
          <p:cNvSpPr/>
          <p:nvPr/>
        </p:nvSpPr>
        <p:spPr>
          <a:xfrm>
            <a:off x="10888182" y="3688119"/>
            <a:ext cx="396000" cy="332704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Rectangle 19"/>
          <p:cNvSpPr/>
          <p:nvPr/>
        </p:nvSpPr>
        <p:spPr>
          <a:xfrm>
            <a:off x="12215254" y="4009309"/>
            <a:ext cx="396000" cy="300585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Rectangle 20"/>
          <p:cNvSpPr/>
          <p:nvPr/>
        </p:nvSpPr>
        <p:spPr>
          <a:xfrm>
            <a:off x="13542326" y="2852382"/>
            <a:ext cx="396000" cy="4162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Rectangle 21"/>
          <p:cNvSpPr/>
          <p:nvPr/>
        </p:nvSpPr>
        <p:spPr>
          <a:xfrm>
            <a:off x="14869400" y="3630304"/>
            <a:ext cx="396000" cy="338485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TextBox 23"/>
          <p:cNvSpPr txBox="1"/>
          <p:nvPr/>
        </p:nvSpPr>
        <p:spPr>
          <a:xfrm>
            <a:off x="9436616" y="7259278"/>
            <a:ext cx="837089" cy="338554"/>
          </a:xfrm>
          <a:prstGeom prst="rect">
            <a:avLst/>
          </a:prstGeom>
          <a:noFill/>
        </p:spPr>
        <p:txBody>
          <a:bodyPr wrap="none" rtlCol="0">
            <a:spAutoFit/>
          </a:bodyPr>
          <a:lstStyle/>
          <a:p>
            <a:pPr algn="ctr"/>
            <a:r>
              <a:rPr kumimoji="1" lang="en-US" altLang="ja-JP" sz="1600" dirty="0">
                <a:solidFill>
                  <a:schemeClr val="tx2"/>
                </a:solidFill>
              </a:rPr>
              <a:t>London</a:t>
            </a:r>
            <a:endParaRPr kumimoji="1" lang="ja-JP" altLang="en-US" sz="1600" dirty="0">
              <a:solidFill>
                <a:schemeClr val="tx2"/>
              </a:solidFill>
            </a:endParaRPr>
          </a:p>
        </p:txBody>
      </p:sp>
      <p:sp>
        <p:nvSpPr>
          <p:cNvPr id="27" name="TextBox 26"/>
          <p:cNvSpPr txBox="1"/>
          <p:nvPr/>
        </p:nvSpPr>
        <p:spPr>
          <a:xfrm>
            <a:off x="7794728" y="4972636"/>
            <a:ext cx="516488" cy="338554"/>
          </a:xfrm>
          <a:prstGeom prst="rect">
            <a:avLst/>
          </a:prstGeom>
          <a:noFill/>
        </p:spPr>
        <p:txBody>
          <a:bodyPr wrap="none" rtlCol="0">
            <a:spAutoFit/>
          </a:bodyPr>
          <a:lstStyle/>
          <a:p>
            <a:pPr algn="r"/>
            <a:r>
              <a:rPr kumimoji="1" lang="en-US" altLang="ja-JP" sz="1600" dirty="0">
                <a:solidFill>
                  <a:schemeClr val="accent4"/>
                </a:solidFill>
              </a:rPr>
              <a:t>500</a:t>
            </a:r>
            <a:endParaRPr kumimoji="1" lang="ja-JP" altLang="en-US" sz="1600" dirty="0">
              <a:solidFill>
                <a:schemeClr val="accent4"/>
              </a:solidFill>
            </a:endParaRPr>
          </a:p>
        </p:txBody>
      </p:sp>
      <p:sp>
        <p:nvSpPr>
          <p:cNvPr id="28" name="TextBox 27"/>
          <p:cNvSpPr txBox="1"/>
          <p:nvPr/>
        </p:nvSpPr>
        <p:spPr>
          <a:xfrm>
            <a:off x="7669694" y="3104190"/>
            <a:ext cx="641522" cy="338554"/>
          </a:xfrm>
          <a:prstGeom prst="rect">
            <a:avLst/>
          </a:prstGeom>
          <a:noFill/>
        </p:spPr>
        <p:txBody>
          <a:bodyPr wrap="none" rtlCol="0">
            <a:spAutoFit/>
          </a:bodyPr>
          <a:lstStyle/>
          <a:p>
            <a:pPr algn="r"/>
            <a:r>
              <a:rPr kumimoji="1" lang="en-US" altLang="ja-JP" sz="1600" dirty="0">
                <a:solidFill>
                  <a:schemeClr val="accent4"/>
                </a:solidFill>
              </a:rPr>
              <a:t>1,000</a:t>
            </a:r>
            <a:endParaRPr kumimoji="1" lang="ja-JP" altLang="en-US" sz="1600" dirty="0">
              <a:solidFill>
                <a:schemeClr val="accent4"/>
              </a:solidFill>
            </a:endParaRPr>
          </a:p>
        </p:txBody>
      </p:sp>
      <p:sp>
        <p:nvSpPr>
          <p:cNvPr id="29" name="TextBox 28"/>
          <p:cNvSpPr txBox="1"/>
          <p:nvPr/>
        </p:nvSpPr>
        <p:spPr>
          <a:xfrm>
            <a:off x="10862514" y="7259278"/>
            <a:ext cx="614271" cy="338554"/>
          </a:xfrm>
          <a:prstGeom prst="rect">
            <a:avLst/>
          </a:prstGeom>
          <a:noFill/>
        </p:spPr>
        <p:txBody>
          <a:bodyPr wrap="none" rtlCol="0">
            <a:spAutoFit/>
          </a:bodyPr>
          <a:lstStyle/>
          <a:p>
            <a:pPr algn="ctr"/>
            <a:r>
              <a:rPr kumimoji="1" lang="en-US" altLang="ja-JP" sz="1600" dirty="0">
                <a:solidFill>
                  <a:schemeClr val="tx2"/>
                </a:solidFill>
              </a:rPr>
              <a:t>Paris</a:t>
            </a:r>
            <a:endParaRPr kumimoji="1" lang="ja-JP" altLang="en-US" sz="1600" dirty="0">
              <a:solidFill>
                <a:schemeClr val="tx2"/>
              </a:solidFill>
            </a:endParaRPr>
          </a:p>
        </p:txBody>
      </p:sp>
      <p:sp>
        <p:nvSpPr>
          <p:cNvPr id="30" name="TextBox 29"/>
          <p:cNvSpPr txBox="1"/>
          <p:nvPr/>
        </p:nvSpPr>
        <p:spPr>
          <a:xfrm>
            <a:off x="12128912" y="7259278"/>
            <a:ext cx="710452" cy="338554"/>
          </a:xfrm>
          <a:prstGeom prst="rect">
            <a:avLst/>
          </a:prstGeom>
          <a:noFill/>
        </p:spPr>
        <p:txBody>
          <a:bodyPr wrap="none" rtlCol="0">
            <a:spAutoFit/>
          </a:bodyPr>
          <a:lstStyle/>
          <a:p>
            <a:pPr algn="ctr"/>
            <a:r>
              <a:rPr kumimoji="1" lang="en-US" altLang="ja-JP" sz="1600" dirty="0">
                <a:solidFill>
                  <a:schemeClr val="tx2"/>
                </a:solidFill>
              </a:rPr>
              <a:t>Tokyo</a:t>
            </a:r>
            <a:endParaRPr kumimoji="1" lang="ja-JP" altLang="en-US" sz="1600" dirty="0">
              <a:solidFill>
                <a:schemeClr val="tx2"/>
              </a:solidFill>
            </a:endParaRPr>
          </a:p>
        </p:txBody>
      </p:sp>
      <p:sp>
        <p:nvSpPr>
          <p:cNvPr id="33" name="TextBox 32"/>
          <p:cNvSpPr txBox="1"/>
          <p:nvPr/>
        </p:nvSpPr>
        <p:spPr>
          <a:xfrm>
            <a:off x="13293522" y="7259278"/>
            <a:ext cx="1010213" cy="338554"/>
          </a:xfrm>
          <a:prstGeom prst="rect">
            <a:avLst/>
          </a:prstGeom>
          <a:noFill/>
        </p:spPr>
        <p:txBody>
          <a:bodyPr wrap="none" rtlCol="0">
            <a:spAutoFit/>
          </a:bodyPr>
          <a:lstStyle/>
          <a:p>
            <a:pPr algn="ctr"/>
            <a:r>
              <a:rPr kumimoji="1" lang="en-US" altLang="ja-JP" sz="1600" dirty="0">
                <a:solidFill>
                  <a:schemeClr val="tx2"/>
                </a:solidFill>
              </a:rPr>
              <a:t>New York</a:t>
            </a:r>
            <a:endParaRPr kumimoji="1" lang="ja-JP" altLang="en-US" sz="1600" dirty="0">
              <a:solidFill>
                <a:schemeClr val="tx2"/>
              </a:solidFill>
            </a:endParaRPr>
          </a:p>
        </p:txBody>
      </p:sp>
      <p:sp>
        <p:nvSpPr>
          <p:cNvPr id="34" name="TextBox 33"/>
          <p:cNvSpPr txBox="1"/>
          <p:nvPr/>
        </p:nvSpPr>
        <p:spPr>
          <a:xfrm>
            <a:off x="14668927" y="7259278"/>
            <a:ext cx="888385" cy="338554"/>
          </a:xfrm>
          <a:prstGeom prst="rect">
            <a:avLst/>
          </a:prstGeom>
          <a:noFill/>
        </p:spPr>
        <p:txBody>
          <a:bodyPr wrap="none" rtlCol="0">
            <a:spAutoFit/>
          </a:bodyPr>
          <a:lstStyle/>
          <a:p>
            <a:pPr algn="ctr"/>
            <a:r>
              <a:rPr kumimoji="1" lang="en-US" altLang="ja-JP" sz="1600" dirty="0">
                <a:solidFill>
                  <a:schemeClr val="tx2"/>
                </a:solidFill>
              </a:rPr>
              <a:t>Moscow</a:t>
            </a:r>
            <a:endParaRPr kumimoji="1" lang="ja-JP" altLang="en-US" sz="1600" dirty="0">
              <a:solidFill>
                <a:schemeClr val="tx2"/>
              </a:solidFill>
            </a:endParaRPr>
          </a:p>
        </p:txBody>
      </p:sp>
    </p:spTree>
    <p:extLst>
      <p:ext uri="{BB962C8B-B14F-4D97-AF65-F5344CB8AC3E}">
        <p14:creationId xmlns:p14="http://schemas.microsoft.com/office/powerpoint/2010/main" val="2568127636"/>
      </p:ext>
    </p:extLst>
  </p:cSld>
  <p:clrMapOvr>
    <a:masterClrMapping/>
  </p:clrMapOvr>
  <mc:AlternateContent xmlns:mc="http://schemas.openxmlformats.org/markup-compatibility/2006">
    <mc:Choice xmlns:p14="http://schemas.microsoft.com/office/powerpoint/2010/main" Requires="p14">
      <p:transition p14:dur="0" advTm="9759"/>
    </mc:Choice>
    <mc:Fallback>
      <p:transition advTm="9759"/>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ja-JP" dirty="0"/>
              <a:t>Bar </a:t>
            </a:r>
            <a:br>
              <a:rPr lang="en-US" altLang="ja-JP" dirty="0"/>
            </a:br>
            <a:r>
              <a:rPr lang="en-US" altLang="ja-JP" dirty="0"/>
              <a:t>chart 3</a:t>
            </a:r>
            <a:endParaRPr kumimoji="1" lang="ja-JP" altLang="en-US" dirty="0"/>
          </a:p>
        </p:txBody>
      </p:sp>
      <p:sp>
        <p:nvSpPr>
          <p:cNvPr id="5" name="Text Placeholder 4"/>
          <p:cNvSpPr>
            <a:spLocks noGrp="1"/>
          </p:cNvSpPr>
          <p:nvPr>
            <p:ph type="body" sz="quarter" idx="12"/>
          </p:nvPr>
        </p:nvSpPr>
        <p:spPr/>
        <p:txBody>
          <a:bodyPr/>
          <a:lstStyle/>
          <a:p>
            <a:r>
              <a:rPr lang="en-US" altLang="ja-JP" dirty="0" err="1"/>
              <a:t>Legendos</a:t>
            </a:r>
            <a:r>
              <a:rPr lang="en-US" altLang="ja-JP" dirty="0"/>
              <a:t> </a:t>
            </a:r>
            <a:r>
              <a:rPr lang="en-US" altLang="ja-JP" dirty="0" err="1"/>
              <a:t>volutpat</a:t>
            </a:r>
            <a:r>
              <a:rPr lang="en-US" altLang="ja-JP" dirty="0"/>
              <a:t> an </a:t>
            </a:r>
            <a:r>
              <a:rPr lang="en-US" altLang="ja-JP" dirty="0" err="1"/>
              <a:t>pri</a:t>
            </a:r>
            <a:r>
              <a:rPr lang="en-US" altLang="ja-JP" dirty="0"/>
              <a:t>, </a:t>
            </a:r>
            <a:r>
              <a:rPr lang="en-US" altLang="ja-JP" dirty="0" err="1"/>
              <a:t>eu</a:t>
            </a:r>
            <a:r>
              <a:rPr lang="en-US" altLang="ja-JP" dirty="0"/>
              <a:t> </a:t>
            </a:r>
            <a:r>
              <a:rPr lang="en-US" altLang="ja-JP" dirty="0" err="1"/>
              <a:t>nam</a:t>
            </a:r>
            <a:r>
              <a:rPr lang="en-US" altLang="ja-JP" dirty="0"/>
              <a:t> </a:t>
            </a:r>
            <a:r>
              <a:rPr lang="en-US" altLang="ja-JP" dirty="0" err="1"/>
              <a:t>viris</a:t>
            </a:r>
            <a:r>
              <a:rPr lang="en-US" altLang="ja-JP" dirty="0"/>
              <a:t> </a:t>
            </a:r>
            <a:r>
              <a:rPr lang="en-US" altLang="ja-JP" dirty="0" err="1"/>
              <a:t>blandit</a:t>
            </a:r>
            <a:r>
              <a:rPr lang="en-US" altLang="ja-JP" dirty="0"/>
              <a:t> perfecto, </a:t>
            </a:r>
            <a:r>
              <a:rPr lang="en-US" altLang="ja-JP" dirty="0" err="1"/>
              <a:t>nostro</a:t>
            </a:r>
            <a:r>
              <a:rPr lang="en-US" altLang="ja-JP" dirty="0"/>
              <a:t> </a:t>
            </a:r>
            <a:r>
              <a:rPr lang="en-US" altLang="ja-JP" dirty="0" err="1"/>
              <a:t>veritus</a:t>
            </a:r>
            <a:r>
              <a:rPr lang="en-US" altLang="ja-JP" dirty="0"/>
              <a:t> </a:t>
            </a:r>
            <a:r>
              <a:rPr lang="en-US" altLang="ja-JP" dirty="0" err="1"/>
              <a:t>verterem</a:t>
            </a:r>
            <a:r>
              <a:rPr lang="en-US" altLang="ja-JP" dirty="0"/>
              <a:t> has ne. </a:t>
            </a:r>
            <a:r>
              <a:rPr lang="en-US" altLang="ja-JP" dirty="0" err="1"/>
              <a:t>Iriure</a:t>
            </a:r>
            <a:r>
              <a:rPr lang="en-US" altLang="ja-JP" dirty="0"/>
              <a:t> </a:t>
            </a:r>
            <a:r>
              <a:rPr lang="en-US" altLang="ja-JP" dirty="0" err="1"/>
              <a:t>facilisis</a:t>
            </a:r>
            <a:r>
              <a:rPr lang="en-US" altLang="ja-JP" dirty="0"/>
              <a:t> </a:t>
            </a:r>
            <a:r>
              <a:rPr lang="en-US" altLang="ja-JP" dirty="0" err="1"/>
              <a:t>mei</a:t>
            </a:r>
            <a:r>
              <a:rPr lang="en-US" altLang="ja-JP" dirty="0"/>
              <a:t> cu, </a:t>
            </a:r>
            <a:r>
              <a:rPr lang="en-US" altLang="ja-JP" dirty="0" err="1"/>
              <a:t>ea</a:t>
            </a:r>
            <a:r>
              <a:rPr lang="en-US" altLang="ja-JP" dirty="0"/>
              <a:t> pro </a:t>
            </a:r>
            <a:r>
              <a:rPr lang="en-US" altLang="ja-JP" dirty="0" err="1"/>
              <a:t>discere</a:t>
            </a:r>
            <a:r>
              <a:rPr lang="en-US" altLang="ja-JP" dirty="0"/>
              <a:t> </a:t>
            </a:r>
            <a:r>
              <a:rPr lang="en-US" altLang="ja-JP" dirty="0" err="1"/>
              <a:t>numquam</a:t>
            </a:r>
            <a:r>
              <a:rPr lang="en-US" altLang="ja-JP" dirty="0"/>
              <a:t> </a:t>
            </a:r>
            <a:r>
              <a:rPr lang="en-US" altLang="ja-JP" dirty="0" err="1"/>
              <a:t>maluisset</a:t>
            </a:r>
            <a:r>
              <a:rPr lang="en-US" altLang="ja-JP" dirty="0"/>
              <a:t>.</a:t>
            </a:r>
            <a:endParaRPr kumimoji="1" lang="ja-JP" altLang="en-US" dirty="0"/>
          </a:p>
        </p:txBody>
      </p:sp>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95</a:t>
            </a:fld>
            <a:endParaRPr kumimoji="1" lang="ja-JP" altLang="en-US" dirty="0"/>
          </a:p>
        </p:txBody>
      </p:sp>
      <p:grpSp>
        <p:nvGrpSpPr>
          <p:cNvPr id="23" name="Group 22"/>
          <p:cNvGrpSpPr/>
          <p:nvPr/>
        </p:nvGrpSpPr>
        <p:grpSpPr>
          <a:xfrm>
            <a:off x="8475260" y="3270250"/>
            <a:ext cx="8409390" cy="3744913"/>
            <a:chOff x="7127875" y="3270250"/>
            <a:chExt cx="9217025" cy="3744913"/>
          </a:xfrm>
        </p:grpSpPr>
        <p:cxnSp>
          <p:nvCxnSpPr>
            <p:cNvPr id="7" name="Straight Connector 6"/>
            <p:cNvCxnSpPr/>
            <p:nvPr/>
          </p:nvCxnSpPr>
          <p:spPr>
            <a:xfrm>
              <a:off x="7127875" y="327025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7875" y="514350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7875" y="7015163"/>
              <a:ext cx="9217025"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9379155" y="5360987"/>
            <a:ext cx="396000" cy="1654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Rectangle 11"/>
          <p:cNvSpPr/>
          <p:nvPr/>
        </p:nvSpPr>
        <p:spPr>
          <a:xfrm>
            <a:off x="10711201" y="5554639"/>
            <a:ext cx="396000" cy="14605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Rectangle 12"/>
          <p:cNvSpPr/>
          <p:nvPr/>
        </p:nvSpPr>
        <p:spPr>
          <a:xfrm>
            <a:off x="12043247" y="4817660"/>
            <a:ext cx="396000" cy="21975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Rectangle 13"/>
          <p:cNvSpPr/>
          <p:nvPr/>
        </p:nvSpPr>
        <p:spPr>
          <a:xfrm>
            <a:off x="13375293" y="4244454"/>
            <a:ext cx="396000" cy="27707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Rectangle 14"/>
          <p:cNvSpPr/>
          <p:nvPr/>
        </p:nvSpPr>
        <p:spPr>
          <a:xfrm>
            <a:off x="14707339" y="4694830"/>
            <a:ext cx="396000" cy="2320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Rectangle 17"/>
          <p:cNvSpPr/>
          <p:nvPr/>
        </p:nvSpPr>
        <p:spPr>
          <a:xfrm>
            <a:off x="9181155" y="4244454"/>
            <a:ext cx="396000" cy="27707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Rectangle 18"/>
          <p:cNvSpPr/>
          <p:nvPr/>
        </p:nvSpPr>
        <p:spPr>
          <a:xfrm>
            <a:off x="10513201" y="3688119"/>
            <a:ext cx="396000" cy="33270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Rectangle 19"/>
          <p:cNvSpPr/>
          <p:nvPr/>
        </p:nvSpPr>
        <p:spPr>
          <a:xfrm>
            <a:off x="11845247" y="4009309"/>
            <a:ext cx="396000" cy="30058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Rectangle 20"/>
          <p:cNvSpPr/>
          <p:nvPr/>
        </p:nvSpPr>
        <p:spPr>
          <a:xfrm>
            <a:off x="13177293" y="2852382"/>
            <a:ext cx="396000" cy="41627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Rectangle 21"/>
          <p:cNvSpPr/>
          <p:nvPr/>
        </p:nvSpPr>
        <p:spPr>
          <a:xfrm>
            <a:off x="14509339" y="3630304"/>
            <a:ext cx="396000" cy="33848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TextBox 23"/>
          <p:cNvSpPr txBox="1"/>
          <p:nvPr/>
        </p:nvSpPr>
        <p:spPr>
          <a:xfrm>
            <a:off x="9046332" y="7259278"/>
            <a:ext cx="837089" cy="338554"/>
          </a:xfrm>
          <a:prstGeom prst="rect">
            <a:avLst/>
          </a:prstGeom>
          <a:noFill/>
        </p:spPr>
        <p:txBody>
          <a:bodyPr wrap="none" rtlCol="0">
            <a:spAutoFit/>
          </a:bodyPr>
          <a:lstStyle/>
          <a:p>
            <a:pPr algn="ctr"/>
            <a:r>
              <a:rPr kumimoji="1" lang="en-US" altLang="ja-JP" sz="1600" dirty="0">
                <a:solidFill>
                  <a:schemeClr val="bg1"/>
                </a:solidFill>
              </a:rPr>
              <a:t>London</a:t>
            </a:r>
            <a:endParaRPr kumimoji="1" lang="ja-JP" altLang="en-US" sz="1600" dirty="0">
              <a:solidFill>
                <a:schemeClr val="bg1"/>
              </a:solidFill>
            </a:endParaRPr>
          </a:p>
        </p:txBody>
      </p:sp>
      <p:sp>
        <p:nvSpPr>
          <p:cNvPr id="27" name="TextBox 26"/>
          <p:cNvSpPr txBox="1"/>
          <p:nvPr/>
        </p:nvSpPr>
        <p:spPr>
          <a:xfrm>
            <a:off x="7794728" y="4972636"/>
            <a:ext cx="516488" cy="338554"/>
          </a:xfrm>
          <a:prstGeom prst="rect">
            <a:avLst/>
          </a:prstGeom>
          <a:noFill/>
        </p:spPr>
        <p:txBody>
          <a:bodyPr wrap="none" rtlCol="0">
            <a:spAutoFit/>
          </a:bodyPr>
          <a:lstStyle/>
          <a:p>
            <a:pPr algn="r"/>
            <a:r>
              <a:rPr kumimoji="1" lang="en-US" altLang="ja-JP" sz="1600" dirty="0">
                <a:solidFill>
                  <a:schemeClr val="bg2"/>
                </a:solidFill>
              </a:rPr>
              <a:t>500</a:t>
            </a:r>
            <a:endParaRPr kumimoji="1" lang="ja-JP" altLang="en-US" sz="1600" dirty="0">
              <a:solidFill>
                <a:schemeClr val="bg2"/>
              </a:solidFill>
            </a:endParaRPr>
          </a:p>
        </p:txBody>
      </p:sp>
      <p:sp>
        <p:nvSpPr>
          <p:cNvPr id="28" name="TextBox 27"/>
          <p:cNvSpPr txBox="1"/>
          <p:nvPr/>
        </p:nvSpPr>
        <p:spPr>
          <a:xfrm>
            <a:off x="7669694" y="3104190"/>
            <a:ext cx="641522" cy="338554"/>
          </a:xfrm>
          <a:prstGeom prst="rect">
            <a:avLst/>
          </a:prstGeom>
          <a:noFill/>
        </p:spPr>
        <p:txBody>
          <a:bodyPr wrap="none" rtlCol="0">
            <a:spAutoFit/>
          </a:bodyPr>
          <a:lstStyle/>
          <a:p>
            <a:pPr algn="r"/>
            <a:r>
              <a:rPr kumimoji="1" lang="en-US" altLang="ja-JP" sz="1600" dirty="0">
                <a:solidFill>
                  <a:schemeClr val="bg2"/>
                </a:solidFill>
              </a:rPr>
              <a:t>1,000</a:t>
            </a:r>
            <a:endParaRPr kumimoji="1" lang="ja-JP" altLang="en-US" sz="1600" dirty="0">
              <a:solidFill>
                <a:schemeClr val="bg2"/>
              </a:solidFill>
            </a:endParaRPr>
          </a:p>
        </p:txBody>
      </p:sp>
      <p:sp>
        <p:nvSpPr>
          <p:cNvPr id="29" name="TextBox 28"/>
          <p:cNvSpPr txBox="1"/>
          <p:nvPr/>
        </p:nvSpPr>
        <p:spPr>
          <a:xfrm>
            <a:off x="10536199" y="7259278"/>
            <a:ext cx="614271" cy="338554"/>
          </a:xfrm>
          <a:prstGeom prst="rect">
            <a:avLst/>
          </a:prstGeom>
          <a:noFill/>
        </p:spPr>
        <p:txBody>
          <a:bodyPr wrap="none" rtlCol="0">
            <a:spAutoFit/>
          </a:bodyPr>
          <a:lstStyle/>
          <a:p>
            <a:pPr algn="ctr"/>
            <a:r>
              <a:rPr kumimoji="1" lang="en-US" altLang="ja-JP" sz="1600" dirty="0">
                <a:solidFill>
                  <a:schemeClr val="bg1"/>
                </a:solidFill>
              </a:rPr>
              <a:t>Paris</a:t>
            </a:r>
            <a:endParaRPr kumimoji="1" lang="ja-JP" altLang="en-US" sz="1600" dirty="0">
              <a:solidFill>
                <a:schemeClr val="bg1"/>
              </a:solidFill>
            </a:endParaRPr>
          </a:p>
        </p:txBody>
      </p:sp>
      <p:sp>
        <p:nvSpPr>
          <p:cNvPr id="30" name="TextBox 29"/>
          <p:cNvSpPr txBox="1"/>
          <p:nvPr/>
        </p:nvSpPr>
        <p:spPr>
          <a:xfrm>
            <a:off x="11774006" y="7259278"/>
            <a:ext cx="710452" cy="338554"/>
          </a:xfrm>
          <a:prstGeom prst="rect">
            <a:avLst/>
          </a:prstGeom>
          <a:noFill/>
        </p:spPr>
        <p:txBody>
          <a:bodyPr wrap="none" rtlCol="0">
            <a:spAutoFit/>
          </a:bodyPr>
          <a:lstStyle/>
          <a:p>
            <a:pPr algn="ctr"/>
            <a:r>
              <a:rPr kumimoji="1" lang="en-US" altLang="ja-JP" sz="1600" dirty="0">
                <a:solidFill>
                  <a:schemeClr val="bg1"/>
                </a:solidFill>
              </a:rPr>
              <a:t>Tokyo</a:t>
            </a:r>
            <a:endParaRPr kumimoji="1" lang="ja-JP" altLang="en-US" sz="1600" dirty="0">
              <a:solidFill>
                <a:schemeClr val="bg1"/>
              </a:solidFill>
            </a:endParaRPr>
          </a:p>
        </p:txBody>
      </p:sp>
      <p:sp>
        <p:nvSpPr>
          <p:cNvPr id="33" name="TextBox 32"/>
          <p:cNvSpPr txBox="1"/>
          <p:nvPr/>
        </p:nvSpPr>
        <p:spPr>
          <a:xfrm>
            <a:off x="12967176" y="7259278"/>
            <a:ext cx="1010213" cy="338554"/>
          </a:xfrm>
          <a:prstGeom prst="rect">
            <a:avLst/>
          </a:prstGeom>
          <a:noFill/>
        </p:spPr>
        <p:txBody>
          <a:bodyPr wrap="none" rtlCol="0">
            <a:spAutoFit/>
          </a:bodyPr>
          <a:lstStyle/>
          <a:p>
            <a:pPr algn="ctr"/>
            <a:r>
              <a:rPr kumimoji="1" lang="en-US" altLang="ja-JP" sz="1600" dirty="0">
                <a:solidFill>
                  <a:schemeClr val="bg1"/>
                </a:solidFill>
              </a:rPr>
              <a:t>New York</a:t>
            </a:r>
            <a:endParaRPr kumimoji="1" lang="ja-JP" altLang="en-US" sz="1600" dirty="0">
              <a:solidFill>
                <a:schemeClr val="bg1"/>
              </a:solidFill>
            </a:endParaRPr>
          </a:p>
        </p:txBody>
      </p:sp>
      <p:sp>
        <p:nvSpPr>
          <p:cNvPr id="34" name="TextBox 33"/>
          <p:cNvSpPr txBox="1"/>
          <p:nvPr/>
        </p:nvSpPr>
        <p:spPr>
          <a:xfrm>
            <a:off x="14466749" y="7259278"/>
            <a:ext cx="684804" cy="338554"/>
          </a:xfrm>
          <a:prstGeom prst="rect">
            <a:avLst/>
          </a:prstGeom>
          <a:noFill/>
        </p:spPr>
        <p:txBody>
          <a:bodyPr wrap="none" rtlCol="0">
            <a:spAutoFit/>
          </a:bodyPr>
          <a:lstStyle/>
          <a:p>
            <a:pPr algn="ctr"/>
            <a:r>
              <a:rPr kumimoji="1" lang="en-US" altLang="ja-JP" sz="1600" dirty="0">
                <a:solidFill>
                  <a:schemeClr val="bg1"/>
                </a:solidFill>
              </a:rPr>
              <a:t>Berlin</a:t>
            </a:r>
            <a:endParaRPr kumimoji="1" lang="ja-JP" altLang="en-US" sz="1600" dirty="0">
              <a:solidFill>
                <a:schemeClr val="bg1"/>
              </a:solidFill>
            </a:endParaRPr>
          </a:p>
        </p:txBody>
      </p:sp>
      <p:sp>
        <p:nvSpPr>
          <p:cNvPr id="31" name="Rectangle 30"/>
          <p:cNvSpPr/>
          <p:nvPr/>
        </p:nvSpPr>
        <p:spPr>
          <a:xfrm>
            <a:off x="16039386" y="4694830"/>
            <a:ext cx="396000" cy="23203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Rectangle 31"/>
          <p:cNvSpPr/>
          <p:nvPr/>
        </p:nvSpPr>
        <p:spPr>
          <a:xfrm>
            <a:off x="15841386" y="3104190"/>
            <a:ext cx="396000" cy="39109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TextBox 34"/>
          <p:cNvSpPr txBox="1"/>
          <p:nvPr/>
        </p:nvSpPr>
        <p:spPr>
          <a:xfrm>
            <a:off x="15696333" y="7259278"/>
            <a:ext cx="888385" cy="338554"/>
          </a:xfrm>
          <a:prstGeom prst="rect">
            <a:avLst/>
          </a:prstGeom>
          <a:noFill/>
        </p:spPr>
        <p:txBody>
          <a:bodyPr wrap="none" rtlCol="0">
            <a:spAutoFit/>
          </a:bodyPr>
          <a:lstStyle/>
          <a:p>
            <a:pPr algn="ctr"/>
            <a:r>
              <a:rPr kumimoji="1" lang="en-US" altLang="ja-JP" sz="1600" dirty="0">
                <a:solidFill>
                  <a:schemeClr val="bg1"/>
                </a:solidFill>
              </a:rPr>
              <a:t>Moscow</a:t>
            </a:r>
            <a:endParaRPr kumimoji="1" lang="ja-JP" altLang="en-US" sz="1600" dirty="0">
              <a:solidFill>
                <a:schemeClr val="bg1"/>
              </a:solidFill>
            </a:endParaRPr>
          </a:p>
        </p:txBody>
      </p:sp>
    </p:spTree>
    <p:extLst>
      <p:ext uri="{BB962C8B-B14F-4D97-AF65-F5344CB8AC3E}">
        <p14:creationId xmlns:p14="http://schemas.microsoft.com/office/powerpoint/2010/main" val="133200837"/>
      </p:ext>
    </p:extLst>
  </p:cSld>
  <p:clrMapOvr>
    <a:masterClrMapping/>
  </p:clrMapOvr>
  <mc:AlternateContent xmlns:mc="http://schemas.openxmlformats.org/markup-compatibility/2006">
    <mc:Choice xmlns:p14="http://schemas.microsoft.com/office/powerpoint/2010/main" Requires="p14">
      <p:transition p14:dur="0" advTm="10957"/>
    </mc:Choice>
    <mc:Fallback>
      <p:transition advTm="10957"/>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96</a:t>
            </a:fld>
            <a:endParaRPr kumimoji="1" lang="ja-JP" altLang="en-US" dirty="0"/>
          </a:p>
        </p:txBody>
      </p:sp>
      <p:sp>
        <p:nvSpPr>
          <p:cNvPr id="4" name="Title 3"/>
          <p:cNvSpPr>
            <a:spLocks noGrp="1"/>
          </p:cNvSpPr>
          <p:nvPr>
            <p:ph type="title"/>
          </p:nvPr>
        </p:nvSpPr>
        <p:spPr/>
        <p:txBody>
          <a:bodyPr/>
          <a:lstStyle/>
          <a:p>
            <a:r>
              <a:rPr lang="en-US" altLang="ja-JP" dirty="0"/>
              <a:t>Stacked</a:t>
            </a:r>
            <a:br>
              <a:rPr lang="en-US" altLang="ja-JP" dirty="0"/>
            </a:br>
            <a:r>
              <a:rPr lang="en-US" altLang="ja-JP" dirty="0"/>
              <a:t>bar chart</a:t>
            </a:r>
            <a:endParaRPr kumimoji="1" lang="ja-JP" altLang="en-US" dirty="0"/>
          </a:p>
        </p:txBody>
      </p:sp>
      <p:sp>
        <p:nvSpPr>
          <p:cNvPr id="5" name="Text Placeholder 4"/>
          <p:cNvSpPr>
            <a:spLocks noGrp="1"/>
          </p:cNvSpPr>
          <p:nvPr>
            <p:ph type="body" sz="quarter" idx="12"/>
          </p:nvPr>
        </p:nvSpPr>
        <p:spPr/>
        <p:txBody>
          <a:bodyPr/>
          <a:lstStyle/>
          <a:p>
            <a:r>
              <a:rPr lang="en-US" altLang="ja-JP" dirty="0" err="1"/>
              <a:t>Legendos</a:t>
            </a:r>
            <a:r>
              <a:rPr lang="en-US" altLang="ja-JP" dirty="0"/>
              <a:t> </a:t>
            </a:r>
            <a:r>
              <a:rPr lang="en-US" altLang="ja-JP" dirty="0" err="1"/>
              <a:t>volutpat</a:t>
            </a:r>
            <a:r>
              <a:rPr lang="en-US" altLang="ja-JP" dirty="0"/>
              <a:t> an </a:t>
            </a:r>
            <a:r>
              <a:rPr lang="en-US" altLang="ja-JP" dirty="0" err="1"/>
              <a:t>pri</a:t>
            </a:r>
            <a:r>
              <a:rPr lang="en-US" altLang="ja-JP" dirty="0"/>
              <a:t>, </a:t>
            </a:r>
            <a:r>
              <a:rPr lang="en-US" altLang="ja-JP" dirty="0" err="1"/>
              <a:t>eu</a:t>
            </a:r>
            <a:r>
              <a:rPr lang="en-US" altLang="ja-JP" dirty="0"/>
              <a:t> </a:t>
            </a:r>
            <a:r>
              <a:rPr lang="en-US" altLang="ja-JP" dirty="0" err="1"/>
              <a:t>nam</a:t>
            </a:r>
            <a:r>
              <a:rPr lang="en-US" altLang="ja-JP" dirty="0"/>
              <a:t> </a:t>
            </a:r>
            <a:r>
              <a:rPr lang="en-US" altLang="ja-JP" dirty="0" err="1"/>
              <a:t>viris</a:t>
            </a:r>
            <a:r>
              <a:rPr lang="en-US" altLang="ja-JP" dirty="0"/>
              <a:t> </a:t>
            </a:r>
            <a:r>
              <a:rPr lang="en-US" altLang="ja-JP" dirty="0" err="1"/>
              <a:t>blandit</a:t>
            </a:r>
            <a:r>
              <a:rPr lang="en-US" altLang="ja-JP" dirty="0"/>
              <a:t> perfecto, </a:t>
            </a:r>
            <a:r>
              <a:rPr lang="en-US" altLang="ja-JP" dirty="0" err="1"/>
              <a:t>nostro</a:t>
            </a:r>
            <a:r>
              <a:rPr lang="en-US" altLang="ja-JP" dirty="0"/>
              <a:t> </a:t>
            </a:r>
            <a:r>
              <a:rPr lang="en-US" altLang="ja-JP" dirty="0" err="1"/>
              <a:t>veritus</a:t>
            </a:r>
            <a:r>
              <a:rPr lang="en-US" altLang="ja-JP" dirty="0"/>
              <a:t> </a:t>
            </a:r>
            <a:r>
              <a:rPr lang="en-US" altLang="ja-JP" dirty="0" err="1"/>
              <a:t>verterem</a:t>
            </a:r>
            <a:r>
              <a:rPr lang="en-US" altLang="ja-JP" dirty="0"/>
              <a:t> has ne. </a:t>
            </a:r>
            <a:r>
              <a:rPr lang="en-US" altLang="ja-JP" dirty="0" err="1"/>
              <a:t>Iriure</a:t>
            </a:r>
            <a:r>
              <a:rPr lang="en-US" altLang="ja-JP" dirty="0"/>
              <a:t> </a:t>
            </a:r>
            <a:r>
              <a:rPr lang="en-US" altLang="ja-JP" dirty="0" err="1"/>
              <a:t>facilisis</a:t>
            </a:r>
            <a:r>
              <a:rPr lang="en-US" altLang="ja-JP" dirty="0"/>
              <a:t> </a:t>
            </a:r>
            <a:r>
              <a:rPr lang="en-US" altLang="ja-JP" dirty="0" err="1"/>
              <a:t>mei</a:t>
            </a:r>
            <a:r>
              <a:rPr lang="en-US" altLang="ja-JP" dirty="0"/>
              <a:t> cu, </a:t>
            </a:r>
            <a:r>
              <a:rPr lang="en-US" altLang="ja-JP" dirty="0" err="1"/>
              <a:t>ea</a:t>
            </a:r>
            <a:r>
              <a:rPr lang="en-US" altLang="ja-JP" dirty="0"/>
              <a:t> pro </a:t>
            </a:r>
            <a:r>
              <a:rPr lang="en-US" altLang="ja-JP" dirty="0" err="1"/>
              <a:t>discere</a:t>
            </a:r>
            <a:r>
              <a:rPr lang="en-US" altLang="ja-JP" dirty="0"/>
              <a:t> </a:t>
            </a:r>
            <a:r>
              <a:rPr lang="en-US" altLang="ja-JP" dirty="0" err="1"/>
              <a:t>numquam</a:t>
            </a:r>
            <a:r>
              <a:rPr lang="en-US" altLang="ja-JP" dirty="0"/>
              <a:t> </a:t>
            </a:r>
            <a:r>
              <a:rPr lang="en-US" altLang="ja-JP" dirty="0" err="1"/>
              <a:t>maluisset</a:t>
            </a:r>
            <a:r>
              <a:rPr lang="en-US" altLang="ja-JP" dirty="0"/>
              <a:t>.</a:t>
            </a:r>
            <a:endParaRPr kumimoji="1" lang="ja-JP" altLang="en-US" dirty="0"/>
          </a:p>
        </p:txBody>
      </p:sp>
      <p:grpSp>
        <p:nvGrpSpPr>
          <p:cNvPr id="23" name="Group 22"/>
          <p:cNvGrpSpPr/>
          <p:nvPr/>
        </p:nvGrpSpPr>
        <p:grpSpPr>
          <a:xfrm>
            <a:off x="8475260" y="3270250"/>
            <a:ext cx="7869639" cy="3744913"/>
            <a:chOff x="7127875" y="3270250"/>
            <a:chExt cx="9217025" cy="3744913"/>
          </a:xfrm>
        </p:grpSpPr>
        <p:cxnSp>
          <p:nvCxnSpPr>
            <p:cNvPr id="7" name="Straight Connector 6"/>
            <p:cNvCxnSpPr/>
            <p:nvPr/>
          </p:nvCxnSpPr>
          <p:spPr>
            <a:xfrm>
              <a:off x="7127875" y="327025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127875" y="5143500"/>
              <a:ext cx="9217025"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27875" y="7015163"/>
              <a:ext cx="9217025"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9548052" y="5387615"/>
            <a:ext cx="614216" cy="162754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Rectangle 18"/>
          <p:cNvSpPr/>
          <p:nvPr/>
        </p:nvSpPr>
        <p:spPr>
          <a:xfrm>
            <a:off x="10862542" y="5060816"/>
            <a:ext cx="614216" cy="19543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Rectangle 19"/>
          <p:cNvSpPr/>
          <p:nvPr/>
        </p:nvSpPr>
        <p:spPr>
          <a:xfrm>
            <a:off x="12177032" y="5226185"/>
            <a:ext cx="614216" cy="178897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Rectangle 20"/>
          <p:cNvSpPr/>
          <p:nvPr/>
        </p:nvSpPr>
        <p:spPr>
          <a:xfrm>
            <a:off x="13491522" y="4569894"/>
            <a:ext cx="614216" cy="244526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Rectangle 21"/>
          <p:cNvSpPr/>
          <p:nvPr/>
        </p:nvSpPr>
        <p:spPr>
          <a:xfrm>
            <a:off x="14806011" y="4673357"/>
            <a:ext cx="614216" cy="234180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TextBox 23"/>
          <p:cNvSpPr txBox="1"/>
          <p:nvPr/>
        </p:nvSpPr>
        <p:spPr>
          <a:xfrm>
            <a:off x="9559246" y="7259278"/>
            <a:ext cx="591830" cy="338554"/>
          </a:xfrm>
          <a:prstGeom prst="rect">
            <a:avLst/>
          </a:prstGeom>
          <a:noFill/>
        </p:spPr>
        <p:txBody>
          <a:bodyPr wrap="none" rtlCol="0">
            <a:spAutoFit/>
          </a:bodyPr>
          <a:lstStyle/>
          <a:p>
            <a:pPr algn="ctr"/>
            <a:r>
              <a:rPr kumimoji="1" lang="en-US" altLang="ja-JP" sz="1600" dirty="0">
                <a:solidFill>
                  <a:schemeClr val="tx2"/>
                </a:solidFill>
              </a:rPr>
              <a:t>2012</a:t>
            </a:r>
            <a:endParaRPr kumimoji="1" lang="ja-JP" altLang="en-US" sz="1600" dirty="0">
              <a:solidFill>
                <a:schemeClr val="tx2"/>
              </a:solidFill>
            </a:endParaRPr>
          </a:p>
        </p:txBody>
      </p:sp>
      <p:sp>
        <p:nvSpPr>
          <p:cNvPr id="27" name="TextBox 26"/>
          <p:cNvSpPr txBox="1"/>
          <p:nvPr/>
        </p:nvSpPr>
        <p:spPr>
          <a:xfrm>
            <a:off x="7794728" y="4972636"/>
            <a:ext cx="516488" cy="338554"/>
          </a:xfrm>
          <a:prstGeom prst="rect">
            <a:avLst/>
          </a:prstGeom>
          <a:noFill/>
        </p:spPr>
        <p:txBody>
          <a:bodyPr wrap="none" rtlCol="0">
            <a:spAutoFit/>
          </a:bodyPr>
          <a:lstStyle/>
          <a:p>
            <a:pPr algn="r"/>
            <a:r>
              <a:rPr kumimoji="1" lang="en-US" altLang="ja-JP" sz="1600" dirty="0">
                <a:solidFill>
                  <a:schemeClr val="accent4"/>
                </a:solidFill>
              </a:rPr>
              <a:t>500</a:t>
            </a:r>
            <a:endParaRPr kumimoji="1" lang="ja-JP" altLang="en-US" sz="1600" dirty="0">
              <a:solidFill>
                <a:schemeClr val="accent4"/>
              </a:solidFill>
            </a:endParaRPr>
          </a:p>
        </p:txBody>
      </p:sp>
      <p:sp>
        <p:nvSpPr>
          <p:cNvPr id="28" name="TextBox 27"/>
          <p:cNvSpPr txBox="1"/>
          <p:nvPr/>
        </p:nvSpPr>
        <p:spPr>
          <a:xfrm>
            <a:off x="7669694" y="3104190"/>
            <a:ext cx="641522" cy="338554"/>
          </a:xfrm>
          <a:prstGeom prst="rect">
            <a:avLst/>
          </a:prstGeom>
          <a:noFill/>
        </p:spPr>
        <p:txBody>
          <a:bodyPr wrap="none" rtlCol="0">
            <a:spAutoFit/>
          </a:bodyPr>
          <a:lstStyle/>
          <a:p>
            <a:pPr algn="r"/>
            <a:r>
              <a:rPr kumimoji="1" lang="en-US" altLang="ja-JP" sz="1600" dirty="0">
                <a:solidFill>
                  <a:schemeClr val="accent4"/>
                </a:solidFill>
              </a:rPr>
              <a:t>1,000</a:t>
            </a:r>
            <a:endParaRPr kumimoji="1" lang="ja-JP" altLang="en-US" sz="1600" dirty="0">
              <a:solidFill>
                <a:schemeClr val="accent4"/>
              </a:solidFill>
            </a:endParaRPr>
          </a:p>
        </p:txBody>
      </p:sp>
      <p:sp>
        <p:nvSpPr>
          <p:cNvPr id="29" name="TextBox 28"/>
          <p:cNvSpPr txBox="1"/>
          <p:nvPr/>
        </p:nvSpPr>
        <p:spPr>
          <a:xfrm>
            <a:off x="10872133" y="7259278"/>
            <a:ext cx="595035" cy="338554"/>
          </a:xfrm>
          <a:prstGeom prst="rect">
            <a:avLst/>
          </a:prstGeom>
          <a:noFill/>
        </p:spPr>
        <p:txBody>
          <a:bodyPr wrap="none" rtlCol="0">
            <a:spAutoFit/>
          </a:bodyPr>
          <a:lstStyle/>
          <a:p>
            <a:pPr algn="ctr"/>
            <a:r>
              <a:rPr kumimoji="1" lang="en-US" altLang="ja-JP" sz="1600" dirty="0">
                <a:solidFill>
                  <a:schemeClr val="tx2"/>
                </a:solidFill>
              </a:rPr>
              <a:t>2014</a:t>
            </a:r>
            <a:endParaRPr kumimoji="1" lang="ja-JP" altLang="en-US" sz="1600" dirty="0">
              <a:solidFill>
                <a:schemeClr val="tx2"/>
              </a:solidFill>
            </a:endParaRPr>
          </a:p>
        </p:txBody>
      </p:sp>
      <p:sp>
        <p:nvSpPr>
          <p:cNvPr id="30" name="TextBox 29"/>
          <p:cNvSpPr txBox="1"/>
          <p:nvPr/>
        </p:nvSpPr>
        <p:spPr>
          <a:xfrm>
            <a:off x="12188223" y="7259278"/>
            <a:ext cx="591830" cy="338554"/>
          </a:xfrm>
          <a:prstGeom prst="rect">
            <a:avLst/>
          </a:prstGeom>
          <a:noFill/>
        </p:spPr>
        <p:txBody>
          <a:bodyPr wrap="none" rtlCol="0">
            <a:spAutoFit/>
          </a:bodyPr>
          <a:lstStyle/>
          <a:p>
            <a:pPr algn="ctr"/>
            <a:r>
              <a:rPr kumimoji="1" lang="en-US" altLang="ja-JP" sz="1600" dirty="0">
                <a:solidFill>
                  <a:schemeClr val="tx2"/>
                </a:solidFill>
              </a:rPr>
              <a:t>2016</a:t>
            </a:r>
            <a:endParaRPr kumimoji="1" lang="ja-JP" altLang="en-US" sz="1600" dirty="0">
              <a:solidFill>
                <a:schemeClr val="tx2"/>
              </a:solidFill>
            </a:endParaRPr>
          </a:p>
        </p:txBody>
      </p:sp>
      <p:sp>
        <p:nvSpPr>
          <p:cNvPr id="33" name="TextBox 32"/>
          <p:cNvSpPr txBox="1"/>
          <p:nvPr/>
        </p:nvSpPr>
        <p:spPr>
          <a:xfrm>
            <a:off x="13502713" y="7259278"/>
            <a:ext cx="591830" cy="338554"/>
          </a:xfrm>
          <a:prstGeom prst="rect">
            <a:avLst/>
          </a:prstGeom>
          <a:noFill/>
        </p:spPr>
        <p:txBody>
          <a:bodyPr wrap="none" rtlCol="0">
            <a:spAutoFit/>
          </a:bodyPr>
          <a:lstStyle/>
          <a:p>
            <a:pPr algn="ctr"/>
            <a:r>
              <a:rPr kumimoji="1" lang="en-US" altLang="ja-JP" sz="1600" dirty="0">
                <a:solidFill>
                  <a:schemeClr val="tx2"/>
                </a:solidFill>
              </a:rPr>
              <a:t>2018</a:t>
            </a:r>
            <a:endParaRPr kumimoji="1" lang="ja-JP" altLang="en-US" sz="1600" dirty="0">
              <a:solidFill>
                <a:schemeClr val="tx2"/>
              </a:solidFill>
            </a:endParaRPr>
          </a:p>
        </p:txBody>
      </p:sp>
      <p:sp>
        <p:nvSpPr>
          <p:cNvPr id="34" name="TextBox 33"/>
          <p:cNvSpPr txBox="1"/>
          <p:nvPr/>
        </p:nvSpPr>
        <p:spPr>
          <a:xfrm>
            <a:off x="14799572" y="7259278"/>
            <a:ext cx="627095" cy="338554"/>
          </a:xfrm>
          <a:prstGeom prst="rect">
            <a:avLst/>
          </a:prstGeom>
          <a:noFill/>
        </p:spPr>
        <p:txBody>
          <a:bodyPr wrap="none" rtlCol="0">
            <a:spAutoFit/>
          </a:bodyPr>
          <a:lstStyle/>
          <a:p>
            <a:pPr algn="ctr"/>
            <a:r>
              <a:rPr kumimoji="1" lang="en-US" altLang="ja-JP" sz="1600" dirty="0">
                <a:solidFill>
                  <a:schemeClr val="tx2"/>
                </a:solidFill>
              </a:rPr>
              <a:t>2020</a:t>
            </a:r>
          </a:p>
        </p:txBody>
      </p:sp>
      <p:sp>
        <p:nvSpPr>
          <p:cNvPr id="31" name="Rectangle 30"/>
          <p:cNvSpPr/>
          <p:nvPr/>
        </p:nvSpPr>
        <p:spPr>
          <a:xfrm>
            <a:off x="9548052" y="4569892"/>
            <a:ext cx="614216" cy="817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Rectangle 31"/>
          <p:cNvSpPr/>
          <p:nvPr/>
        </p:nvSpPr>
        <p:spPr>
          <a:xfrm>
            <a:off x="10862542" y="4234375"/>
            <a:ext cx="614216" cy="8264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Rectangle 34"/>
          <p:cNvSpPr/>
          <p:nvPr/>
        </p:nvSpPr>
        <p:spPr>
          <a:xfrm>
            <a:off x="12177032" y="3845770"/>
            <a:ext cx="614216" cy="1380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Rectangle 35"/>
          <p:cNvSpPr/>
          <p:nvPr/>
        </p:nvSpPr>
        <p:spPr>
          <a:xfrm>
            <a:off x="13491522" y="2926080"/>
            <a:ext cx="614216" cy="16438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Rectangle 36"/>
          <p:cNvSpPr/>
          <p:nvPr/>
        </p:nvSpPr>
        <p:spPr>
          <a:xfrm>
            <a:off x="14806011" y="2542240"/>
            <a:ext cx="614216" cy="21311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38" name="Group 37"/>
          <p:cNvGrpSpPr/>
          <p:nvPr/>
        </p:nvGrpSpPr>
        <p:grpSpPr>
          <a:xfrm>
            <a:off x="11256668" y="8173352"/>
            <a:ext cx="1129560" cy="338554"/>
            <a:chOff x="10561226" y="8580978"/>
            <a:chExt cx="1129560" cy="338554"/>
          </a:xfrm>
        </p:grpSpPr>
        <p:sp>
          <p:nvSpPr>
            <p:cNvPr id="39" name="Oval 38"/>
            <p:cNvSpPr/>
            <p:nvPr/>
          </p:nvSpPr>
          <p:spPr>
            <a:xfrm>
              <a:off x="10561226" y="8694837"/>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TextBox 39"/>
            <p:cNvSpPr txBox="1"/>
            <p:nvPr/>
          </p:nvSpPr>
          <p:spPr>
            <a:xfrm>
              <a:off x="10751105" y="8580978"/>
              <a:ext cx="939681" cy="338554"/>
            </a:xfrm>
            <a:prstGeom prst="rect">
              <a:avLst/>
            </a:prstGeom>
            <a:noFill/>
          </p:spPr>
          <p:txBody>
            <a:bodyPr wrap="none" rtlCol="0">
              <a:spAutoFit/>
            </a:bodyPr>
            <a:lstStyle/>
            <a:p>
              <a:r>
                <a:rPr kumimoji="1" lang="en-US" altLang="ja-JP" sz="1600" dirty="0">
                  <a:solidFill>
                    <a:schemeClr val="tx2"/>
                  </a:solidFill>
                </a:rPr>
                <a:t>Web app</a:t>
              </a:r>
              <a:endParaRPr kumimoji="1" lang="ja-JP" altLang="en-US" sz="1600" dirty="0">
                <a:solidFill>
                  <a:schemeClr val="tx2"/>
                </a:solidFill>
              </a:endParaRPr>
            </a:p>
          </p:txBody>
        </p:sp>
      </p:grpSp>
      <p:grpSp>
        <p:nvGrpSpPr>
          <p:cNvPr id="41" name="Group 40"/>
          <p:cNvGrpSpPr/>
          <p:nvPr/>
        </p:nvGrpSpPr>
        <p:grpSpPr>
          <a:xfrm>
            <a:off x="13111859" y="8173352"/>
            <a:ext cx="1334744" cy="338554"/>
            <a:chOff x="10561226" y="8580978"/>
            <a:chExt cx="1334744" cy="338554"/>
          </a:xfrm>
        </p:grpSpPr>
        <p:sp>
          <p:nvSpPr>
            <p:cNvPr id="42" name="Oval 41"/>
            <p:cNvSpPr/>
            <p:nvPr/>
          </p:nvSpPr>
          <p:spPr>
            <a:xfrm>
              <a:off x="10561226" y="8694837"/>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TextBox 42"/>
            <p:cNvSpPr txBox="1"/>
            <p:nvPr/>
          </p:nvSpPr>
          <p:spPr>
            <a:xfrm>
              <a:off x="10751105" y="8580978"/>
              <a:ext cx="1144865" cy="338554"/>
            </a:xfrm>
            <a:prstGeom prst="rect">
              <a:avLst/>
            </a:prstGeom>
            <a:noFill/>
          </p:spPr>
          <p:txBody>
            <a:bodyPr wrap="none" rtlCol="0">
              <a:spAutoFit/>
            </a:bodyPr>
            <a:lstStyle/>
            <a:p>
              <a:r>
                <a:rPr kumimoji="1" lang="en-US" altLang="ja-JP" sz="1600" dirty="0">
                  <a:solidFill>
                    <a:schemeClr val="tx2"/>
                  </a:solidFill>
                </a:rPr>
                <a:t>Mobile app</a:t>
              </a:r>
              <a:endParaRPr kumimoji="1" lang="ja-JP" altLang="en-US" sz="1600" dirty="0">
                <a:solidFill>
                  <a:schemeClr val="tx2"/>
                </a:solidFill>
              </a:endParaRPr>
            </a:p>
          </p:txBody>
        </p:sp>
      </p:grpSp>
    </p:spTree>
    <p:extLst>
      <p:ext uri="{BB962C8B-B14F-4D97-AF65-F5344CB8AC3E}">
        <p14:creationId xmlns:p14="http://schemas.microsoft.com/office/powerpoint/2010/main" val="2819005064"/>
      </p:ext>
    </p:extLst>
  </p:cSld>
  <p:clrMapOvr>
    <a:masterClrMapping/>
  </p:clrMapOvr>
  <mc:AlternateContent xmlns:mc="http://schemas.openxmlformats.org/markup-compatibility/2006">
    <mc:Choice xmlns:p14="http://schemas.microsoft.com/office/powerpoint/2010/main" Requires="p14">
      <p:transition p14:dur="0" advTm="10986"/>
    </mc:Choice>
    <mc:Fallback>
      <p:transition advTm="10986"/>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5" name="Slide Number Placeholder 4"/>
          <p:cNvSpPr>
            <a:spLocks noGrp="1"/>
          </p:cNvSpPr>
          <p:nvPr>
            <p:ph type="sldNum" sz="quarter" idx="11"/>
          </p:nvPr>
        </p:nvSpPr>
        <p:spPr/>
        <p:txBody>
          <a:bodyPr/>
          <a:lstStyle/>
          <a:p>
            <a:fld id="{B54AD89C-DF1E-4948-B597-5DD47B34A9CA}" type="slidenum">
              <a:rPr kumimoji="1" lang="ja-JP" altLang="en-US" smtClean="0"/>
              <a:pPr/>
              <a:t>97</a:t>
            </a:fld>
            <a:endParaRPr kumimoji="1" lang="ja-JP" altLang="en-US" dirty="0"/>
          </a:p>
        </p:txBody>
      </p:sp>
      <p:sp>
        <p:nvSpPr>
          <p:cNvPr id="6" name="Title 5"/>
          <p:cNvSpPr>
            <a:spLocks noGrp="1"/>
          </p:cNvSpPr>
          <p:nvPr>
            <p:ph type="title"/>
          </p:nvPr>
        </p:nvSpPr>
        <p:spPr/>
        <p:txBody>
          <a:bodyPr/>
          <a:lstStyle/>
          <a:p>
            <a:r>
              <a:rPr kumimoji="1" lang="en-US" altLang="ja-JP" dirty="0"/>
              <a:t>Line</a:t>
            </a:r>
            <a:br>
              <a:rPr kumimoji="1" lang="en-US" altLang="ja-JP" dirty="0"/>
            </a:br>
            <a:r>
              <a:rPr lang="en-US" altLang="ja-JP" dirty="0"/>
              <a:t>graph</a:t>
            </a:r>
            <a:endParaRPr kumimoji="1" lang="ja-JP" altLang="en-US" dirty="0"/>
          </a:p>
        </p:txBody>
      </p:sp>
      <p:sp>
        <p:nvSpPr>
          <p:cNvPr id="7" name="Text Placeholder 6"/>
          <p:cNvSpPr>
            <a:spLocks noGrp="1"/>
          </p:cNvSpPr>
          <p:nvPr>
            <p:ph type="body" sz="quarter" idx="12"/>
          </p:nvPr>
        </p:nvSpPr>
        <p:spPr/>
        <p:txBody>
          <a:bodyPr/>
          <a:lstStyle/>
          <a:p>
            <a:r>
              <a:rPr lang="en-US" altLang="ja-JP" dirty="0" err="1"/>
              <a:t>Sed</a:t>
            </a:r>
            <a:r>
              <a:rPr lang="en-US" altLang="ja-JP" dirty="0"/>
              <a:t> </a:t>
            </a:r>
            <a:r>
              <a:rPr lang="en-US" altLang="ja-JP" dirty="0" err="1"/>
              <a:t>detracto</a:t>
            </a:r>
            <a:r>
              <a:rPr lang="en-US" altLang="ja-JP" dirty="0"/>
              <a:t> </a:t>
            </a:r>
            <a:r>
              <a:rPr lang="en-US" altLang="ja-JP" dirty="0" err="1"/>
              <a:t>omnesque</a:t>
            </a:r>
            <a:r>
              <a:rPr lang="en-US" altLang="ja-JP" dirty="0"/>
              <a:t> </a:t>
            </a:r>
            <a:r>
              <a:rPr lang="en-US" altLang="ja-JP" dirty="0" err="1"/>
              <a:t>eu</a:t>
            </a:r>
            <a:r>
              <a:rPr lang="en-US" altLang="ja-JP" dirty="0"/>
              <a:t>, </a:t>
            </a:r>
            <a:r>
              <a:rPr lang="en-US" altLang="ja-JP" dirty="0" err="1"/>
              <a:t>munere</a:t>
            </a:r>
            <a:r>
              <a:rPr lang="en-US" altLang="ja-JP" dirty="0"/>
              <a:t> </a:t>
            </a:r>
            <a:r>
              <a:rPr lang="en-US" altLang="ja-JP" dirty="0" err="1"/>
              <a:t>disputationi</a:t>
            </a:r>
            <a:r>
              <a:rPr lang="en-US" altLang="ja-JP" dirty="0"/>
              <a:t> </a:t>
            </a:r>
            <a:r>
              <a:rPr lang="en-US" altLang="ja-JP" dirty="0" err="1"/>
              <a:t>delicatissimi</a:t>
            </a:r>
            <a:r>
              <a:rPr lang="en-US" altLang="ja-JP" dirty="0"/>
              <a:t> </a:t>
            </a:r>
            <a:r>
              <a:rPr lang="en-US" altLang="ja-JP" dirty="0" err="1"/>
              <a:t>pri</a:t>
            </a:r>
            <a:r>
              <a:rPr lang="en-US" altLang="ja-JP" dirty="0"/>
              <a:t> cu. </a:t>
            </a:r>
            <a:r>
              <a:rPr lang="en-US" altLang="ja-JP" dirty="0" err="1"/>
              <a:t>Nec</a:t>
            </a:r>
            <a:r>
              <a:rPr lang="en-US" altLang="ja-JP" dirty="0"/>
              <a:t> </a:t>
            </a:r>
            <a:r>
              <a:rPr lang="en-US" altLang="ja-JP" dirty="0" err="1"/>
              <a:t>possim</a:t>
            </a:r>
            <a:r>
              <a:rPr lang="en-US" altLang="ja-JP" dirty="0"/>
              <a:t> </a:t>
            </a:r>
            <a:r>
              <a:rPr lang="en-US" altLang="ja-JP" dirty="0" err="1"/>
              <a:t>accumsan</a:t>
            </a:r>
            <a:r>
              <a:rPr lang="en-US" altLang="ja-JP" dirty="0"/>
              <a:t> </a:t>
            </a:r>
            <a:r>
              <a:rPr lang="en-US" altLang="ja-JP" dirty="0" err="1"/>
              <a:t>deserunt</a:t>
            </a:r>
            <a:r>
              <a:rPr lang="en-US" altLang="ja-JP" dirty="0"/>
              <a:t> no, his </a:t>
            </a:r>
            <a:r>
              <a:rPr lang="en-US" altLang="ja-JP" dirty="0" err="1"/>
              <a:t>natum</a:t>
            </a:r>
            <a:r>
              <a:rPr lang="en-US" altLang="ja-JP" dirty="0"/>
              <a:t> </a:t>
            </a:r>
            <a:r>
              <a:rPr lang="en-US" altLang="ja-JP" dirty="0" err="1"/>
              <a:t>molestiae</a:t>
            </a:r>
            <a:r>
              <a:rPr lang="en-US" altLang="ja-JP" dirty="0"/>
              <a:t> </a:t>
            </a:r>
            <a:r>
              <a:rPr lang="en-US" altLang="ja-JP" dirty="0" err="1"/>
              <a:t>consequat</a:t>
            </a:r>
            <a:r>
              <a:rPr lang="en-US" altLang="ja-JP" dirty="0"/>
              <a:t> an, </a:t>
            </a:r>
            <a:r>
              <a:rPr lang="en-US" altLang="ja-JP" dirty="0" err="1"/>
              <a:t>intellegat</a:t>
            </a:r>
            <a:r>
              <a:rPr lang="en-US" altLang="ja-JP" dirty="0"/>
              <a:t> </a:t>
            </a:r>
            <a:r>
              <a:rPr lang="en-US" altLang="ja-JP" dirty="0" err="1"/>
              <a:t>definiebas</a:t>
            </a:r>
            <a:r>
              <a:rPr lang="en-US" altLang="ja-JP" dirty="0"/>
              <a:t> quo </a:t>
            </a:r>
            <a:r>
              <a:rPr lang="en-US" altLang="ja-JP" dirty="0" err="1"/>
              <a:t>te</a:t>
            </a:r>
            <a:r>
              <a:rPr lang="en-US" altLang="ja-JP" dirty="0"/>
              <a:t>.</a:t>
            </a:r>
            <a:endParaRPr kumimoji="1" lang="ja-JP" altLang="en-US" dirty="0"/>
          </a:p>
        </p:txBody>
      </p:sp>
      <p:grpSp>
        <p:nvGrpSpPr>
          <p:cNvPr id="22" name="Group 21"/>
          <p:cNvGrpSpPr/>
          <p:nvPr/>
        </p:nvGrpSpPr>
        <p:grpSpPr>
          <a:xfrm>
            <a:off x="2580280" y="2334685"/>
            <a:ext cx="7869639" cy="4680478"/>
            <a:chOff x="8475260" y="2334685"/>
            <a:chExt cx="7869639" cy="4680478"/>
          </a:xfrm>
        </p:grpSpPr>
        <p:cxnSp>
          <p:nvCxnSpPr>
            <p:cNvPr id="9" name="Straight Connector 8"/>
            <p:cNvCxnSpPr/>
            <p:nvPr/>
          </p:nvCxnSpPr>
          <p:spPr>
            <a:xfrm>
              <a:off x="8475260" y="3270781"/>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75260" y="6079069"/>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75260" y="7015163"/>
              <a:ext cx="7869639"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75260" y="5142973"/>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75260" y="4206877"/>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75260" y="2334685"/>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1899748" y="2165408"/>
            <a:ext cx="516488" cy="338554"/>
          </a:xfrm>
          <a:prstGeom prst="rect">
            <a:avLst/>
          </a:prstGeom>
          <a:noFill/>
        </p:spPr>
        <p:txBody>
          <a:bodyPr wrap="none" rtlCol="0">
            <a:spAutoFit/>
          </a:bodyPr>
          <a:lstStyle/>
          <a:p>
            <a:pPr algn="r"/>
            <a:r>
              <a:rPr kumimoji="1" lang="en-US" altLang="ja-JP" sz="1600" dirty="0">
                <a:solidFill>
                  <a:schemeClr val="accent4"/>
                </a:solidFill>
              </a:rPr>
              <a:t>500</a:t>
            </a:r>
            <a:endParaRPr kumimoji="1" lang="ja-JP" altLang="en-US" sz="1600" dirty="0">
              <a:solidFill>
                <a:schemeClr val="accent4"/>
              </a:solidFill>
            </a:endParaRPr>
          </a:p>
        </p:txBody>
      </p:sp>
      <p:sp>
        <p:nvSpPr>
          <p:cNvPr id="17" name="TextBox 16"/>
          <p:cNvSpPr txBox="1"/>
          <p:nvPr/>
        </p:nvSpPr>
        <p:spPr>
          <a:xfrm>
            <a:off x="1899748" y="4037600"/>
            <a:ext cx="516488" cy="338554"/>
          </a:xfrm>
          <a:prstGeom prst="rect">
            <a:avLst/>
          </a:prstGeom>
          <a:noFill/>
        </p:spPr>
        <p:txBody>
          <a:bodyPr wrap="none" rtlCol="0">
            <a:spAutoFit/>
          </a:bodyPr>
          <a:lstStyle/>
          <a:p>
            <a:pPr algn="r"/>
            <a:r>
              <a:rPr kumimoji="1" lang="en-US" altLang="ja-JP" sz="1600" dirty="0">
                <a:solidFill>
                  <a:schemeClr val="accent4"/>
                </a:solidFill>
              </a:rPr>
              <a:t>300</a:t>
            </a:r>
            <a:endParaRPr kumimoji="1" lang="ja-JP" altLang="en-US" sz="1600" dirty="0">
              <a:solidFill>
                <a:schemeClr val="accent4"/>
              </a:solidFill>
            </a:endParaRPr>
          </a:p>
        </p:txBody>
      </p:sp>
      <p:sp>
        <p:nvSpPr>
          <p:cNvPr id="18" name="TextBox 17"/>
          <p:cNvSpPr txBox="1"/>
          <p:nvPr/>
        </p:nvSpPr>
        <p:spPr>
          <a:xfrm>
            <a:off x="1896542" y="3121286"/>
            <a:ext cx="519694" cy="338554"/>
          </a:xfrm>
          <a:prstGeom prst="rect">
            <a:avLst/>
          </a:prstGeom>
          <a:noFill/>
        </p:spPr>
        <p:txBody>
          <a:bodyPr wrap="none" rtlCol="0">
            <a:spAutoFit/>
          </a:bodyPr>
          <a:lstStyle/>
          <a:p>
            <a:pPr algn="r"/>
            <a:r>
              <a:rPr kumimoji="1" lang="en-US" altLang="ja-JP" sz="1600" dirty="0">
                <a:solidFill>
                  <a:schemeClr val="accent4"/>
                </a:solidFill>
              </a:rPr>
              <a:t>400</a:t>
            </a:r>
            <a:endParaRPr kumimoji="1" lang="ja-JP" altLang="en-US" sz="1600" dirty="0">
              <a:solidFill>
                <a:schemeClr val="accent4"/>
              </a:solidFill>
            </a:endParaRPr>
          </a:p>
        </p:txBody>
      </p:sp>
      <p:sp>
        <p:nvSpPr>
          <p:cNvPr id="19" name="TextBox 18"/>
          <p:cNvSpPr txBox="1"/>
          <p:nvPr/>
        </p:nvSpPr>
        <p:spPr>
          <a:xfrm>
            <a:off x="1935014" y="5909792"/>
            <a:ext cx="481222" cy="338554"/>
          </a:xfrm>
          <a:prstGeom prst="rect">
            <a:avLst/>
          </a:prstGeom>
          <a:noFill/>
        </p:spPr>
        <p:txBody>
          <a:bodyPr wrap="none" rtlCol="0">
            <a:spAutoFit/>
          </a:bodyPr>
          <a:lstStyle/>
          <a:p>
            <a:pPr algn="r"/>
            <a:r>
              <a:rPr kumimoji="1" lang="en-US" altLang="ja-JP" sz="1600" dirty="0">
                <a:solidFill>
                  <a:schemeClr val="accent4"/>
                </a:solidFill>
              </a:rPr>
              <a:t>100</a:t>
            </a:r>
            <a:endParaRPr kumimoji="1" lang="ja-JP" altLang="en-US" sz="1600" dirty="0">
              <a:solidFill>
                <a:schemeClr val="accent4"/>
              </a:solidFill>
            </a:endParaRPr>
          </a:p>
        </p:txBody>
      </p:sp>
      <p:sp>
        <p:nvSpPr>
          <p:cNvPr id="20" name="TextBox 19"/>
          <p:cNvSpPr txBox="1"/>
          <p:nvPr/>
        </p:nvSpPr>
        <p:spPr>
          <a:xfrm>
            <a:off x="1899748" y="4972636"/>
            <a:ext cx="516488" cy="338554"/>
          </a:xfrm>
          <a:prstGeom prst="rect">
            <a:avLst/>
          </a:prstGeom>
          <a:noFill/>
        </p:spPr>
        <p:txBody>
          <a:bodyPr wrap="none" rtlCol="0">
            <a:spAutoFit/>
          </a:bodyPr>
          <a:lstStyle/>
          <a:p>
            <a:pPr algn="r"/>
            <a:r>
              <a:rPr kumimoji="1" lang="en-US" altLang="ja-JP" sz="1600" dirty="0">
                <a:solidFill>
                  <a:schemeClr val="accent4"/>
                </a:solidFill>
              </a:rPr>
              <a:t>200</a:t>
            </a:r>
            <a:endParaRPr kumimoji="1" lang="ja-JP" altLang="en-US" sz="1600" dirty="0">
              <a:solidFill>
                <a:schemeClr val="accent4"/>
              </a:solidFill>
            </a:endParaRPr>
          </a:p>
        </p:txBody>
      </p:sp>
      <p:cxnSp>
        <p:nvCxnSpPr>
          <p:cNvPr id="23" name="Straight Connector 22"/>
          <p:cNvCxnSpPr>
            <a:stCxn id="24" idx="6"/>
            <a:endCxn id="25" idx="2"/>
          </p:cNvCxnSpPr>
          <p:nvPr/>
        </p:nvCxnSpPr>
        <p:spPr>
          <a:xfrm flipV="1">
            <a:off x="4063639" y="5035860"/>
            <a:ext cx="1202005" cy="886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3952803" y="5866456"/>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Oval 24"/>
          <p:cNvSpPr/>
          <p:nvPr/>
        </p:nvSpPr>
        <p:spPr>
          <a:xfrm>
            <a:off x="5265644" y="4980442"/>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28" name="Straight Connector 27"/>
          <p:cNvCxnSpPr>
            <a:stCxn id="25" idx="6"/>
            <a:endCxn id="29" idx="2"/>
          </p:cNvCxnSpPr>
          <p:nvPr/>
        </p:nvCxnSpPr>
        <p:spPr>
          <a:xfrm flipV="1">
            <a:off x="5376480" y="4911775"/>
            <a:ext cx="1202004" cy="12408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6578484" y="4856357"/>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30" name="Straight Connector 29"/>
          <p:cNvCxnSpPr>
            <a:stCxn id="29" idx="6"/>
            <a:endCxn id="31" idx="2"/>
          </p:cNvCxnSpPr>
          <p:nvPr/>
        </p:nvCxnSpPr>
        <p:spPr>
          <a:xfrm flipV="1">
            <a:off x="6689320" y="4086903"/>
            <a:ext cx="1202004" cy="8248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7891324" y="4031485"/>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32" name="Straight Connector 31"/>
          <p:cNvCxnSpPr>
            <a:stCxn id="31" idx="6"/>
            <a:endCxn id="33" idx="2"/>
          </p:cNvCxnSpPr>
          <p:nvPr/>
        </p:nvCxnSpPr>
        <p:spPr>
          <a:xfrm flipV="1">
            <a:off x="8002160" y="3594059"/>
            <a:ext cx="1202005" cy="4928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9204165" y="3538641"/>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84" name="Straight Connector 83"/>
          <p:cNvCxnSpPr>
            <a:stCxn id="85" idx="6"/>
            <a:endCxn id="86" idx="2"/>
          </p:cNvCxnSpPr>
          <p:nvPr/>
        </p:nvCxnSpPr>
        <p:spPr>
          <a:xfrm>
            <a:off x="4063639" y="5345935"/>
            <a:ext cx="1202005" cy="418572"/>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3952803" y="5290517"/>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Oval 85"/>
          <p:cNvSpPr/>
          <p:nvPr/>
        </p:nvSpPr>
        <p:spPr>
          <a:xfrm>
            <a:off x="5265644" y="5709089"/>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87" name="Straight Connector 86"/>
          <p:cNvCxnSpPr>
            <a:stCxn id="86" idx="6"/>
            <a:endCxn id="88" idx="2"/>
          </p:cNvCxnSpPr>
          <p:nvPr/>
        </p:nvCxnSpPr>
        <p:spPr>
          <a:xfrm flipV="1">
            <a:off x="5376480" y="4470654"/>
            <a:ext cx="1202005" cy="1293853"/>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6578485" y="4415236"/>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89" name="Straight Connector 88"/>
          <p:cNvCxnSpPr>
            <a:stCxn id="88" idx="6"/>
            <a:endCxn id="90" idx="2"/>
          </p:cNvCxnSpPr>
          <p:nvPr/>
        </p:nvCxnSpPr>
        <p:spPr>
          <a:xfrm flipV="1">
            <a:off x="6689321" y="4327240"/>
            <a:ext cx="1202005" cy="143414"/>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891326" y="4271822"/>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91" name="Straight Connector 90"/>
          <p:cNvCxnSpPr>
            <a:stCxn id="90" idx="6"/>
            <a:endCxn id="92" idx="2"/>
          </p:cNvCxnSpPr>
          <p:nvPr/>
        </p:nvCxnSpPr>
        <p:spPr>
          <a:xfrm>
            <a:off x="8002162" y="4327240"/>
            <a:ext cx="1202003" cy="421457"/>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9204165" y="4693279"/>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4" name="TextBox 103"/>
          <p:cNvSpPr txBox="1"/>
          <p:nvPr/>
        </p:nvSpPr>
        <p:spPr>
          <a:xfrm>
            <a:off x="3669075" y="7259278"/>
            <a:ext cx="582212" cy="338554"/>
          </a:xfrm>
          <a:prstGeom prst="rect">
            <a:avLst/>
          </a:prstGeom>
          <a:noFill/>
        </p:spPr>
        <p:txBody>
          <a:bodyPr wrap="none" rtlCol="0">
            <a:spAutoFit/>
          </a:bodyPr>
          <a:lstStyle/>
          <a:p>
            <a:pPr algn="ctr"/>
            <a:r>
              <a:rPr kumimoji="1" lang="en-US" altLang="ja-JP" sz="1600" dirty="0">
                <a:solidFill>
                  <a:schemeClr val="tx2"/>
                </a:solidFill>
              </a:rPr>
              <a:t>April</a:t>
            </a:r>
            <a:endParaRPr kumimoji="1" lang="ja-JP" altLang="en-US" sz="1600" dirty="0">
              <a:solidFill>
                <a:schemeClr val="tx2"/>
              </a:solidFill>
            </a:endParaRPr>
          </a:p>
        </p:txBody>
      </p:sp>
      <p:sp>
        <p:nvSpPr>
          <p:cNvPr id="105" name="TextBox 104"/>
          <p:cNvSpPr txBox="1"/>
          <p:nvPr/>
        </p:nvSpPr>
        <p:spPr>
          <a:xfrm>
            <a:off x="5006808" y="7259278"/>
            <a:ext cx="535724" cy="338554"/>
          </a:xfrm>
          <a:prstGeom prst="rect">
            <a:avLst/>
          </a:prstGeom>
          <a:noFill/>
        </p:spPr>
        <p:txBody>
          <a:bodyPr wrap="none" rtlCol="0">
            <a:spAutoFit/>
          </a:bodyPr>
          <a:lstStyle/>
          <a:p>
            <a:pPr algn="ctr"/>
            <a:r>
              <a:rPr kumimoji="1" lang="en-US" altLang="ja-JP" sz="1600" dirty="0">
                <a:solidFill>
                  <a:schemeClr val="tx2"/>
                </a:solidFill>
              </a:rPr>
              <a:t>May</a:t>
            </a:r>
            <a:endParaRPr kumimoji="1" lang="ja-JP" altLang="en-US" sz="1600" dirty="0">
              <a:solidFill>
                <a:schemeClr val="tx2"/>
              </a:solidFill>
            </a:endParaRPr>
          </a:p>
        </p:txBody>
      </p:sp>
      <p:sp>
        <p:nvSpPr>
          <p:cNvPr id="106" name="TextBox 105"/>
          <p:cNvSpPr txBox="1"/>
          <p:nvPr/>
        </p:nvSpPr>
        <p:spPr>
          <a:xfrm>
            <a:off x="6286031" y="7259278"/>
            <a:ext cx="606256" cy="338554"/>
          </a:xfrm>
          <a:prstGeom prst="rect">
            <a:avLst/>
          </a:prstGeom>
          <a:noFill/>
        </p:spPr>
        <p:txBody>
          <a:bodyPr wrap="none" rtlCol="0">
            <a:spAutoFit/>
          </a:bodyPr>
          <a:lstStyle/>
          <a:p>
            <a:pPr algn="ctr"/>
            <a:r>
              <a:rPr kumimoji="1" lang="en-US" altLang="ja-JP" sz="1600" dirty="0">
                <a:solidFill>
                  <a:schemeClr val="tx2"/>
                </a:solidFill>
              </a:rPr>
              <a:t>June</a:t>
            </a:r>
            <a:endParaRPr kumimoji="1" lang="ja-JP" altLang="en-US" sz="1600" dirty="0">
              <a:solidFill>
                <a:schemeClr val="tx2"/>
              </a:solidFill>
            </a:endParaRPr>
          </a:p>
        </p:txBody>
      </p:sp>
      <p:sp>
        <p:nvSpPr>
          <p:cNvPr id="107" name="TextBox 106"/>
          <p:cNvSpPr txBox="1"/>
          <p:nvPr/>
        </p:nvSpPr>
        <p:spPr>
          <a:xfrm>
            <a:off x="7634986" y="7259278"/>
            <a:ext cx="537327" cy="338554"/>
          </a:xfrm>
          <a:prstGeom prst="rect">
            <a:avLst/>
          </a:prstGeom>
          <a:noFill/>
        </p:spPr>
        <p:txBody>
          <a:bodyPr wrap="none" rtlCol="0">
            <a:spAutoFit/>
          </a:bodyPr>
          <a:lstStyle/>
          <a:p>
            <a:pPr algn="ctr"/>
            <a:r>
              <a:rPr kumimoji="1" lang="en-US" altLang="ja-JP" sz="1600" dirty="0">
                <a:solidFill>
                  <a:schemeClr val="tx2"/>
                </a:solidFill>
              </a:rPr>
              <a:t>July</a:t>
            </a:r>
            <a:endParaRPr kumimoji="1" lang="ja-JP" altLang="en-US" sz="1600" dirty="0">
              <a:solidFill>
                <a:schemeClr val="tx2"/>
              </a:solidFill>
            </a:endParaRPr>
          </a:p>
        </p:txBody>
      </p:sp>
      <p:sp>
        <p:nvSpPr>
          <p:cNvPr id="108" name="TextBox 107"/>
          <p:cNvSpPr txBox="1"/>
          <p:nvPr/>
        </p:nvSpPr>
        <p:spPr>
          <a:xfrm>
            <a:off x="8820434" y="7259278"/>
            <a:ext cx="795411" cy="338554"/>
          </a:xfrm>
          <a:prstGeom prst="rect">
            <a:avLst/>
          </a:prstGeom>
          <a:noFill/>
        </p:spPr>
        <p:txBody>
          <a:bodyPr wrap="none" rtlCol="0">
            <a:spAutoFit/>
          </a:bodyPr>
          <a:lstStyle/>
          <a:p>
            <a:pPr algn="ctr"/>
            <a:r>
              <a:rPr kumimoji="1" lang="en-US" altLang="ja-JP" sz="1600" dirty="0">
                <a:solidFill>
                  <a:schemeClr val="tx2"/>
                </a:solidFill>
              </a:rPr>
              <a:t>August</a:t>
            </a:r>
            <a:endParaRPr kumimoji="1" lang="ja-JP" altLang="en-US" sz="1600" dirty="0">
              <a:solidFill>
                <a:schemeClr val="tx2"/>
              </a:solidFill>
            </a:endParaRPr>
          </a:p>
        </p:txBody>
      </p:sp>
      <p:grpSp>
        <p:nvGrpSpPr>
          <p:cNvPr id="122" name="Group 121"/>
          <p:cNvGrpSpPr/>
          <p:nvPr/>
        </p:nvGrpSpPr>
        <p:grpSpPr>
          <a:xfrm>
            <a:off x="5620261" y="8173352"/>
            <a:ext cx="781708" cy="338554"/>
            <a:chOff x="10561226" y="8580978"/>
            <a:chExt cx="781708" cy="338554"/>
          </a:xfrm>
        </p:grpSpPr>
        <p:sp>
          <p:nvSpPr>
            <p:cNvPr id="119" name="Oval 118"/>
            <p:cNvSpPr/>
            <p:nvPr/>
          </p:nvSpPr>
          <p:spPr>
            <a:xfrm>
              <a:off x="10561226" y="8694837"/>
              <a:ext cx="110836" cy="110836"/>
            </a:xfrm>
            <a:prstGeom prst="ellipse">
              <a:avLst/>
            </a:prstGeom>
            <a:solidFill>
              <a:schemeClr val="accent5">
                <a:lumMod val="60000"/>
                <a:lumOff val="40000"/>
              </a:schemeClr>
            </a:solidFill>
            <a:ln w="762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1" name="TextBox 120"/>
            <p:cNvSpPr txBox="1"/>
            <p:nvPr/>
          </p:nvSpPr>
          <p:spPr>
            <a:xfrm>
              <a:off x="10751105" y="8580978"/>
              <a:ext cx="591829" cy="338554"/>
            </a:xfrm>
            <a:prstGeom prst="rect">
              <a:avLst/>
            </a:prstGeom>
            <a:noFill/>
          </p:spPr>
          <p:txBody>
            <a:bodyPr wrap="none" rtlCol="0">
              <a:spAutoFit/>
            </a:bodyPr>
            <a:lstStyle/>
            <a:p>
              <a:r>
                <a:rPr kumimoji="1" lang="en-US" altLang="ja-JP" sz="1600" dirty="0">
                  <a:solidFill>
                    <a:schemeClr val="tx2"/>
                  </a:solidFill>
                </a:rPr>
                <a:t>2017</a:t>
              </a:r>
              <a:endParaRPr kumimoji="1" lang="ja-JP" altLang="en-US" sz="1600" dirty="0">
                <a:solidFill>
                  <a:schemeClr val="tx2"/>
                </a:solidFill>
              </a:endParaRPr>
            </a:p>
          </p:txBody>
        </p:sp>
      </p:grpSp>
      <p:grpSp>
        <p:nvGrpSpPr>
          <p:cNvPr id="123" name="Group 122"/>
          <p:cNvGrpSpPr/>
          <p:nvPr/>
        </p:nvGrpSpPr>
        <p:grpSpPr>
          <a:xfrm>
            <a:off x="6832344" y="8173352"/>
            <a:ext cx="781708" cy="338554"/>
            <a:chOff x="10561226" y="8580978"/>
            <a:chExt cx="781708" cy="338554"/>
          </a:xfrm>
        </p:grpSpPr>
        <p:sp>
          <p:nvSpPr>
            <p:cNvPr id="124" name="Oval 123"/>
            <p:cNvSpPr/>
            <p:nvPr/>
          </p:nvSpPr>
          <p:spPr>
            <a:xfrm>
              <a:off x="10561226" y="8694837"/>
              <a:ext cx="110836" cy="110836"/>
            </a:xfrm>
            <a:prstGeom prst="ellipse">
              <a:avLst/>
            </a:prstGeom>
            <a:solidFill>
              <a:schemeClr val="tx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5" name="TextBox 124"/>
            <p:cNvSpPr txBox="1"/>
            <p:nvPr/>
          </p:nvSpPr>
          <p:spPr>
            <a:xfrm>
              <a:off x="10751105" y="8580978"/>
              <a:ext cx="591829" cy="338554"/>
            </a:xfrm>
            <a:prstGeom prst="rect">
              <a:avLst/>
            </a:prstGeom>
            <a:noFill/>
          </p:spPr>
          <p:txBody>
            <a:bodyPr wrap="none" rtlCol="0">
              <a:spAutoFit/>
            </a:bodyPr>
            <a:lstStyle/>
            <a:p>
              <a:r>
                <a:rPr kumimoji="1" lang="en-US" altLang="ja-JP" sz="1600" dirty="0">
                  <a:solidFill>
                    <a:schemeClr val="tx2"/>
                  </a:solidFill>
                </a:rPr>
                <a:t>2018</a:t>
              </a:r>
              <a:endParaRPr kumimoji="1" lang="ja-JP" altLang="en-US" sz="1600" dirty="0">
                <a:solidFill>
                  <a:schemeClr val="tx2"/>
                </a:solidFill>
              </a:endParaRPr>
            </a:p>
          </p:txBody>
        </p:sp>
      </p:grpSp>
    </p:spTree>
    <p:extLst>
      <p:ext uri="{BB962C8B-B14F-4D97-AF65-F5344CB8AC3E}">
        <p14:creationId xmlns:p14="http://schemas.microsoft.com/office/powerpoint/2010/main" val="177729996"/>
      </p:ext>
    </p:extLst>
  </p:cSld>
  <p:clrMapOvr>
    <a:masterClrMapping/>
  </p:clrMapOvr>
  <mc:AlternateContent xmlns:mc="http://schemas.openxmlformats.org/markup-compatibility/2006">
    <mc:Choice xmlns:p14="http://schemas.microsoft.com/office/powerpoint/2010/main" Requires="p14">
      <p:transition p14:dur="0" advTm="10609"/>
    </mc:Choice>
    <mc:Fallback>
      <p:transition advTm="10609"/>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5" name="Slide Number Placeholder 4"/>
          <p:cNvSpPr>
            <a:spLocks noGrp="1"/>
          </p:cNvSpPr>
          <p:nvPr>
            <p:ph type="sldNum" sz="quarter" idx="11"/>
          </p:nvPr>
        </p:nvSpPr>
        <p:spPr/>
        <p:txBody>
          <a:bodyPr/>
          <a:lstStyle/>
          <a:p>
            <a:fld id="{B54AD89C-DF1E-4948-B597-5DD47B34A9CA}" type="slidenum">
              <a:rPr kumimoji="1" lang="ja-JP" altLang="en-US" smtClean="0"/>
              <a:pPr/>
              <a:t>98</a:t>
            </a:fld>
            <a:endParaRPr kumimoji="1" lang="ja-JP" altLang="en-US" dirty="0"/>
          </a:p>
        </p:txBody>
      </p:sp>
      <p:sp>
        <p:nvSpPr>
          <p:cNvPr id="6" name="Title 5"/>
          <p:cNvSpPr>
            <a:spLocks noGrp="1"/>
          </p:cNvSpPr>
          <p:nvPr>
            <p:ph type="title"/>
          </p:nvPr>
        </p:nvSpPr>
        <p:spPr/>
        <p:txBody>
          <a:bodyPr/>
          <a:lstStyle/>
          <a:p>
            <a:r>
              <a:rPr kumimoji="1" lang="en-US" altLang="ja-JP" dirty="0"/>
              <a:t>Bubble</a:t>
            </a:r>
            <a:br>
              <a:rPr kumimoji="1" lang="en-US" altLang="ja-JP" dirty="0"/>
            </a:br>
            <a:r>
              <a:rPr kumimoji="1" lang="en-US" altLang="ja-JP" dirty="0"/>
              <a:t>chart</a:t>
            </a:r>
            <a:endParaRPr kumimoji="1" lang="ja-JP" altLang="en-US" dirty="0"/>
          </a:p>
        </p:txBody>
      </p:sp>
      <p:sp>
        <p:nvSpPr>
          <p:cNvPr id="7" name="Text Placeholder 6"/>
          <p:cNvSpPr>
            <a:spLocks noGrp="1"/>
          </p:cNvSpPr>
          <p:nvPr>
            <p:ph type="body" sz="quarter" idx="12"/>
          </p:nvPr>
        </p:nvSpPr>
        <p:spPr/>
        <p:txBody>
          <a:bodyPr/>
          <a:lstStyle/>
          <a:p>
            <a:r>
              <a:rPr lang="en-US" altLang="ja-JP" dirty="0" err="1"/>
              <a:t>Sed</a:t>
            </a:r>
            <a:r>
              <a:rPr lang="en-US" altLang="ja-JP" dirty="0"/>
              <a:t> </a:t>
            </a:r>
            <a:r>
              <a:rPr lang="en-US" altLang="ja-JP" dirty="0" err="1"/>
              <a:t>detracto</a:t>
            </a:r>
            <a:r>
              <a:rPr lang="en-US" altLang="ja-JP" dirty="0"/>
              <a:t> </a:t>
            </a:r>
            <a:r>
              <a:rPr lang="en-US" altLang="ja-JP" dirty="0" err="1"/>
              <a:t>omnesque</a:t>
            </a:r>
            <a:r>
              <a:rPr lang="en-US" altLang="ja-JP" dirty="0"/>
              <a:t> </a:t>
            </a:r>
            <a:r>
              <a:rPr lang="en-US" altLang="ja-JP" dirty="0" err="1"/>
              <a:t>eu</a:t>
            </a:r>
            <a:r>
              <a:rPr lang="en-US" altLang="ja-JP" dirty="0"/>
              <a:t>, </a:t>
            </a:r>
            <a:r>
              <a:rPr lang="en-US" altLang="ja-JP" dirty="0" err="1"/>
              <a:t>munere</a:t>
            </a:r>
            <a:r>
              <a:rPr lang="en-US" altLang="ja-JP" dirty="0"/>
              <a:t> </a:t>
            </a:r>
            <a:r>
              <a:rPr lang="en-US" altLang="ja-JP" dirty="0" err="1"/>
              <a:t>disputationi</a:t>
            </a:r>
            <a:r>
              <a:rPr lang="en-US" altLang="ja-JP" dirty="0"/>
              <a:t> </a:t>
            </a:r>
            <a:r>
              <a:rPr lang="en-US" altLang="ja-JP" dirty="0" err="1"/>
              <a:t>delicatissimi</a:t>
            </a:r>
            <a:r>
              <a:rPr lang="en-US" altLang="ja-JP" dirty="0"/>
              <a:t> </a:t>
            </a:r>
            <a:r>
              <a:rPr lang="en-US" altLang="ja-JP" dirty="0" err="1"/>
              <a:t>pri</a:t>
            </a:r>
            <a:r>
              <a:rPr lang="en-US" altLang="ja-JP" dirty="0"/>
              <a:t> cu. </a:t>
            </a:r>
            <a:r>
              <a:rPr lang="en-US" altLang="ja-JP" dirty="0" err="1"/>
              <a:t>Nec</a:t>
            </a:r>
            <a:r>
              <a:rPr lang="en-US" altLang="ja-JP" dirty="0"/>
              <a:t> </a:t>
            </a:r>
            <a:r>
              <a:rPr lang="en-US" altLang="ja-JP" dirty="0" err="1"/>
              <a:t>possim</a:t>
            </a:r>
            <a:r>
              <a:rPr lang="en-US" altLang="ja-JP" dirty="0"/>
              <a:t> </a:t>
            </a:r>
            <a:r>
              <a:rPr lang="en-US" altLang="ja-JP" dirty="0" err="1"/>
              <a:t>accumsan</a:t>
            </a:r>
            <a:r>
              <a:rPr lang="en-US" altLang="ja-JP" dirty="0"/>
              <a:t> </a:t>
            </a:r>
            <a:r>
              <a:rPr lang="en-US" altLang="ja-JP" dirty="0" err="1"/>
              <a:t>deserunt</a:t>
            </a:r>
            <a:r>
              <a:rPr lang="en-US" altLang="ja-JP" dirty="0"/>
              <a:t> no, his </a:t>
            </a:r>
            <a:r>
              <a:rPr lang="en-US" altLang="ja-JP" dirty="0" err="1"/>
              <a:t>natum</a:t>
            </a:r>
            <a:r>
              <a:rPr lang="en-US" altLang="ja-JP" dirty="0"/>
              <a:t> </a:t>
            </a:r>
            <a:r>
              <a:rPr lang="en-US" altLang="ja-JP" dirty="0" err="1"/>
              <a:t>molestiae</a:t>
            </a:r>
            <a:r>
              <a:rPr lang="en-US" altLang="ja-JP" dirty="0"/>
              <a:t> </a:t>
            </a:r>
            <a:r>
              <a:rPr lang="en-US" altLang="ja-JP" dirty="0" err="1"/>
              <a:t>consequat</a:t>
            </a:r>
            <a:r>
              <a:rPr lang="en-US" altLang="ja-JP" dirty="0"/>
              <a:t> an, </a:t>
            </a:r>
            <a:r>
              <a:rPr lang="en-US" altLang="ja-JP" dirty="0" err="1"/>
              <a:t>intellegat</a:t>
            </a:r>
            <a:r>
              <a:rPr lang="en-US" altLang="ja-JP" dirty="0"/>
              <a:t> </a:t>
            </a:r>
            <a:r>
              <a:rPr lang="en-US" altLang="ja-JP" dirty="0" err="1"/>
              <a:t>definiebas</a:t>
            </a:r>
            <a:r>
              <a:rPr lang="en-US" altLang="ja-JP" dirty="0"/>
              <a:t> quo </a:t>
            </a:r>
            <a:r>
              <a:rPr lang="en-US" altLang="ja-JP" dirty="0" err="1"/>
              <a:t>te</a:t>
            </a:r>
            <a:r>
              <a:rPr lang="en-US" altLang="ja-JP" dirty="0"/>
              <a:t>.</a:t>
            </a:r>
            <a:endParaRPr kumimoji="1" lang="ja-JP" altLang="en-US" dirty="0"/>
          </a:p>
        </p:txBody>
      </p:sp>
      <p:grpSp>
        <p:nvGrpSpPr>
          <p:cNvPr id="22" name="Group 21"/>
          <p:cNvGrpSpPr/>
          <p:nvPr/>
        </p:nvGrpSpPr>
        <p:grpSpPr>
          <a:xfrm>
            <a:off x="7127876" y="2334685"/>
            <a:ext cx="9217024" cy="4680478"/>
            <a:chOff x="8475260" y="2334685"/>
            <a:chExt cx="7869639" cy="4680478"/>
          </a:xfrm>
        </p:grpSpPr>
        <p:cxnSp>
          <p:nvCxnSpPr>
            <p:cNvPr id="9" name="Straight Connector 8"/>
            <p:cNvCxnSpPr/>
            <p:nvPr/>
          </p:nvCxnSpPr>
          <p:spPr>
            <a:xfrm>
              <a:off x="8475260" y="3270781"/>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475260" y="6079069"/>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75260" y="7015163"/>
              <a:ext cx="7869639" cy="0"/>
            </a:xfrm>
            <a:prstGeom prst="line">
              <a:avLst/>
            </a:prstGeom>
            <a:ln w="127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75260" y="5142973"/>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75260" y="4206877"/>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75260" y="2334685"/>
              <a:ext cx="7869639"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8398502" y="7259278"/>
            <a:ext cx="591830" cy="338554"/>
          </a:xfrm>
          <a:prstGeom prst="rect">
            <a:avLst/>
          </a:prstGeom>
          <a:noFill/>
        </p:spPr>
        <p:txBody>
          <a:bodyPr wrap="none" rtlCol="0">
            <a:spAutoFit/>
          </a:bodyPr>
          <a:lstStyle/>
          <a:p>
            <a:pPr algn="ctr"/>
            <a:r>
              <a:rPr kumimoji="1" lang="en-US" altLang="ja-JP" sz="1600" dirty="0">
                <a:solidFill>
                  <a:schemeClr val="tx2"/>
                </a:solidFill>
              </a:rPr>
              <a:t>2015</a:t>
            </a:r>
            <a:endParaRPr kumimoji="1" lang="ja-JP" altLang="en-US" sz="1600" dirty="0">
              <a:solidFill>
                <a:schemeClr val="tx2"/>
              </a:solidFill>
            </a:endParaRPr>
          </a:p>
        </p:txBody>
      </p:sp>
      <p:sp>
        <p:nvSpPr>
          <p:cNvPr id="105" name="TextBox 104"/>
          <p:cNvSpPr txBox="1"/>
          <p:nvPr/>
        </p:nvSpPr>
        <p:spPr>
          <a:xfrm>
            <a:off x="10003177" y="7259278"/>
            <a:ext cx="591830" cy="338554"/>
          </a:xfrm>
          <a:prstGeom prst="rect">
            <a:avLst/>
          </a:prstGeom>
          <a:noFill/>
        </p:spPr>
        <p:txBody>
          <a:bodyPr wrap="none" rtlCol="0">
            <a:spAutoFit/>
          </a:bodyPr>
          <a:lstStyle/>
          <a:p>
            <a:pPr algn="ctr"/>
            <a:r>
              <a:rPr kumimoji="1" lang="en-US" altLang="ja-JP" sz="1600" dirty="0">
                <a:solidFill>
                  <a:schemeClr val="tx2"/>
                </a:solidFill>
              </a:rPr>
              <a:t>2016</a:t>
            </a:r>
            <a:endParaRPr kumimoji="1" lang="ja-JP" altLang="en-US" sz="1600" dirty="0">
              <a:solidFill>
                <a:schemeClr val="tx2"/>
              </a:solidFill>
            </a:endParaRPr>
          </a:p>
        </p:txBody>
      </p:sp>
      <p:sp>
        <p:nvSpPr>
          <p:cNvPr id="106" name="TextBox 105"/>
          <p:cNvSpPr txBox="1"/>
          <p:nvPr/>
        </p:nvSpPr>
        <p:spPr>
          <a:xfrm>
            <a:off x="11607852" y="7259278"/>
            <a:ext cx="591830" cy="338554"/>
          </a:xfrm>
          <a:prstGeom prst="rect">
            <a:avLst/>
          </a:prstGeom>
          <a:noFill/>
        </p:spPr>
        <p:txBody>
          <a:bodyPr wrap="none" rtlCol="0">
            <a:spAutoFit/>
          </a:bodyPr>
          <a:lstStyle/>
          <a:p>
            <a:pPr algn="ctr"/>
            <a:r>
              <a:rPr kumimoji="1" lang="en-US" altLang="ja-JP" sz="1600" dirty="0">
                <a:solidFill>
                  <a:schemeClr val="tx2"/>
                </a:solidFill>
              </a:rPr>
              <a:t>2017</a:t>
            </a:r>
            <a:endParaRPr kumimoji="1" lang="ja-JP" altLang="en-US" sz="1600" dirty="0">
              <a:solidFill>
                <a:schemeClr val="tx2"/>
              </a:solidFill>
            </a:endParaRPr>
          </a:p>
        </p:txBody>
      </p:sp>
      <p:sp>
        <p:nvSpPr>
          <p:cNvPr id="107" name="TextBox 106"/>
          <p:cNvSpPr txBox="1"/>
          <p:nvPr/>
        </p:nvSpPr>
        <p:spPr>
          <a:xfrm>
            <a:off x="13212527" y="7259278"/>
            <a:ext cx="591830" cy="338554"/>
          </a:xfrm>
          <a:prstGeom prst="rect">
            <a:avLst/>
          </a:prstGeom>
          <a:noFill/>
        </p:spPr>
        <p:txBody>
          <a:bodyPr wrap="none" rtlCol="0">
            <a:spAutoFit/>
          </a:bodyPr>
          <a:lstStyle/>
          <a:p>
            <a:pPr algn="ctr"/>
            <a:r>
              <a:rPr kumimoji="1" lang="en-US" altLang="ja-JP" sz="1600" dirty="0">
                <a:solidFill>
                  <a:schemeClr val="tx2"/>
                </a:solidFill>
              </a:rPr>
              <a:t>2018</a:t>
            </a:r>
            <a:endParaRPr kumimoji="1" lang="ja-JP" altLang="en-US" sz="1600" dirty="0">
              <a:solidFill>
                <a:schemeClr val="tx2"/>
              </a:solidFill>
            </a:endParaRPr>
          </a:p>
        </p:txBody>
      </p:sp>
      <p:sp>
        <p:nvSpPr>
          <p:cNvPr id="108" name="TextBox 107"/>
          <p:cNvSpPr txBox="1"/>
          <p:nvPr/>
        </p:nvSpPr>
        <p:spPr>
          <a:xfrm>
            <a:off x="14817204" y="7259278"/>
            <a:ext cx="591830" cy="338554"/>
          </a:xfrm>
          <a:prstGeom prst="rect">
            <a:avLst/>
          </a:prstGeom>
          <a:noFill/>
        </p:spPr>
        <p:txBody>
          <a:bodyPr wrap="none" rtlCol="0">
            <a:spAutoFit/>
          </a:bodyPr>
          <a:lstStyle/>
          <a:p>
            <a:pPr algn="ctr"/>
            <a:r>
              <a:rPr kumimoji="1" lang="en-US" altLang="ja-JP" sz="1600" dirty="0">
                <a:solidFill>
                  <a:schemeClr val="tx2"/>
                </a:solidFill>
              </a:rPr>
              <a:t>2019</a:t>
            </a:r>
            <a:endParaRPr kumimoji="1" lang="ja-JP" altLang="en-US" sz="1600" dirty="0">
              <a:solidFill>
                <a:schemeClr val="tx2"/>
              </a:solidFill>
            </a:endParaRPr>
          </a:p>
        </p:txBody>
      </p:sp>
      <p:sp>
        <p:nvSpPr>
          <p:cNvPr id="52" name="Oval 51"/>
          <p:cNvSpPr/>
          <p:nvPr/>
        </p:nvSpPr>
        <p:spPr>
          <a:xfrm>
            <a:off x="8164704" y="5387088"/>
            <a:ext cx="1059425" cy="1059425"/>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2"/>
                </a:solidFill>
              </a:rPr>
              <a:t>2.1b</a:t>
            </a:r>
            <a:endParaRPr kumimoji="1" lang="ja-JP" altLang="en-US" dirty="0">
              <a:solidFill>
                <a:schemeClr val="tx2"/>
              </a:solidFill>
            </a:endParaRPr>
          </a:p>
        </p:txBody>
      </p:sp>
      <p:sp>
        <p:nvSpPr>
          <p:cNvPr id="53" name="Oval 52"/>
          <p:cNvSpPr/>
          <p:nvPr/>
        </p:nvSpPr>
        <p:spPr>
          <a:xfrm>
            <a:off x="9534028" y="4206875"/>
            <a:ext cx="1530127" cy="1530127"/>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2"/>
                </a:solidFill>
              </a:rPr>
              <a:t>4.3b</a:t>
            </a:r>
            <a:endParaRPr kumimoji="1" lang="ja-JP" altLang="en-US" dirty="0">
              <a:solidFill>
                <a:schemeClr val="tx2"/>
              </a:solidFill>
            </a:endParaRPr>
          </a:p>
        </p:txBody>
      </p:sp>
      <p:sp>
        <p:nvSpPr>
          <p:cNvPr id="54" name="Oval 53"/>
          <p:cNvSpPr/>
          <p:nvPr/>
        </p:nvSpPr>
        <p:spPr>
          <a:xfrm>
            <a:off x="11210219" y="4925592"/>
            <a:ext cx="1387096" cy="1387096"/>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2"/>
                </a:solidFill>
              </a:rPr>
              <a:t>3.4b</a:t>
            </a:r>
            <a:endParaRPr kumimoji="1" lang="ja-JP" altLang="en-US" dirty="0">
              <a:solidFill>
                <a:schemeClr val="tx2"/>
              </a:solidFill>
            </a:endParaRPr>
          </a:p>
        </p:txBody>
      </p:sp>
      <p:sp>
        <p:nvSpPr>
          <p:cNvPr id="55" name="Oval 54"/>
          <p:cNvSpPr/>
          <p:nvPr/>
        </p:nvSpPr>
        <p:spPr>
          <a:xfrm>
            <a:off x="12629297" y="3262626"/>
            <a:ext cx="1758290" cy="1758290"/>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2"/>
                </a:solidFill>
              </a:rPr>
              <a:t>6.5b</a:t>
            </a:r>
            <a:endParaRPr kumimoji="1" lang="ja-JP" altLang="en-US" dirty="0">
              <a:solidFill>
                <a:schemeClr val="tx2"/>
              </a:solidFill>
            </a:endParaRPr>
          </a:p>
        </p:txBody>
      </p:sp>
      <p:sp>
        <p:nvSpPr>
          <p:cNvPr id="56" name="Oval 55"/>
          <p:cNvSpPr/>
          <p:nvPr/>
        </p:nvSpPr>
        <p:spPr>
          <a:xfrm>
            <a:off x="14102607" y="1591825"/>
            <a:ext cx="2021024" cy="2021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rPr>
              <a:t>8.9b</a:t>
            </a:r>
            <a:endParaRPr kumimoji="1" lang="ja-JP" altLang="en-US" dirty="0">
              <a:solidFill>
                <a:schemeClr val="bg1"/>
              </a:solidFill>
            </a:endParaRPr>
          </a:p>
        </p:txBody>
      </p:sp>
    </p:spTree>
    <p:extLst>
      <p:ext uri="{BB962C8B-B14F-4D97-AF65-F5344CB8AC3E}">
        <p14:creationId xmlns:p14="http://schemas.microsoft.com/office/powerpoint/2010/main" val="2551595004"/>
      </p:ext>
    </p:extLst>
  </p:cSld>
  <p:clrMapOvr>
    <a:masterClrMapping/>
  </p:clrMapOvr>
  <mc:AlternateContent xmlns:mc="http://schemas.openxmlformats.org/markup-compatibility/2006">
    <mc:Choice xmlns:p14="http://schemas.microsoft.com/office/powerpoint/2010/main" Requires="p14">
      <p:transition p14:dur="0" advTm="9503"/>
    </mc:Choice>
    <mc:Fallback>
      <p:transition advTm="9503"/>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kumimoji="1" lang="en-US" altLang="ja-JP"/>
              <a:t>The Power of PowerPoint - thepopp.com</a:t>
            </a:r>
            <a:endParaRPr kumimoji="1" lang="ja-JP" altLang="en-US" dirty="0"/>
          </a:p>
        </p:txBody>
      </p:sp>
      <p:sp>
        <p:nvSpPr>
          <p:cNvPr id="3" name="Slide Number Placeholder 2"/>
          <p:cNvSpPr>
            <a:spLocks noGrp="1"/>
          </p:cNvSpPr>
          <p:nvPr>
            <p:ph type="sldNum" sz="quarter" idx="11"/>
          </p:nvPr>
        </p:nvSpPr>
        <p:spPr/>
        <p:txBody>
          <a:bodyPr/>
          <a:lstStyle/>
          <a:p>
            <a:fld id="{B54AD89C-DF1E-4948-B597-5DD47B34A9CA}" type="slidenum">
              <a:rPr kumimoji="1" lang="ja-JP" altLang="en-US" smtClean="0"/>
              <a:pPr/>
              <a:t>99</a:t>
            </a:fld>
            <a:endParaRPr kumimoji="1" lang="ja-JP" altLang="en-US" dirty="0"/>
          </a:p>
        </p:txBody>
      </p:sp>
      <p:sp>
        <p:nvSpPr>
          <p:cNvPr id="4" name="Title 3"/>
          <p:cNvSpPr>
            <a:spLocks noGrp="1"/>
          </p:cNvSpPr>
          <p:nvPr>
            <p:ph type="title"/>
          </p:nvPr>
        </p:nvSpPr>
        <p:spPr/>
        <p:txBody>
          <a:bodyPr/>
          <a:lstStyle/>
          <a:p>
            <a:r>
              <a:rPr lang="en-US" altLang="ja-JP" dirty="0"/>
              <a:t>Donut</a:t>
            </a:r>
            <a:br>
              <a:rPr lang="en-US" altLang="ja-JP" dirty="0"/>
            </a:br>
            <a:r>
              <a:rPr lang="en-US" altLang="ja-JP" dirty="0"/>
              <a:t>chart 1</a:t>
            </a:r>
            <a:endParaRPr kumimoji="1" lang="ja-JP" altLang="en-US" dirty="0"/>
          </a:p>
        </p:txBody>
      </p:sp>
      <p:sp>
        <p:nvSpPr>
          <p:cNvPr id="5" name="Text Placeholder 4"/>
          <p:cNvSpPr>
            <a:spLocks noGrp="1"/>
          </p:cNvSpPr>
          <p:nvPr>
            <p:ph type="body" sz="quarter" idx="12"/>
          </p:nvPr>
        </p:nvSpPr>
        <p:spPr/>
        <p:txBody>
          <a:bodyPr/>
          <a:lstStyle/>
          <a:p>
            <a:r>
              <a:rPr lang="en-US" altLang="ja-JP" dirty="0" err="1"/>
              <a:t>Laoreet</a:t>
            </a:r>
            <a:r>
              <a:rPr lang="en-US" altLang="ja-JP" dirty="0"/>
              <a:t> </a:t>
            </a:r>
            <a:r>
              <a:rPr lang="en-US" altLang="ja-JP" dirty="0" err="1"/>
              <a:t>copiosae</a:t>
            </a:r>
            <a:r>
              <a:rPr lang="en-US" altLang="ja-JP" dirty="0"/>
              <a:t> </a:t>
            </a:r>
            <a:r>
              <a:rPr lang="en-US" altLang="ja-JP" dirty="0" err="1"/>
              <a:t>recusabo</a:t>
            </a:r>
            <a:r>
              <a:rPr lang="en-US" altLang="ja-JP" dirty="0"/>
              <a:t> cu </a:t>
            </a:r>
            <a:r>
              <a:rPr lang="en-US" altLang="ja-JP" dirty="0" err="1"/>
              <a:t>sed</a:t>
            </a:r>
            <a:r>
              <a:rPr lang="en-US" altLang="ja-JP" dirty="0"/>
              <a:t>, </a:t>
            </a:r>
            <a:r>
              <a:rPr lang="en-US" altLang="ja-JP" dirty="0" err="1"/>
              <a:t>mel</a:t>
            </a:r>
            <a:r>
              <a:rPr lang="en-US" altLang="ja-JP" dirty="0"/>
              <a:t> ad alia </a:t>
            </a:r>
            <a:r>
              <a:rPr lang="en-US" altLang="ja-JP" dirty="0" err="1"/>
              <a:t>tritani</a:t>
            </a:r>
            <a:r>
              <a:rPr lang="en-US" altLang="ja-JP" dirty="0"/>
              <a:t> </a:t>
            </a:r>
            <a:r>
              <a:rPr lang="en-US" altLang="ja-JP" dirty="0" err="1"/>
              <a:t>ponderum</a:t>
            </a:r>
            <a:r>
              <a:rPr lang="en-US" altLang="ja-JP" dirty="0"/>
              <a:t>. </a:t>
            </a:r>
            <a:r>
              <a:rPr lang="en-US" altLang="ja-JP" dirty="0" err="1"/>
              <a:t>Pri</a:t>
            </a:r>
            <a:r>
              <a:rPr lang="en-US" altLang="ja-JP" dirty="0"/>
              <a:t> impetus </a:t>
            </a:r>
            <a:r>
              <a:rPr lang="en-US" altLang="ja-JP" dirty="0" err="1"/>
              <a:t>ceteros</a:t>
            </a:r>
            <a:r>
              <a:rPr lang="en-US" altLang="ja-JP" dirty="0"/>
              <a:t> </a:t>
            </a:r>
            <a:r>
              <a:rPr lang="en-US" altLang="ja-JP" dirty="0" err="1"/>
              <a:t>fierent</a:t>
            </a:r>
            <a:r>
              <a:rPr lang="en-US" altLang="ja-JP" dirty="0"/>
              <a:t> at, </a:t>
            </a:r>
            <a:r>
              <a:rPr lang="en-US" altLang="ja-JP" dirty="0" err="1"/>
              <a:t>mel</a:t>
            </a:r>
            <a:r>
              <a:rPr lang="en-US" altLang="ja-JP" dirty="0"/>
              <a:t> id magna </a:t>
            </a:r>
            <a:r>
              <a:rPr lang="en-US" altLang="ja-JP" dirty="0" err="1"/>
              <a:t>causae</a:t>
            </a:r>
            <a:r>
              <a:rPr lang="en-US" altLang="ja-JP" dirty="0"/>
              <a:t> </a:t>
            </a:r>
            <a:r>
              <a:rPr lang="en-US" altLang="ja-JP" dirty="0" err="1"/>
              <a:t>accusamus</a:t>
            </a:r>
            <a:r>
              <a:rPr lang="en-US" altLang="ja-JP" dirty="0"/>
              <a:t>, </a:t>
            </a:r>
            <a:r>
              <a:rPr lang="en-US" altLang="ja-JP" dirty="0" err="1"/>
              <a:t>tota</a:t>
            </a:r>
            <a:r>
              <a:rPr lang="en-US" altLang="ja-JP" dirty="0"/>
              <a:t> </a:t>
            </a:r>
            <a:r>
              <a:rPr lang="en-US" altLang="ja-JP" dirty="0" err="1"/>
              <a:t>appetere</a:t>
            </a:r>
            <a:r>
              <a:rPr lang="en-US" altLang="ja-JP" dirty="0"/>
              <a:t> at </a:t>
            </a:r>
            <a:r>
              <a:rPr lang="en-US" altLang="ja-JP" dirty="0" err="1"/>
              <a:t>mei</a:t>
            </a:r>
            <a:r>
              <a:rPr lang="en-US" altLang="ja-JP" dirty="0"/>
              <a:t>. </a:t>
            </a:r>
            <a:r>
              <a:rPr lang="en-US" altLang="ja-JP" dirty="0" err="1"/>
              <a:t>Vel</a:t>
            </a:r>
            <a:r>
              <a:rPr lang="en-US" altLang="ja-JP" dirty="0"/>
              <a:t> </a:t>
            </a:r>
            <a:r>
              <a:rPr lang="en-US" altLang="ja-JP" dirty="0" err="1"/>
              <a:t>fierent</a:t>
            </a:r>
            <a:r>
              <a:rPr lang="en-US" altLang="ja-JP" dirty="0"/>
              <a:t> </a:t>
            </a:r>
            <a:r>
              <a:rPr lang="en-US" altLang="ja-JP" dirty="0" err="1"/>
              <a:t>prodesset</a:t>
            </a:r>
            <a:r>
              <a:rPr lang="en-US" altLang="ja-JP" dirty="0"/>
              <a:t> </a:t>
            </a:r>
            <a:r>
              <a:rPr lang="en-US" altLang="ja-JP" dirty="0" err="1"/>
              <a:t>consetetur</a:t>
            </a:r>
            <a:r>
              <a:rPr lang="en-US" altLang="ja-JP" dirty="0"/>
              <a:t> </a:t>
            </a:r>
            <a:r>
              <a:rPr lang="en-US" altLang="ja-JP" dirty="0" err="1"/>
              <a:t>eu</a:t>
            </a:r>
            <a:r>
              <a:rPr lang="en-US" altLang="ja-JP" dirty="0"/>
              <a:t>, et quo </a:t>
            </a:r>
            <a:r>
              <a:rPr lang="en-US" altLang="ja-JP" dirty="0" err="1"/>
              <a:t>tritani</a:t>
            </a:r>
            <a:r>
              <a:rPr lang="en-US" altLang="ja-JP" dirty="0"/>
              <a:t> </a:t>
            </a:r>
            <a:r>
              <a:rPr lang="en-US" altLang="ja-JP" dirty="0" err="1"/>
              <a:t>necessitatibus</a:t>
            </a:r>
            <a:r>
              <a:rPr lang="en-US" altLang="ja-JP" dirty="0"/>
              <a:t>, </a:t>
            </a:r>
            <a:r>
              <a:rPr lang="en-US" altLang="ja-JP" dirty="0" err="1"/>
              <a:t>modo</a:t>
            </a:r>
            <a:r>
              <a:rPr lang="en-US" altLang="ja-JP" dirty="0"/>
              <a:t> </a:t>
            </a:r>
            <a:r>
              <a:rPr lang="en-US" altLang="ja-JP" dirty="0" err="1"/>
              <a:t>quaeque</a:t>
            </a:r>
            <a:r>
              <a:rPr lang="en-US" altLang="ja-JP" dirty="0"/>
              <a:t> ne per.</a:t>
            </a:r>
            <a:endParaRPr kumimoji="1" lang="ja-JP" altLang="en-US" dirty="0"/>
          </a:p>
        </p:txBody>
      </p:sp>
      <p:sp>
        <p:nvSpPr>
          <p:cNvPr id="7" name="Circle: Hollow 6"/>
          <p:cNvSpPr/>
          <p:nvPr/>
        </p:nvSpPr>
        <p:spPr>
          <a:xfrm>
            <a:off x="1720393" y="4006565"/>
            <a:ext cx="2270695" cy="2270695"/>
          </a:xfrm>
          <a:prstGeom prst="donut">
            <a:avLst>
              <a:gd name="adj" fmla="val 75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6" name="Block Arc 5"/>
          <p:cNvSpPr/>
          <p:nvPr/>
        </p:nvSpPr>
        <p:spPr>
          <a:xfrm flipH="1">
            <a:off x="1720392" y="4006565"/>
            <a:ext cx="2270695" cy="2270695"/>
          </a:xfrm>
          <a:prstGeom prst="blockArc">
            <a:avLst>
              <a:gd name="adj1" fmla="val 20262011"/>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TextBox 7"/>
          <p:cNvSpPr txBox="1"/>
          <p:nvPr/>
        </p:nvSpPr>
        <p:spPr>
          <a:xfrm>
            <a:off x="2256860" y="6580118"/>
            <a:ext cx="1197765" cy="338554"/>
          </a:xfrm>
          <a:prstGeom prst="rect">
            <a:avLst/>
          </a:prstGeom>
          <a:noFill/>
        </p:spPr>
        <p:txBody>
          <a:bodyPr wrap="none" rtlCol="0">
            <a:spAutoFit/>
          </a:bodyPr>
          <a:lstStyle/>
          <a:p>
            <a:pPr algn="ctr"/>
            <a:r>
              <a:rPr kumimoji="1" lang="en-US" altLang="ja-JP" sz="1600" dirty="0">
                <a:solidFill>
                  <a:schemeClr val="tx2"/>
                </a:solidFill>
              </a:rPr>
              <a:t>Web design</a:t>
            </a:r>
            <a:endParaRPr kumimoji="1" lang="ja-JP" altLang="en-US" sz="1600" dirty="0">
              <a:solidFill>
                <a:schemeClr val="tx2"/>
              </a:solidFill>
            </a:endParaRPr>
          </a:p>
        </p:txBody>
      </p:sp>
      <p:sp>
        <p:nvSpPr>
          <p:cNvPr id="9" name="TextBox 8"/>
          <p:cNvSpPr txBox="1"/>
          <p:nvPr/>
        </p:nvSpPr>
        <p:spPr>
          <a:xfrm>
            <a:off x="2395518" y="4849525"/>
            <a:ext cx="920444" cy="584775"/>
          </a:xfrm>
          <a:prstGeom prst="rect">
            <a:avLst/>
          </a:prstGeom>
          <a:noFill/>
        </p:spPr>
        <p:txBody>
          <a:bodyPr wrap="none" rtlCol="0" anchor="ctr">
            <a:spAutoFit/>
          </a:bodyPr>
          <a:lstStyle/>
          <a:p>
            <a:pPr algn="ctr"/>
            <a:r>
              <a:rPr kumimoji="1" lang="en-US" altLang="ja-JP" sz="3200" dirty="0">
                <a:solidFill>
                  <a:schemeClr val="tx2"/>
                </a:solidFill>
                <a:latin typeface="+mj-lt"/>
              </a:rPr>
              <a:t>80</a:t>
            </a:r>
            <a:r>
              <a:rPr kumimoji="1" lang="en-US" altLang="ja-JP" dirty="0">
                <a:solidFill>
                  <a:schemeClr val="tx2"/>
                </a:solidFill>
                <a:latin typeface="+mj-lt"/>
              </a:rPr>
              <a:t>%</a:t>
            </a:r>
            <a:endParaRPr kumimoji="1" lang="ja-JP" altLang="en-US" sz="3200" dirty="0">
              <a:solidFill>
                <a:schemeClr val="tx2"/>
              </a:solidFill>
              <a:latin typeface="+mj-lt"/>
            </a:endParaRPr>
          </a:p>
        </p:txBody>
      </p:sp>
      <p:sp>
        <p:nvSpPr>
          <p:cNvPr id="10" name="Circle: Hollow 9"/>
          <p:cNvSpPr/>
          <p:nvPr/>
        </p:nvSpPr>
        <p:spPr>
          <a:xfrm>
            <a:off x="4806710" y="4006565"/>
            <a:ext cx="2270695" cy="2270695"/>
          </a:xfrm>
          <a:prstGeom prst="donut">
            <a:avLst>
              <a:gd name="adj" fmla="val 75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Block Arc 10"/>
          <p:cNvSpPr/>
          <p:nvPr/>
        </p:nvSpPr>
        <p:spPr>
          <a:xfrm flipH="1">
            <a:off x="4806709" y="4006565"/>
            <a:ext cx="2270695" cy="2270695"/>
          </a:xfrm>
          <a:prstGeom prst="blockArc">
            <a:avLst>
              <a:gd name="adj1" fmla="val 19374724"/>
              <a:gd name="adj2" fmla="val 16218685"/>
              <a:gd name="adj3" fmla="val 7486"/>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TextBox 11"/>
          <p:cNvSpPr txBox="1"/>
          <p:nvPr/>
        </p:nvSpPr>
        <p:spPr>
          <a:xfrm>
            <a:off x="5356002" y="6580118"/>
            <a:ext cx="1172117" cy="338554"/>
          </a:xfrm>
          <a:prstGeom prst="rect">
            <a:avLst/>
          </a:prstGeom>
          <a:noFill/>
        </p:spPr>
        <p:txBody>
          <a:bodyPr wrap="none" rtlCol="0">
            <a:spAutoFit/>
          </a:bodyPr>
          <a:lstStyle/>
          <a:p>
            <a:pPr algn="ctr"/>
            <a:r>
              <a:rPr kumimoji="1" lang="en-US" altLang="ja-JP" sz="1600" dirty="0">
                <a:solidFill>
                  <a:schemeClr val="tx2"/>
                </a:solidFill>
              </a:rPr>
              <a:t>Advertising</a:t>
            </a:r>
            <a:endParaRPr kumimoji="1" lang="ja-JP" altLang="en-US" sz="1600" dirty="0">
              <a:solidFill>
                <a:schemeClr val="tx2"/>
              </a:solidFill>
            </a:endParaRPr>
          </a:p>
        </p:txBody>
      </p:sp>
      <p:sp>
        <p:nvSpPr>
          <p:cNvPr id="13" name="TextBox 12"/>
          <p:cNvSpPr txBox="1"/>
          <p:nvPr/>
        </p:nvSpPr>
        <p:spPr>
          <a:xfrm>
            <a:off x="5481834" y="4849525"/>
            <a:ext cx="920444" cy="584775"/>
          </a:xfrm>
          <a:prstGeom prst="rect">
            <a:avLst/>
          </a:prstGeom>
          <a:noFill/>
        </p:spPr>
        <p:txBody>
          <a:bodyPr wrap="none" rtlCol="0" anchor="ctr">
            <a:spAutoFit/>
          </a:bodyPr>
          <a:lstStyle/>
          <a:p>
            <a:pPr algn="ctr"/>
            <a:r>
              <a:rPr kumimoji="1" lang="en-US" altLang="ja-JP" sz="3200" dirty="0">
                <a:solidFill>
                  <a:schemeClr val="tx2"/>
                </a:solidFill>
                <a:latin typeface="+mj-lt"/>
              </a:rPr>
              <a:t>83</a:t>
            </a:r>
            <a:r>
              <a:rPr kumimoji="1" lang="en-US" altLang="ja-JP" dirty="0">
                <a:solidFill>
                  <a:schemeClr val="tx2"/>
                </a:solidFill>
                <a:latin typeface="+mj-lt"/>
              </a:rPr>
              <a:t>%</a:t>
            </a:r>
            <a:endParaRPr kumimoji="1" lang="ja-JP" altLang="en-US" sz="3200" dirty="0">
              <a:solidFill>
                <a:schemeClr val="tx2"/>
              </a:solidFill>
              <a:latin typeface="+mj-lt"/>
            </a:endParaRPr>
          </a:p>
        </p:txBody>
      </p:sp>
      <p:sp>
        <p:nvSpPr>
          <p:cNvPr id="14" name="Circle: Hollow 13"/>
          <p:cNvSpPr/>
          <p:nvPr/>
        </p:nvSpPr>
        <p:spPr>
          <a:xfrm>
            <a:off x="7893028" y="4006565"/>
            <a:ext cx="2270695" cy="2270695"/>
          </a:xfrm>
          <a:prstGeom prst="donut">
            <a:avLst>
              <a:gd name="adj" fmla="val 75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5" name="Block Arc 14"/>
          <p:cNvSpPr/>
          <p:nvPr/>
        </p:nvSpPr>
        <p:spPr>
          <a:xfrm flipH="1">
            <a:off x="7893027" y="4006565"/>
            <a:ext cx="2270695" cy="2270695"/>
          </a:xfrm>
          <a:prstGeom prst="blockArc">
            <a:avLst>
              <a:gd name="adj1" fmla="val 17751600"/>
              <a:gd name="adj2" fmla="val 16218685"/>
              <a:gd name="adj3" fmla="val 748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6" name="TextBox 15"/>
          <p:cNvSpPr txBox="1"/>
          <p:nvPr/>
        </p:nvSpPr>
        <p:spPr>
          <a:xfrm>
            <a:off x="8163400" y="6580118"/>
            <a:ext cx="1729962" cy="338554"/>
          </a:xfrm>
          <a:prstGeom prst="rect">
            <a:avLst/>
          </a:prstGeom>
          <a:noFill/>
        </p:spPr>
        <p:txBody>
          <a:bodyPr wrap="none" rtlCol="0">
            <a:spAutoFit/>
          </a:bodyPr>
          <a:lstStyle/>
          <a:p>
            <a:pPr algn="ctr"/>
            <a:r>
              <a:rPr kumimoji="1" lang="en-US" altLang="ja-JP" sz="1600" dirty="0">
                <a:solidFill>
                  <a:schemeClr val="tx2"/>
                </a:solidFill>
              </a:rPr>
              <a:t>App development</a:t>
            </a:r>
            <a:endParaRPr kumimoji="1" lang="ja-JP" altLang="en-US" sz="1600" dirty="0">
              <a:solidFill>
                <a:schemeClr val="tx2"/>
              </a:solidFill>
            </a:endParaRPr>
          </a:p>
        </p:txBody>
      </p:sp>
      <p:sp>
        <p:nvSpPr>
          <p:cNvPr id="17" name="TextBox 16"/>
          <p:cNvSpPr txBox="1"/>
          <p:nvPr/>
        </p:nvSpPr>
        <p:spPr>
          <a:xfrm>
            <a:off x="8568153" y="4849525"/>
            <a:ext cx="920444" cy="584775"/>
          </a:xfrm>
          <a:prstGeom prst="rect">
            <a:avLst/>
          </a:prstGeom>
          <a:noFill/>
        </p:spPr>
        <p:txBody>
          <a:bodyPr wrap="none" rtlCol="0" anchor="ctr">
            <a:spAutoFit/>
          </a:bodyPr>
          <a:lstStyle/>
          <a:p>
            <a:pPr algn="ctr"/>
            <a:r>
              <a:rPr kumimoji="1" lang="en-US" altLang="ja-JP" sz="3200" dirty="0">
                <a:solidFill>
                  <a:schemeClr val="tx2"/>
                </a:solidFill>
                <a:latin typeface="+mj-lt"/>
              </a:rPr>
              <a:t>91</a:t>
            </a:r>
            <a:r>
              <a:rPr kumimoji="1" lang="en-US" altLang="ja-JP" dirty="0">
                <a:solidFill>
                  <a:schemeClr val="tx2"/>
                </a:solidFill>
                <a:latin typeface="+mj-lt"/>
              </a:rPr>
              <a:t>%</a:t>
            </a:r>
            <a:endParaRPr kumimoji="1" lang="ja-JP" altLang="en-US" sz="3200" dirty="0">
              <a:solidFill>
                <a:schemeClr val="tx2"/>
              </a:solidFill>
              <a:latin typeface="+mj-lt"/>
            </a:endParaRPr>
          </a:p>
        </p:txBody>
      </p:sp>
    </p:spTree>
    <p:extLst>
      <p:ext uri="{BB962C8B-B14F-4D97-AF65-F5344CB8AC3E}">
        <p14:creationId xmlns:p14="http://schemas.microsoft.com/office/powerpoint/2010/main" val="1266597608"/>
      </p:ext>
    </p:extLst>
  </p:cSld>
  <p:clrMapOvr>
    <a:masterClrMapping/>
  </p:clrMapOvr>
  <mc:AlternateContent xmlns:mc="http://schemas.openxmlformats.org/markup-compatibility/2006">
    <mc:Choice xmlns:p14="http://schemas.microsoft.com/office/powerpoint/2010/main" Requires="p14">
      <p:transition p14:dur="0" advTm="7695"/>
    </mc:Choice>
    <mc:Fallback>
      <p:transition advTm="7695"/>
    </mc:Fallback>
  </mc:AlternateContent>
</p:sld>
</file>

<file path=ppt/theme/theme1.xml><?xml version="1.0" encoding="utf-8"?>
<a:theme xmlns:a="http://schemas.openxmlformats.org/drawingml/2006/main" name="Contents">
  <a:themeElements>
    <a:clrScheme name="Polaris">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779CA8"/>
      </a:hlink>
      <a:folHlink>
        <a:srgbClr val="4A6A75"/>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60000"/>
            <a:lumOff val="4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5">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Footer">
  <a:themeElements>
    <a:clrScheme name="Minimal">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0099CC"/>
      </a:hlink>
      <a:folHlink>
        <a:srgbClr val="007299"/>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5510</TotalTime>
  <Words>7733</Words>
  <Application>Microsoft Office PowerPoint</Application>
  <PresentationFormat>Custom</PresentationFormat>
  <Paragraphs>919</Paragraphs>
  <Slides>114</Slides>
  <Notes>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114</vt:i4>
      </vt:variant>
    </vt:vector>
  </HeadingPairs>
  <TitlesOfParts>
    <vt:vector size="123" baseType="lpstr">
      <vt:lpstr>Spica Neue</vt:lpstr>
      <vt:lpstr>Spica Neue Bold</vt:lpstr>
      <vt:lpstr>游ゴシック</vt:lpstr>
      <vt:lpstr>Arial</vt:lpstr>
      <vt:lpstr>Coo Hew</vt:lpstr>
      <vt:lpstr>Gidole</vt:lpstr>
      <vt:lpstr>Wingdings</vt:lpstr>
      <vt:lpstr>Contents</vt:lpstr>
      <vt:lpstr>No Footer</vt:lpstr>
      <vt:lpstr>Read me</vt:lpstr>
      <vt:lpstr>Polaris</vt:lpstr>
      <vt:lpstr>Polaris</vt:lpstr>
      <vt:lpstr>Welcome to our presentation!</vt:lpstr>
      <vt:lpstr>Before starting</vt:lpstr>
      <vt:lpstr>PowerPoint Presentation</vt:lpstr>
      <vt:lpstr>Contents</vt:lpstr>
      <vt:lpstr>Contents</vt:lpstr>
      <vt:lpstr>Introduction</vt:lpstr>
      <vt:lpstr>Introduction</vt:lpstr>
      <vt:lpstr>Édouard Molinaro</vt:lpstr>
      <vt:lpstr>George Archainbaud</vt:lpstr>
      <vt:lpstr>Let’s begin now!</vt:lpstr>
      <vt:lpstr>Today’s topic</vt:lpstr>
      <vt:lpstr>About us</vt:lpstr>
      <vt:lpstr>Our vision</vt:lpstr>
      <vt:lpstr>Minimal design</vt:lpstr>
      <vt:lpstr>Welcome message</vt:lpstr>
      <vt:lpstr>Our company</vt:lpstr>
      <vt:lpstr>Our philosophy</vt:lpstr>
      <vt:lpstr>Team building</vt:lpstr>
      <vt:lpstr>Our brains</vt:lpstr>
      <vt:lpstr>Our specialists</vt:lpstr>
      <vt:lpstr>Our members</vt:lpstr>
      <vt:lpstr>Our members</vt:lpstr>
      <vt:lpstr>Our services</vt:lpstr>
      <vt:lpstr>Our services</vt:lpstr>
      <vt:lpstr>Unique and sophisticated</vt:lpstr>
      <vt:lpstr>Our promises</vt:lpstr>
      <vt:lpstr>The start of our dream</vt:lpstr>
      <vt:lpstr>Our history</vt:lpstr>
      <vt:lpstr>PowerPoint Presentation</vt:lpstr>
      <vt:lpstr>Still growing</vt:lpstr>
      <vt:lpstr>Mission and target</vt:lpstr>
      <vt:lpstr>Our missions</vt:lpstr>
      <vt:lpstr>A leader is a dealer in hope</vt:lpstr>
      <vt:lpstr>Portfolio</vt:lpstr>
      <vt:lpstr>Our product principles</vt:lpstr>
      <vt:lpstr>Our awesome projects</vt:lpstr>
      <vt:lpstr>Our awesome projects</vt:lpstr>
      <vt:lpstr>Our project leaders</vt:lpstr>
      <vt:lpstr>3 main projects</vt:lpstr>
      <vt:lpstr>PowerPoint Presentation</vt:lpstr>
      <vt:lpstr>Our popular products</vt:lpstr>
      <vt:lpstr>We are creative</vt:lpstr>
      <vt:lpstr>We are outstanding</vt:lpstr>
      <vt:lpstr>Our global activities</vt:lpstr>
      <vt:lpstr>Our global activities</vt:lpstr>
      <vt:lpstr>Project details</vt:lpstr>
      <vt:lpstr>Our popular projects</vt:lpstr>
      <vt:lpstr>Our latest products</vt:lpstr>
      <vt:lpstr>Mobile application</vt:lpstr>
      <vt:lpstr>Mobile application</vt:lpstr>
      <vt:lpstr>Tablet mockup</vt:lpstr>
      <vt:lpstr>Phone and tablet mockup</vt:lpstr>
      <vt:lpstr>Laptop mockup</vt:lpstr>
      <vt:lpstr>Laptop mockup</vt:lpstr>
      <vt:lpstr>Responsive design</vt:lpstr>
      <vt:lpstr>Desktop application</vt:lpstr>
      <vt:lpstr>One today is worth two tomorrow.</vt:lpstr>
      <vt:lpstr>Proposal</vt:lpstr>
      <vt:lpstr>Determine that the thing can and shall be done,  and then we shall find the way.</vt:lpstr>
      <vt:lpstr>Brain storming</vt:lpstr>
      <vt:lpstr>Core ideas</vt:lpstr>
      <vt:lpstr>3 important keywords</vt:lpstr>
      <vt:lpstr>4 important keywords</vt:lpstr>
      <vt:lpstr>5 important keywords</vt:lpstr>
      <vt:lpstr>4 important keywords</vt:lpstr>
      <vt:lpstr>3 important keywords</vt:lpstr>
      <vt:lpstr>Development process</vt:lpstr>
      <vt:lpstr>PowerPoint Presentation</vt:lpstr>
      <vt:lpstr>PowerPoint Presentation</vt:lpstr>
      <vt:lpstr>PowerPoint Presentation</vt:lpstr>
      <vt:lpstr>PowerPoint Presentation</vt:lpstr>
      <vt:lpstr>PowerPoint Presentation</vt:lpstr>
      <vt:lpstr>The most effective process</vt:lpstr>
      <vt:lpstr>Simple process</vt:lpstr>
      <vt:lpstr>SWOT analysis</vt:lpstr>
      <vt:lpstr>5 steps</vt:lpstr>
      <vt:lpstr>3 main targets </vt:lpstr>
      <vt:lpstr>Crucial factors</vt:lpstr>
      <vt:lpstr>Crucial factors</vt:lpstr>
      <vt:lpstr>2 pricing tables</vt:lpstr>
      <vt:lpstr>3 pricing tables</vt:lpstr>
      <vt:lpstr>Schedule</vt:lpstr>
      <vt:lpstr>Schedule</vt:lpstr>
      <vt:lpstr>Comparison table</vt:lpstr>
      <vt:lpstr>Comparison table</vt:lpstr>
      <vt:lpstr>Awesome business ideas</vt:lpstr>
      <vt:lpstr>You’ll never find a rainbow if you’re looking down.</vt:lpstr>
      <vt:lpstr>Analysis</vt:lpstr>
      <vt:lpstr>Marketing principles</vt:lpstr>
      <vt:lpstr>Bar  chart 1</vt:lpstr>
      <vt:lpstr>Bar  chart 2</vt:lpstr>
      <vt:lpstr>Bar  chart 3</vt:lpstr>
      <vt:lpstr>Stacked bar chart</vt:lpstr>
      <vt:lpstr>Line graph</vt:lpstr>
      <vt:lpstr>Bubble chart</vt:lpstr>
      <vt:lpstr>Donut chart 1</vt:lpstr>
      <vt:lpstr>Donut chart 2</vt:lpstr>
      <vt:lpstr>Radial bar chart</vt:lpstr>
      <vt:lpstr>Venn diagram</vt:lpstr>
      <vt:lpstr>Pie chart</vt:lpstr>
      <vt:lpstr>Stacked block chart</vt:lpstr>
      <vt:lpstr>Block chart</vt:lpstr>
      <vt:lpstr>Tree diagram</vt:lpstr>
      <vt:lpstr>Excel graph</vt:lpstr>
      <vt:lpstr>“Love the life you live. Live the life you love.”</vt:lpstr>
      <vt:lpstr>Key takeaways</vt:lpstr>
      <vt:lpstr>Live the life you love.</vt:lpstr>
      <vt:lpstr>Get in touch with us!</vt:lpstr>
      <vt:lpstr>Supplemental information</vt:lpstr>
      <vt:lpstr>The future starts today, not tomorrow.</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Polaris</dc:title>
  <dc:creator>Jun Akizaki</dc:creator>
  <cp:lastModifiedBy>Jun</cp:lastModifiedBy>
  <cp:revision>252</cp:revision>
  <dcterms:created xsi:type="dcterms:W3CDTF">2016-10-08T14:15:50Z</dcterms:created>
  <dcterms:modified xsi:type="dcterms:W3CDTF">2016-11-24T14:17:19Z</dcterms:modified>
</cp:coreProperties>
</file>