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slideLayouts/slideLayout117.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ppt/slideLayouts/slideLayout120.xml" ContentType="application/vnd.openxmlformats-officedocument.presentationml.slide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6.xml" ContentType="application/vnd.openxmlformats-officedocument.theme+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Override PartName="/ppt/slideLayouts/slideLayout90.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14.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103.xml" ContentType="application/vnd.openxmlformats-officedocument.presentationml.slideLayout+xml"/>
  <Override PartName="/ppt/slideLayouts/slideLayout11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Layouts/slideLayout10.xml" ContentType="application/vnd.openxmlformats-officedocument.presentationml.slideLayout+xml"/>
  <Override PartName="/ppt/slideLayouts/slideLayout99.xml" ContentType="application/vnd.openxmlformats-officedocument.presentationml.slideLayout+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slideLayouts/slideLayout97.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slideLayouts/slideLayout100.xml" ContentType="application/vnd.openxmlformats-officedocument.presentationml.slideLayout+xml"/>
  <Override PartName="/ppt/slideLayouts/slideLayout89.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82" r:id="rId2"/>
    <p:sldMasterId id="2147483650" r:id="rId3"/>
    <p:sldMasterId id="2147483726" r:id="rId4"/>
  </p:sldMasterIdLst>
  <p:notesMasterIdLst>
    <p:notesMasterId r:id="rId14"/>
  </p:notesMasterIdLst>
  <p:handoutMasterIdLst>
    <p:handoutMasterId r:id="rId15"/>
  </p:handoutMasterIdLst>
  <p:sldIdLst>
    <p:sldId id="267" r:id="rId5"/>
    <p:sldId id="271" r:id="rId6"/>
    <p:sldId id="401" r:id="rId7"/>
    <p:sldId id="406" r:id="rId8"/>
    <p:sldId id="402" r:id="rId9"/>
    <p:sldId id="403" r:id="rId10"/>
    <p:sldId id="405" r:id="rId11"/>
    <p:sldId id="407" r:id="rId12"/>
    <p:sldId id="404" r:id="rId13"/>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34">
          <p15:clr>
            <a:srgbClr val="A4A3A4"/>
          </p15:clr>
        </p15:guide>
        <p15:guide id="2" pos="575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EA3F8"/>
    <a:srgbClr val="10B0C0"/>
    <a:srgbClr val="BEF4FA"/>
    <a:srgbClr val="000000"/>
    <a:srgbClr val="FFFFFF"/>
    <a:srgbClr val="0F0634"/>
    <a:srgbClr val="06105A"/>
    <a:srgbClr val="000C68"/>
    <a:srgbClr val="F8F8F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748" autoAdjust="0"/>
    <p:restoredTop sz="92380" autoAdjust="0"/>
  </p:normalViewPr>
  <p:slideViewPr>
    <p:cSldViewPr showGuides="1">
      <p:cViewPr varScale="1">
        <p:scale>
          <a:sx n="45" d="100"/>
          <a:sy n="45" d="100"/>
        </p:scale>
        <p:origin x="-888" y="-90"/>
      </p:cViewPr>
      <p:guideLst>
        <p:guide orient="horz" pos="2134"/>
        <p:guide pos="5759"/>
      </p:guideLst>
    </p:cSldViewPr>
  </p:slideViewPr>
  <p:notesTextViewPr>
    <p:cViewPr>
      <p:scale>
        <a:sx n="1" d="1"/>
        <a:sy n="1" d="1"/>
      </p:scale>
      <p:origin x="0" y="0"/>
    </p:cViewPr>
  </p:notesTextViewPr>
  <p:sorterViewPr>
    <p:cViewPr>
      <p:scale>
        <a:sx n="52" d="100"/>
        <a:sy n="52" d="100"/>
      </p:scale>
      <p:origin x="0" y="0"/>
    </p:cViewPr>
  </p:sorterViewPr>
  <p:notesViewPr>
    <p:cSldViewPr showGuides="1">
      <p:cViewPr varScale="1">
        <p:scale>
          <a:sx n="86" d="100"/>
          <a:sy n="86" d="100"/>
        </p:scale>
        <p:origin x="-3846"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pPr/>
              <a:t>3/9/2018</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pPr/>
              <a:t>‹#›</a:t>
            </a:fld>
            <a:endParaRPr lang="en-US"/>
          </a:p>
        </p:txBody>
      </p:sp>
    </p:spTree>
    <p:extLst>
      <p:ext uri="{BB962C8B-B14F-4D97-AF65-F5344CB8AC3E}">
        <p14:creationId xmlns="" xmlns:p14="http://schemas.microsoft.com/office/powerpoint/2010/main" val="2451924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pPr/>
              <a:t>3/9/2018</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pPr/>
              <a:t>‹#›</a:t>
            </a:fld>
            <a:endParaRPr lang="en-US"/>
          </a:p>
        </p:txBody>
      </p:sp>
    </p:spTree>
    <p:extLst>
      <p:ext uri="{BB962C8B-B14F-4D97-AF65-F5344CB8AC3E}">
        <p14:creationId xmlns="" xmlns:p14="http://schemas.microsoft.com/office/powerpoint/2010/main" val="2547794093"/>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4.xml"/><Relationship Id="rId4" Type="http://schemas.openxmlformats.org/officeDocument/2006/relationships/image" Target="../media/image11.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4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396766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284250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7148016"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602285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図プレースホルダー 7"/>
          <p:cNvSpPr>
            <a:spLocks noGrp="1"/>
          </p:cNvSpPr>
          <p:nvPr>
            <p:ph type="pic" sz="quarter" idx="18" hasCustomPrompt="1"/>
          </p:nvPr>
        </p:nvSpPr>
        <p:spPr>
          <a:xfrm>
            <a:off x="10328369"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p:ph type="body" sz="quarter" idx="19" hasCustomPrompt="1"/>
          </p:nvPr>
        </p:nvSpPr>
        <p:spPr>
          <a:xfrm>
            <a:off x="9203212"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1" name="図プレースホルダー 7"/>
          <p:cNvSpPr>
            <a:spLocks noGrp="1"/>
          </p:cNvSpPr>
          <p:nvPr>
            <p:ph type="pic" sz="quarter" idx="20" hasCustomPrompt="1"/>
          </p:nvPr>
        </p:nvSpPr>
        <p:spPr>
          <a:xfrm>
            <a:off x="1350872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2" name="テキスト プレースホルダー 11"/>
          <p:cNvSpPr>
            <a:spLocks noGrp="1"/>
          </p:cNvSpPr>
          <p:nvPr>
            <p:ph type="body" sz="quarter" idx="21" hasCustomPrompt="1"/>
          </p:nvPr>
        </p:nvSpPr>
        <p:spPr>
          <a:xfrm>
            <a:off x="1238356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 xmlns:p14="http://schemas.microsoft.com/office/powerpoint/2010/main" val="376135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par>
                          <p:cTn id="34" fill="hold">
                            <p:stCondLst>
                              <p:cond delay="2800"/>
                            </p:stCondLst>
                            <p:childTnLst>
                              <p:par>
                                <p:cTn id="35" presetID="10"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animEffect transition="in" filter="fade">
                                      <p:cBhvr>
                                        <p:cTn id="4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1"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13066368" y="1104847"/>
            <a:ext cx="830480" cy="4192709"/>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0854832" y="1180642"/>
            <a:ext cx="1295500" cy="4494754"/>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a:extLst>
              <a:ext uri="{28A0092B-C50C-407E-A947-70E740481C1C}">
                <a14:useLocalDpi xmlns="" xmlns:a14="http://schemas.microsoft.com/office/drawing/2010/main" val="0"/>
              </a:ext>
            </a:extLst>
          </a:blip>
          <a:stretch>
            <a:fillRect/>
          </a:stretch>
        </p:blipFill>
        <p:spPr>
          <a:xfrm>
            <a:off x="8468131" y="958035"/>
            <a:ext cx="1678629"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a:extLst>
              <a:ext uri="{28A0092B-C50C-407E-A947-70E740481C1C}">
                <a14:useLocalDpi xmlns="" xmlns:a14="http://schemas.microsoft.com/office/drawing/2010/main" val="0"/>
              </a:ext>
            </a:extLst>
          </a:blip>
          <a:stretch>
            <a:fillRect/>
          </a:stretch>
        </p:blipFill>
        <p:spPr>
          <a:xfrm>
            <a:off x="6172876" y="1476823"/>
            <a:ext cx="1446565"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a:extLst>
              <a:ext uri="{28A0092B-C50C-407E-A947-70E740481C1C}">
                <a14:useLocalDpi xmlns="" xmlns:a14="http://schemas.microsoft.com/office/drawing/2010/main" val="0"/>
              </a:ext>
            </a:extLst>
          </a:blip>
          <a:stretch>
            <a:fillRect/>
          </a:stretch>
        </p:blipFill>
        <p:spPr>
          <a:xfrm>
            <a:off x="4552696" y="1090061"/>
            <a:ext cx="1142784"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300" baseline="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402166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750"/>
                            </p:stCondLst>
                            <p:childTnLst>
                              <p:par>
                                <p:cTn id="26" presetID="2" presetClass="entr" presetSubtype="8" decel="100000" fill="hold" grpId="0" nodeType="afterEffect">
                                  <p:stCondLst>
                                    <p:cond delay="0"/>
                                  </p:stCondLst>
                                  <p:iterate type="lt">
                                    <p:tmPct val="10000"/>
                                  </p:iterate>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250"/>
                                  </p:stCondLst>
                                  <p:iterate type="wd">
                                    <p:tmPct val="10000"/>
                                  </p:iterate>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smtClean="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smtClean="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328989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1+#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12" grpId="0"/>
      <p:bldP spid="18"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11" name="図 10"/>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smtClean="0"/>
              <a:t>Add an image</a:t>
            </a:r>
            <a:endParaRPr kumimoji="1" lang="ja-JP" altLang="en-US" dirty="0"/>
          </a:p>
        </p:txBody>
      </p:sp>
      <p:pic>
        <p:nvPicPr>
          <p:cNvPr id="14" name="図 13"/>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smtClean="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07348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1+#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3" grpId="0"/>
      <p:bldP spid="15" grpId="0"/>
      <p:bldP spid="20" grpId="0">
        <p:tmplLst>
          <p:tmpl>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a:extLst>
              <a:ext uri="{28A0092B-C50C-407E-A947-70E740481C1C}">
                <a14:useLocalDpi xmlns=""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smtClean="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smtClean="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17097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right)">
                                      <p:cBhvr>
                                        <p:cTn id="28" dur="500"/>
                                        <p:tgtEl>
                                          <p:spTgt spid="16"/>
                                        </p:tgtEl>
                                      </p:cBhvr>
                                    </p:animEffect>
                                  </p:childTnLst>
                                </p:cTn>
                              </p:par>
                            </p:childTnLst>
                          </p:cTn>
                        </p:par>
                        <p:par>
                          <p:cTn id="29" fill="hold">
                            <p:stCondLst>
                              <p:cond delay="2000"/>
                            </p:stCondLst>
                            <p:childTnLst>
                              <p:par>
                                <p:cTn id="30" presetID="2" presetClass="entr" presetSubtype="8" decel="100000" fill="hold" grpId="0" nodeType="afterEffect">
                                  <p:stCondLst>
                                    <p:cond delay="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2550"/>
                            </p:stCondLst>
                            <p:childTnLst>
                              <p:par>
                                <p:cTn id="35" presetID="2" presetClass="entr" presetSubtype="4" decel="10000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p:bldP spid="10" grpId="0"/>
      <p:bldP spid="11" grpId="0"/>
      <p:bldP spid="1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smtClean="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p>
          <a:p>
            <a:r>
              <a:rPr kumimoji="1" lang="en-US" altLang="ja-JP" dirty="0" smtClean="0"/>
              <a:t>(or blank)</a:t>
            </a:r>
            <a:endParaRPr kumimoji="1" lang="ja-JP" altLang="en-US" dirty="0" smtClean="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Tree>
    <p:extLst>
      <p:ext uri="{BB962C8B-B14F-4D97-AF65-F5344CB8AC3E}">
        <p14:creationId xmlns="" xmlns:p14="http://schemas.microsoft.com/office/powerpoint/2010/main" val="228898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70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grpId="0" nodeType="withEffect">
                                  <p:stCondLst>
                                    <p:cond delay="11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1700"/>
                            </p:stCondLst>
                            <p:childTnLst>
                              <p:par>
                                <p:cTn id="45" presetID="2" presetClass="entr" presetSubtype="2" decel="100000" fill="hold" grpId="0" nodeType="afterEffect">
                                  <p:stCondLst>
                                    <p:cond delay="500"/>
                                  </p:stCondLst>
                                  <p:iterate type="wd">
                                    <p:tmPct val="10000"/>
                                  </p:iterate>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9" grpId="0" animBg="1"/>
      <p:bldP spid="20" grpId="0" animBg="1"/>
      <p:bldP spid="21" grpId="0" animBg="1"/>
      <p:bldP spid="22" grpId="0" animBg="1"/>
      <p:bldP spid="23" grpId="0" animBg="1"/>
      <p:bldP spid="27"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animBg="1"/>
      <p:bldP spid="33" grpId="0" animBg="1"/>
      <p:bldP spid="34" grpId="0" animBg="1"/>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smtClean="0"/>
              <a:t>Add an image</a:t>
            </a:r>
            <a:endParaRPr kumimoji="1" lang="ja-JP" altLang="en-US" dirty="0"/>
          </a:p>
        </p:txBody>
      </p:sp>
    </p:spTree>
    <p:extLst>
      <p:ext uri="{BB962C8B-B14F-4D97-AF65-F5344CB8AC3E}">
        <p14:creationId xmlns="" xmlns:p14="http://schemas.microsoft.com/office/powerpoint/2010/main" val="273960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smtClean="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smtClean="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smtClean="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smtClean="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smtClean="0"/>
              <a:t> </a:t>
            </a:r>
            <a:endParaRPr kumimoji="1" lang="ja-JP" altLang="en-US" dirty="0"/>
          </a:p>
        </p:txBody>
      </p:sp>
    </p:spTree>
    <p:extLst>
      <p:ext uri="{BB962C8B-B14F-4D97-AF65-F5344CB8AC3E}">
        <p14:creationId xmlns="" xmlns:p14="http://schemas.microsoft.com/office/powerpoint/2010/main" val="397877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100"/>
                                        <p:tgtEl>
                                          <p:spTgt spid="3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1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00"/>
                                        <p:tgtEl>
                                          <p:spTgt spid="9"/>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up)">
                                      <p:cBhvr>
                                        <p:cTn id="73" dur="500"/>
                                        <p:tgtEl>
                                          <p:spTgt spid="15"/>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10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10"/>
                                        </p:tgtEl>
                                        <p:attrNameLst>
                                          <p:attrName>style.visibility</p:attrName>
                                        </p:attrNameLst>
                                      </p:cBhvr>
                                      <p:to>
                                        <p:strVal val="visible"/>
                                      </p:to>
                                    </p:set>
                                    <p:animEffect transition="in" filter="wipe(up)">
                                      <p:cBhvr>
                                        <p:cTn id="90" dur="500"/>
                                        <p:tgtEl>
                                          <p:spTgt spid="10"/>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ipe(down)">
                                      <p:cBhvr>
                                        <p:cTn id="98" dur="100"/>
                                        <p:tgtEl>
                                          <p:spTgt spid="4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500"/>
                                        <p:tgtEl>
                                          <p:spTgt spid="2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animBg="1"/>
      <p:bldP spid="13" grpId="0" animBg="1"/>
      <p:bldP spid="14" grpId="0" animBg="1"/>
      <p:bldP spid="15" grpId="0" animBg="1"/>
      <p:bldP spid="16" grpId="0" animBg="1"/>
      <p:bldP spid="17" grpId="0"/>
      <p:bldP spid="18" grpId="0"/>
      <p:bldP spid="19" grpId="0"/>
      <p:bldP spid="20" grpId="0"/>
      <p:bldP spid="21" grpId="0"/>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animBg="1"/>
      <p:bldP spid="39" grpId="0" animBg="1"/>
      <p:bldP spid="40" grpId="0" animBg="1"/>
      <p:bldP spid="41" grpId="0" animBg="1"/>
      <p:bldP spid="42" grpId="0" animBg="1"/>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2" name="円弧 51"/>
          <p:cNvSpPr/>
          <p:nvPr userDrawn="1"/>
        </p:nvSpPr>
        <p:spPr>
          <a:xfrm rot="2700000">
            <a:off x="7976000" y="12497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5895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0" name="円弧 69"/>
          <p:cNvSpPr/>
          <p:nvPr userDrawn="1"/>
        </p:nvSpPr>
        <p:spPr>
          <a:xfrm rot="18900000" flipH="1">
            <a:off x="5212902"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flipH="1">
            <a:off x="520700" y="3051922"/>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7" name="円弧 76"/>
          <p:cNvSpPr/>
          <p:nvPr userDrawn="1"/>
        </p:nvSpPr>
        <p:spPr>
          <a:xfrm rot="18900000" flipH="1">
            <a:off x="5212902"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flipH="1">
            <a:off x="520700" y="6210605"/>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0" name="円弧 79"/>
          <p:cNvSpPr/>
          <p:nvPr userDrawn="1"/>
        </p:nvSpPr>
        <p:spPr>
          <a:xfrm rot="2700000" flipH="1" flipV="1">
            <a:off x="7943402" y="742633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H="1">
            <a:off x="2476500" y="9407079"/>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userDrawn="1">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0" name="テキスト プレースホルダー 11"/>
          <p:cNvSpPr>
            <a:spLocks noGrp="1"/>
          </p:cNvSpPr>
          <p:nvPr userDrawn="1">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1" name="テキスト プレースホルダー 11"/>
          <p:cNvSpPr>
            <a:spLocks noGrp="1"/>
          </p:cNvSpPr>
          <p:nvPr userDrawn="1">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2" name="テキスト プレースホルダー 11"/>
          <p:cNvSpPr>
            <a:spLocks noGrp="1"/>
          </p:cNvSpPr>
          <p:nvPr userDrawn="1">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5" name="テキスト プレースホルダー 11"/>
          <p:cNvSpPr>
            <a:spLocks noGrp="1"/>
          </p:cNvSpPr>
          <p:nvPr userDrawn="1">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6" name="テキスト プレースホルダー 11"/>
          <p:cNvSpPr>
            <a:spLocks noGrp="1"/>
          </p:cNvSpPr>
          <p:nvPr userDrawn="1">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8" name="テキスト プレースホルダー 11"/>
          <p:cNvSpPr>
            <a:spLocks noGrp="1"/>
          </p:cNvSpPr>
          <p:nvPr userDrawn="1">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3800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500" fill="hold"/>
                                        <p:tgtEl>
                                          <p:spTgt spid="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550"/>
                            </p:stCondLst>
                            <p:childTnLst>
                              <p:par>
                                <p:cTn id="13" presetID="10" presetClass="entr" presetSubtype="0" fill="hold" grpId="0" nodeType="afterEffect">
                                  <p:stCondLst>
                                    <p:cond delay="5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3">
                                            <p:txEl>
                                              <p:pRg st="0" end="0"/>
                                            </p:txEl>
                                          </p:spTgt>
                                        </p:tgtEl>
                                        <p:attrNameLst>
                                          <p:attrName>style.visibility</p:attrName>
                                        </p:attrNameLst>
                                      </p:cBhvr>
                                      <p:to>
                                        <p:strVal val="visible"/>
                                      </p:to>
                                    </p:set>
                                    <p:animEffect transition="in" filter="fade">
                                      <p:cBhvr>
                                        <p:cTn id="18" dur="500"/>
                                        <p:tgtEl>
                                          <p:spTgt spid="43">
                                            <p:txEl>
                                              <p:pRg st="0" end="0"/>
                                            </p:txEl>
                                          </p:spTgt>
                                        </p:tgtEl>
                                      </p:cBhvr>
                                    </p:animEffect>
                                  </p:childTnLst>
                                </p:cTn>
                              </p:par>
                            </p:childTnLst>
                          </p:cTn>
                        </p:par>
                        <p:par>
                          <p:cTn id="19" fill="hold">
                            <p:stCondLst>
                              <p:cond delay="1550"/>
                            </p:stCondLst>
                            <p:childTnLst>
                              <p:par>
                                <p:cTn id="20" presetID="10"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fade">
                                      <p:cBhvr>
                                        <p:cTn id="25" dur="500"/>
                                        <p:tgtEl>
                                          <p:spTgt spid="45">
                                            <p:txEl>
                                              <p:pRg st="0" end="0"/>
                                            </p:txEl>
                                          </p:spTgt>
                                        </p:tgtEl>
                                      </p:cBhvr>
                                    </p:animEffect>
                                  </p:childTnLst>
                                </p:cTn>
                              </p:par>
                            </p:childTnLst>
                          </p:cTn>
                        </p:par>
                        <p:par>
                          <p:cTn id="26" fill="hold">
                            <p:stCondLst>
                              <p:cond delay="2050"/>
                            </p:stCondLst>
                            <p:childTnLst>
                              <p:par>
                                <p:cTn id="27" presetID="2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par>
                          <p:cTn id="30" fill="hold">
                            <p:stCondLst>
                              <p:cond delay="2550"/>
                            </p:stCondLst>
                            <p:childTnLst>
                              <p:par>
                                <p:cTn id="31" presetID="22" presetClass="entr" presetSubtype="8"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wipe(left)">
                                      <p:cBhvr>
                                        <p:cTn id="36" dur="500"/>
                                        <p:tgtEl>
                                          <p:spTgt spid="82"/>
                                        </p:tgtEl>
                                      </p:cBhvr>
                                    </p:animEffect>
                                  </p:childTnLst>
                                </p:cTn>
                              </p:par>
                            </p:childTnLst>
                          </p:cTn>
                        </p:par>
                        <p:par>
                          <p:cTn id="37" fill="hold">
                            <p:stCondLst>
                              <p:cond delay="3050"/>
                            </p:stCondLst>
                            <p:childTnLst>
                              <p:par>
                                <p:cTn id="38" presetID="10" presetClass="entr" presetSubtype="0"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xEl>
                                              <p:pRg st="0" end="0"/>
                                            </p:txEl>
                                          </p:spTgt>
                                        </p:tgtEl>
                                        <p:attrNameLst>
                                          <p:attrName>style.visibility</p:attrName>
                                        </p:attrNameLst>
                                      </p:cBhvr>
                                      <p:to>
                                        <p:strVal val="visible"/>
                                      </p:to>
                                    </p:set>
                                    <p:animEffect transition="in" filter="fade">
                                      <p:cBhvr>
                                        <p:cTn id="43" dur="500"/>
                                        <p:tgtEl>
                                          <p:spTgt spid="46">
                                            <p:txEl>
                                              <p:pRg st="0" end="0"/>
                                            </p:txEl>
                                          </p:spTgt>
                                        </p:tgtEl>
                                      </p:cBhvr>
                                    </p:animEffect>
                                  </p:childTnLst>
                                </p:cTn>
                              </p:par>
                            </p:childTnLst>
                          </p:cTn>
                        </p:par>
                        <p:par>
                          <p:cTn id="44" fill="hold">
                            <p:stCondLst>
                              <p:cond delay="3550"/>
                            </p:stCondLst>
                            <p:childTnLst>
                              <p:par>
                                <p:cTn id="45" presetID="22" presetClass="entr" presetSubtype="4"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childTnLst>
                          </p:cTn>
                        </p:par>
                        <p:par>
                          <p:cTn id="48" fill="hold">
                            <p:stCondLst>
                              <p:cond delay="4050"/>
                            </p:stCondLst>
                            <p:childTnLst>
                              <p:par>
                                <p:cTn id="49" presetID="22" presetClass="entr" presetSubtype="8" fill="hold"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left)">
                                      <p:cBhvr>
                                        <p:cTn id="51" dur="500"/>
                                        <p:tgtEl>
                                          <p:spTgt spid="6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wipe(left)">
                                      <p:cBhvr>
                                        <p:cTn id="54" dur="500"/>
                                        <p:tgtEl>
                                          <p:spTgt spid="90"/>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0">
                                            <p:txEl>
                                              <p:pRg st="0" end="0"/>
                                            </p:txEl>
                                          </p:spTgt>
                                        </p:tgtEl>
                                        <p:attrNameLst>
                                          <p:attrName>style.visibility</p:attrName>
                                        </p:attrNameLst>
                                      </p:cBhvr>
                                      <p:to>
                                        <p:strVal val="visible"/>
                                      </p:to>
                                    </p:set>
                                    <p:animEffect transition="in" filter="fade">
                                      <p:cBhvr>
                                        <p:cTn id="61" dur="500"/>
                                        <p:tgtEl>
                                          <p:spTgt spid="50">
                                            <p:txEl>
                                              <p:pRg st="0" end="0"/>
                                            </p:txEl>
                                          </p:spTgt>
                                        </p:tgtEl>
                                      </p:cBhvr>
                                    </p:animEffect>
                                  </p:childTnLst>
                                </p:cTn>
                              </p:par>
                            </p:childTnLst>
                          </p:cTn>
                        </p:par>
                        <p:par>
                          <p:cTn id="62" fill="hold">
                            <p:stCondLst>
                              <p:cond delay="5050"/>
                            </p:stCondLst>
                            <p:childTnLst>
                              <p:par>
                                <p:cTn id="63" presetID="22" presetClass="entr" presetSubtype="4"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down)">
                                      <p:cBhvr>
                                        <p:cTn id="65" dur="500"/>
                                        <p:tgtEl>
                                          <p:spTgt spid="63"/>
                                        </p:tgtEl>
                                      </p:cBhvr>
                                    </p:animEffect>
                                  </p:childTnLst>
                                </p:cTn>
                              </p:par>
                            </p:childTnLst>
                          </p:cTn>
                        </p:par>
                        <p:par>
                          <p:cTn id="66" fill="hold">
                            <p:stCondLst>
                              <p:cond delay="5550"/>
                            </p:stCondLst>
                            <p:childTnLst>
                              <p:par>
                                <p:cTn id="67" presetID="22" presetClass="entr" presetSubtype="8" fill="hold" nodeType="after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left)">
                                      <p:cBhvr>
                                        <p:cTn id="69" dur="500"/>
                                        <p:tgtEl>
                                          <p:spTgt spid="64"/>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wipe(left)">
                                      <p:cBhvr>
                                        <p:cTn id="72" dur="500"/>
                                        <p:tgtEl>
                                          <p:spTgt spid="91"/>
                                        </p:tgtEl>
                                      </p:cBhvr>
                                    </p:animEffect>
                                  </p:childTnLst>
                                </p:cTn>
                              </p:par>
                            </p:childTnLst>
                          </p:cTn>
                        </p:par>
                        <p:par>
                          <p:cTn id="73" fill="hold">
                            <p:stCondLst>
                              <p:cond delay="6050"/>
                            </p:stCondLst>
                            <p:childTnLst>
                              <p:par>
                                <p:cTn id="74" presetID="10" presetClass="entr" presetSubtype="0" fill="hold" grpId="0" nodeType="afterEffect">
                                  <p:stCondLst>
                                    <p:cond delay="0"/>
                                  </p:stCondLst>
                                  <p:childTnLst>
                                    <p:set>
                                      <p:cBhvr>
                                        <p:cTn id="75" dur="1" fill="hold">
                                          <p:stCondLst>
                                            <p:cond delay="0"/>
                                          </p:stCondLst>
                                        </p:cTn>
                                        <p:tgtEl>
                                          <p:spTgt spid="51">
                                            <p:txEl>
                                              <p:pRg st="0" end="0"/>
                                            </p:txEl>
                                          </p:spTgt>
                                        </p:tgtEl>
                                        <p:attrNameLst>
                                          <p:attrName>style.visibility</p:attrName>
                                        </p:attrNameLst>
                                      </p:cBhvr>
                                      <p:to>
                                        <p:strVal val="visible"/>
                                      </p:to>
                                    </p:set>
                                    <p:animEffect transition="in" filter="fade">
                                      <p:cBhvr>
                                        <p:cTn id="76" dur="500"/>
                                        <p:tgtEl>
                                          <p:spTgt spid="51">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childTnLst>
                          </p:cTn>
                        </p:par>
                        <p:par>
                          <p:cTn id="80" fill="hold">
                            <p:stCondLst>
                              <p:cond delay="6550"/>
                            </p:stCondLst>
                            <p:childTnLst>
                              <p:par>
                                <p:cTn id="81" presetID="22" presetClass="entr" presetSubtype="1" fill="hold" grpId="0" nodeType="after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wipe(up)">
                                      <p:cBhvr>
                                        <p:cTn id="83" dur="500"/>
                                        <p:tgtEl>
                                          <p:spTgt spid="80"/>
                                        </p:tgtEl>
                                      </p:cBhvr>
                                    </p:animEffect>
                                  </p:childTnLst>
                                </p:cTn>
                              </p:par>
                            </p:childTnLst>
                          </p:cTn>
                        </p:par>
                        <p:par>
                          <p:cTn id="84" fill="hold">
                            <p:stCondLst>
                              <p:cond delay="7050"/>
                            </p:stCondLst>
                            <p:childTnLst>
                              <p:par>
                                <p:cTn id="85" presetID="22" presetClass="entr" presetSubtype="2" fill="hold" nodeType="after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right)">
                                      <p:cBhvr>
                                        <p:cTn id="87" dur="500"/>
                                        <p:tgtEl>
                                          <p:spTgt spid="81"/>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wipe(right)">
                                      <p:cBhvr>
                                        <p:cTn id="90" dur="500"/>
                                        <p:tgtEl>
                                          <p:spTgt spid="96"/>
                                        </p:tgtEl>
                                      </p:cBhvr>
                                    </p:animEffect>
                                  </p:childTnLst>
                                </p:cTn>
                              </p:par>
                            </p:childTnLst>
                          </p:cTn>
                        </p:par>
                        <p:par>
                          <p:cTn id="91" fill="hold">
                            <p:stCondLst>
                              <p:cond delay="7550"/>
                            </p:stCondLst>
                            <p:childTnLst>
                              <p:par>
                                <p:cTn id="92" presetID="10" presetClass="entr" presetSubtype="0" fill="hold" grpId="0" nodeType="afterEffect">
                                  <p:stCondLst>
                                    <p:cond delay="0"/>
                                  </p:stCondLst>
                                  <p:childTnLst>
                                    <p:set>
                                      <p:cBhvr>
                                        <p:cTn id="93" dur="1" fill="hold">
                                          <p:stCondLst>
                                            <p:cond delay="0"/>
                                          </p:stCondLst>
                                        </p:cTn>
                                        <p:tgtEl>
                                          <p:spTgt spid="49">
                                            <p:txEl>
                                              <p:pRg st="0" end="0"/>
                                            </p:txEl>
                                          </p:spTgt>
                                        </p:tgtEl>
                                        <p:attrNameLst>
                                          <p:attrName>style.visibility</p:attrName>
                                        </p:attrNameLst>
                                      </p:cBhvr>
                                      <p:to>
                                        <p:strVal val="visible"/>
                                      </p:to>
                                    </p:set>
                                    <p:animEffect transition="in" filter="fade">
                                      <p:cBhvr>
                                        <p:cTn id="94" dur="500"/>
                                        <p:tgtEl>
                                          <p:spTgt spid="49">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childTnLst>
                          </p:cTn>
                        </p:par>
                        <p:par>
                          <p:cTn id="98" fill="hold">
                            <p:stCondLst>
                              <p:cond delay="8050"/>
                            </p:stCondLst>
                            <p:childTnLst>
                              <p:par>
                                <p:cTn id="99" presetID="22" presetClass="entr" presetSubtype="4" fill="hold" grpId="0" nodeType="after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down)">
                                      <p:cBhvr>
                                        <p:cTn id="101" dur="500"/>
                                        <p:tgtEl>
                                          <p:spTgt spid="77"/>
                                        </p:tgtEl>
                                      </p:cBhvr>
                                    </p:animEffect>
                                  </p:childTnLst>
                                </p:cTn>
                              </p:par>
                            </p:childTnLst>
                          </p:cTn>
                        </p:par>
                        <p:par>
                          <p:cTn id="102" fill="hold">
                            <p:stCondLst>
                              <p:cond delay="8550"/>
                            </p:stCondLst>
                            <p:childTnLst>
                              <p:par>
                                <p:cTn id="103" presetID="22" presetClass="entr" presetSubtype="2" fill="hold" nodeType="after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wipe(right)">
                                      <p:cBhvr>
                                        <p:cTn id="105" dur="500"/>
                                        <p:tgtEl>
                                          <p:spTgt spid="78"/>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95"/>
                                        </p:tgtEl>
                                        <p:attrNameLst>
                                          <p:attrName>style.visibility</p:attrName>
                                        </p:attrNameLst>
                                      </p:cBhvr>
                                      <p:to>
                                        <p:strVal val="visible"/>
                                      </p:to>
                                    </p:set>
                                    <p:animEffect transition="in" filter="wipe(right)">
                                      <p:cBhvr>
                                        <p:cTn id="108" dur="500"/>
                                        <p:tgtEl>
                                          <p:spTgt spid="95"/>
                                        </p:tgtEl>
                                      </p:cBhvr>
                                    </p:animEffect>
                                  </p:childTnLst>
                                </p:cTn>
                              </p:par>
                            </p:childTnLst>
                          </p:cTn>
                        </p:par>
                        <p:par>
                          <p:cTn id="109" fill="hold">
                            <p:stCondLst>
                              <p:cond delay="9050"/>
                            </p:stCondLst>
                            <p:childTnLst>
                              <p:par>
                                <p:cTn id="110" presetID="10" presetClass="entr" presetSubtype="0" fill="hold" grpId="0" nodeType="afterEffect">
                                  <p:stCondLst>
                                    <p:cond delay="0"/>
                                  </p:stCondLst>
                                  <p:childTnLst>
                                    <p:set>
                                      <p:cBhvr>
                                        <p:cTn id="111" dur="1" fill="hold">
                                          <p:stCondLst>
                                            <p:cond delay="0"/>
                                          </p:stCondLst>
                                        </p:cTn>
                                        <p:tgtEl>
                                          <p:spTgt spid="44">
                                            <p:txEl>
                                              <p:pRg st="0" end="0"/>
                                            </p:txEl>
                                          </p:spTgt>
                                        </p:tgtEl>
                                        <p:attrNameLst>
                                          <p:attrName>style.visibility</p:attrName>
                                        </p:attrNameLst>
                                      </p:cBhvr>
                                      <p:to>
                                        <p:strVal val="visible"/>
                                      </p:to>
                                    </p:set>
                                    <p:animEffect transition="in" filter="fade">
                                      <p:cBhvr>
                                        <p:cTn id="112" dur="500"/>
                                        <p:tgtEl>
                                          <p:spTgt spid="44">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childTnLst>
                          </p:cTn>
                        </p:par>
                        <p:par>
                          <p:cTn id="116" fill="hold">
                            <p:stCondLst>
                              <p:cond delay="9550"/>
                            </p:stCondLst>
                            <p:childTnLst>
                              <p:par>
                                <p:cTn id="117" presetID="22" presetClass="entr" presetSubtype="4" fill="hold" grpId="0" nodeType="after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down)">
                                      <p:cBhvr>
                                        <p:cTn id="119" dur="500"/>
                                        <p:tgtEl>
                                          <p:spTgt spid="70"/>
                                        </p:tgtEl>
                                      </p:cBhvr>
                                    </p:animEffect>
                                  </p:childTnLst>
                                </p:cTn>
                              </p:par>
                            </p:childTnLst>
                          </p:cTn>
                        </p:par>
                        <p:par>
                          <p:cTn id="120" fill="hold">
                            <p:stCondLst>
                              <p:cond delay="10050"/>
                            </p:stCondLst>
                            <p:childTnLst>
                              <p:par>
                                <p:cTn id="121" presetID="22" presetClass="entr" presetSubtype="2" fill="hold" nodeType="after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wipe(right)">
                                      <p:cBhvr>
                                        <p:cTn id="123" dur="500"/>
                                        <p:tgtEl>
                                          <p:spTgt spid="71"/>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wipe(right)">
                                      <p:cBhvr>
                                        <p:cTn id="12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8" grpId="0" animBg="1"/>
      <p:bldP spid="39" grpId="0" animBg="1"/>
      <p:bldP spid="40" grpId="0" animBg="1"/>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animBg="1"/>
      <p:bldP spid="60" grpId="0" animBg="1"/>
      <p:bldP spid="63" grpId="0" animBg="1"/>
      <p:bldP spid="70" grpId="0" animBg="1"/>
      <p:bldP spid="77" grpId="0" animBg="1"/>
      <p:bldP spid="80" grpId="0" animBg="1"/>
      <p:bldP spid="82" grpId="0">
        <p:tmplLst>
          <p:tmpl>
            <p:tnLst>
              <p:par>
                <p:cTn presetID="22" presetClass="entr" presetSubtype="8"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wipe(left)">
                      <p:cBhvr>
                        <p:cTn dur="500"/>
                        <p:tgtEl>
                          <p:spTgt spid="82"/>
                        </p:tgtEl>
                      </p:cBhvr>
                    </p:animEffect>
                  </p:childTnLst>
                </p:cTn>
              </p:par>
            </p:tnLst>
          </p:tmpl>
        </p:tmplLst>
      </p:bldP>
      <p:bldP spid="90" grpId="0">
        <p:tmplLst>
          <p:tmpl>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500"/>
                        <p:tgtEl>
                          <p:spTgt spid="90"/>
                        </p:tgtEl>
                      </p:cBhvr>
                    </p:animEffect>
                  </p:childTnLst>
                </p:cTn>
              </p:par>
            </p:tnLst>
          </p:tmpl>
        </p:tmplLst>
      </p:bldP>
      <p:bldP spid="91" grpId="0">
        <p:tmplLst>
          <p:tmpl>
            <p:tnLst>
              <p:par>
                <p:cTn presetID="22" presetClass="entr" presetSubtype="8"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500"/>
                        <p:tgtEl>
                          <p:spTgt spid="91"/>
                        </p:tgtEl>
                      </p:cBhvr>
                    </p:animEffect>
                  </p:childTnLst>
                </p:cTn>
              </p:par>
            </p:tnLst>
          </p:tmpl>
        </p:tmplLst>
      </p:bldP>
      <p:bldP spid="92" grpId="0">
        <p:tmplLst>
          <p:tmpl>
            <p:tnLst>
              <p:par>
                <p:cTn presetID="22" presetClass="entr" presetSubtype="2"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right)">
                      <p:cBhvr>
                        <p:cTn dur="500"/>
                        <p:tgtEl>
                          <p:spTgt spid="92"/>
                        </p:tgtEl>
                      </p:cBhvr>
                    </p:animEffect>
                  </p:childTnLst>
                </p:cTn>
              </p:par>
            </p:tnLst>
          </p:tmpl>
        </p:tmplLst>
      </p:bldP>
      <p:bldP spid="95" grpId="0">
        <p:tmplLst>
          <p:tmpl>
            <p:tnLst>
              <p:par>
                <p:cTn presetID="22" presetClass="entr" presetSubtype="2"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wipe(right)">
                      <p:cBhvr>
                        <p:cTn dur="500"/>
                        <p:tgtEl>
                          <p:spTgt spid="95"/>
                        </p:tgtEl>
                      </p:cBhvr>
                    </p:animEffect>
                  </p:childTnLst>
                </p:cTn>
              </p:par>
            </p:tnLst>
          </p:tmpl>
        </p:tmplLst>
      </p:bldP>
      <p:bldP spid="96" grpId="0">
        <p:tmplLst>
          <p:tmpl>
            <p:tnLst>
              <p:par>
                <p:cTn presetID="22" presetClass="entr" presetSubtype="2"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wipe(right)">
                      <p:cBhvr>
                        <p:cTn dur="500"/>
                        <p:tgtEl>
                          <p:spTgt spid="96"/>
                        </p:tgtEl>
                      </p:cBhvr>
                    </p:animEffect>
                  </p:childTnLst>
                </p:cTn>
              </p:par>
            </p:tnLst>
          </p:tmpl>
        </p:tmplLst>
      </p:bldP>
      <p:bldP spid="9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98"/>
                        </p:tgtEl>
                        <p:attrNameLst>
                          <p:attrName>style.visibility</p:attrName>
                        </p:attrNameLst>
                      </p:cBhvr>
                      <p:to>
                        <p:strVal val="visible"/>
                      </p:to>
                    </p:set>
                    <p:anim calcmode="lin" valueType="num">
                      <p:cBhvr additive="base">
                        <p:cTn dur="500" fill="hold"/>
                        <p:tgtEl>
                          <p:spTgt spid="98"/>
                        </p:tgtEl>
                        <p:attrNameLst>
                          <p:attrName>ppt_x</p:attrName>
                        </p:attrNameLst>
                      </p:cBhvr>
                      <p:tavLst>
                        <p:tav tm="0">
                          <p:val>
                            <p:strVal val="0-#ppt_w/2"/>
                          </p:val>
                        </p:tav>
                        <p:tav tm="100000">
                          <p:val>
                            <p:strVal val="#ppt_x"/>
                          </p:val>
                        </p:tav>
                      </p:tavLst>
                    </p:anim>
                    <p:anim calcmode="lin" valueType="num">
                      <p:cBhvr additive="base">
                        <p:cTn dur="500" fill="hold"/>
                        <p:tgtEl>
                          <p:spTgt spid="9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smtClean="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smtClean="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smtClean="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smtClean="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smtClean="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smtClean="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smtClean="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306276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1250"/>
                            </p:stCondLst>
                            <p:childTnLst>
                              <p:par>
                                <p:cTn id="12" presetID="14" presetClass="entr" presetSubtype="10" fill="hold" grpId="0" nodeType="after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par>
                                <p:cTn id="15" presetID="10" presetClass="entr" presetSubtype="0" fill="hold" grpId="0" nodeType="withEffect">
                                  <p:stCondLst>
                                    <p:cond delay="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2500"/>
                            </p:stCondLst>
                            <p:childTnLst>
                              <p:par>
                                <p:cTn id="19" presetID="14" presetClass="entr" presetSubtype="1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3750"/>
                            </p:stCondLst>
                            <p:childTnLst>
                              <p:par>
                                <p:cTn id="26" presetID="14" presetClass="entr" presetSubtype="1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5000"/>
                            </p:stCondLst>
                            <p:childTnLst>
                              <p:par>
                                <p:cTn id="33" presetID="14" presetClass="entr" presetSubtype="10" fill="hold" grpId="0" nodeType="after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6250"/>
                            </p:stCondLst>
                            <p:childTnLst>
                              <p:par>
                                <p:cTn id="40" presetID="14" presetClass="entr" presetSubtype="10" fill="hold" grpId="0" nodeType="afterEffect">
                                  <p:stCondLst>
                                    <p:cond delay="25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par>
                          <p:cTn id="46" fill="hold">
                            <p:stCondLst>
                              <p:cond delay="7500"/>
                            </p:stCondLst>
                            <p:childTnLst>
                              <p:par>
                                <p:cTn id="47" presetID="14" presetClass="entr" presetSubtype="10" fill="hold" grpId="0" nodeType="afterEffect">
                                  <p:stCondLst>
                                    <p:cond delay="25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8750"/>
                            </p:stCondLst>
                            <p:childTnLst>
                              <p:par>
                                <p:cTn id="54" presetID="14" presetClass="entr" presetSubtype="10" fill="hold" grpId="0" nodeType="afterEffect">
                                  <p:stCondLst>
                                    <p:cond delay="250"/>
                                  </p:stCondLst>
                                  <p:childTnLst>
                                    <p:set>
                                      <p:cBhvr>
                                        <p:cTn id="55" dur="1" fill="hold">
                                          <p:stCondLst>
                                            <p:cond delay="0"/>
                                          </p:stCondLst>
                                        </p:cTn>
                                        <p:tgtEl>
                                          <p:spTgt spid="16"/>
                                        </p:tgtEl>
                                        <p:attrNameLst>
                                          <p:attrName>style.visibility</p:attrName>
                                        </p:attrNameLst>
                                      </p:cBhvr>
                                      <p:to>
                                        <p:strVal val="visible"/>
                                      </p:to>
                                    </p:set>
                                    <p:animEffect transition="in" filter="randombar(horizontal)">
                                      <p:cBhvr>
                                        <p:cTn id="56" dur="500"/>
                                        <p:tgtEl>
                                          <p:spTgt spid="16"/>
                                        </p:tgtEl>
                                      </p:cBhvr>
                                    </p:animEffect>
                                  </p:childTnLst>
                                </p:cTn>
                              </p:par>
                              <p:par>
                                <p:cTn id="57" presetID="10" presetClass="entr" presetSubtype="0" fill="hold" grpId="0" nodeType="withEffect">
                                  <p:stCondLst>
                                    <p:cond delay="75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10000"/>
                            </p:stCondLst>
                            <p:childTnLst>
                              <p:par>
                                <p:cTn id="61" presetID="2" presetClass="entr" presetSubtype="2" decel="100000" fill="hold" grpId="0" nodeType="afterEffect">
                                  <p:stCondLst>
                                    <p:cond delay="500"/>
                                  </p:stCondLst>
                                  <p:iterate type="wd">
                                    <p:tmPct val="10000"/>
                                  </p:iterate>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1+#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16" presetClass="entr" presetSubtype="37" fill="hold" nodeType="withEffect">
                                  <p:stCondLst>
                                    <p:cond delay="500"/>
                                  </p:stCondLst>
                                  <p:childTnLst>
                                    <p:set>
                                      <p:cBhvr>
                                        <p:cTn id="66" dur="1" fill="hold">
                                          <p:stCondLst>
                                            <p:cond delay="0"/>
                                          </p:stCondLst>
                                        </p:cTn>
                                        <p:tgtEl>
                                          <p:spTgt spid="27"/>
                                        </p:tgtEl>
                                        <p:attrNameLst>
                                          <p:attrName>style.visibility</p:attrName>
                                        </p:attrNameLst>
                                      </p:cBhvr>
                                      <p:to>
                                        <p:strVal val="visible"/>
                                      </p:to>
                                    </p:set>
                                    <p:animEffect transition="in" filter="barn(outVertical)">
                                      <p:cBhvr>
                                        <p:cTn id="67" dur="500"/>
                                        <p:tgtEl>
                                          <p:spTgt spid="27"/>
                                        </p:tgtEl>
                                      </p:cBhvr>
                                    </p:animEffect>
                                  </p:childTnLst>
                                </p:cTn>
                              </p:par>
                            </p:childTnLst>
                          </p:cTn>
                        </p:par>
                        <p:par>
                          <p:cTn id="68" fill="hold">
                            <p:stCondLst>
                              <p:cond delay="11050"/>
                            </p:stCondLst>
                            <p:childTnLst>
                              <p:par>
                                <p:cTn id="69" presetID="2" presetClass="entr" presetSubtype="4" decel="10000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3" grpId="0"/>
      <p:bldP spid="14" grpId="0"/>
      <p:bldP spid="15" grpId="0"/>
      <p:bldP spid="16" grpId="0"/>
      <p:bldP spid="18" grpId="0" animBg="1">
        <p:tmplLst>
          <p:tmpl>
            <p:tnLst>
              <p:par>
                <p:cTn presetID="10" presetClass="entr" presetSubtype="0" fill="hold" nodeType="withEffect">
                  <p:stCondLst>
                    <p:cond delay="7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tmplLst>
          <p:tmpl>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7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tmplLst>
          <p:tmpl>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p:tnLst>
              <p:par>
                <p:cTn presetID="10" presetClass="entr" presetSubtype="0" fill="hold" nodeType="withEffect">
                  <p:stCondLst>
                    <p:cond delay="7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7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75215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750"/>
                                        <p:tgtEl>
                                          <p:spTgt spid="76"/>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4" decel="10000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ppt_x"/>
                                          </p:val>
                                        </p:tav>
                                        <p:tav tm="100000">
                                          <p:val>
                                            <p:strVal val="#ppt_x"/>
                                          </p:val>
                                        </p:tav>
                                      </p:tavLst>
                                    </p:anim>
                                    <p:anim calcmode="lin" valueType="num">
                                      <p:cBhvr additive="base">
                                        <p:cTn id="17" dur="500" fill="hold"/>
                                        <p:tgtEl>
                                          <p:spTgt spid="32"/>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par>
                          <p:cTn id="29" fill="hold">
                            <p:stCondLst>
                              <p:cond delay="2250"/>
                            </p:stCondLst>
                            <p:childTnLst>
                              <p:par>
                                <p:cTn id="30" presetID="10" presetClass="entr" presetSubtype="0"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par>
                          <p:cTn id="33" fill="hold">
                            <p:stCondLst>
                              <p:cond delay="2750"/>
                            </p:stCondLst>
                            <p:childTnLst>
                              <p:par>
                                <p:cTn id="34" presetID="2" presetClass="entr" presetSubtype="4" decel="10000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2" presetClass="entr" presetSubtype="1" decel="10000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0-#ppt_h/2"/>
                                          </p:val>
                                        </p:tav>
                                        <p:tav tm="100000">
                                          <p:val>
                                            <p:strVal val="#ppt_y"/>
                                          </p:val>
                                        </p:tav>
                                      </p:tavLst>
                                    </p:anim>
                                  </p:childTnLst>
                                </p:cTn>
                              </p:par>
                            </p:childTnLst>
                          </p:cTn>
                        </p:par>
                        <p:par>
                          <p:cTn id="47" fill="hold">
                            <p:stCondLst>
                              <p:cond delay="3750"/>
                            </p:stCondLst>
                            <p:childTnLst>
                              <p:par>
                                <p:cTn id="48" presetID="10"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4250"/>
                            </p:stCondLst>
                            <p:childTnLst>
                              <p:par>
                                <p:cTn id="55" presetID="2" presetClass="entr" presetSubtype="1" decel="10000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2" presetClass="entr" presetSubtype="4" decel="100000" fill="hold" nodeType="after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ppt_x"/>
                                          </p:val>
                                        </p:tav>
                                        <p:tav tm="100000">
                                          <p:val>
                                            <p:strVal val="#ppt_x"/>
                                          </p:val>
                                        </p:tav>
                                      </p:tavLst>
                                    </p:anim>
                                    <p:anim calcmode="lin" valueType="num">
                                      <p:cBhvr additive="base">
                                        <p:cTn id="63" dur="5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5250"/>
                            </p:stCondLst>
                            <p:childTnLst>
                              <p:par>
                                <p:cTn id="69" presetID="10"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fade">
                                      <p:cBhvr>
                                        <p:cTn id="74" dur="500"/>
                                        <p:tgtEl>
                                          <p:spTgt spid="71"/>
                                        </p:tgtEl>
                                      </p:cBhvr>
                                    </p:animEffect>
                                  </p:childTnLst>
                                </p:cTn>
                              </p:par>
                            </p:childTnLst>
                          </p:cTn>
                        </p:par>
                        <p:par>
                          <p:cTn id="75" fill="hold">
                            <p:stCondLst>
                              <p:cond delay="575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childTnLst>
                          </p:cTn>
                        </p:par>
                        <p:par>
                          <p:cTn id="80" fill="hold">
                            <p:stCondLst>
                              <p:cond delay="6250"/>
                            </p:stCondLst>
                            <p:childTnLst>
                              <p:par>
                                <p:cTn id="81" presetID="2" presetClass="entr" presetSubtype="1" decel="10000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ppt_x"/>
                                          </p:val>
                                        </p:tav>
                                        <p:tav tm="100000">
                                          <p:val>
                                            <p:strVal val="#ppt_x"/>
                                          </p:val>
                                        </p:tav>
                                      </p:tavLst>
                                    </p:anim>
                                    <p:anim calcmode="lin" valueType="num">
                                      <p:cBhvr additive="base">
                                        <p:cTn id="88" dur="500" fill="hold"/>
                                        <p:tgtEl>
                                          <p:spTgt spid="40"/>
                                        </p:tgtEl>
                                        <p:attrNameLst>
                                          <p:attrName>ppt_y</p:attrName>
                                        </p:attrNameLst>
                                      </p:cBhvr>
                                      <p:tavLst>
                                        <p:tav tm="0">
                                          <p:val>
                                            <p:strVal val="0-#ppt_h/2"/>
                                          </p:val>
                                        </p:tav>
                                        <p:tav tm="100000">
                                          <p:val>
                                            <p:strVal val="#ppt_y"/>
                                          </p:val>
                                        </p:tav>
                                      </p:tavLst>
                                    </p:anim>
                                  </p:childTnLst>
                                </p:cTn>
                              </p:par>
                            </p:childTnLst>
                          </p:cTn>
                        </p:par>
                        <p:par>
                          <p:cTn id="89" fill="hold">
                            <p:stCondLst>
                              <p:cond delay="6750"/>
                            </p:stCondLst>
                            <p:childTnLst>
                              <p:par>
                                <p:cTn id="90" presetID="10" presetClass="entr" presetSubtype="0" fill="hold" grpId="0" nodeType="after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childTnLst>
                          </p:cTn>
                        </p:par>
                        <p:par>
                          <p:cTn id="96" fill="hold">
                            <p:stCondLst>
                              <p:cond delay="7250"/>
                            </p:stCondLst>
                            <p:childTnLst>
                              <p:par>
                                <p:cTn id="97" presetID="10" presetClass="entr" presetSubtype="0" fill="hold" grpId="0" nodeType="after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7750"/>
                            </p:stCondLst>
                            <p:childTnLst>
                              <p:par>
                                <p:cTn id="101" presetID="2" presetClass="entr" presetSubtype="1" decel="100000"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0-#ppt_h/2"/>
                                          </p:val>
                                        </p:tav>
                                        <p:tav tm="100000">
                                          <p:val>
                                            <p:strVal val="#ppt_y"/>
                                          </p:val>
                                        </p:tav>
                                      </p:tavLst>
                                    </p:anim>
                                  </p:childTnLst>
                                </p:cTn>
                              </p:par>
                            </p:childTnLst>
                          </p:cTn>
                        </p:par>
                        <p:par>
                          <p:cTn id="105" fill="hold">
                            <p:stCondLst>
                              <p:cond delay="8250"/>
                            </p:stCondLst>
                            <p:childTnLst>
                              <p:par>
                                <p:cTn id="106" presetID="2" presetClass="entr" presetSubtype="4" decel="100000" fill="hold" nodeType="afterEffect">
                                  <p:stCondLst>
                                    <p:cond delay="0"/>
                                  </p:stCondLst>
                                  <p:childTnLst>
                                    <p:set>
                                      <p:cBhvr>
                                        <p:cTn id="107" dur="1" fill="hold">
                                          <p:stCondLst>
                                            <p:cond delay="0"/>
                                          </p:stCondLst>
                                        </p:cTn>
                                        <p:tgtEl>
                                          <p:spTgt spid="59"/>
                                        </p:tgtEl>
                                        <p:attrNameLst>
                                          <p:attrName>style.visibility</p:attrName>
                                        </p:attrNameLst>
                                      </p:cBhvr>
                                      <p:to>
                                        <p:strVal val="visible"/>
                                      </p:to>
                                    </p:set>
                                    <p:anim calcmode="lin" valueType="num">
                                      <p:cBhvr additive="base">
                                        <p:cTn id="108" dur="500" fill="hold"/>
                                        <p:tgtEl>
                                          <p:spTgt spid="59"/>
                                        </p:tgtEl>
                                        <p:attrNameLst>
                                          <p:attrName>ppt_x</p:attrName>
                                        </p:attrNameLst>
                                      </p:cBhvr>
                                      <p:tavLst>
                                        <p:tav tm="0">
                                          <p:val>
                                            <p:strVal val="#ppt_x"/>
                                          </p:val>
                                        </p:tav>
                                        <p:tav tm="100000">
                                          <p:val>
                                            <p:strVal val="#ppt_x"/>
                                          </p:val>
                                        </p:tav>
                                      </p:tavLst>
                                    </p:anim>
                                    <p:anim calcmode="lin" valueType="num">
                                      <p:cBhvr additive="base">
                                        <p:cTn id="109" dur="500" fill="hold"/>
                                        <p:tgtEl>
                                          <p:spTgt spid="59"/>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 calcmode="lin" valueType="num">
                                      <p:cBhvr additive="base">
                                        <p:cTn id="112" dur="500" fill="hold"/>
                                        <p:tgtEl>
                                          <p:spTgt spid="62"/>
                                        </p:tgtEl>
                                        <p:attrNameLst>
                                          <p:attrName>ppt_x</p:attrName>
                                        </p:attrNameLst>
                                      </p:cBhvr>
                                      <p:tavLst>
                                        <p:tav tm="0">
                                          <p:val>
                                            <p:strVal val="#ppt_x"/>
                                          </p:val>
                                        </p:tav>
                                        <p:tav tm="100000">
                                          <p:val>
                                            <p:strVal val="#ppt_x"/>
                                          </p:val>
                                        </p:tav>
                                      </p:tavLst>
                                    </p:anim>
                                    <p:anim calcmode="lin" valueType="num">
                                      <p:cBhvr additive="base">
                                        <p:cTn id="113" dur="500" fill="hold"/>
                                        <p:tgtEl>
                                          <p:spTgt spid="62"/>
                                        </p:tgtEl>
                                        <p:attrNameLst>
                                          <p:attrName>ppt_y</p:attrName>
                                        </p:attrNameLst>
                                      </p:cBhvr>
                                      <p:tavLst>
                                        <p:tav tm="0">
                                          <p:val>
                                            <p:strVal val="1+#ppt_h/2"/>
                                          </p:val>
                                        </p:tav>
                                        <p:tav tm="100000">
                                          <p:val>
                                            <p:strVal val="#ppt_y"/>
                                          </p:val>
                                        </p:tav>
                                      </p:tavLst>
                                    </p:anim>
                                  </p:childTnLst>
                                </p:cTn>
                              </p:par>
                            </p:childTnLst>
                          </p:cTn>
                        </p:par>
                        <p:par>
                          <p:cTn id="114" fill="hold">
                            <p:stCondLst>
                              <p:cond delay="8750"/>
                            </p:stCondLst>
                            <p:childTnLst>
                              <p:par>
                                <p:cTn id="115" presetID="10" presetClass="entr" presetSubtype="0" fill="hold" grpId="0" nodeType="after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fade">
                                      <p:cBhvr>
                                        <p:cTn id="117" dur="500"/>
                                        <p:tgtEl>
                                          <p:spTgt spid="7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Effect transition="in" filter="fade">
                                      <p:cBhvr>
                                        <p:cTn id="120" dur="500"/>
                                        <p:tgtEl>
                                          <p:spTgt spid="75"/>
                                        </p:tgtEl>
                                      </p:cBhvr>
                                    </p:animEffect>
                                  </p:childTnLst>
                                </p:cTn>
                              </p:par>
                            </p:childTnLst>
                          </p:cTn>
                        </p:par>
                        <p:par>
                          <p:cTn id="121" fill="hold">
                            <p:stCondLst>
                              <p:cond delay="9250"/>
                            </p:stCondLst>
                            <p:childTnLst>
                              <p:par>
                                <p:cTn id="122" presetID="2" presetClass="entr" presetSubtype="4" decel="100000" fill="hold" grpId="0" nodeType="afterEffect">
                                  <p:stCondLst>
                                    <p:cond delay="0"/>
                                  </p:stCondLst>
                                  <p:iterate type="wd">
                                    <p:tmPct val="10000"/>
                                  </p:iterate>
                                  <p:childTnLst>
                                    <p:set>
                                      <p:cBhvr>
                                        <p:cTn id="123" dur="1" fill="hold">
                                          <p:stCondLst>
                                            <p:cond delay="0"/>
                                          </p:stCondLst>
                                        </p:cTn>
                                        <p:tgtEl>
                                          <p:spTgt spid="77"/>
                                        </p:tgtEl>
                                        <p:attrNameLst>
                                          <p:attrName>style.visibility</p:attrName>
                                        </p:attrNameLst>
                                      </p:cBhvr>
                                      <p:to>
                                        <p:strVal val="visible"/>
                                      </p:to>
                                    </p:set>
                                    <p:anim calcmode="lin" valueType="num">
                                      <p:cBhvr additive="base">
                                        <p:cTn id="124" dur="500" fill="hold"/>
                                        <p:tgtEl>
                                          <p:spTgt spid="77"/>
                                        </p:tgtEl>
                                        <p:attrNameLst>
                                          <p:attrName>ppt_x</p:attrName>
                                        </p:attrNameLst>
                                      </p:cBhvr>
                                      <p:tavLst>
                                        <p:tav tm="0">
                                          <p:val>
                                            <p:strVal val="#ppt_x"/>
                                          </p:val>
                                        </p:tav>
                                        <p:tav tm="100000">
                                          <p:val>
                                            <p:strVal val="#ppt_x"/>
                                          </p:val>
                                        </p:tav>
                                      </p:tavLst>
                                    </p:anim>
                                    <p:anim calcmode="lin" valueType="num">
                                      <p:cBhvr additive="base">
                                        <p:cTn id="125" dur="500" fill="hold"/>
                                        <p:tgtEl>
                                          <p:spTgt spid="77"/>
                                        </p:tgtEl>
                                        <p:attrNameLst>
                                          <p:attrName>ppt_y</p:attrName>
                                        </p:attrNameLst>
                                      </p:cBhvr>
                                      <p:tavLst>
                                        <p:tav tm="0">
                                          <p:val>
                                            <p:strVal val="1+#ppt_h/2"/>
                                          </p:val>
                                        </p:tav>
                                        <p:tav tm="100000">
                                          <p:val>
                                            <p:strVal val="#ppt_y"/>
                                          </p:val>
                                        </p:tav>
                                      </p:tavLst>
                                    </p:anim>
                                  </p:childTnLst>
                                </p:cTn>
                              </p:par>
                            </p:childTnLst>
                          </p:cTn>
                        </p:par>
                        <p:par>
                          <p:cTn id="126" fill="hold">
                            <p:stCondLst>
                              <p:cond delay="9800"/>
                            </p:stCondLst>
                            <p:childTnLst>
                              <p:par>
                                <p:cTn id="127" presetID="16" presetClass="entr" presetSubtype="37" fill="hold" nodeType="after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barn(outVertical)">
                                      <p:cBhvr>
                                        <p:cTn id="129" dur="500"/>
                                        <p:tgtEl>
                                          <p:spTgt spid="78"/>
                                        </p:tgtEl>
                                      </p:cBhvr>
                                    </p:animEffect>
                                  </p:childTnLst>
                                </p:cTn>
                              </p:par>
                            </p:childTnLst>
                          </p:cTn>
                        </p:par>
                        <p:par>
                          <p:cTn id="130" fill="hold">
                            <p:stCondLst>
                              <p:cond delay="10300"/>
                            </p:stCondLst>
                            <p:childTnLst>
                              <p:par>
                                <p:cTn id="131" presetID="2" presetClass="entr" presetSubtype="4" decel="100000" fill="hold" grpId="0" nodeType="afterEffect">
                                  <p:stCondLst>
                                    <p:cond delay="0"/>
                                  </p:stCondLst>
                                  <p:childTnLst>
                                    <p:set>
                                      <p:cBhvr>
                                        <p:cTn id="132" dur="1" fill="hold">
                                          <p:stCondLst>
                                            <p:cond delay="0"/>
                                          </p:stCondLst>
                                        </p:cTn>
                                        <p:tgtEl>
                                          <p:spTgt spid="82"/>
                                        </p:tgtEl>
                                        <p:attrNameLst>
                                          <p:attrName>style.visibility</p:attrName>
                                        </p:attrNameLst>
                                      </p:cBhvr>
                                      <p:to>
                                        <p:strVal val="visible"/>
                                      </p:to>
                                    </p:set>
                                    <p:anim calcmode="lin" valueType="num">
                                      <p:cBhvr additive="base">
                                        <p:cTn id="133" dur="500" fill="hold"/>
                                        <p:tgtEl>
                                          <p:spTgt spid="82"/>
                                        </p:tgtEl>
                                        <p:attrNameLst>
                                          <p:attrName>ppt_x</p:attrName>
                                        </p:attrNameLst>
                                      </p:cBhvr>
                                      <p:tavLst>
                                        <p:tav tm="0">
                                          <p:val>
                                            <p:strVal val="#ppt_x"/>
                                          </p:val>
                                        </p:tav>
                                        <p:tav tm="100000">
                                          <p:val>
                                            <p:strVal val="#ppt_x"/>
                                          </p:val>
                                        </p:tav>
                                      </p:tavLst>
                                    </p:anim>
                                    <p:anim calcmode="lin" valueType="num">
                                      <p:cBhvr additive="base">
                                        <p:cTn id="13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7" grpId="0" animBg="1"/>
      <p:bldP spid="34" grpId="0"/>
      <p:bldP spid="22" grpId="0">
        <p:tmplLst>
          <p:tmpl>
            <p:tnLst>
              <p:par>
                <p:cTn presetID="2" presetClass="entr" presetSubtype="1"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1"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8" grpId="0">
        <p:tmplLst>
          <p:tmpl>
            <p:tnLst>
              <p:par>
                <p:cTn presetID="2" presetClass="entr" presetSubtype="1"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43" grpId="0">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8" grpId="0">
        <p:tmplLst>
          <p:tmpl>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62" grpId="0">
        <p:tmplLst>
          <p:tmpl>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64" grpId="0" animBg="1"/>
      <p:bldP spid="65" grpId="0" animBg="1"/>
      <p:bldP spid="68" grpId="0" animBg="1"/>
      <p:bldP spid="69" grpId="0"/>
      <p:bldP spid="70" grpId="0" animBg="1"/>
      <p:bldP spid="71" grpId="0"/>
      <p:bldP spid="72" grpId="0" animBg="1"/>
      <p:bldP spid="73" grpId="0"/>
      <p:bldP spid="74" grpId="0" animBg="1"/>
      <p:bldP spid="75" grpId="0"/>
      <p:bldP spid="77"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82" grpId="0">
        <p:tmplLst>
          <p:tmpl>
            <p:tnLst>
              <p:par>
                <p:cTn presetID="2" presetClass="entr" presetSubtype="4" decel="100000"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涙形 4"/>
          <p:cNvSpPr/>
          <p:nvPr userDrawn="1"/>
        </p:nvSpPr>
        <p:spPr>
          <a:xfrm rot="8100000">
            <a:off x="3826253" y="80328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1288949" y="2233592"/>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1288949" y="511594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3847130" y="6525190"/>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6384434" y="509488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6384434" y="221253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11"/>
          <p:cNvSpPr>
            <a:spLocks noGrp="1"/>
          </p:cNvSpPr>
          <p:nvPr userDrawn="1">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16" name="図プレースホルダー 7"/>
          <p:cNvSpPr>
            <a:spLocks noGrp="1"/>
          </p:cNvSpPr>
          <p:nvPr userDrawn="1">
            <p:ph type="pic" sz="quarter" idx="18" hasCustomPrompt="1"/>
          </p:nvPr>
        </p:nvSpPr>
        <p:spPr>
          <a:xfrm>
            <a:off x="4801900" y="937211"/>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userDrawn="1">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userDrawn="1">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19" name="図プレースホルダー 7"/>
          <p:cNvSpPr>
            <a:spLocks noGrp="1"/>
          </p:cNvSpPr>
          <p:nvPr userDrawn="1">
            <p:ph type="pic" sz="quarter" idx="31" hasCustomPrompt="1"/>
          </p:nvPr>
        </p:nvSpPr>
        <p:spPr>
          <a:xfrm>
            <a:off x="7348361" y="2398195"/>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userDrawn="1">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userDrawn="1">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25" name="図プレースホルダー 7"/>
          <p:cNvSpPr>
            <a:spLocks noGrp="1"/>
          </p:cNvSpPr>
          <p:nvPr userDrawn="1">
            <p:ph type="pic" sz="quarter" idx="34" hasCustomPrompt="1"/>
          </p:nvPr>
        </p:nvSpPr>
        <p:spPr>
          <a:xfrm>
            <a:off x="2252876" y="2353190"/>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6" name="テキスト プレースホルダー 11"/>
          <p:cNvSpPr>
            <a:spLocks noGrp="1"/>
          </p:cNvSpPr>
          <p:nvPr userDrawn="1">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userDrawn="1">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28" name="図プレースホルダー 7"/>
          <p:cNvSpPr>
            <a:spLocks noGrp="1"/>
          </p:cNvSpPr>
          <p:nvPr userDrawn="1">
            <p:ph type="pic" sz="quarter" idx="37" hasCustomPrompt="1"/>
          </p:nvPr>
        </p:nvSpPr>
        <p:spPr>
          <a:xfrm>
            <a:off x="2252876" y="5231249"/>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9" name="テキスト プレースホルダー 11"/>
          <p:cNvSpPr>
            <a:spLocks noGrp="1"/>
          </p:cNvSpPr>
          <p:nvPr userDrawn="1">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userDrawn="1">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31" name="図プレースホルダー 7"/>
          <p:cNvSpPr>
            <a:spLocks noGrp="1"/>
          </p:cNvSpPr>
          <p:nvPr userDrawn="1">
            <p:ph type="pic" sz="quarter" idx="40" hasCustomPrompt="1"/>
          </p:nvPr>
        </p:nvSpPr>
        <p:spPr>
          <a:xfrm>
            <a:off x="7348361" y="5212686"/>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32" name="テキスト プレースホルダー 11"/>
          <p:cNvSpPr>
            <a:spLocks noGrp="1"/>
          </p:cNvSpPr>
          <p:nvPr userDrawn="1">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userDrawn="1">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34" name="図プレースホルダー 7"/>
          <p:cNvSpPr>
            <a:spLocks noGrp="1"/>
          </p:cNvSpPr>
          <p:nvPr userDrawn="1">
            <p:ph type="pic" sz="quarter" idx="43" hasCustomPrompt="1"/>
          </p:nvPr>
        </p:nvSpPr>
        <p:spPr>
          <a:xfrm>
            <a:off x="4801900" y="6583660"/>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35" name="テキスト プレースホルダー 11"/>
          <p:cNvSpPr>
            <a:spLocks noGrp="1"/>
          </p:cNvSpPr>
          <p:nvPr userDrawn="1">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userDrawn="1">
            <p:ph type="body" sz="quarter" idx="15" hasCustomPrompt="1"/>
          </p:nvPr>
        </p:nvSpPr>
        <p:spPr>
          <a:xfrm>
            <a:off x="9548249" y="1217284"/>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userDrawn="1">
            <p:ph type="body" sz="quarter" idx="16" hasCustomPrompt="1"/>
          </p:nvPr>
        </p:nvSpPr>
        <p:spPr>
          <a:xfrm>
            <a:off x="10095502" y="4779150"/>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userDrawn="1">
            <p:ph type="body" sz="quarter" idx="17" hasCustomPrompt="1"/>
          </p:nvPr>
        </p:nvSpPr>
        <p:spPr>
          <a:xfrm>
            <a:off x="10095502" y="4199721"/>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userDrawn="1">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6" name="テキスト プレースホルダー 11"/>
          <p:cNvSpPr>
            <a:spLocks noGrp="1"/>
          </p:cNvSpPr>
          <p:nvPr userDrawn="1">
            <p:ph type="body" sz="quarter" idx="19" hasCustomPrompt="1"/>
          </p:nvPr>
        </p:nvSpPr>
        <p:spPr>
          <a:xfrm>
            <a:off x="10095502" y="6617884"/>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12015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childTnLst>
                          </p:cTn>
                        </p:par>
                        <p:par>
                          <p:cTn id="86" fill="hold">
                            <p:stCondLst>
                              <p:cond delay="3500"/>
                            </p:stCondLst>
                            <p:childTnLst>
                              <p:par>
                                <p:cTn id="87" presetID="22" presetClass="entr" presetSubtype="2" fill="hold" nodeType="after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right)">
                                      <p:cBhvr>
                                        <p:cTn id="89" dur="500"/>
                                        <p:tgtEl>
                                          <p:spTgt spid="36"/>
                                        </p:tgtEl>
                                      </p:cBhvr>
                                    </p:animEffect>
                                  </p:childTnLst>
                                </p:cTn>
                              </p:par>
                            </p:childTnLst>
                          </p:cTn>
                        </p:par>
                        <p:par>
                          <p:cTn id="90" fill="hold">
                            <p:stCondLst>
                              <p:cond delay="4000"/>
                            </p:stCondLst>
                            <p:childTnLst>
                              <p:par>
                                <p:cTn id="91" presetID="2" presetClass="entr" presetSubtype="2" decel="100000" fill="hold" grpId="0" nodeType="after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1+#ppt_w/2"/>
                                          </p:val>
                                        </p:tav>
                                        <p:tav tm="100000">
                                          <p:val>
                                            <p:strVal val="#ppt_x"/>
                                          </p:val>
                                        </p:tav>
                                      </p:tavLst>
                                    </p:anim>
                                    <p:anim calcmode="lin" valueType="num">
                                      <p:cBhvr additive="base">
                                        <p:cTn id="94" dur="500" fill="hold"/>
                                        <p:tgtEl>
                                          <p:spTgt spid="38"/>
                                        </p:tgtEl>
                                        <p:attrNameLst>
                                          <p:attrName>ppt_y</p:attrName>
                                        </p:attrNameLst>
                                      </p:cBhvr>
                                      <p:tavLst>
                                        <p:tav tm="0">
                                          <p:val>
                                            <p:strVal val="#ppt_y"/>
                                          </p:val>
                                        </p:tav>
                                        <p:tav tm="100000">
                                          <p:val>
                                            <p:strVal val="#ppt_y"/>
                                          </p:val>
                                        </p:tav>
                                      </p:tavLst>
                                    </p:anim>
                                  </p:childTnLst>
                                </p:cTn>
                              </p:par>
                            </p:childTnLst>
                          </p:cTn>
                        </p:par>
                        <p:par>
                          <p:cTn id="95" fill="hold">
                            <p:stCondLst>
                              <p:cond delay="4500"/>
                            </p:stCondLst>
                            <p:childTnLst>
                              <p:par>
                                <p:cTn id="96" presetID="2" presetClass="entr" presetSubtype="8" decel="100000" fill="hold" grpId="0" nodeType="afterEffect">
                                  <p:stCondLst>
                                    <p:cond delay="25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fill="hold"/>
                                        <p:tgtEl>
                                          <p:spTgt spid="41"/>
                                        </p:tgtEl>
                                        <p:attrNameLst>
                                          <p:attrName>ppt_x</p:attrName>
                                        </p:attrNameLst>
                                      </p:cBhvr>
                                      <p:tavLst>
                                        <p:tav tm="0">
                                          <p:val>
                                            <p:strVal val="0-#ppt_w/2"/>
                                          </p:val>
                                        </p:tav>
                                        <p:tav tm="100000">
                                          <p:val>
                                            <p:strVal val="#ppt_x"/>
                                          </p:val>
                                        </p:tav>
                                      </p:tavLst>
                                    </p:anim>
                                    <p:anim calcmode="lin" valueType="num">
                                      <p:cBhvr additive="base">
                                        <p:cTn id="99" dur="500" fill="hold"/>
                                        <p:tgtEl>
                                          <p:spTgt spid="41"/>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250"/>
                                  </p:stCondLst>
                                  <p:childTnLst>
                                    <p:set>
                                      <p:cBhvr>
                                        <p:cTn id="101" dur="1" fill="hold">
                                          <p:stCondLst>
                                            <p:cond delay="0"/>
                                          </p:stCondLst>
                                        </p:cTn>
                                        <p:tgtEl>
                                          <p:spTgt spid="42"/>
                                        </p:tgtEl>
                                        <p:attrNameLst>
                                          <p:attrName>style.visibility</p:attrName>
                                        </p:attrNameLst>
                                      </p:cBhvr>
                                      <p:to>
                                        <p:strVal val="visible"/>
                                      </p:to>
                                    </p:set>
                                    <p:anim calcmode="lin" valueType="num">
                                      <p:cBhvr additive="base">
                                        <p:cTn id="102" dur="500" fill="hold"/>
                                        <p:tgtEl>
                                          <p:spTgt spid="42"/>
                                        </p:tgtEl>
                                        <p:attrNameLst>
                                          <p:attrName>ppt_x</p:attrName>
                                        </p:attrNameLst>
                                      </p:cBhvr>
                                      <p:tavLst>
                                        <p:tav tm="0">
                                          <p:val>
                                            <p:strVal val="1+#ppt_w/2"/>
                                          </p:val>
                                        </p:tav>
                                        <p:tav tm="100000">
                                          <p:val>
                                            <p:strVal val="#ppt_x"/>
                                          </p:val>
                                        </p:tav>
                                      </p:tavLst>
                                    </p:anim>
                                    <p:anim calcmode="lin" valueType="num">
                                      <p:cBhvr additive="base">
                                        <p:cTn id="103" dur="500" fill="hold"/>
                                        <p:tgtEl>
                                          <p:spTgt spid="42"/>
                                        </p:tgtEl>
                                        <p:attrNameLst>
                                          <p:attrName>ppt_y</p:attrName>
                                        </p:attrNameLst>
                                      </p:cBhvr>
                                      <p:tavLst>
                                        <p:tav tm="0">
                                          <p:val>
                                            <p:strVal val="#ppt_y"/>
                                          </p:val>
                                        </p:tav>
                                        <p:tav tm="100000">
                                          <p:val>
                                            <p:strVal val="#ppt_y"/>
                                          </p:val>
                                        </p:tav>
                                      </p:tavLst>
                                    </p:anim>
                                  </p:childTnLst>
                                </p:cTn>
                              </p:par>
                              <p:par>
                                <p:cTn id="104" presetID="2" presetClass="entr" presetSubtype="2" decel="100000" fill="hold" grpId="0" nodeType="withEffect">
                                  <p:stCondLst>
                                    <p:cond delay="250"/>
                                  </p:stCondLst>
                                  <p:childTnLst>
                                    <p:set>
                                      <p:cBhvr>
                                        <p:cTn id="105" dur="1" fill="hold">
                                          <p:stCondLst>
                                            <p:cond delay="0"/>
                                          </p:stCondLst>
                                        </p:cTn>
                                        <p:tgtEl>
                                          <p:spTgt spid="43"/>
                                        </p:tgtEl>
                                        <p:attrNameLst>
                                          <p:attrName>style.visibility</p:attrName>
                                        </p:attrNameLst>
                                      </p:cBhvr>
                                      <p:to>
                                        <p:strVal val="visible"/>
                                      </p:to>
                                    </p:set>
                                    <p:anim calcmode="lin" valueType="num">
                                      <p:cBhvr additive="base">
                                        <p:cTn id="106" dur="500" fill="hold"/>
                                        <p:tgtEl>
                                          <p:spTgt spid="43"/>
                                        </p:tgtEl>
                                        <p:attrNameLst>
                                          <p:attrName>ppt_x</p:attrName>
                                        </p:attrNameLst>
                                      </p:cBhvr>
                                      <p:tavLst>
                                        <p:tav tm="0">
                                          <p:val>
                                            <p:strVal val="1+#ppt_w/2"/>
                                          </p:val>
                                        </p:tav>
                                        <p:tav tm="100000">
                                          <p:val>
                                            <p:strVal val="#ppt_x"/>
                                          </p:val>
                                        </p:tav>
                                      </p:tavLst>
                                    </p:anim>
                                    <p:anim calcmode="lin" valueType="num">
                                      <p:cBhvr additive="base">
                                        <p:cTn id="107" dur="500" fill="hold"/>
                                        <p:tgtEl>
                                          <p:spTgt spid="43"/>
                                        </p:tgtEl>
                                        <p:attrNameLst>
                                          <p:attrName>ppt_y</p:attrName>
                                        </p:attrNameLst>
                                      </p:cBhvr>
                                      <p:tavLst>
                                        <p:tav tm="0">
                                          <p:val>
                                            <p:strVal val="#ppt_y"/>
                                          </p:val>
                                        </p:tav>
                                        <p:tav tm="100000">
                                          <p:val>
                                            <p:strVal val="#ppt_y"/>
                                          </p:val>
                                        </p:tav>
                                      </p:tavLst>
                                    </p:anim>
                                  </p:childTnLst>
                                </p:cTn>
                              </p:par>
                            </p:childTnLst>
                          </p:cTn>
                        </p:par>
                        <p:par>
                          <p:cTn id="108" fill="hold">
                            <p:stCondLst>
                              <p:cond delay="5250"/>
                            </p:stCondLst>
                            <p:childTnLst>
                              <p:par>
                                <p:cTn id="109" presetID="2" presetClass="entr" presetSubtype="8" decel="100000" fill="hold" grpId="0" nodeType="afterEffect">
                                  <p:stCondLst>
                                    <p:cond delay="250"/>
                                  </p:stCondLst>
                                  <p:childTnLst>
                                    <p:set>
                                      <p:cBhvr>
                                        <p:cTn id="110" dur="1" fill="hold">
                                          <p:stCondLst>
                                            <p:cond delay="0"/>
                                          </p:stCondLst>
                                        </p:cTn>
                                        <p:tgtEl>
                                          <p:spTgt spid="44"/>
                                        </p:tgtEl>
                                        <p:attrNameLst>
                                          <p:attrName>style.visibility</p:attrName>
                                        </p:attrNameLst>
                                      </p:cBhvr>
                                      <p:to>
                                        <p:strVal val="visible"/>
                                      </p:to>
                                    </p:set>
                                    <p:anim calcmode="lin" valueType="num">
                                      <p:cBhvr additive="base">
                                        <p:cTn id="111" dur="500" fill="hold"/>
                                        <p:tgtEl>
                                          <p:spTgt spid="44"/>
                                        </p:tgtEl>
                                        <p:attrNameLst>
                                          <p:attrName>ppt_x</p:attrName>
                                        </p:attrNameLst>
                                      </p:cBhvr>
                                      <p:tavLst>
                                        <p:tav tm="0">
                                          <p:val>
                                            <p:strVal val="0-#ppt_w/2"/>
                                          </p:val>
                                        </p:tav>
                                        <p:tav tm="100000">
                                          <p:val>
                                            <p:strVal val="#ppt_x"/>
                                          </p:val>
                                        </p:tav>
                                      </p:tavLst>
                                    </p:anim>
                                    <p:anim calcmode="lin" valueType="num">
                                      <p:cBhvr additive="base">
                                        <p:cTn id="112" dur="500" fill="hold"/>
                                        <p:tgtEl>
                                          <p:spTgt spid="44"/>
                                        </p:tgtEl>
                                        <p:attrNameLst>
                                          <p:attrName>ppt_y</p:attrName>
                                        </p:attrNameLst>
                                      </p:cBhvr>
                                      <p:tavLst>
                                        <p:tav tm="0">
                                          <p:val>
                                            <p:strVal val="#ppt_y"/>
                                          </p:val>
                                        </p:tav>
                                        <p:tav tm="100000">
                                          <p:val>
                                            <p:strVal val="#ppt_y"/>
                                          </p:val>
                                        </p:tav>
                                      </p:tavLst>
                                    </p:anim>
                                  </p:childTnLst>
                                </p:cTn>
                              </p:par>
                              <p:par>
                                <p:cTn id="113" presetID="2" presetClass="entr" presetSubtype="2" decel="100000" fill="hold" grpId="0" nodeType="withEffect">
                                  <p:stCondLst>
                                    <p:cond delay="25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 fill="hold"/>
                                        <p:tgtEl>
                                          <p:spTgt spid="45"/>
                                        </p:tgtEl>
                                        <p:attrNameLst>
                                          <p:attrName>ppt_x</p:attrName>
                                        </p:attrNameLst>
                                      </p:cBhvr>
                                      <p:tavLst>
                                        <p:tav tm="0">
                                          <p:val>
                                            <p:strVal val="1+#ppt_w/2"/>
                                          </p:val>
                                        </p:tav>
                                        <p:tav tm="100000">
                                          <p:val>
                                            <p:strVal val="#ppt_x"/>
                                          </p:val>
                                        </p:tav>
                                      </p:tavLst>
                                    </p:anim>
                                    <p:anim calcmode="lin" valueType="num">
                                      <p:cBhvr additive="base">
                                        <p:cTn id="116" dur="500" fill="hold"/>
                                        <p:tgtEl>
                                          <p:spTgt spid="45"/>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250"/>
                                  </p:stCondLst>
                                  <p:childTnLst>
                                    <p:set>
                                      <p:cBhvr>
                                        <p:cTn id="118" dur="1" fill="hold">
                                          <p:stCondLst>
                                            <p:cond delay="0"/>
                                          </p:stCondLst>
                                        </p:cTn>
                                        <p:tgtEl>
                                          <p:spTgt spid="46"/>
                                        </p:tgtEl>
                                        <p:attrNameLst>
                                          <p:attrName>style.visibility</p:attrName>
                                        </p:attrNameLst>
                                      </p:cBhvr>
                                      <p:to>
                                        <p:strVal val="visible"/>
                                      </p:to>
                                    </p:set>
                                    <p:anim calcmode="lin" valueType="num">
                                      <p:cBhvr additive="base">
                                        <p:cTn id="119" dur="500" fill="hold"/>
                                        <p:tgtEl>
                                          <p:spTgt spid="46"/>
                                        </p:tgtEl>
                                        <p:attrNameLst>
                                          <p:attrName>ppt_x</p:attrName>
                                        </p:attrNameLst>
                                      </p:cBhvr>
                                      <p:tavLst>
                                        <p:tav tm="0">
                                          <p:val>
                                            <p:strVal val="1+#ppt_w/2"/>
                                          </p:val>
                                        </p:tav>
                                        <p:tav tm="100000">
                                          <p:val>
                                            <p:strVal val="#ppt_x"/>
                                          </p:val>
                                        </p:tav>
                                      </p:tavLst>
                                    </p:anim>
                                    <p:anim calcmode="lin" valueType="num">
                                      <p:cBhvr additive="base">
                                        <p:cTn id="120"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8" grpId="0" animBg="1"/>
      <p:bldP spid="9" grpId="0" animBg="1"/>
      <p:bldP spid="10" grpId="0" animBg="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p:tmplLst>
          <p:tmpl>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41" grpId="0" animBg="1"/>
      <p:bldP spid="42" grpId="0">
        <p:tmplLst>
          <p:tmpl>
            <p:tnLst>
              <p:par>
                <p:cTn presetID="2" presetClass="entr" presetSubtype="2"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 xmlns:p14="http://schemas.microsoft.com/office/powerpoint/2010/main" val="521853924"/>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smtClean="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smtClean="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378316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000"/>
                            </p:stCondLst>
                            <p:childTnLst>
                              <p:par>
                                <p:cTn id="30" presetID="2" presetClass="entr" presetSubtype="4" decel="100000" fill="hold" grpId="0" nodeType="afterEffect">
                                  <p:stCondLst>
                                    <p:cond delay="50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3050"/>
                            </p:stCondLst>
                            <p:childTnLst>
                              <p:par>
                                <p:cTn id="35" presetID="16" presetClass="entr" presetSubtype="37"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outVertical)">
                                      <p:cBhvr>
                                        <p:cTn id="37" dur="500"/>
                                        <p:tgtEl>
                                          <p:spTgt spid="14"/>
                                        </p:tgtEl>
                                      </p:cBhvr>
                                    </p:animEffect>
                                  </p:childTnLst>
                                </p:cTn>
                              </p:par>
                            </p:childTnLst>
                          </p:cTn>
                        </p:par>
                        <p:par>
                          <p:cTn id="38" fill="hold">
                            <p:stCondLst>
                              <p:cond delay="3550"/>
                            </p:stCondLst>
                            <p:childTnLst>
                              <p:par>
                                <p:cTn id="39" presetID="2" presetClass="entr" presetSubtype="4" decel="10000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tmplLst>
          <p:tmpl>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2" grpId="0"/>
      <p:bldP spid="8" grpId="0" animBg="1">
        <p:tmplLst>
          <p:tmpl>
            <p:tnLst>
              <p:par>
                <p:cTn presetID="14" presetClass="entr" presetSubtype="1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randombar(horizontal)">
                      <p:cBhvr>
                        <p:cTn dur="500"/>
                        <p:tgtEl>
                          <p:spTgt spid="8"/>
                        </p:tgtEl>
                      </p:cBhvr>
                    </p:animEffect>
                  </p:childTnLst>
                </p:cTn>
              </p:par>
            </p:tnLst>
          </p:tmpl>
        </p:tmplLst>
      </p:bldP>
      <p:bldP spid="7"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smtClean="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416597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 presetClass="entr" presetSubtype="9" decel="100000" fill="hold" grpId="0" nodeType="afterEffect">
                                  <p:stCondLst>
                                    <p:cond delay="500"/>
                                  </p:stCondLst>
                                  <p:iterate type="lt">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850"/>
                            </p:stCondLst>
                            <p:childTnLst>
                              <p:par>
                                <p:cTn id="14" presetID="2" presetClass="entr" presetSubtype="2" decel="100000" fill="hold" grpId="0" nodeType="afterEffect">
                                  <p:stCondLst>
                                    <p:cond delay="0"/>
                                  </p:stCondLst>
                                  <p:iterate type="wd">
                                    <p:tmPct val="10000"/>
                                  </p:iterate>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1+#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childTnLst>
                          </p:cTn>
                        </p:par>
                        <p:par>
                          <p:cTn id="18" fill="hold">
                            <p:stCondLst>
                              <p:cond delay="2400"/>
                            </p:stCondLst>
                            <p:childTnLst>
                              <p:par>
                                <p:cTn id="19" presetID="10" presetClass="entr" presetSubtype="0" fill="hold" grpId="0" nodeType="afterEffect">
                                  <p:stCondLst>
                                    <p:cond delay="25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2" presetClass="entr" presetSubtype="4" decel="100000" fill="hold" grpId="0" nodeType="withEffect">
                                  <p:stCondLst>
                                    <p:cond delay="25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3150"/>
                            </p:stCondLst>
                            <p:childTnLst>
                              <p:par>
                                <p:cTn id="31" presetID="10" presetClass="entr" presetSubtype="0" fill="hold" grpId="0" nodeType="afterEffect">
                                  <p:stCondLst>
                                    <p:cond delay="50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4" decel="100000" fill="hold" grpId="0" nodeType="withEffect">
                                  <p:stCondLst>
                                    <p:cond delay="5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ppt_x"/>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par>
                          <p:cTn id="42" fill="hold">
                            <p:stCondLst>
                              <p:cond delay="4150"/>
                            </p:stCondLst>
                            <p:childTnLst>
                              <p:par>
                                <p:cTn id="43" presetID="10" presetClass="entr" presetSubtype="0" fill="hold" grpId="0" nodeType="afterEffect">
                                  <p:stCondLst>
                                    <p:cond delay="5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2" presetClass="entr" presetSubtype="4" decel="100000" fill="hold" grpId="0" nodeType="withEffect">
                                  <p:stCondLst>
                                    <p:cond delay="500"/>
                                  </p:stCondLst>
                                  <p:childTnLst>
                                    <p:set>
                                      <p:cBhvr>
                                        <p:cTn id="47" dur="1" fill="hold">
                                          <p:stCondLst>
                                            <p:cond delay="0"/>
                                          </p:stCondLst>
                                        </p:cTn>
                                        <p:tgtEl>
                                          <p:spTgt spid="43"/>
                                        </p:tgtEl>
                                        <p:attrNameLst>
                                          <p:attrName>style.visibility</p:attrName>
                                        </p:attrNameLst>
                                      </p:cBhvr>
                                      <p:to>
                                        <p:strVal val="visible"/>
                                      </p:to>
                                    </p:set>
                                    <p:anim calcmode="lin" valueType="num">
                                      <p:cBhvr additive="base">
                                        <p:cTn id="48" dur="500" fill="hold"/>
                                        <p:tgtEl>
                                          <p:spTgt spid="43"/>
                                        </p:tgtEl>
                                        <p:attrNameLst>
                                          <p:attrName>ppt_x</p:attrName>
                                        </p:attrNameLst>
                                      </p:cBhvr>
                                      <p:tavLst>
                                        <p:tav tm="0">
                                          <p:val>
                                            <p:strVal val="#ppt_x"/>
                                          </p:val>
                                        </p:tav>
                                        <p:tav tm="100000">
                                          <p:val>
                                            <p:strVal val="#ppt_x"/>
                                          </p:val>
                                        </p:tav>
                                      </p:tavLst>
                                    </p:anim>
                                    <p:anim calcmode="lin" valueType="num">
                                      <p:cBhvr additive="base">
                                        <p:cTn id="49" dur="500" fill="hold"/>
                                        <p:tgtEl>
                                          <p:spTgt spid="43"/>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50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ppt_x"/>
                                          </p:val>
                                        </p:tav>
                                        <p:tav tm="100000">
                                          <p:val>
                                            <p:strVal val="#ppt_x"/>
                                          </p:val>
                                        </p:tav>
                                      </p:tavLst>
                                    </p:anim>
                                    <p:anim calcmode="lin" valueType="num">
                                      <p:cBhvr additive="base">
                                        <p:cTn id="5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tmplLst>
          <p:tmpl>
            <p:tnLst>
              <p:par>
                <p:cTn presetID="2" presetClass="entr" presetSubtype="9" decel="100000" fill="hold" nodeType="afterEffect">
                  <p:stCondLst>
                    <p:cond delay="500"/>
                  </p:stCondLst>
                  <p:iterate type="lt">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p:bldP spid="35" grpId="0"/>
      <p:bldP spid="36" grpId="0"/>
      <p:bldP spid="37" grpId="0"/>
      <p:bldP spid="38" grpId="0"/>
      <p:bldP spid="39" grpId="0"/>
      <p:bldP spid="40" grpId="0"/>
      <p:bldP spid="41" grpId="0"/>
      <p:bldP spid="42" grpId="0"/>
      <p:bldP spid="43" grpId="0"/>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smtClean="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smtClean="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smtClean="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a:srcRect/>
            <a:stretch>
              <a:fillRect b="-27424"/>
            </a:stretch>
          </a:blipFill>
        </p:spPr>
        <p:txBody>
          <a:bodyPr/>
          <a:lstStyle/>
          <a:p>
            <a:pPr lvl="0"/>
            <a:r>
              <a:rPr kumimoji="1" lang="en-US" altLang="ja-JP" dirty="0" smtClean="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smtClean="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73578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randombar(horizontal)">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750"/>
                            </p:stCondLst>
                            <p:childTnLst>
                              <p:par>
                                <p:cTn id="29" presetID="2" presetClass="entr" presetSubtype="4" decel="100000" fill="hold" grpId="0" nodeType="afterEffect">
                                  <p:stCondLst>
                                    <p:cond delay="500"/>
                                  </p:stCondLst>
                                  <p:iterate type="wd">
                                    <p:tmPct val="10000"/>
                                  </p:iterate>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par>
                          <p:cTn id="33" fill="hold">
                            <p:stCondLst>
                              <p:cond delay="2800"/>
                            </p:stCondLst>
                            <p:childTnLst>
                              <p:par>
                                <p:cTn id="34" presetID="16" presetClass="entr" presetSubtype="37"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arn(outVertical)">
                                      <p:cBhvr>
                                        <p:cTn id="36" dur="500"/>
                                        <p:tgtEl>
                                          <p:spTgt spid="25"/>
                                        </p:tgtEl>
                                      </p:cBhvr>
                                    </p:animEffect>
                                  </p:childTnLst>
                                </p:cTn>
                              </p:par>
                            </p:childTnLst>
                          </p:cTn>
                        </p:par>
                        <p:par>
                          <p:cTn id="37" fill="hold">
                            <p:stCondLst>
                              <p:cond delay="3300"/>
                            </p:stCondLst>
                            <p:childTnLst>
                              <p:par>
                                <p:cTn id="38" presetID="2" presetClass="entr" presetSubtype="4" decel="10000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5" grpId="0">
        <p:tmplLst>
          <p:tmpl>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22" grpId="0"/>
      <p:bldP spid="24"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smtClean="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 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25397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750"/>
                            </p:stCondLst>
                            <p:childTnLst>
                              <p:par>
                                <p:cTn id="20" presetID="22" presetClass="entr" presetSubtype="2" fill="hold" grpId="0" nodeType="afterEffect">
                                  <p:stCondLst>
                                    <p:cond delay="75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par>
                          <p:cTn id="23" fill="hold">
                            <p:stCondLst>
                              <p:cond delay="3000"/>
                            </p:stCondLst>
                            <p:childTnLst>
                              <p:par>
                                <p:cTn id="24" presetID="22" presetClass="entr" presetSubtype="2"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500"/>
                                        <p:tgtEl>
                                          <p:spTgt spid="23"/>
                                        </p:tgtEl>
                                      </p:cBhvr>
                                    </p:animEffect>
                                  </p:childTnLst>
                                </p:cTn>
                              </p:par>
                            </p:childTnLst>
                          </p:cTn>
                        </p:par>
                        <p:par>
                          <p:cTn id="27" fill="hold">
                            <p:stCondLst>
                              <p:cond delay="3500"/>
                            </p:stCondLst>
                            <p:childTnLst>
                              <p:par>
                                <p:cTn id="28" presetID="22" presetClass="entr" presetSubtype="2" fill="hold" grpId="0" nodeType="afterEffect">
                                  <p:stCondLst>
                                    <p:cond delay="25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par>
                          <p:cTn id="34" fill="hold">
                            <p:stCondLst>
                              <p:cond delay="4250"/>
                            </p:stCondLst>
                            <p:childTnLst>
                              <p:par>
                                <p:cTn id="35" presetID="2" presetClass="entr" presetSubtype="4" decel="100000" fill="hold" grpId="0" nodeType="afterEffect">
                                  <p:stCondLst>
                                    <p:cond delay="500"/>
                                  </p:stCondLst>
                                  <p:iterate type="wd">
                                    <p:tmPct val="10000"/>
                                  </p:iterate>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6" presetClass="entr" presetSubtype="37"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outVertical)">
                                      <p:cBhvr>
                                        <p:cTn id="42" dur="500"/>
                                        <p:tgtEl>
                                          <p:spTgt spid="16"/>
                                        </p:tgtEl>
                                      </p:cBhvr>
                                    </p:animEffect>
                                  </p:childTnLst>
                                </p:cTn>
                              </p:par>
                            </p:childTnLst>
                          </p:cTn>
                        </p:par>
                        <p:par>
                          <p:cTn id="43" fill="hold">
                            <p:stCondLst>
                              <p:cond delay="5800"/>
                            </p:stCondLst>
                            <p:childTnLst>
                              <p:par>
                                <p:cTn id="44" presetID="2" presetClass="entr" presetSubtype="4" decel="10000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14" grpId="0"/>
      <p:bldP spid="11" grpId="0"/>
      <p:bldP spid="15"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p:tmplLst>
          <p:tmpl>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p:tmplLst>
          <p:tmpl>
            <p:tnLst>
              <p:par>
                <p:cTn presetID="22" presetClass="entr" presetSubtype="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p:tmplLst>
          <p:tmpl>
            <p:tnLst>
              <p:par>
                <p:cTn presetID="22" presetClass="entr" presetSubtype="2"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smtClean="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smtClean="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 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smtClean="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321251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right)">
                                      <p:cBhvr>
                                        <p:cTn id="11" dur="500"/>
                                        <p:tgtEl>
                                          <p:spTgt spid="23">
                                            <p:txEl>
                                              <p:pRg st="0" end="0"/>
                                            </p:txEl>
                                          </p:spTgt>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childTnLst>
                          </p:cTn>
                        </p:par>
                        <p:par>
                          <p:cTn id="15" fill="hold">
                            <p:stCondLst>
                              <p:cond delay="1000"/>
                            </p:stCondLst>
                            <p:childTnLst>
                              <p:par>
                                <p:cTn id="16" presetID="22" presetClass="entr" presetSubtype="2" fill="hold" grpId="0" nodeType="afterEffect">
                                  <p:stCondLst>
                                    <p:cond delay="50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wipe(left)">
                                      <p:cBhvr>
                                        <p:cTn id="22" dur="500"/>
                                        <p:tgtEl>
                                          <p:spTgt spid="25">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2500"/>
                            </p:stCondLst>
                            <p:childTnLst>
                              <p:par>
                                <p:cTn id="27" presetID="2" presetClass="entr" presetSubtype="4" decel="100000" fill="hold" grpId="0" nodeType="afterEffect">
                                  <p:stCondLst>
                                    <p:cond delay="50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550"/>
                            </p:stCondLst>
                            <p:childTnLst>
                              <p:par>
                                <p:cTn id="32" presetID="16" presetClass="entr" presetSubtype="37"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outVertical)">
                                      <p:cBhvr>
                                        <p:cTn id="34" dur="500"/>
                                        <p:tgtEl>
                                          <p:spTgt spid="14"/>
                                        </p:tgtEl>
                                      </p:cBhvr>
                                    </p:animEffect>
                                  </p:childTnLst>
                                </p:cTn>
                              </p:par>
                            </p:childTnLst>
                          </p:cTn>
                        </p:par>
                        <p:par>
                          <p:cTn id="35" fill="hold">
                            <p:stCondLst>
                              <p:cond delay="4050"/>
                            </p:stCondLst>
                            <p:childTnLst>
                              <p:par>
                                <p:cTn id="36" presetID="2" presetClass="entr" presetSubtype="4" decel="10000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animBg="1"/>
      <p:bldP spid="12"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2" presetClass="entr" presetSubtype="2"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righ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Tree>
    <p:extLst>
      <p:ext uri="{BB962C8B-B14F-4D97-AF65-F5344CB8AC3E}">
        <p14:creationId xmlns="" xmlns:p14="http://schemas.microsoft.com/office/powerpoint/2010/main" val="38197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50"/>
                            </p:stCondLst>
                            <p:childTnLst>
                              <p:par>
                                <p:cTn id="23" presetID="2" presetClass="entr" presetSubtype="1" decel="10000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 calcmode="lin" valueType="num">
                                      <p:cBhvr additive="base">
                                        <p:cTn id="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2550"/>
                            </p:stCondLst>
                            <p:childTnLst>
                              <p:par>
                                <p:cTn id="32" presetID="2" presetClass="entr" presetSubtype="8"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par>
                          <p:cTn id="36" fill="hold">
                            <p:stCondLst>
                              <p:cond delay="3050"/>
                            </p:stCondLst>
                            <p:childTnLst>
                              <p:par>
                                <p:cTn id="37" presetID="2" presetClass="entr" presetSubtype="1" decel="10000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anim calcmode="lin" valueType="num">
                                      <p:cBhvr additive="base">
                                        <p:cTn id="4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45" fill="hold">
                            <p:stCondLst>
                              <p:cond delay="3550"/>
                            </p:stCondLst>
                            <p:childTnLst>
                              <p:par>
                                <p:cTn id="46" presetID="2" presetClass="entr" presetSubtype="8"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ppt_y"/>
                                          </p:val>
                                        </p:tav>
                                        <p:tav tm="100000">
                                          <p:val>
                                            <p:strVal val="#ppt_y"/>
                                          </p:val>
                                        </p:tav>
                                      </p:tavLst>
                                    </p:anim>
                                  </p:childTnLst>
                                </p:cTn>
                              </p:par>
                            </p:childTnLst>
                          </p:cTn>
                        </p:par>
                        <p:par>
                          <p:cTn id="50" fill="hold">
                            <p:stCondLst>
                              <p:cond delay="4050"/>
                            </p:stCondLst>
                            <p:childTnLst>
                              <p:par>
                                <p:cTn id="51" presetID="2" presetClass="entr" presetSubtype="1" decel="10000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anim calcmode="lin" valueType="num">
                                      <p:cBhvr additive="base">
                                        <p:cTn id="5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59" fill="hold">
                            <p:stCondLst>
                              <p:cond delay="4550"/>
                            </p:stCondLst>
                            <p:childTnLst>
                              <p:par>
                                <p:cTn id="60" presetID="2" presetClass="entr" presetSubtype="8" decel="10000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par>
                          <p:cTn id="64" fill="hold">
                            <p:stCondLst>
                              <p:cond delay="5050"/>
                            </p:stCondLst>
                            <p:childTnLst>
                              <p:par>
                                <p:cTn id="65" presetID="2" presetClass="entr" presetSubtype="1" decel="10000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 calcmode="lin" valueType="num">
                                      <p:cBhvr additive="base">
                                        <p:cTn id="7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73" fill="hold">
                            <p:stCondLst>
                              <p:cond delay="5550"/>
                            </p:stCondLst>
                            <p:childTnLst>
                              <p:par>
                                <p:cTn id="74" presetID="2" presetClass="entr" presetSubtype="2" decel="100000"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1+#ppt_w/2"/>
                                          </p:val>
                                        </p:tav>
                                        <p:tav tm="100000">
                                          <p:val>
                                            <p:strVal val="#ppt_x"/>
                                          </p:val>
                                        </p:tav>
                                      </p:tavLst>
                                    </p:anim>
                                    <p:anim calcmode="lin" valueType="num">
                                      <p:cBhvr additive="base">
                                        <p:cTn id="77" dur="500" fill="hold"/>
                                        <p:tgtEl>
                                          <p:spTgt spid="17"/>
                                        </p:tgtEl>
                                        <p:attrNameLst>
                                          <p:attrName>ppt_y</p:attrName>
                                        </p:attrNameLst>
                                      </p:cBhvr>
                                      <p:tavLst>
                                        <p:tav tm="0">
                                          <p:val>
                                            <p:strVal val="#ppt_y"/>
                                          </p:val>
                                        </p:tav>
                                        <p:tav tm="100000">
                                          <p:val>
                                            <p:strVal val="#ppt_y"/>
                                          </p:val>
                                        </p:tav>
                                      </p:tavLst>
                                    </p:anim>
                                  </p:childTnLst>
                                </p:cTn>
                              </p:par>
                            </p:childTnLst>
                          </p:cTn>
                        </p:par>
                        <p:par>
                          <p:cTn id="78" fill="hold">
                            <p:stCondLst>
                              <p:cond delay="6050"/>
                            </p:stCondLst>
                            <p:childTnLst>
                              <p:par>
                                <p:cTn id="79" presetID="2" presetClass="entr" presetSubtype="1" decel="100000"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 calcmode="lin" valueType="num">
                                      <p:cBhvr additive="base">
                                        <p:cTn id="85"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87" fill="hold">
                            <p:stCondLst>
                              <p:cond delay="6550"/>
                            </p:stCondLst>
                            <p:childTnLst>
                              <p:par>
                                <p:cTn id="88" presetID="2" presetClass="entr" presetSubtype="2" decel="100000"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additive="base">
                                        <p:cTn id="90" dur="500" fill="hold"/>
                                        <p:tgtEl>
                                          <p:spTgt spid="18"/>
                                        </p:tgtEl>
                                        <p:attrNameLst>
                                          <p:attrName>ppt_x</p:attrName>
                                        </p:attrNameLst>
                                      </p:cBhvr>
                                      <p:tavLst>
                                        <p:tav tm="0">
                                          <p:val>
                                            <p:strVal val="1+#ppt_w/2"/>
                                          </p:val>
                                        </p:tav>
                                        <p:tav tm="100000">
                                          <p:val>
                                            <p:strVal val="#ppt_x"/>
                                          </p:val>
                                        </p:tav>
                                      </p:tavLst>
                                    </p:anim>
                                    <p:anim calcmode="lin" valueType="num">
                                      <p:cBhvr additive="base">
                                        <p:cTn id="91" dur="500" fill="hold"/>
                                        <p:tgtEl>
                                          <p:spTgt spid="18"/>
                                        </p:tgtEl>
                                        <p:attrNameLst>
                                          <p:attrName>ppt_y</p:attrName>
                                        </p:attrNameLst>
                                      </p:cBhvr>
                                      <p:tavLst>
                                        <p:tav tm="0">
                                          <p:val>
                                            <p:strVal val="#ppt_y"/>
                                          </p:val>
                                        </p:tav>
                                        <p:tav tm="100000">
                                          <p:val>
                                            <p:strVal val="#ppt_y"/>
                                          </p:val>
                                        </p:tav>
                                      </p:tavLst>
                                    </p:anim>
                                  </p:childTnLst>
                                </p:cTn>
                              </p:par>
                            </p:childTnLst>
                          </p:cTn>
                        </p:par>
                        <p:par>
                          <p:cTn id="92" fill="hold">
                            <p:stCondLst>
                              <p:cond delay="7050"/>
                            </p:stCondLst>
                            <p:childTnLst>
                              <p:par>
                                <p:cTn id="93" presetID="2" presetClass="entr" presetSubtype="1" decel="100000"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25">
                                            <p:txEl>
                                              <p:pRg st="0" end="0"/>
                                            </p:txEl>
                                          </p:spTgt>
                                        </p:tgtEl>
                                        <p:attrNameLst>
                                          <p:attrName>style.visibility</p:attrName>
                                        </p:attrNameLst>
                                      </p:cBhvr>
                                      <p:to>
                                        <p:strVal val="visible"/>
                                      </p:to>
                                    </p:set>
                                    <p:anim calcmode="lin" valueType="num">
                                      <p:cBhvr additive="base">
                                        <p:cTn id="9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01" fill="hold">
                            <p:stCondLst>
                              <p:cond delay="7550"/>
                            </p:stCondLst>
                            <p:childTnLst>
                              <p:par>
                                <p:cTn id="102" presetID="2" presetClass="entr" presetSubtype="2" decel="100000" fill="hold" grpId="0" nodeType="afterEffect">
                                  <p:stCondLst>
                                    <p:cond delay="0"/>
                                  </p:stCondLst>
                                  <p:childTnLst>
                                    <p:set>
                                      <p:cBhvr>
                                        <p:cTn id="103" dur="1" fill="hold">
                                          <p:stCondLst>
                                            <p:cond delay="0"/>
                                          </p:stCondLst>
                                        </p:cTn>
                                        <p:tgtEl>
                                          <p:spTgt spid="19"/>
                                        </p:tgtEl>
                                        <p:attrNameLst>
                                          <p:attrName>style.visibility</p:attrName>
                                        </p:attrNameLst>
                                      </p:cBhvr>
                                      <p:to>
                                        <p:strVal val="visible"/>
                                      </p:to>
                                    </p:set>
                                    <p:anim calcmode="lin" valueType="num">
                                      <p:cBhvr additive="base">
                                        <p:cTn id="104" dur="500" fill="hold"/>
                                        <p:tgtEl>
                                          <p:spTgt spid="19"/>
                                        </p:tgtEl>
                                        <p:attrNameLst>
                                          <p:attrName>ppt_x</p:attrName>
                                        </p:attrNameLst>
                                      </p:cBhvr>
                                      <p:tavLst>
                                        <p:tav tm="0">
                                          <p:val>
                                            <p:strVal val="1+#ppt_w/2"/>
                                          </p:val>
                                        </p:tav>
                                        <p:tav tm="100000">
                                          <p:val>
                                            <p:strVal val="#ppt_x"/>
                                          </p:val>
                                        </p:tav>
                                      </p:tavLst>
                                    </p:anim>
                                    <p:anim calcmode="lin" valueType="num">
                                      <p:cBhvr additive="base">
                                        <p:cTn id="10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animBg="1"/>
      <p:bldP spid="9" grpId="0" animBg="1"/>
      <p:bldP spid="10" grpId="0" animBg="1"/>
      <p:bldP spid="11" grpId="0" animBg="1"/>
      <p:bldP spid="12" grpId="0" animBg="1"/>
      <p:bldP spid="13" grpId="0" animBg="1"/>
      <p:bldP spid="14" grpId="0">
        <p:tmplLst>
          <p:tmpl>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55218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smtClean="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 xmlns:p14="http://schemas.microsoft.com/office/powerpoint/2010/main" val="72241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Warning">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2623220"/>
            <a:ext cx="14102428" cy="6300700"/>
          </a:xfrm>
        </p:spPr>
        <p:txBody>
          <a:bodyPr anchor="t">
            <a:noAutofit/>
          </a:bodyPr>
          <a:lstStyle>
            <a:lvl1pPr marL="432000" indent="-432000" algn="l">
              <a:lnSpc>
                <a:spcPct val="120000"/>
              </a:lnSpc>
              <a:spcBef>
                <a:spcPts val="1200"/>
              </a:spcBef>
              <a:buFont typeface="Wingdings" panose="05000000000000000000" pitchFamily="2" charset="2"/>
              <a:buChar char="u"/>
              <a:defRPr sz="2400">
                <a:solidFill>
                  <a:schemeClr val="tx1"/>
                </a:solidFill>
                <a:latin typeface="+mn-lt"/>
              </a:defRPr>
            </a:lvl1pPr>
            <a:lvl2pPr marL="900000" indent="-432000">
              <a:buFont typeface="Wingdings" panose="05000000000000000000" pitchFamily="2" charset="2"/>
              <a:buChar char="l"/>
              <a:defRPr sz="2400">
                <a:solidFill>
                  <a:schemeClr val="tx1">
                    <a:lumMod val="60000"/>
                    <a:lumOff val="40000"/>
                  </a:schemeClr>
                </a:solidFill>
              </a:defRPr>
            </a:lvl2pPr>
          </a:lstStyle>
          <a:p>
            <a:pPr lvl="0"/>
            <a:r>
              <a:rPr lang="en-US" altLang="ja-JP" dirty="0" smtClean="0"/>
              <a:t>Text Here</a:t>
            </a:r>
          </a:p>
          <a:p>
            <a:pPr lvl="1"/>
            <a:r>
              <a:rPr lang="en-US" dirty="0" smtClean="0"/>
              <a:t>ssss</a:t>
            </a:r>
            <a:endParaRPr lang="en-US" dirty="0"/>
          </a:p>
        </p:txBody>
      </p:sp>
      <p:sp>
        <p:nvSpPr>
          <p:cNvPr id="6" name="図プレースホルダー 7"/>
          <p:cNvSpPr>
            <a:spLocks noGrp="1"/>
          </p:cNvSpPr>
          <p:nvPr>
            <p:ph type="pic" sz="quarter" idx="18" hasCustomPrompt="1"/>
          </p:nvPr>
        </p:nvSpPr>
        <p:spPr>
          <a:xfrm>
            <a:off x="8357297" y="1003040"/>
            <a:ext cx="1550994" cy="155099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 xmlns:p14="http://schemas.microsoft.com/office/powerpoint/2010/main" val="141597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362802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16" presetClass="entr" presetSubtype="37"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par>
                          <p:cTn id="13" fill="hold">
                            <p:stCondLst>
                              <p:cond delay="1050"/>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563680858"/>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Tree>
    <p:extLst>
      <p:ext uri="{BB962C8B-B14F-4D97-AF65-F5344CB8AC3E}">
        <p14:creationId xmlns="" xmlns:p14="http://schemas.microsoft.com/office/powerpoint/2010/main" val="3991301105"/>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159335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Tree>
    <p:extLst>
      <p:ext uri="{BB962C8B-B14F-4D97-AF65-F5344CB8AC3E}">
        <p14:creationId xmlns="" xmlns:p14="http://schemas.microsoft.com/office/powerpoint/2010/main" val="263458388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smtClean="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427067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additive="base">
                                        <p:cTn id="1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2" presetClass="entr" presetSubtype="2" fill="hold" grpId="0" nodeType="after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2000"/>
                            </p:stCondLst>
                            <p:childTnLst>
                              <p:par>
                                <p:cTn id="22" presetID="2" presetClass="entr" presetSubtype="2" decel="100000" fill="hold" grpId="0" nodeType="after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 calcmode="lin" valueType="num">
                                      <p:cBhvr additive="base">
                                        <p:cTn id="2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2">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21">
                                            <p:txEl>
                                              <p:pRg st="0" end="0"/>
                                            </p:txEl>
                                          </p:spTgt>
                                        </p:tgtEl>
                                        <p:attrNameLst>
                                          <p:attrName>style.visibility</p:attrName>
                                        </p:attrNameLst>
                                      </p:cBhvr>
                                      <p:to>
                                        <p:strVal val="visible"/>
                                      </p:to>
                                    </p:set>
                                    <p:anim calcmode="lin" valueType="num">
                                      <p:cBhvr additive="base">
                                        <p:cTn id="28"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9" grpId="0" build="p">
        <p:tmplLst>
          <p:tmpl lvl="1">
            <p:tnLst>
              <p:par>
                <p:cTn presetID="2" presetClass="entr" presetSubtype="8"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smtClean="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p>
        </p:txBody>
      </p:sp>
    </p:spTree>
    <p:extLst>
      <p:ext uri="{BB962C8B-B14F-4D97-AF65-F5344CB8AC3E}">
        <p14:creationId xmlns="" xmlns:p14="http://schemas.microsoft.com/office/powerpoint/2010/main" val="173965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2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Tree>
    <p:extLst>
      <p:ext uri="{BB962C8B-B14F-4D97-AF65-F5344CB8AC3E}">
        <p14:creationId xmlns="" xmlns:p14="http://schemas.microsoft.com/office/powerpoint/2010/main" val="227940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リーフォーム 9"/>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smtClean="0"/>
              <a:t>Add an image</a:t>
            </a:r>
            <a:endParaRPr kumimoji="1" lang="ja-JP" altLang="en-US" dirty="0"/>
          </a:p>
        </p:txBody>
      </p:sp>
    </p:spTree>
    <p:extLst>
      <p:ext uri="{BB962C8B-B14F-4D97-AF65-F5344CB8AC3E}">
        <p14:creationId xmlns="" xmlns:p14="http://schemas.microsoft.com/office/powerpoint/2010/main" val="164612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1650"/>
                            </p:stCondLst>
                            <p:childTnLst>
                              <p:par>
                                <p:cTn id="21" presetID="10"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smtClean="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smtClean="0"/>
              <a:t>Add a map</a:t>
            </a:r>
            <a:endParaRPr kumimoji="1" lang="ja-JP" altLang="en-US" dirty="0"/>
          </a:p>
        </p:txBody>
      </p:sp>
    </p:spTree>
    <p:extLst>
      <p:ext uri="{BB962C8B-B14F-4D97-AF65-F5344CB8AC3E}">
        <p14:creationId xmlns="" xmlns:p14="http://schemas.microsoft.com/office/powerpoint/2010/main" val="15900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600"/>
                            </p:stCondLst>
                            <p:childTnLst>
                              <p:par>
                                <p:cTn id="12" presetID="2" presetClass="entr" presetSubtype="3" decel="10000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0-#ppt_h/2"/>
                                          </p:val>
                                        </p:tav>
                                        <p:tav tm="100000">
                                          <p:val>
                                            <p:strVal val="#ppt_y"/>
                                          </p:val>
                                        </p:tav>
                                      </p:tavLst>
                                    </p:anim>
                                  </p:childTnLst>
                                </p:cTn>
                              </p:par>
                            </p:childTnLst>
                          </p:cTn>
                        </p:par>
                        <p:par>
                          <p:cTn id="16" fill="hold">
                            <p:stCondLst>
                              <p:cond delay="14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par>
                          <p:cTn id="23" fill="hold">
                            <p:stCondLst>
                              <p:cond delay="2200"/>
                            </p:stCondLst>
                            <p:childTnLst>
                              <p:par>
                                <p:cTn id="24" presetID="22" presetClass="entr" presetSubtype="2"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right)">
                                      <p:cBhvr>
                                        <p:cTn id="26" dur="500"/>
                                        <p:tgtEl>
                                          <p:spTgt spid="31"/>
                                        </p:tgtEl>
                                      </p:cBhvr>
                                    </p:animEffect>
                                  </p:childTnLst>
                                </p:cTn>
                              </p:par>
                            </p:childTnLst>
                          </p:cTn>
                        </p:par>
                        <p:par>
                          <p:cTn id="27" fill="hold">
                            <p:stCondLst>
                              <p:cond delay="2700"/>
                            </p:stCondLst>
                            <p:childTnLst>
                              <p:par>
                                <p:cTn id="28" presetID="10" presetClass="entr" presetSubtype="0" fill="hold" grpId="0" nodeType="afterEffect">
                                  <p:stCondLst>
                                    <p:cond delay="25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childTnLst>
                          </p:cTn>
                        </p:par>
                        <p:par>
                          <p:cTn id="34" fill="hold">
                            <p:stCondLst>
                              <p:cond delay="34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fade">
                                      <p:cBhvr>
                                        <p:cTn id="40" dur="500"/>
                                        <p:tgtEl>
                                          <p:spTgt spid="16">
                                            <p:txEl>
                                              <p:pRg st="0" end="0"/>
                                            </p:txEl>
                                          </p:spTgt>
                                        </p:tgtEl>
                                      </p:cBhvr>
                                    </p:animEffect>
                                  </p:childTnLst>
                                </p:cTn>
                              </p:par>
                            </p:childTnLst>
                          </p:cTn>
                        </p:par>
                        <p:par>
                          <p:cTn id="41" fill="hold">
                            <p:stCondLst>
                              <p:cond delay="395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childTnLst>
                          </p:cTn>
                        </p:par>
                        <p:par>
                          <p:cTn id="48" fill="hold">
                            <p:stCondLst>
                              <p:cond delay="445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fade">
                                      <p:cBhvr>
                                        <p:cTn id="5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3"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8" grpId="0"/>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33" grpId="0" animBg="1"/>
      <p:bldP spid="6"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tx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smtClean="0"/>
              <a:t>Text Here</a:t>
            </a:r>
          </a:p>
        </p:txBody>
      </p:sp>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 xmlns:p14="http://schemas.microsoft.com/office/powerpoint/2010/main" val="2434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300"/>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3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5579550"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445439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875990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763474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図プレースホルダー 7"/>
          <p:cNvSpPr>
            <a:spLocks noGrp="1"/>
          </p:cNvSpPr>
          <p:nvPr>
            <p:ph type="pic" sz="quarter" idx="18" hasCustomPrompt="1"/>
          </p:nvPr>
        </p:nvSpPr>
        <p:spPr>
          <a:xfrm>
            <a:off x="11940256"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p:ph type="body" sz="quarter" idx="19" hasCustomPrompt="1"/>
          </p:nvPr>
        </p:nvSpPr>
        <p:spPr>
          <a:xfrm>
            <a:off x="1081509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 xmlns:p14="http://schemas.microsoft.com/office/powerpoint/2010/main" val="33182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23159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p14="http://schemas.microsoft.com/office/powerpoint/2010/main" val="138061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tmplLst>
          <p:tmpl>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smtClean="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smtClean="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401475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1500"/>
                            </p:stCondLst>
                            <p:childTnLst>
                              <p:par>
                                <p:cTn id="31" presetID="10" presetClass="entr" presetSubtype="0" fill="hold" grpId="0"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5" grpId="0" animBg="1"/>
      <p:bldP spid="10" grpId="0"/>
      <p:bldP spid="14" grpId="0"/>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p14="http://schemas.microsoft.com/office/powerpoint/2010/main" val="270553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decel="100000" fill="hold" grpId="0" nodeType="afterEffect">
                                  <p:stCondLst>
                                    <p:cond delay="5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animBg="1"/>
      <p:bldP spid="14" grpId="0" animBg="1"/>
      <p:bldP spid="15"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32" name="円/楕円 31"/>
          <p:cNvSpPr/>
          <p:nvPr userDrawn="1"/>
        </p:nvSpPr>
        <p:spPr>
          <a:xfrm>
            <a:off x="6041205" y="2495277"/>
            <a:ext cx="6193030" cy="619303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6982940" y="3437012"/>
            <a:ext cx="4309561" cy="430956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9" name="環状矢印 8"/>
          <p:cNvSpPr/>
          <p:nvPr userDrawn="1"/>
        </p:nvSpPr>
        <p:spPr>
          <a:xfrm>
            <a:off x="9143206"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58726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750"/>
                                        <p:tgtEl>
                                          <p:spTgt spid="8"/>
                                        </p:tgtEl>
                                      </p:cBhvr>
                                    </p:animEffect>
                                  </p:childTnLst>
                                </p:cTn>
                              </p:par>
                            </p:childTnLst>
                          </p:cTn>
                        </p:par>
                        <p:par>
                          <p:cTn id="15" fill="hold">
                            <p:stCondLst>
                              <p:cond delay="1250"/>
                            </p:stCondLst>
                            <p:childTnLst>
                              <p:par>
                                <p:cTn id="16" presetID="22" presetClass="entr" presetSubtype="8" fill="hold" grpId="0" nodeType="after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2750"/>
                            </p:stCondLst>
                            <p:childTnLst>
                              <p:par>
                                <p:cTn id="33" presetID="22" presetClass="entr" presetSubtype="1" fill="hold" grpId="0" nodeType="after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4250"/>
                            </p:stCondLst>
                            <p:childTnLst>
                              <p:par>
                                <p:cTn id="50" presetID="22" presetClass="entr" presetSubtype="2" fill="hold" grpId="0" nodeType="afterEffect">
                                  <p:stCondLst>
                                    <p:cond delay="50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par>
                          <p:cTn id="53" fill="hold">
                            <p:stCondLst>
                              <p:cond delay="525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par>
                          <p:cTn id="66" fill="hold">
                            <p:stCondLst>
                              <p:cond delay="5750"/>
                            </p:stCondLst>
                            <p:childTnLst>
                              <p:par>
                                <p:cTn id="67" presetID="22" presetClass="entr" presetSubtype="4" fill="hold" grpId="0" nodeType="afterEffect">
                                  <p:stCondLst>
                                    <p:cond delay="50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par>
                          <p:cTn id="70" fill="hold">
                            <p:stCondLst>
                              <p:cond delay="675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8" grpId="0" animBg="1"/>
      <p:bldP spid="9" grpId="0" animBg="1"/>
      <p:bldP spid="12" grpId="0" animBg="1"/>
      <p:bldP spid="13" grpId="0" animBg="1"/>
      <p:bldP spid="14" grpId="0" animBg="1"/>
      <p:bldP spid="16" grpId="0" animBg="1"/>
      <p:bldP spid="17" grpId="0" animBg="1"/>
      <p:bldP spid="18" grpId="0" animBg="1"/>
      <p:bldP spid="19" grpId="0" animBg="1"/>
      <p:bldP spid="20" grpId="0"/>
      <p:bldP spid="21" grpId="0"/>
      <p:bldP spid="22" grpId="0"/>
      <p:bldP spid="23" grpId="0"/>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402126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P spid="13" grpId="0">
        <p:tmplLst>
          <p:tmpl>
            <p:tnLst>
              <p:par>
                <p:cTn presetID="2" presetClass="entr" presetSubtype="4"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392095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350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7" grpId="0" animBg="1"/>
      <p:bldP spid="18" grpId="0"/>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32979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Tree>
    <p:extLst>
      <p:ext uri="{BB962C8B-B14F-4D97-AF65-F5344CB8AC3E}">
        <p14:creationId xmlns="" xmlns:p14="http://schemas.microsoft.com/office/powerpoint/2010/main" val="95313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p:tmplLst>
          <p:tmpl>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p:bldP spid="14" grpId="0">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Tree>
    <p:extLst>
      <p:ext uri="{BB962C8B-B14F-4D97-AF65-F5344CB8AC3E}">
        <p14:creationId xmlns="" xmlns:p14="http://schemas.microsoft.com/office/powerpoint/2010/main" val="273573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4500"/>
                            </p:stCondLst>
                            <p:childTnLst>
                              <p:par>
                                <p:cTn id="40" presetID="10" presetClass="entr" presetSubtype="0" fill="hold" grpId="0" nodeType="after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7" grpId="0"/>
      <p:bldP spid="18" grpId="0">
        <p:tmplLst>
          <p:tmpl>
            <p:tnLst>
              <p:par>
                <p:cTn presetID="10" presetClass="entr" presetSubtype="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7178020"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605286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1035837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923321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 xmlns:p14="http://schemas.microsoft.com/office/powerpoint/2010/main" val="86772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03952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decel="10000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decel="100000" fill="hold" grpId="0" nodeType="after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 presetClass="entr" presetSubtype="8" decel="100000"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2" decel="100000"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animBg="1"/>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2" decel="10000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animBg="1"/>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Tree>
    <p:extLst>
      <p:ext uri="{BB962C8B-B14F-4D97-AF65-F5344CB8AC3E}">
        <p14:creationId xmlns="" xmlns:p14="http://schemas.microsoft.com/office/powerpoint/2010/main" val="141536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Tree>
    <p:extLst>
      <p:ext uri="{BB962C8B-B14F-4D97-AF65-F5344CB8AC3E}">
        <p14:creationId xmlns="" xmlns:p14="http://schemas.microsoft.com/office/powerpoint/2010/main" val="99635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smtClean="0"/>
              <a:t>Text Here</a:t>
            </a:r>
          </a:p>
          <a:p>
            <a:pPr lvl="1"/>
            <a:r>
              <a:rPr lang="en-US" dirty="0" smtClean="0"/>
              <a:t>Level 2</a:t>
            </a:r>
          </a:p>
          <a:p>
            <a:pPr lvl="2"/>
            <a:r>
              <a:rPr lang="en-US" dirty="0" smtClean="0"/>
              <a:t>Level 3</a:t>
            </a:r>
            <a:endParaRPr lang="en-US" dirty="0"/>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smtClean="0"/>
              <a:t>Text Here</a:t>
            </a:r>
          </a:p>
          <a:p>
            <a:pPr lvl="1"/>
            <a:r>
              <a:rPr lang="en-US" dirty="0" smtClean="0"/>
              <a:t>Level 2</a:t>
            </a:r>
          </a:p>
          <a:p>
            <a:pPr lvl="2"/>
            <a:r>
              <a:rPr lang="en-US" dirty="0" smtClean="0"/>
              <a:t>Level 3</a:t>
            </a:r>
            <a:endParaRPr lang="en-US" dirty="0"/>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3885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050"/>
                            </p:stCondLst>
                            <p:childTnLst>
                              <p:par>
                                <p:cTn id="17" presetID="2" presetClass="entr" presetSubtype="8" decel="100000" fill="hold" grpId="0" nodeType="afterEffect">
                                  <p:stCondLst>
                                    <p:cond delay="500"/>
                                  </p:stCondLst>
                                  <p:iterate type="wd">
                                    <p:tmPct val="10000"/>
                                  </p:iterate>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1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uiExpand="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2" grpId="0">
        <p:tmplLst>
          <p:tmpl>
            <p:tnLst>
              <p:par>
                <p:cTn presetID="2" presetClass="entr" presetSubtype="8" decel="100000" fill="hold" nodeType="after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 xmlns:p14="http://schemas.microsoft.com/office/powerpoint/2010/main" val="95717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2500"/>
                            </p:stCondLst>
                            <p:childTnLst>
                              <p:par>
                                <p:cTn id="35" presetID="10" presetClass="entr" presetSubtype="0" fill="hold" grpId="0" nodeType="afterEffect">
                                  <p:stCondLst>
                                    <p:cond delay="50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50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4500"/>
                            </p:stCondLst>
                            <p:childTnLst>
                              <p:par>
                                <p:cTn id="55" presetID="10" presetClass="entr" presetSubtype="0" fill="hold" grpId="0" nodeType="afterEffect">
                                  <p:stCondLst>
                                    <p:cond delay="50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3" grpId="0">
        <p:tmplLst>
          <p:tmpl>
            <p:tnLst>
              <p:par>
                <p:cTn presetID="10" presetClass="entr" presetSubtype="0" fill="hold" nodeType="after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p:tmplLst>
          <p:tmpl>
            <p:tnLst>
              <p:par>
                <p:cTn presetID="10" presetClass="entr" presetSubtype="0"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8" grpId="0">
        <p:tmplLst>
          <p:tmpl>
            <p:tnLst>
              <p:par>
                <p:cTn presetID="10" presetClass="entr" presetSubtype="0" fill="hold" nodeType="after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3" grpId="0">
        <p:tmplLst>
          <p:tmpl>
            <p:tnLst>
              <p:par>
                <p:cTn presetID="10" presetClass="entr" presetSubtype="0" fill="hold" nodeType="after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8" grpId="0">
        <p:tmplLst>
          <p:tmpl>
            <p:tnLst>
              <p:par>
                <p:cTn presetID="10" presetClass="entr" presetSubtype="0" fill="hold" nodeType="after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35" grpId="0"/>
      <p:bldP spid="36" grpId="0"/>
      <p:bldP spid="37" grpId="0"/>
      <p:bldP spid="38" grpId="0"/>
      <p:bldP spid="39" grpId="0"/>
      <p:bldP spid="40"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86806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2500"/>
                            </p:stCondLst>
                            <p:childTnLst>
                              <p:par>
                                <p:cTn id="49" presetID="2" presetClass="entr" presetSubtype="4" decel="100000" fill="hold" grpId="0" nodeType="afterEffect">
                                  <p:stCondLst>
                                    <p:cond delay="25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8" grpId="0"/>
      <p:bldP spid="9" grpId="0"/>
      <p:bldP spid="10" grpId="0"/>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84283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1250"/>
                            </p:stCondLst>
                            <p:childTnLst>
                              <p:par>
                                <p:cTn id="21" presetID="10" presetClass="entr" presetSubtype="0" fill="hold" grpId="0" nodeType="after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fade">
                                      <p:cBhvr>
                                        <p:cTn id="26" dur="500"/>
                                        <p:tgtEl>
                                          <p:spTgt spid="36">
                                            <p:txEl>
                                              <p:pRg st="0" end="0"/>
                                            </p:txEl>
                                          </p:spTgt>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fade">
                                      <p:cBhvr>
                                        <p:cTn id="42" dur="500"/>
                                        <p:tgtEl>
                                          <p:spTgt spid="43">
                                            <p:txEl>
                                              <p:pRg st="0" end="0"/>
                                            </p:txEl>
                                          </p:spTgt>
                                        </p:tgtEl>
                                      </p:cBhvr>
                                    </p:animEffect>
                                  </p:childTnLst>
                                </p:cTn>
                              </p:par>
                              <p:par>
                                <p:cTn id="43" presetID="22" presetClass="entr" presetSubtype="8" fill="hold" grpId="0" nodeType="withEffect">
                                  <p:stCondLst>
                                    <p:cond delay="75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75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3750"/>
                            </p:stCondLst>
                            <p:childTnLst>
                              <p:par>
                                <p:cTn id="53" presetID="10" presetClass="entr" presetSubtype="0" fill="hold" grpId="0" nodeType="afterEffect">
                                  <p:stCondLst>
                                    <p:cond delay="50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8">
                                            <p:txEl>
                                              <p:pRg st="0" end="0"/>
                                            </p:txEl>
                                          </p:spTgt>
                                        </p:tgtEl>
                                        <p:attrNameLst>
                                          <p:attrName>style.visibility</p:attrName>
                                        </p:attrNameLst>
                                      </p:cBhvr>
                                      <p:to>
                                        <p:strVal val="visible"/>
                                      </p:to>
                                    </p:set>
                                    <p:animEffect transition="in" filter="fade">
                                      <p:cBhvr>
                                        <p:cTn id="58" dur="500"/>
                                        <p:tgtEl>
                                          <p:spTgt spid="48">
                                            <p:txEl>
                                              <p:pRg st="0" end="0"/>
                                            </p:txEl>
                                          </p:spTgt>
                                        </p:tgtEl>
                                      </p:cBhvr>
                                    </p:animEffect>
                                  </p:childTnLst>
                                </p:cTn>
                              </p:par>
                              <p:par>
                                <p:cTn id="59" presetID="22" presetClass="entr" presetSubtype="8" fill="hold" grpId="0" nodeType="withEffect">
                                  <p:stCondLst>
                                    <p:cond delay="75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grpId="0" nodeType="withEffect">
                                  <p:stCondLst>
                                    <p:cond delay="75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par>
                                <p:cTn id="65" presetID="22" presetClass="entr" presetSubtype="8" fill="hold" grpId="0" nodeType="withEffect">
                                  <p:stCondLst>
                                    <p:cond delay="75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5000"/>
                            </p:stCondLst>
                            <p:childTnLst>
                              <p:par>
                                <p:cTn id="69" presetID="10" presetClass="entr" presetSubtype="0" fill="hold" grpId="0" nodeType="afterEffect">
                                  <p:stCondLst>
                                    <p:cond delay="50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fade">
                                      <p:cBhvr>
                                        <p:cTn id="74" dur="500"/>
                                        <p:tgtEl>
                                          <p:spTgt spid="53">
                                            <p:txEl>
                                              <p:pRg st="0" end="0"/>
                                            </p:txEl>
                                          </p:spTgt>
                                        </p:tgtEl>
                                      </p:cBhvr>
                                    </p:animEffect>
                                  </p:childTnLst>
                                </p:cTn>
                              </p:par>
                              <p:par>
                                <p:cTn id="75" presetID="22" presetClass="entr" presetSubtype="8" fill="hold" grpId="0" nodeType="withEffect">
                                  <p:stCondLst>
                                    <p:cond delay="750"/>
                                  </p:stCondLst>
                                  <p:childTnLst>
                                    <p:set>
                                      <p:cBhvr>
                                        <p:cTn id="76" dur="1" fill="hold">
                                          <p:stCondLst>
                                            <p:cond delay="0"/>
                                          </p:stCondLst>
                                        </p:cTn>
                                        <p:tgtEl>
                                          <p:spTgt spid="51"/>
                                        </p:tgtEl>
                                        <p:attrNameLst>
                                          <p:attrName>style.visibility</p:attrName>
                                        </p:attrNameLst>
                                      </p:cBhvr>
                                      <p:to>
                                        <p:strVal val="visible"/>
                                      </p:to>
                                    </p:set>
                                    <p:animEffect transition="in" filter="wipe(left)">
                                      <p:cBhvr>
                                        <p:cTn id="77" dur="500"/>
                                        <p:tgtEl>
                                          <p:spTgt spid="51"/>
                                        </p:tgtEl>
                                      </p:cBhvr>
                                    </p:animEffect>
                                  </p:childTnLst>
                                </p:cTn>
                              </p:par>
                              <p:par>
                                <p:cTn id="78" presetID="22" presetClass="entr" presetSubtype="8" fill="hold" grpId="0" nodeType="withEffect">
                                  <p:stCondLst>
                                    <p:cond delay="75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grpId="0" nodeType="withEffect">
                                  <p:stCondLst>
                                    <p:cond delay="750"/>
                                  </p:stCondLst>
                                  <p:childTnLst>
                                    <p:set>
                                      <p:cBhvr>
                                        <p:cTn id="82" dur="1" fill="hold">
                                          <p:stCondLst>
                                            <p:cond delay="0"/>
                                          </p:stCondLst>
                                        </p:cTn>
                                        <p:tgtEl>
                                          <p:spTgt spid="55"/>
                                        </p:tgtEl>
                                        <p:attrNameLst>
                                          <p:attrName>style.visibility</p:attrName>
                                        </p:attrNameLst>
                                      </p:cBhvr>
                                      <p:to>
                                        <p:strVal val="visible"/>
                                      </p:to>
                                    </p:set>
                                    <p:animEffect transition="in" filter="wipe(left)">
                                      <p:cBhvr>
                                        <p:cTn id="83" dur="500"/>
                                        <p:tgtEl>
                                          <p:spTgt spid="55"/>
                                        </p:tgtEl>
                                      </p:cBhvr>
                                    </p:animEffect>
                                  </p:childTnLst>
                                </p:cTn>
                              </p:par>
                            </p:childTnLst>
                          </p:cTn>
                        </p:par>
                        <p:par>
                          <p:cTn id="84" fill="hold">
                            <p:stCondLst>
                              <p:cond delay="6250"/>
                            </p:stCondLst>
                            <p:childTnLst>
                              <p:par>
                                <p:cTn id="85" presetID="10" presetClass="entr" presetSubtype="0" fill="hold" grpId="0" nodeType="afterEffect">
                                  <p:stCondLst>
                                    <p:cond delay="50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fade">
                                      <p:cBhvr>
                                        <p:cTn id="90" dur="500"/>
                                        <p:tgtEl>
                                          <p:spTgt spid="58">
                                            <p:txEl>
                                              <p:pRg st="0" end="0"/>
                                            </p:txEl>
                                          </p:spTgt>
                                        </p:tgtEl>
                                      </p:cBhvr>
                                    </p:animEffect>
                                  </p:childTnLst>
                                </p:cTn>
                              </p:par>
                              <p:par>
                                <p:cTn id="91" presetID="22" presetClass="entr" presetSubtype="8" fill="hold" grpId="0" nodeType="withEffect">
                                  <p:stCondLst>
                                    <p:cond delay="75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par>
                                <p:cTn id="94" presetID="22" presetClass="entr" presetSubtype="8" fill="hold" grpId="0" nodeType="withEffect">
                                  <p:stCondLst>
                                    <p:cond delay="75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par>
                                <p:cTn id="97" presetID="22" presetClass="entr" presetSubtype="8" fill="hold" grpId="0" nodeType="withEffect">
                                  <p:stCondLst>
                                    <p:cond delay="75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build="p">
        <p:tmplLst>
          <p:tmpl lvl="1">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2" grpId="0">
        <p:tmplLst>
          <p:tmpl>
            <p:tnLst>
              <p:par>
                <p:cTn presetID="22" presetClass="entr" presetSubtype="8" fill="hold" nodeType="withEffect">
                  <p:stCondLst>
                    <p:cond delay="75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7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animBg="1"/>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tmplLst>
          <p:tmpl>
            <p:tnLst>
              <p:par>
                <p:cTn presetID="22" presetClass="entr" presetSubtype="8"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p:tmplLst>
          <p:tmpl>
            <p:tnLst>
              <p:par>
                <p:cTn presetID="22" presetClass="entr" presetSubtype="8"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tmplLst>
          <p:tmpl>
            <p:tnLst>
              <p:par>
                <p:cTn presetID="22" presetClass="entr" presetSubtype="8" fill="hold" nodeType="withEffect">
                  <p:stCondLst>
                    <p:cond delay="7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75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animBg="1"/>
      <p:bldP spid="47" grpId="0" animBg="1"/>
      <p:bldP spid="48" grpId="0" build="p">
        <p:tmplLst>
          <p:tmpl lvl="1">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22" presetClass="entr" presetSubtype="8" fill="hold" nodeType="withEffect">
                  <p:stCondLst>
                    <p:cond delay="7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animBg="1"/>
      <p:bldP spid="52" grpId="0" animBg="1"/>
      <p:bldP spid="53" grpId="0" build="p">
        <p:tmplLst>
          <p:tmpl lvl="1">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22" presetClass="entr" presetSubtype="8" fill="hold" nodeType="withEffect">
                  <p:stCondLst>
                    <p:cond delay="75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p:tmplLst>
          <p:tmpl>
            <p:tnLst>
              <p:par>
                <p:cTn presetID="22" presetClass="entr" presetSubtype="8" fill="hold" nodeType="withEffect">
                  <p:stCondLst>
                    <p:cond delay="7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57" grpId="0" animBg="1"/>
      <p:bldP spid="58" grpId="0" build="p">
        <p:tmplLst>
          <p:tmpl lvl="1">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22" presetClass="entr" presetSubtype="8" fill="hold" nodeType="withEffect">
                  <p:stCondLst>
                    <p:cond delay="75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22" presetClass="entr" presetSubtype="8" fill="hold" nodeType="withEffect">
                  <p:stCondLst>
                    <p:cond delay="75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91795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8" decel="10000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1" decel="100000" fill="hold" grpId="0" nodeType="with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8" decel="100000" fill="hold" grpId="0" nodeType="after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5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8" decel="100000" fill="hold" grpId="0" nodeType="afterEffect">
                                  <p:stCondLst>
                                    <p:cond delay="50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0-#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par>
                                <p:cTn id="68" presetID="2" presetClass="entr" presetSubtype="1" decel="100000" fill="hold" grpId="0" nodeType="withEffect">
                                  <p:stCondLst>
                                    <p:cond delay="5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ppt_x"/>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4" decel="10000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8" decel="100000" fill="hold" grpId="0" nodeType="afterEffect">
                                  <p:stCondLst>
                                    <p:cond delay="50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0-#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par>
                                <p:cTn id="81" presetID="2" presetClass="entr" presetSubtype="8" decel="100000" fill="hold" grpId="0" nodeType="withEffect">
                                  <p:stCondLst>
                                    <p:cond delay="50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1" decel="100000" fill="hold" grpId="0" nodeType="withEffect">
                                  <p:stCondLst>
                                    <p:cond delay="50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0-#ppt_h/2"/>
                                          </p:val>
                                        </p:tav>
                                        <p:tav tm="100000">
                                          <p:val>
                                            <p:strVal val="#ppt_y"/>
                                          </p:val>
                                        </p:tav>
                                      </p:tavLst>
                                    </p:anim>
                                  </p:childTnLst>
                                </p:cTn>
                              </p:par>
                              <p:par>
                                <p:cTn id="89" presetID="2" presetClass="entr" presetSubtype="4" decel="100000" fill="hold" grpId="0" nodeType="withEffect">
                                  <p:stCondLst>
                                    <p:cond delay="50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par>
                          <p:cTn id="93" fill="hold">
                            <p:stCondLst>
                              <p:cond delay="5000"/>
                            </p:stCondLst>
                            <p:childTnLst>
                              <p:par>
                                <p:cTn id="94" presetID="2" presetClass="entr" presetSubtype="8" decel="100000" fill="hold" grpId="0" nodeType="afterEffect">
                                  <p:stCondLst>
                                    <p:cond delay="50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0-#ppt_w/2"/>
                                          </p:val>
                                        </p:tav>
                                        <p:tav tm="100000">
                                          <p:val>
                                            <p:strVal val="#ppt_x"/>
                                          </p:val>
                                        </p:tav>
                                      </p:tavLst>
                                    </p:anim>
                                    <p:anim calcmode="lin" valueType="num">
                                      <p:cBhvr additive="base">
                                        <p:cTn id="97" dur="500" fill="hold"/>
                                        <p:tgtEl>
                                          <p:spTgt spid="15"/>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500"/>
                                  </p:stCondLst>
                                  <p:childTnLst>
                                    <p:set>
                                      <p:cBhvr>
                                        <p:cTn id="99" dur="1" fill="hold">
                                          <p:stCondLst>
                                            <p:cond delay="0"/>
                                          </p:stCondLst>
                                        </p:cTn>
                                        <p:tgtEl>
                                          <p:spTgt spid="27"/>
                                        </p:tgtEl>
                                        <p:attrNameLst>
                                          <p:attrName>style.visibility</p:attrName>
                                        </p:attrNameLst>
                                      </p:cBhvr>
                                      <p:to>
                                        <p:strVal val="visible"/>
                                      </p:to>
                                    </p:set>
                                    <p:anim calcmode="lin" valueType="num">
                                      <p:cBhvr additive="base">
                                        <p:cTn id="100" dur="500" fill="hold"/>
                                        <p:tgtEl>
                                          <p:spTgt spid="27"/>
                                        </p:tgtEl>
                                        <p:attrNameLst>
                                          <p:attrName>ppt_x</p:attrName>
                                        </p:attrNameLst>
                                      </p:cBhvr>
                                      <p:tavLst>
                                        <p:tav tm="0">
                                          <p:val>
                                            <p:strVal val="0-#ppt_w/2"/>
                                          </p:val>
                                        </p:tav>
                                        <p:tav tm="100000">
                                          <p:val>
                                            <p:strVal val="#ppt_x"/>
                                          </p:val>
                                        </p:tav>
                                      </p:tavLst>
                                    </p:anim>
                                    <p:anim calcmode="lin" valueType="num">
                                      <p:cBhvr additive="base">
                                        <p:cTn id="101" dur="500" fill="hold"/>
                                        <p:tgtEl>
                                          <p:spTgt spid="27"/>
                                        </p:tgtEl>
                                        <p:attrNameLst>
                                          <p:attrName>ppt_y</p:attrName>
                                        </p:attrNameLst>
                                      </p:cBhvr>
                                      <p:tavLst>
                                        <p:tav tm="0">
                                          <p:val>
                                            <p:strVal val="#ppt_y"/>
                                          </p:val>
                                        </p:tav>
                                        <p:tav tm="100000">
                                          <p:val>
                                            <p:strVal val="#ppt_y"/>
                                          </p:val>
                                        </p:tav>
                                      </p:tavLst>
                                    </p:anim>
                                  </p:childTnLst>
                                </p:cTn>
                              </p:par>
                              <p:par>
                                <p:cTn id="102" presetID="2" presetClass="entr" presetSubtype="1" decel="100000" fill="hold" grpId="0" nodeType="withEffect">
                                  <p:stCondLst>
                                    <p:cond delay="50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500" fill="hold"/>
                                        <p:tgtEl>
                                          <p:spTgt spid="32"/>
                                        </p:tgtEl>
                                        <p:attrNameLst>
                                          <p:attrName>ppt_x</p:attrName>
                                        </p:attrNameLst>
                                      </p:cBhvr>
                                      <p:tavLst>
                                        <p:tav tm="0">
                                          <p:val>
                                            <p:strVal val="#ppt_x"/>
                                          </p:val>
                                        </p:tav>
                                        <p:tav tm="100000">
                                          <p:val>
                                            <p:strVal val="#ppt_x"/>
                                          </p:val>
                                        </p:tav>
                                      </p:tavLst>
                                    </p:anim>
                                    <p:anim calcmode="lin" valueType="num">
                                      <p:cBhvr additive="base">
                                        <p:cTn id="105" dur="500" fill="hold"/>
                                        <p:tgtEl>
                                          <p:spTgt spid="32"/>
                                        </p:tgtEl>
                                        <p:attrNameLst>
                                          <p:attrName>ppt_y</p:attrName>
                                        </p:attrNameLst>
                                      </p:cBhvr>
                                      <p:tavLst>
                                        <p:tav tm="0">
                                          <p:val>
                                            <p:strVal val="0-#ppt_h/2"/>
                                          </p:val>
                                        </p:tav>
                                        <p:tav tm="100000">
                                          <p:val>
                                            <p:strVal val="#ppt_y"/>
                                          </p:val>
                                        </p:tav>
                                      </p:tavLst>
                                    </p:anim>
                                  </p:childTnLst>
                                </p:cTn>
                              </p:par>
                              <p:par>
                                <p:cTn id="106" presetID="2" presetClass="entr" presetSubtype="4" decel="100000" fill="hold" grpId="0" nodeType="withEffect">
                                  <p:stCondLst>
                                    <p:cond delay="500"/>
                                  </p:stCondLst>
                                  <p:childTnLst>
                                    <p:set>
                                      <p:cBhvr>
                                        <p:cTn id="107" dur="1" fill="hold">
                                          <p:stCondLst>
                                            <p:cond delay="0"/>
                                          </p:stCondLst>
                                        </p:cTn>
                                        <p:tgtEl>
                                          <p:spTgt spid="38"/>
                                        </p:tgtEl>
                                        <p:attrNameLst>
                                          <p:attrName>style.visibility</p:attrName>
                                        </p:attrNameLst>
                                      </p:cBhvr>
                                      <p:to>
                                        <p:strVal val="visible"/>
                                      </p:to>
                                    </p:set>
                                    <p:anim calcmode="lin" valueType="num">
                                      <p:cBhvr additive="base">
                                        <p:cTn id="108" dur="500" fill="hold"/>
                                        <p:tgtEl>
                                          <p:spTgt spid="38"/>
                                        </p:tgtEl>
                                        <p:attrNameLst>
                                          <p:attrName>ppt_x</p:attrName>
                                        </p:attrNameLst>
                                      </p:cBhvr>
                                      <p:tavLst>
                                        <p:tav tm="0">
                                          <p:val>
                                            <p:strVal val="#ppt_x"/>
                                          </p:val>
                                        </p:tav>
                                        <p:tav tm="100000">
                                          <p:val>
                                            <p:strVal val="#ppt_x"/>
                                          </p:val>
                                        </p:tav>
                                      </p:tavLst>
                                    </p:anim>
                                    <p:anim calcmode="lin" valueType="num">
                                      <p:cBhvr additive="base">
                                        <p:cTn id="10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 presetClass="entr" presetSubtype="1"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animBg="1"/>
      <p:bldP spid="10" grpId="0" animBg="1"/>
      <p:bldP spid="11" grpId="0" animBg="1"/>
      <p:bldP spid="12" grpId="0" animBg="1"/>
      <p:bldP spid="13" grpId="0" animBg="1"/>
      <p:bldP spid="14" grpId="0" animBg="1"/>
      <p:bldP spid="15" grpId="0" animBg="1"/>
      <p:bldP spid="22" grpId="0"/>
      <p:bldP spid="23" grpId="0"/>
      <p:bldP spid="24" grpId="0"/>
      <p:bldP spid="25" grpId="0"/>
      <p:bldP spid="26" grpId="0"/>
      <p:bldP spid="27" grpId="0"/>
      <p:bldP spid="28" grpId="0">
        <p:tmplLst>
          <p:tmpl>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p:tmplLst>
          <p:tmpl>
            <p:tnLst>
              <p:par>
                <p:cTn presetID="2" presetClass="entr" presetSubtype="1"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p:tmplLst>
          <p:tmpl>
            <p:tnLst>
              <p:par>
                <p:cTn presetID="2" presetClass="entr" presetSubtype="1"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p:tmplLst>
          <p:tmpl>
            <p:tnLst>
              <p:par>
                <p:cTn presetID="2" presetClass="entr" presetSubtype="1"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0-#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tmplLst>
          <p:tmpl>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p:tmplLst>
          <p:tmpl>
            <p:tnLst>
              <p:par>
                <p:cTn presetID="2" presetClass="entr" presetSubtype="4"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p:tmplLst>
          <p:tmpl>
            <p:tnLst>
              <p:par>
                <p:cTn presetID="2" presetClass="entr" presetSubtype="4"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p:tmplLst>
          <p:tmpl>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 xmlns:p14="http://schemas.microsoft.com/office/powerpoint/2010/main" val="226854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 calcmode="lin" valueType="num">
                                      <p:cBhvr additive="base">
                                        <p:cTn id="1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2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25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250"/>
                                  </p:stCondLst>
                                  <p:childTnLst>
                                    <p:set>
                                      <p:cBhvr>
                                        <p:cTn id="26" dur="1" fill="hold">
                                          <p:stCondLst>
                                            <p:cond delay="0"/>
                                          </p:stCondLst>
                                        </p:cTn>
                                        <p:tgtEl>
                                          <p:spTgt spid="32">
                                            <p:txEl>
                                              <p:pRg st="0" end="0"/>
                                            </p:txEl>
                                          </p:spTgt>
                                        </p:tgtEl>
                                        <p:attrNameLst>
                                          <p:attrName>style.visibility</p:attrName>
                                        </p:attrNameLst>
                                      </p:cBhvr>
                                      <p:to>
                                        <p:strVal val="visible"/>
                                      </p:to>
                                    </p:set>
                                    <p:anim calcmode="lin" valueType="num">
                                      <p:cBhvr additive="base">
                                        <p:cTn id="27"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3" decel="100000" fill="hold"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33">
                                            <p:txEl>
                                              <p:pRg st="0" end="0"/>
                                            </p:txEl>
                                          </p:spTgt>
                                        </p:tgtEl>
                                        <p:attrNameLst>
                                          <p:attrName>style.visibility</p:attrName>
                                        </p:attrNameLst>
                                      </p:cBhvr>
                                      <p:to>
                                        <p:strVal val="visible"/>
                                      </p:to>
                                    </p:set>
                                    <p:anim calcmode="lin" valueType="num">
                                      <p:cBhvr additive="base">
                                        <p:cTn id="35"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3">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500"/>
                                  </p:stCondLst>
                                  <p:childTnLst>
                                    <p:set>
                                      <p:cBhvr>
                                        <p:cTn id="38" dur="1" fill="hold">
                                          <p:stCondLst>
                                            <p:cond delay="0"/>
                                          </p:stCondLst>
                                        </p:cTn>
                                        <p:tgtEl>
                                          <p:spTgt spid="34">
                                            <p:txEl>
                                              <p:pRg st="0" end="0"/>
                                            </p:txEl>
                                          </p:spTgt>
                                        </p:tgtEl>
                                        <p:attrNameLst>
                                          <p:attrName>style.visibility</p:attrName>
                                        </p:attrNameLst>
                                      </p:cBhvr>
                                      <p:to>
                                        <p:strVal val="visible"/>
                                      </p:to>
                                    </p:set>
                                    <p:anim calcmode="lin" valueType="num">
                                      <p:cBhvr additive="base">
                                        <p:cTn id="39"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9" decel="100000" fill="hold" nodeType="withEffect">
                                  <p:stCondLst>
                                    <p:cond delay="75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par>
                                <p:cTn id="45" presetID="2" presetClass="entr" presetSubtype="9" decel="100000" fill="hold" grpId="0" nodeType="withEffect">
                                  <p:stCondLst>
                                    <p:cond delay="750"/>
                                  </p:stCondLst>
                                  <p:childTnLst>
                                    <p:set>
                                      <p:cBhvr>
                                        <p:cTn id="46" dur="1" fill="hold">
                                          <p:stCondLst>
                                            <p:cond delay="0"/>
                                          </p:stCondLst>
                                        </p:cTn>
                                        <p:tgtEl>
                                          <p:spTgt spid="35">
                                            <p:txEl>
                                              <p:pRg st="0" end="0"/>
                                            </p:txEl>
                                          </p:spTgt>
                                        </p:tgtEl>
                                        <p:attrNameLst>
                                          <p:attrName>style.visibility</p:attrName>
                                        </p:attrNameLst>
                                      </p:cBhvr>
                                      <p:to>
                                        <p:strVal val="visible"/>
                                      </p:to>
                                    </p:set>
                                    <p:anim calcmode="lin" valueType="num">
                                      <p:cBhvr additive="base">
                                        <p:cTn id="47"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9" decel="100000" fill="hold" grpId="0" nodeType="withEffect">
                                  <p:stCondLst>
                                    <p:cond delay="750"/>
                                  </p:stCondLst>
                                  <p:childTnLst>
                                    <p:set>
                                      <p:cBhvr>
                                        <p:cTn id="50" dur="1" fill="hold">
                                          <p:stCondLst>
                                            <p:cond delay="0"/>
                                          </p:stCondLst>
                                        </p:cTn>
                                        <p:tgtEl>
                                          <p:spTgt spid="36">
                                            <p:txEl>
                                              <p:pRg st="0" end="0"/>
                                            </p:txEl>
                                          </p:spTgt>
                                        </p:tgtEl>
                                        <p:attrNameLst>
                                          <p:attrName>style.visibility</p:attrName>
                                        </p:attrNameLst>
                                      </p:cBhvr>
                                      <p:to>
                                        <p:strVal val="visible"/>
                                      </p:to>
                                    </p:set>
                                    <p:anim calcmode="lin" valueType="num">
                                      <p:cBhvr additive="base">
                                        <p:cTn id="51"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3" fill="hold">
                            <p:stCondLst>
                              <p:cond delay="1250"/>
                            </p:stCondLst>
                            <p:childTnLst>
                              <p:par>
                                <p:cTn id="54" presetID="22" presetClass="entr" presetSubtype="2" fill="hold" grpId="0" nodeType="afterEffect">
                                  <p:stCondLst>
                                    <p:cond delay="250"/>
                                  </p:stCondLst>
                                  <p:childTnLst>
                                    <p:set>
                                      <p:cBhvr>
                                        <p:cTn id="55" dur="1" fill="hold">
                                          <p:stCondLst>
                                            <p:cond delay="0"/>
                                          </p:stCondLst>
                                        </p:cTn>
                                        <p:tgtEl>
                                          <p:spTgt spid="8"/>
                                        </p:tgtEl>
                                        <p:attrNameLst>
                                          <p:attrName>style.visibility</p:attrName>
                                        </p:attrNameLst>
                                      </p:cBhvr>
                                      <p:to>
                                        <p:strVal val="visible"/>
                                      </p:to>
                                    </p:set>
                                    <p:animEffect transition="in" filter="wipe(right)">
                                      <p:cBhvr>
                                        <p:cTn id="56" dur="500"/>
                                        <p:tgtEl>
                                          <p:spTgt spid="8"/>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par>
                          <p:cTn id="63" fill="hold">
                            <p:stCondLst>
                              <p:cond delay="2250"/>
                            </p:stCondLst>
                            <p:childTnLst>
                              <p:par>
                                <p:cTn id="64" presetID="22" presetClass="entr" presetSubtype="8" fill="hold" grpId="0" nodeType="afterEffect">
                                  <p:stCondLst>
                                    <p:cond delay="25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par>
                          <p:cTn id="73" fill="hold">
                            <p:stCondLst>
                              <p:cond delay="3250"/>
                            </p:stCondLst>
                            <p:childTnLst>
                              <p:par>
                                <p:cTn id="74" presetID="22" presetClass="entr" presetSubtype="2" fill="hold" grpId="0" nodeType="afterEffect">
                                  <p:stCondLst>
                                    <p:cond delay="250"/>
                                  </p:stCondLst>
                                  <p:childTnLst>
                                    <p:set>
                                      <p:cBhvr>
                                        <p:cTn id="75" dur="1" fill="hold">
                                          <p:stCondLst>
                                            <p:cond delay="0"/>
                                          </p:stCondLst>
                                        </p:cTn>
                                        <p:tgtEl>
                                          <p:spTgt spid="6"/>
                                        </p:tgtEl>
                                        <p:attrNameLst>
                                          <p:attrName>style.visibility</p:attrName>
                                        </p:attrNameLst>
                                      </p:cBhvr>
                                      <p:to>
                                        <p:strVal val="visible"/>
                                      </p:to>
                                    </p:set>
                                    <p:animEffect transition="in" filter="wipe(right)">
                                      <p:cBhvr>
                                        <p:cTn id="76" dur="500"/>
                                        <p:tgtEl>
                                          <p:spTgt spid="6"/>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par>
                          <p:cTn id="83" fill="hold">
                            <p:stCondLst>
                              <p:cond delay="4250"/>
                            </p:stCondLst>
                            <p:childTnLst>
                              <p:par>
                                <p:cTn id="84" presetID="22" presetClass="entr" presetSubtype="8" fill="hold" grpId="0" nodeType="afterEffect">
                                  <p:stCondLst>
                                    <p:cond delay="25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par>
                                <p:cTn id="87" presetID="10" presetClass="entr" presetSubtype="0" fill="hold" grpId="0" nodeType="withEffect">
                                  <p:stCondLst>
                                    <p:cond delay="50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500"/>
                                        <p:tgtEl>
                                          <p:spTgt spid="40"/>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9" grpId="0" build="p">
        <p:tmplLst>
          <p:tmpl lvl="1">
            <p:tnLst>
              <p:par>
                <p:cTn presetID="2" presetClass="entr" presetSubtype="6"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6"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12"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12" decel="10000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3"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build="p">
        <p:tmplLst>
          <p:tmpl lvl="1">
            <p:tnLst>
              <p:par>
                <p:cTn presetID="2" presetClass="entr" presetSubtype="3"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build="p">
        <p:tmplLst>
          <p:tmpl lvl="1">
            <p:tnLst>
              <p:par>
                <p:cTn presetID="2" presetClass="entr" presetSubtype="9" decel="100000" fill="hold" nodeType="withEffect">
                  <p:stCondLst>
                    <p:cond delay="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9" decel="100000" fill="hold" nodeType="withEffect">
                  <p:stCondLst>
                    <p:cond delay="7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p:tmplLst>
          <p:tmpl>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tmplLst>
          <p:tmpl>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2" grpId="0"/>
      <p:bldP spid="43" grpId="0"/>
      <p:bldP spid="44"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Tree>
    <p:extLst>
      <p:ext uri="{BB962C8B-B14F-4D97-AF65-F5344CB8AC3E}">
        <p14:creationId xmlns="" xmlns:p14="http://schemas.microsoft.com/office/powerpoint/2010/main" val="30915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500"/>
                            </p:stCondLst>
                            <p:childTnLst>
                              <p:par>
                                <p:cTn id="21" presetID="49" presetClass="entr" presetSubtype="0" decel="10000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360"/>
                                          </p:val>
                                        </p:tav>
                                        <p:tav tm="100000">
                                          <p:val>
                                            <p:fltVal val="0"/>
                                          </p:val>
                                        </p:tav>
                                      </p:tavLst>
                                    </p:anim>
                                    <p:animEffect transition="in" filter="fade">
                                      <p:cBhvr>
                                        <p:cTn id="26" dur="500"/>
                                        <p:tgtEl>
                                          <p:spTgt spid="8"/>
                                        </p:tgtEl>
                                      </p:cBhvr>
                                    </p:animEffect>
                                  </p:childTnLst>
                                </p:cTn>
                              </p:par>
                              <p:par>
                                <p:cTn id="27" presetID="49" presetClass="entr" presetSubtype="0" decel="100000" fill="hold" grpId="0"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par>
                          <p:cTn id="36" fill="hold">
                            <p:stCondLst>
                              <p:cond delay="1250"/>
                            </p:stCondLst>
                            <p:childTnLst>
                              <p:par>
                                <p:cTn id="37" presetID="49" presetClass="entr" presetSubtype="0"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 calcmode="lin" valueType="num">
                                      <p:cBhvr>
                                        <p:cTn id="41" dur="500" fill="hold"/>
                                        <p:tgtEl>
                                          <p:spTgt spid="11"/>
                                        </p:tgtEl>
                                        <p:attrNameLst>
                                          <p:attrName>style.rotation</p:attrName>
                                        </p:attrNameLst>
                                      </p:cBhvr>
                                      <p:tavLst>
                                        <p:tav tm="0">
                                          <p:val>
                                            <p:fltVal val="360"/>
                                          </p:val>
                                        </p:tav>
                                        <p:tav tm="100000">
                                          <p:val>
                                            <p:fltVal val="0"/>
                                          </p:val>
                                        </p:tav>
                                      </p:tavLst>
                                    </p:anim>
                                    <p:animEffect transition="in" filter="fade">
                                      <p:cBhvr>
                                        <p:cTn id="42" dur="500"/>
                                        <p:tgtEl>
                                          <p:spTgt spid="11"/>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3">
                                            <p:txEl>
                                              <p:pRg st="0" end="0"/>
                                            </p:txEl>
                                          </p:spTgt>
                                        </p:tgtEl>
                                        <p:attrNameLst>
                                          <p:attrName>style.visibility</p:attrName>
                                        </p:attrNameLst>
                                      </p:cBhvr>
                                      <p:to>
                                        <p:strVal val="visible"/>
                                      </p:to>
                                    </p:set>
                                    <p:animEffect transition="in" filter="fade">
                                      <p:cBhvr>
                                        <p:cTn id="51" dur="500"/>
                                        <p:tgtEl>
                                          <p:spTgt spid="13">
                                            <p:txEl>
                                              <p:pRg st="0" end="0"/>
                                            </p:txEl>
                                          </p:spTgt>
                                        </p:tgtEl>
                                      </p:cBhvr>
                                    </p:animEffect>
                                  </p:childTnLst>
                                </p:cTn>
                              </p:par>
                            </p:childTnLst>
                          </p:cTn>
                        </p:par>
                        <p:par>
                          <p:cTn id="52" fill="hold">
                            <p:stCondLst>
                              <p:cond delay="2000"/>
                            </p:stCondLst>
                            <p:childTnLst>
                              <p:par>
                                <p:cTn id="53" presetID="49" presetClass="entr" presetSubtype="0" decel="100000" fill="hold" grpId="0" nodeType="afterEffect">
                                  <p:stCondLst>
                                    <p:cond delay="2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style.rotation</p:attrName>
                                        </p:attrNameLst>
                                      </p:cBhvr>
                                      <p:tavLst>
                                        <p:tav tm="0">
                                          <p:val>
                                            <p:fltVal val="360"/>
                                          </p:val>
                                        </p:tav>
                                        <p:tav tm="100000">
                                          <p:val>
                                            <p:fltVal val="0"/>
                                          </p:val>
                                        </p:tav>
                                      </p:tavLst>
                                    </p:anim>
                                    <p:animEffect transition="in" filter="fade">
                                      <p:cBhvr>
                                        <p:cTn id="58" dur="500"/>
                                        <p:tgtEl>
                                          <p:spTgt spid="14"/>
                                        </p:tgtEl>
                                      </p:cBhvr>
                                    </p:animEffect>
                                  </p:childTnLst>
                                </p:cTn>
                              </p:par>
                              <p:par>
                                <p:cTn id="59" presetID="49" presetClass="entr" presetSubtype="0" decel="100000" fill="hold" grpId="0" nodeType="withEffect">
                                  <p:stCondLst>
                                    <p:cond delay="25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style.rotation</p:attrName>
                                        </p:attrNameLst>
                                      </p:cBhvr>
                                      <p:tavLst>
                                        <p:tav tm="0">
                                          <p:val>
                                            <p:fltVal val="360"/>
                                          </p:val>
                                        </p:tav>
                                        <p:tav tm="100000">
                                          <p:val>
                                            <p:fltVal val="0"/>
                                          </p:val>
                                        </p:tav>
                                      </p:tavLst>
                                    </p:anim>
                                    <p:animEffect transition="in" filter="fade">
                                      <p:cBhvr>
                                        <p:cTn id="64" dur="500"/>
                                        <p:tgtEl>
                                          <p:spTgt spid="15"/>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2750"/>
                            </p:stCondLst>
                            <p:childTnLst>
                              <p:par>
                                <p:cTn id="69" presetID="49" presetClass="entr" presetSubtype="0" decel="100000" fill="hold" grpId="0" nodeType="afterEffect">
                                  <p:stCondLst>
                                    <p:cond delay="25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 calcmode="lin" valueType="num">
                                      <p:cBhvr>
                                        <p:cTn id="73" dur="500" fill="hold"/>
                                        <p:tgtEl>
                                          <p:spTgt spid="17"/>
                                        </p:tgtEl>
                                        <p:attrNameLst>
                                          <p:attrName>style.rotation</p:attrName>
                                        </p:attrNameLst>
                                      </p:cBhvr>
                                      <p:tavLst>
                                        <p:tav tm="0">
                                          <p:val>
                                            <p:fltVal val="360"/>
                                          </p:val>
                                        </p:tav>
                                        <p:tav tm="100000">
                                          <p:val>
                                            <p:fltVal val="0"/>
                                          </p:val>
                                        </p:tav>
                                      </p:tavLst>
                                    </p:anim>
                                    <p:animEffect transition="in" filter="fade">
                                      <p:cBhvr>
                                        <p:cTn id="74" dur="500"/>
                                        <p:tgtEl>
                                          <p:spTgt spid="1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 calcmode="lin" valueType="num">
                                      <p:cBhvr>
                                        <p:cTn id="79" dur="500" fill="hold"/>
                                        <p:tgtEl>
                                          <p:spTgt spid="18"/>
                                        </p:tgtEl>
                                        <p:attrNameLst>
                                          <p:attrName>style.rotation</p:attrName>
                                        </p:attrNameLst>
                                      </p:cBhvr>
                                      <p:tavLst>
                                        <p:tav tm="0">
                                          <p:val>
                                            <p:fltVal val="360"/>
                                          </p:val>
                                        </p:tav>
                                        <p:tav tm="100000">
                                          <p:val>
                                            <p:fltVal val="0"/>
                                          </p:val>
                                        </p:tav>
                                      </p:tavLst>
                                    </p:anim>
                                    <p:animEffect transition="in" filter="fade">
                                      <p:cBhvr>
                                        <p:cTn id="80" dur="500"/>
                                        <p:tgtEl>
                                          <p:spTgt spid="18"/>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19">
                                            <p:txEl>
                                              <p:pRg st="0" end="0"/>
                                            </p:txEl>
                                          </p:spTgt>
                                        </p:tgtEl>
                                        <p:attrNameLst>
                                          <p:attrName>style.visibility</p:attrName>
                                        </p:attrNameLst>
                                      </p:cBhvr>
                                      <p:to>
                                        <p:strVal val="visible"/>
                                      </p:to>
                                    </p:set>
                                    <p:animEffect transition="in" filter="fade">
                                      <p:cBhvr>
                                        <p:cTn id="83" dur="500"/>
                                        <p:tgtEl>
                                          <p:spTgt spid="19">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25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 calcmode="lin" valueType="num">
                                      <p:cBhvr>
                                        <p:cTn id="89" dur="500" fill="hold"/>
                                        <p:tgtEl>
                                          <p:spTgt spid="20"/>
                                        </p:tgtEl>
                                        <p:attrNameLst>
                                          <p:attrName>style.rotation</p:attrName>
                                        </p:attrNameLst>
                                      </p:cBhvr>
                                      <p:tavLst>
                                        <p:tav tm="0">
                                          <p:val>
                                            <p:fltVal val="360"/>
                                          </p:val>
                                        </p:tav>
                                        <p:tav tm="100000">
                                          <p:val>
                                            <p:fltVal val="0"/>
                                          </p:val>
                                        </p:tav>
                                      </p:tavLst>
                                    </p:anim>
                                    <p:animEffect transition="in" filter="fade">
                                      <p:cBhvr>
                                        <p:cTn id="90" dur="500"/>
                                        <p:tgtEl>
                                          <p:spTgt spid="20"/>
                                        </p:tgtEl>
                                      </p:cBhvr>
                                    </p:animEffect>
                                  </p:childTnLst>
                                </p:cTn>
                              </p:par>
                              <p:par>
                                <p:cTn id="91" presetID="49" presetClass="entr" presetSubtype="0" decel="100000" fill="hold" grpId="0" nodeType="withEffect">
                                  <p:stCondLst>
                                    <p:cond delay="25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 calcmode="lin" valueType="num">
                                      <p:cBhvr>
                                        <p:cTn id="95" dur="500" fill="hold"/>
                                        <p:tgtEl>
                                          <p:spTgt spid="21"/>
                                        </p:tgtEl>
                                        <p:attrNameLst>
                                          <p:attrName>style.rotation</p:attrName>
                                        </p:attrNameLst>
                                      </p:cBhvr>
                                      <p:tavLst>
                                        <p:tav tm="0">
                                          <p:val>
                                            <p:fltVal val="360"/>
                                          </p:val>
                                        </p:tav>
                                        <p:tav tm="100000">
                                          <p:val>
                                            <p:fltVal val="0"/>
                                          </p:val>
                                        </p:tav>
                                      </p:tavLst>
                                    </p:anim>
                                    <p:animEffect transition="in" filter="fade">
                                      <p:cBhvr>
                                        <p:cTn id="96" dur="500"/>
                                        <p:tgtEl>
                                          <p:spTgt spid="21"/>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500"/>
                                        <p:tgtEl>
                                          <p:spTgt spid="22">
                                            <p:txEl>
                                              <p:pRg st="0" end="0"/>
                                            </p:txEl>
                                          </p:spTgt>
                                        </p:tgtEl>
                                      </p:cBhvr>
                                    </p:animEffect>
                                  </p:childTnLst>
                                </p:cTn>
                              </p:par>
                            </p:childTnLst>
                          </p:cTn>
                        </p:par>
                        <p:par>
                          <p:cTn id="100" fill="hold">
                            <p:stCondLst>
                              <p:cond delay="4250"/>
                            </p:stCondLst>
                            <p:childTnLst>
                              <p:par>
                                <p:cTn id="101" presetID="49" presetClass="entr" presetSubtype="0" decel="100000" fill="hold" grpId="0" nodeType="afterEffect">
                                  <p:stCondLst>
                                    <p:cond delay="25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 calcmode="lin" valueType="num">
                                      <p:cBhvr>
                                        <p:cTn id="105" dur="500" fill="hold"/>
                                        <p:tgtEl>
                                          <p:spTgt spid="23"/>
                                        </p:tgtEl>
                                        <p:attrNameLst>
                                          <p:attrName>style.rotation</p:attrName>
                                        </p:attrNameLst>
                                      </p:cBhvr>
                                      <p:tavLst>
                                        <p:tav tm="0">
                                          <p:val>
                                            <p:fltVal val="360"/>
                                          </p:val>
                                        </p:tav>
                                        <p:tav tm="100000">
                                          <p:val>
                                            <p:fltVal val="0"/>
                                          </p:val>
                                        </p:tav>
                                      </p:tavLst>
                                    </p:anim>
                                    <p:animEffect transition="in" filter="fade">
                                      <p:cBhvr>
                                        <p:cTn id="106" dur="500"/>
                                        <p:tgtEl>
                                          <p:spTgt spid="23"/>
                                        </p:tgtEl>
                                      </p:cBhvr>
                                    </p:animEffect>
                                  </p:childTnLst>
                                </p:cTn>
                              </p:par>
                              <p:par>
                                <p:cTn id="107" presetID="49" presetClass="entr" presetSubtype="0"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500" fill="hold"/>
                                        <p:tgtEl>
                                          <p:spTgt spid="24"/>
                                        </p:tgtEl>
                                        <p:attrNameLst>
                                          <p:attrName>ppt_w</p:attrName>
                                        </p:attrNameLst>
                                      </p:cBhvr>
                                      <p:tavLst>
                                        <p:tav tm="0">
                                          <p:val>
                                            <p:fltVal val="0"/>
                                          </p:val>
                                        </p:tav>
                                        <p:tav tm="100000">
                                          <p:val>
                                            <p:strVal val="#ppt_w"/>
                                          </p:val>
                                        </p:tav>
                                      </p:tavLst>
                                    </p:anim>
                                    <p:anim calcmode="lin" valueType="num">
                                      <p:cBhvr>
                                        <p:cTn id="110" dur="500" fill="hold"/>
                                        <p:tgtEl>
                                          <p:spTgt spid="24"/>
                                        </p:tgtEl>
                                        <p:attrNameLst>
                                          <p:attrName>ppt_h</p:attrName>
                                        </p:attrNameLst>
                                      </p:cBhvr>
                                      <p:tavLst>
                                        <p:tav tm="0">
                                          <p:val>
                                            <p:fltVal val="0"/>
                                          </p:val>
                                        </p:tav>
                                        <p:tav tm="100000">
                                          <p:val>
                                            <p:strVal val="#ppt_h"/>
                                          </p:val>
                                        </p:tav>
                                      </p:tavLst>
                                    </p:anim>
                                    <p:anim calcmode="lin" valueType="num">
                                      <p:cBhvr>
                                        <p:cTn id="111" dur="500" fill="hold"/>
                                        <p:tgtEl>
                                          <p:spTgt spid="24"/>
                                        </p:tgtEl>
                                        <p:attrNameLst>
                                          <p:attrName>style.rotation</p:attrName>
                                        </p:attrNameLst>
                                      </p:cBhvr>
                                      <p:tavLst>
                                        <p:tav tm="0">
                                          <p:val>
                                            <p:fltVal val="360"/>
                                          </p:val>
                                        </p:tav>
                                        <p:tav tm="100000">
                                          <p:val>
                                            <p:fltVal val="0"/>
                                          </p:val>
                                        </p:tav>
                                      </p:tavLst>
                                    </p:anim>
                                    <p:animEffect transition="in" filter="fade">
                                      <p:cBhvr>
                                        <p:cTn id="112" dur="500"/>
                                        <p:tgtEl>
                                          <p:spTgt spid="24"/>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25">
                                            <p:txEl>
                                              <p:pRg st="0" end="0"/>
                                            </p:txEl>
                                          </p:spTgt>
                                        </p:tgtEl>
                                        <p:attrNameLst>
                                          <p:attrName>style.visibility</p:attrName>
                                        </p:attrNameLst>
                                      </p:cBhvr>
                                      <p:to>
                                        <p:strVal val="visible"/>
                                      </p:to>
                                    </p:set>
                                    <p:animEffect transition="in" filter="fade">
                                      <p:cBhvr>
                                        <p:cTn id="115" dur="500"/>
                                        <p:tgtEl>
                                          <p:spTgt spid="25">
                                            <p:txEl>
                                              <p:pRg st="0" end="0"/>
                                            </p:txEl>
                                          </p:spTgt>
                                        </p:tgtEl>
                                      </p:cBhvr>
                                    </p:animEffect>
                                  </p:childTnLst>
                                </p:cTn>
                              </p:par>
                            </p:childTnLst>
                          </p:cTn>
                        </p:par>
                        <p:par>
                          <p:cTn id="116" fill="hold">
                            <p:stCondLst>
                              <p:cond delay="5000"/>
                            </p:stCondLst>
                            <p:childTnLst>
                              <p:par>
                                <p:cTn id="117" presetID="49" presetClass="entr" presetSubtype="0" decel="100000" fill="hold" grpId="0" nodeType="afterEffect">
                                  <p:stCondLst>
                                    <p:cond delay="25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fill="hold"/>
                                        <p:tgtEl>
                                          <p:spTgt spid="26"/>
                                        </p:tgtEl>
                                        <p:attrNameLst>
                                          <p:attrName>ppt_w</p:attrName>
                                        </p:attrNameLst>
                                      </p:cBhvr>
                                      <p:tavLst>
                                        <p:tav tm="0">
                                          <p:val>
                                            <p:fltVal val="0"/>
                                          </p:val>
                                        </p:tav>
                                        <p:tav tm="100000">
                                          <p:val>
                                            <p:strVal val="#ppt_w"/>
                                          </p:val>
                                        </p:tav>
                                      </p:tavLst>
                                    </p:anim>
                                    <p:anim calcmode="lin" valueType="num">
                                      <p:cBhvr>
                                        <p:cTn id="120" dur="500" fill="hold"/>
                                        <p:tgtEl>
                                          <p:spTgt spid="26"/>
                                        </p:tgtEl>
                                        <p:attrNameLst>
                                          <p:attrName>ppt_h</p:attrName>
                                        </p:attrNameLst>
                                      </p:cBhvr>
                                      <p:tavLst>
                                        <p:tav tm="0">
                                          <p:val>
                                            <p:fltVal val="0"/>
                                          </p:val>
                                        </p:tav>
                                        <p:tav tm="100000">
                                          <p:val>
                                            <p:strVal val="#ppt_h"/>
                                          </p:val>
                                        </p:tav>
                                      </p:tavLst>
                                    </p:anim>
                                    <p:anim calcmode="lin" valueType="num">
                                      <p:cBhvr>
                                        <p:cTn id="121" dur="500" fill="hold"/>
                                        <p:tgtEl>
                                          <p:spTgt spid="26"/>
                                        </p:tgtEl>
                                        <p:attrNameLst>
                                          <p:attrName>style.rotation</p:attrName>
                                        </p:attrNameLst>
                                      </p:cBhvr>
                                      <p:tavLst>
                                        <p:tav tm="0">
                                          <p:val>
                                            <p:fltVal val="360"/>
                                          </p:val>
                                        </p:tav>
                                        <p:tav tm="100000">
                                          <p:val>
                                            <p:fltVal val="0"/>
                                          </p:val>
                                        </p:tav>
                                      </p:tavLst>
                                    </p:anim>
                                    <p:animEffect transition="in" filter="fade">
                                      <p:cBhvr>
                                        <p:cTn id="122" dur="500"/>
                                        <p:tgtEl>
                                          <p:spTgt spid="26"/>
                                        </p:tgtEl>
                                      </p:cBhvr>
                                    </p:animEffect>
                                  </p:childTnLst>
                                </p:cTn>
                              </p:par>
                              <p:par>
                                <p:cTn id="123" presetID="49" presetClass="entr" presetSubtype="0" decel="100000" fill="hold" grpId="0" nodeType="withEffect">
                                  <p:stCondLst>
                                    <p:cond delay="250"/>
                                  </p:stCondLst>
                                  <p:childTnLst>
                                    <p:set>
                                      <p:cBhvr>
                                        <p:cTn id="124" dur="1" fill="hold">
                                          <p:stCondLst>
                                            <p:cond delay="0"/>
                                          </p:stCondLst>
                                        </p:cTn>
                                        <p:tgtEl>
                                          <p:spTgt spid="27"/>
                                        </p:tgtEl>
                                        <p:attrNameLst>
                                          <p:attrName>style.visibility</p:attrName>
                                        </p:attrNameLst>
                                      </p:cBhvr>
                                      <p:to>
                                        <p:strVal val="visible"/>
                                      </p:to>
                                    </p:set>
                                    <p:anim calcmode="lin" valueType="num">
                                      <p:cBhvr>
                                        <p:cTn id="125" dur="500" fill="hold"/>
                                        <p:tgtEl>
                                          <p:spTgt spid="27"/>
                                        </p:tgtEl>
                                        <p:attrNameLst>
                                          <p:attrName>ppt_w</p:attrName>
                                        </p:attrNameLst>
                                      </p:cBhvr>
                                      <p:tavLst>
                                        <p:tav tm="0">
                                          <p:val>
                                            <p:fltVal val="0"/>
                                          </p:val>
                                        </p:tav>
                                        <p:tav tm="100000">
                                          <p:val>
                                            <p:strVal val="#ppt_w"/>
                                          </p:val>
                                        </p:tav>
                                      </p:tavLst>
                                    </p:anim>
                                    <p:anim calcmode="lin" valueType="num">
                                      <p:cBhvr>
                                        <p:cTn id="126" dur="500" fill="hold"/>
                                        <p:tgtEl>
                                          <p:spTgt spid="27"/>
                                        </p:tgtEl>
                                        <p:attrNameLst>
                                          <p:attrName>ppt_h</p:attrName>
                                        </p:attrNameLst>
                                      </p:cBhvr>
                                      <p:tavLst>
                                        <p:tav tm="0">
                                          <p:val>
                                            <p:fltVal val="0"/>
                                          </p:val>
                                        </p:tav>
                                        <p:tav tm="100000">
                                          <p:val>
                                            <p:strVal val="#ppt_h"/>
                                          </p:val>
                                        </p:tav>
                                      </p:tavLst>
                                    </p:anim>
                                    <p:anim calcmode="lin" valueType="num">
                                      <p:cBhvr>
                                        <p:cTn id="127" dur="500" fill="hold"/>
                                        <p:tgtEl>
                                          <p:spTgt spid="27"/>
                                        </p:tgtEl>
                                        <p:attrNameLst>
                                          <p:attrName>style.rotation</p:attrName>
                                        </p:attrNameLst>
                                      </p:cBhvr>
                                      <p:tavLst>
                                        <p:tav tm="0">
                                          <p:val>
                                            <p:fltVal val="360"/>
                                          </p:val>
                                        </p:tav>
                                        <p:tav tm="100000">
                                          <p:val>
                                            <p:fltVal val="0"/>
                                          </p:val>
                                        </p:tav>
                                      </p:tavLst>
                                    </p:anim>
                                    <p:animEffect transition="in" filter="fade">
                                      <p:cBhvr>
                                        <p:cTn id="128" dur="500"/>
                                        <p:tgtEl>
                                          <p:spTgt spid="27"/>
                                        </p:tgtEl>
                                      </p:cBhvr>
                                    </p:animEffect>
                                  </p:childTnLst>
                                </p:cTn>
                              </p:par>
                              <p:par>
                                <p:cTn id="129" presetID="10" presetClass="entr" presetSubtype="0" fill="hold" grpId="0" nodeType="withEffect">
                                  <p:stCondLst>
                                    <p:cond delay="250"/>
                                  </p:stCondLst>
                                  <p:childTnLst>
                                    <p:set>
                                      <p:cBhvr>
                                        <p:cTn id="130" dur="1" fill="hold">
                                          <p:stCondLst>
                                            <p:cond delay="0"/>
                                          </p:stCondLst>
                                        </p:cTn>
                                        <p:tgtEl>
                                          <p:spTgt spid="28">
                                            <p:txEl>
                                              <p:pRg st="0" end="0"/>
                                            </p:txEl>
                                          </p:spTgt>
                                        </p:tgtEl>
                                        <p:attrNameLst>
                                          <p:attrName>style.visibility</p:attrName>
                                        </p:attrNameLst>
                                      </p:cBhvr>
                                      <p:to>
                                        <p:strVal val="visible"/>
                                      </p:to>
                                    </p:set>
                                    <p:animEffect transition="in" filter="fade">
                                      <p:cBhvr>
                                        <p:cTn id="13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bldP spid="15" grpId="0"/>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P spid="21" grpId="0"/>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Info">
    <p:spTree>
      <p:nvGrpSpPr>
        <p:cNvPr id="1" name=""/>
        <p:cNvGrpSpPr/>
        <p:nvPr/>
      </p:nvGrpSpPr>
      <p:grpSpPr>
        <a:xfrm>
          <a:off x="0" y="0"/>
          <a:ext cx="0" cy="0"/>
          <a:chOff x="0" y="0"/>
          <a:chExt cx="0" cy="0"/>
        </a:xfrm>
      </p:grpSpPr>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0" name="テキスト プレースホルダー 11"/>
          <p:cNvSpPr>
            <a:spLocks noGrp="1"/>
          </p:cNvSpPr>
          <p:nvPr>
            <p:ph type="body" sz="quarter" idx="17" hasCustomPrompt="1"/>
          </p:nvPr>
        </p:nvSpPr>
        <p:spPr>
          <a:xfrm>
            <a:off x="2122426" y="8608885"/>
            <a:ext cx="14041560" cy="1500330"/>
          </a:xfrm>
        </p:spPr>
        <p:txBody>
          <a:bodyPr anchor="b">
            <a:noAutofit/>
          </a:bodyPr>
          <a:lstStyle>
            <a:lvl1pPr algn="ctr">
              <a:lnSpc>
                <a:spcPct val="120000"/>
              </a:lnSpc>
              <a:spcBef>
                <a:spcPts val="0"/>
              </a:spcBef>
              <a:defRPr sz="2000">
                <a:solidFill>
                  <a:schemeClr val="tx1">
                    <a:lumMod val="60000"/>
                    <a:lumOff val="40000"/>
                  </a:schemeClr>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399850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8425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16" presetClass="entr" presetSubtype="37"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childTnLst>
                          </p:cTn>
                        </p:par>
                        <p:par>
                          <p:cTn id="17" fill="hold">
                            <p:stCondLst>
                              <p:cond delay="500"/>
                            </p:stCondLst>
                            <p:childTnLst>
                              <p:par>
                                <p:cTn id="18" presetID="22" presetClass="entr" presetSubtype="1" fill="hold" grpId="0" nodeType="afterEffect">
                                  <p:stCondLst>
                                    <p:cond delay="25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16" presetClass="entr" presetSubtype="37" fill="hold" nodeType="withEffect">
                                  <p:stCondLst>
                                    <p:cond delay="250"/>
                                  </p:stCondLst>
                                  <p:childTnLst>
                                    <p:set>
                                      <p:cBhvr>
                                        <p:cTn id="25" dur="1" fill="hold">
                                          <p:stCondLst>
                                            <p:cond delay="0"/>
                                          </p:stCondLst>
                                        </p:cTn>
                                        <p:tgtEl>
                                          <p:spTgt spid="30"/>
                                        </p:tgtEl>
                                        <p:attrNameLst>
                                          <p:attrName>style.visibility</p:attrName>
                                        </p:attrNameLst>
                                      </p:cBhvr>
                                      <p:to>
                                        <p:strVal val="visible"/>
                                      </p:to>
                                    </p:set>
                                    <p:animEffect transition="in" filter="barn(outVertical)">
                                      <p:cBhvr>
                                        <p:cTn id="26" dur="500"/>
                                        <p:tgtEl>
                                          <p:spTgt spid="30"/>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childTnLst>
                          </p:cTn>
                        </p:par>
                        <p:par>
                          <p:cTn id="30" fill="hold">
                            <p:stCondLst>
                              <p:cond delay="1250"/>
                            </p:stCondLst>
                            <p:childTnLst>
                              <p:par>
                                <p:cTn id="31" presetID="22" presetClass="entr" presetSubtype="1" fill="hold" grpId="0" nodeType="afterEffect">
                                  <p:stCondLst>
                                    <p:cond delay="25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par>
                                <p:cTn id="37" presetID="16" presetClass="entr" presetSubtype="37" fill="hold" nodeType="withEffect">
                                  <p:stCondLst>
                                    <p:cond delay="25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fade">
                                      <p:cBhvr>
                                        <p:cTn id="42" dur="500"/>
                                        <p:tgtEl>
                                          <p:spTgt spid="32">
                                            <p:txEl>
                                              <p:pRg st="0" end="0"/>
                                            </p:txEl>
                                          </p:spTgt>
                                        </p:tgtEl>
                                      </p:cBhvr>
                                    </p:animEffect>
                                  </p:childTnLst>
                                </p:cTn>
                              </p:par>
                            </p:childTnLst>
                          </p:cTn>
                        </p:par>
                        <p:par>
                          <p:cTn id="43" fill="hold">
                            <p:stCondLst>
                              <p:cond delay="2000"/>
                            </p:stCondLst>
                            <p:childTnLst>
                              <p:par>
                                <p:cTn id="44" presetID="22" presetClass="entr" presetSubtype="1" fill="hold" grpId="0" nodeType="afterEffect">
                                  <p:stCondLst>
                                    <p:cond delay="25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par>
                                <p:cTn id="47" presetID="22" presetClass="entr" presetSubtype="1"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16" presetClass="entr" presetSubtype="37" fill="hold"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barn(outVertical)">
                                      <p:cBhvr>
                                        <p:cTn id="52" dur="500"/>
                                        <p:tgtEl>
                                          <p:spTgt spid="3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childTnLst>
                          </p:cTn>
                        </p:par>
                        <p:par>
                          <p:cTn id="56" fill="hold">
                            <p:stCondLst>
                              <p:cond delay="2750"/>
                            </p:stCondLst>
                            <p:childTnLst>
                              <p:par>
                                <p:cTn id="57" presetID="22" presetClass="entr" presetSubtype="1" fill="hold" grpId="0" nodeType="afterEffect">
                                  <p:stCondLst>
                                    <p:cond delay="25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500"/>
                                        <p:tgtEl>
                                          <p:spTgt spid="39"/>
                                        </p:tgtEl>
                                      </p:cBhvr>
                                    </p:animEffect>
                                  </p:childTnLst>
                                </p:cTn>
                              </p:par>
                              <p:par>
                                <p:cTn id="60" presetID="22" presetClass="entr" presetSubtype="1" fill="hold" grpId="0" nodeType="withEffect">
                                  <p:stCondLst>
                                    <p:cond delay="250"/>
                                  </p:stCondLst>
                                  <p:childTnLst>
                                    <p:set>
                                      <p:cBhvr>
                                        <p:cTn id="61" dur="1" fill="hold">
                                          <p:stCondLst>
                                            <p:cond delay="0"/>
                                          </p:stCondLst>
                                        </p:cTn>
                                        <p:tgtEl>
                                          <p:spTgt spid="41"/>
                                        </p:tgtEl>
                                        <p:attrNameLst>
                                          <p:attrName>style.visibility</p:attrName>
                                        </p:attrNameLst>
                                      </p:cBhvr>
                                      <p:to>
                                        <p:strVal val="visible"/>
                                      </p:to>
                                    </p:set>
                                    <p:animEffect transition="in" filter="wipe(up)">
                                      <p:cBhvr>
                                        <p:cTn id="62" dur="500"/>
                                        <p:tgtEl>
                                          <p:spTgt spid="41"/>
                                        </p:tgtEl>
                                      </p:cBhvr>
                                    </p:animEffect>
                                  </p:childTnLst>
                                </p:cTn>
                              </p:par>
                              <p:par>
                                <p:cTn id="63" presetID="16" presetClass="entr" presetSubtype="37" fill="hold" nodeType="withEffect">
                                  <p:stCondLst>
                                    <p:cond delay="250"/>
                                  </p:stCondLst>
                                  <p:childTnLst>
                                    <p:set>
                                      <p:cBhvr>
                                        <p:cTn id="64" dur="1" fill="hold">
                                          <p:stCondLst>
                                            <p:cond delay="0"/>
                                          </p:stCondLst>
                                        </p:cTn>
                                        <p:tgtEl>
                                          <p:spTgt spid="42"/>
                                        </p:tgtEl>
                                        <p:attrNameLst>
                                          <p:attrName>style.visibility</p:attrName>
                                        </p:attrNameLst>
                                      </p:cBhvr>
                                      <p:to>
                                        <p:strVal val="visible"/>
                                      </p:to>
                                    </p:set>
                                    <p:animEffect transition="in" filter="barn(outVertical)">
                                      <p:cBhvr>
                                        <p:cTn id="65" dur="500"/>
                                        <p:tgtEl>
                                          <p:spTgt spid="42"/>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40">
                                            <p:txEl>
                                              <p:pRg st="0" end="0"/>
                                            </p:txEl>
                                          </p:spTgt>
                                        </p:tgtEl>
                                        <p:attrNameLst>
                                          <p:attrName>style.visibility</p:attrName>
                                        </p:attrNameLst>
                                      </p:cBhvr>
                                      <p:to>
                                        <p:strVal val="visible"/>
                                      </p:to>
                                    </p:set>
                                    <p:animEffect transition="in" filter="fade">
                                      <p:cBhvr>
                                        <p:cTn id="68" dur="500"/>
                                        <p:tgtEl>
                                          <p:spTgt spid="40">
                                            <p:txEl>
                                              <p:pRg st="0" end="0"/>
                                            </p:txEl>
                                          </p:spTgt>
                                        </p:tgtEl>
                                      </p:cBhvr>
                                    </p:animEffect>
                                  </p:childTnLst>
                                </p:cTn>
                              </p:par>
                            </p:childTnLst>
                          </p:cTn>
                        </p:par>
                        <p:par>
                          <p:cTn id="69" fill="hold">
                            <p:stCondLst>
                              <p:cond delay="3500"/>
                            </p:stCondLst>
                            <p:childTnLst>
                              <p:par>
                                <p:cTn id="70" presetID="22" presetClass="entr" presetSubtype="1" fill="hold" grpId="0" nodeType="afterEffect">
                                  <p:stCondLst>
                                    <p:cond delay="250"/>
                                  </p:stCondLst>
                                  <p:childTnLst>
                                    <p:set>
                                      <p:cBhvr>
                                        <p:cTn id="71" dur="1" fill="hold">
                                          <p:stCondLst>
                                            <p:cond delay="0"/>
                                          </p:stCondLst>
                                        </p:cTn>
                                        <p:tgtEl>
                                          <p:spTgt spid="43"/>
                                        </p:tgtEl>
                                        <p:attrNameLst>
                                          <p:attrName>style.visibility</p:attrName>
                                        </p:attrNameLst>
                                      </p:cBhvr>
                                      <p:to>
                                        <p:strVal val="visible"/>
                                      </p:to>
                                    </p:set>
                                    <p:animEffect transition="in" filter="wipe(up)">
                                      <p:cBhvr>
                                        <p:cTn id="72" dur="500"/>
                                        <p:tgtEl>
                                          <p:spTgt spid="43"/>
                                        </p:tgtEl>
                                      </p:cBhvr>
                                    </p:animEffect>
                                  </p:childTnLst>
                                </p:cTn>
                              </p:par>
                              <p:par>
                                <p:cTn id="73" presetID="22" presetClass="entr" presetSubtype="1"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par>
                                <p:cTn id="76" presetID="16" presetClass="entr" presetSubtype="37" fill="hold" nodeType="withEffect">
                                  <p:stCondLst>
                                    <p:cond delay="250"/>
                                  </p:stCondLst>
                                  <p:childTnLst>
                                    <p:set>
                                      <p:cBhvr>
                                        <p:cTn id="77" dur="1" fill="hold">
                                          <p:stCondLst>
                                            <p:cond delay="0"/>
                                          </p:stCondLst>
                                        </p:cTn>
                                        <p:tgtEl>
                                          <p:spTgt spid="46"/>
                                        </p:tgtEl>
                                        <p:attrNameLst>
                                          <p:attrName>style.visibility</p:attrName>
                                        </p:attrNameLst>
                                      </p:cBhvr>
                                      <p:to>
                                        <p:strVal val="visible"/>
                                      </p:to>
                                    </p:set>
                                    <p:animEffect transition="in" filter="barn(outVertical)">
                                      <p:cBhvr>
                                        <p:cTn id="78" dur="500"/>
                                        <p:tgtEl>
                                          <p:spTgt spid="46"/>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4">
                                            <p:txEl>
                                              <p:pRg st="0" end="0"/>
                                            </p:txEl>
                                          </p:spTgt>
                                        </p:tgtEl>
                                        <p:attrNameLst>
                                          <p:attrName>style.visibility</p:attrName>
                                        </p:attrNameLst>
                                      </p:cBhvr>
                                      <p:to>
                                        <p:strVal val="visible"/>
                                      </p:to>
                                    </p:set>
                                    <p:animEffect transition="in" filter="fade">
                                      <p:cBhvr>
                                        <p:cTn id="81" dur="500"/>
                                        <p:tgtEl>
                                          <p:spTgt spid="44">
                                            <p:txEl>
                                              <p:pRg st="0" end="0"/>
                                            </p:txEl>
                                          </p:spTgt>
                                        </p:tgtEl>
                                      </p:cBhvr>
                                    </p:animEffect>
                                  </p:childTnLst>
                                </p:cTn>
                              </p:par>
                            </p:childTnLst>
                          </p:cTn>
                        </p:par>
                        <p:par>
                          <p:cTn id="82" fill="hold">
                            <p:stCondLst>
                              <p:cond delay="4250"/>
                            </p:stCondLst>
                            <p:childTnLst>
                              <p:par>
                                <p:cTn id="83" presetID="22" presetClass="entr" presetSubtype="1" fill="hold" grpId="0" nodeType="afterEffect">
                                  <p:stCondLst>
                                    <p:cond delay="250"/>
                                  </p:stCondLst>
                                  <p:childTnLst>
                                    <p:set>
                                      <p:cBhvr>
                                        <p:cTn id="84" dur="1" fill="hold">
                                          <p:stCondLst>
                                            <p:cond delay="0"/>
                                          </p:stCondLst>
                                        </p:cTn>
                                        <p:tgtEl>
                                          <p:spTgt spid="47"/>
                                        </p:tgtEl>
                                        <p:attrNameLst>
                                          <p:attrName>style.visibility</p:attrName>
                                        </p:attrNameLst>
                                      </p:cBhvr>
                                      <p:to>
                                        <p:strVal val="visible"/>
                                      </p:to>
                                    </p:set>
                                    <p:animEffect transition="in" filter="wipe(up)">
                                      <p:cBhvr>
                                        <p:cTn id="85" dur="500"/>
                                        <p:tgtEl>
                                          <p:spTgt spid="47"/>
                                        </p:tgtEl>
                                      </p:cBhvr>
                                    </p:animEffect>
                                  </p:childTnLst>
                                </p:cTn>
                              </p:par>
                              <p:par>
                                <p:cTn id="86" presetID="22" presetClass="entr" presetSubtype="1" fill="hold" grpId="0" nodeType="withEffect">
                                  <p:stCondLst>
                                    <p:cond delay="250"/>
                                  </p:stCondLst>
                                  <p:childTnLst>
                                    <p:set>
                                      <p:cBhvr>
                                        <p:cTn id="87" dur="1" fill="hold">
                                          <p:stCondLst>
                                            <p:cond delay="0"/>
                                          </p:stCondLst>
                                        </p:cTn>
                                        <p:tgtEl>
                                          <p:spTgt spid="49"/>
                                        </p:tgtEl>
                                        <p:attrNameLst>
                                          <p:attrName>style.visibility</p:attrName>
                                        </p:attrNameLst>
                                      </p:cBhvr>
                                      <p:to>
                                        <p:strVal val="visible"/>
                                      </p:to>
                                    </p:set>
                                    <p:animEffect transition="in" filter="wipe(up)">
                                      <p:cBhvr>
                                        <p:cTn id="88" dur="500"/>
                                        <p:tgtEl>
                                          <p:spTgt spid="49"/>
                                        </p:tgtEl>
                                      </p:cBhvr>
                                    </p:animEffect>
                                  </p:childTnLst>
                                </p:cTn>
                              </p:par>
                              <p:par>
                                <p:cTn id="89" presetID="16" presetClass="entr" presetSubtype="37" fill="hold" nodeType="withEffect">
                                  <p:stCondLst>
                                    <p:cond delay="250"/>
                                  </p:stCondLst>
                                  <p:childTnLst>
                                    <p:set>
                                      <p:cBhvr>
                                        <p:cTn id="90" dur="1" fill="hold">
                                          <p:stCondLst>
                                            <p:cond delay="0"/>
                                          </p:stCondLst>
                                        </p:cTn>
                                        <p:tgtEl>
                                          <p:spTgt spid="50"/>
                                        </p:tgtEl>
                                        <p:attrNameLst>
                                          <p:attrName>style.visibility</p:attrName>
                                        </p:attrNameLst>
                                      </p:cBhvr>
                                      <p:to>
                                        <p:strVal val="visible"/>
                                      </p:to>
                                    </p:set>
                                    <p:animEffect transition="in" filter="barn(outVertical)">
                                      <p:cBhvr>
                                        <p:cTn id="91" dur="500"/>
                                        <p:tgtEl>
                                          <p:spTgt spid="5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fade">
                                      <p:cBhvr>
                                        <p:cTn id="94" dur="500"/>
                                        <p:tgtEl>
                                          <p:spTgt spid="48">
                                            <p:txEl>
                                              <p:pRg st="0" end="0"/>
                                            </p:txEl>
                                          </p:spTgt>
                                        </p:tgtEl>
                                      </p:cBhvr>
                                    </p:animEffect>
                                  </p:childTnLst>
                                </p:cTn>
                              </p:par>
                            </p:childTnLst>
                          </p:cTn>
                        </p:par>
                        <p:par>
                          <p:cTn id="95" fill="hold">
                            <p:stCondLst>
                              <p:cond delay="5000"/>
                            </p:stCondLst>
                            <p:childTnLst>
                              <p:par>
                                <p:cTn id="96" presetID="22" presetClass="entr" presetSubtype="1" fill="hold" grpId="0" nodeType="afterEffect">
                                  <p:stCondLst>
                                    <p:cond delay="25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22" presetClass="entr" presetSubtype="1" fill="hold" grpId="0" nodeType="withEffect">
                                  <p:stCondLst>
                                    <p:cond delay="250"/>
                                  </p:stCondLst>
                                  <p:childTnLst>
                                    <p:set>
                                      <p:cBhvr>
                                        <p:cTn id="100" dur="1" fill="hold">
                                          <p:stCondLst>
                                            <p:cond delay="0"/>
                                          </p:stCondLst>
                                        </p:cTn>
                                        <p:tgtEl>
                                          <p:spTgt spid="53"/>
                                        </p:tgtEl>
                                        <p:attrNameLst>
                                          <p:attrName>style.visibility</p:attrName>
                                        </p:attrNameLst>
                                      </p:cBhvr>
                                      <p:to>
                                        <p:strVal val="visible"/>
                                      </p:to>
                                    </p:set>
                                    <p:animEffect transition="in" filter="wipe(up)">
                                      <p:cBhvr>
                                        <p:cTn id="101" dur="500"/>
                                        <p:tgtEl>
                                          <p:spTgt spid="53"/>
                                        </p:tgtEl>
                                      </p:cBhvr>
                                    </p:animEffect>
                                  </p:childTnLst>
                                </p:cTn>
                              </p:par>
                              <p:par>
                                <p:cTn id="102" presetID="16" presetClass="entr" presetSubtype="37" fill="hold" nodeType="withEffect">
                                  <p:stCondLst>
                                    <p:cond delay="250"/>
                                  </p:stCondLst>
                                  <p:childTnLst>
                                    <p:set>
                                      <p:cBhvr>
                                        <p:cTn id="103" dur="1" fill="hold">
                                          <p:stCondLst>
                                            <p:cond delay="0"/>
                                          </p:stCondLst>
                                        </p:cTn>
                                        <p:tgtEl>
                                          <p:spTgt spid="54"/>
                                        </p:tgtEl>
                                        <p:attrNameLst>
                                          <p:attrName>style.visibility</p:attrName>
                                        </p:attrNameLst>
                                      </p:cBhvr>
                                      <p:to>
                                        <p:strVal val="visible"/>
                                      </p:to>
                                    </p:set>
                                    <p:animEffect transition="in" filter="barn(outVertical)">
                                      <p:cBhvr>
                                        <p:cTn id="104" dur="500"/>
                                        <p:tgtEl>
                                          <p:spTgt spid="54"/>
                                        </p:tgtEl>
                                      </p:cBhvr>
                                    </p:animEffect>
                                  </p:childTnLst>
                                </p:cTn>
                              </p:par>
                              <p:par>
                                <p:cTn id="105" presetID="10" presetClass="entr" presetSubtype="0" fill="hold" grpId="0" nodeType="withEffect">
                                  <p:stCondLst>
                                    <p:cond delay="250"/>
                                  </p:stCondLst>
                                  <p:childTnLst>
                                    <p:set>
                                      <p:cBhvr>
                                        <p:cTn id="106" dur="1" fill="hold">
                                          <p:stCondLst>
                                            <p:cond delay="0"/>
                                          </p:stCondLst>
                                        </p:cTn>
                                        <p:tgtEl>
                                          <p:spTgt spid="52">
                                            <p:txEl>
                                              <p:pRg st="0" end="0"/>
                                            </p:txEl>
                                          </p:spTgt>
                                        </p:tgtEl>
                                        <p:attrNameLst>
                                          <p:attrName>style.visibility</p:attrName>
                                        </p:attrNameLst>
                                      </p:cBhvr>
                                      <p:to>
                                        <p:strVal val="visible"/>
                                      </p:to>
                                    </p:set>
                                    <p:animEffect transition="in" filter="fade">
                                      <p:cBhvr>
                                        <p:cTn id="10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bldP spid="31" grpId="0" animBg="1"/>
      <p:bldP spid="32" grpId="0" build="p">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bldP spid="35" grpId="0" animBg="1"/>
      <p:bldP spid="36" grpId="0" build="p">
        <p:tmplLst>
          <p:tmpl lvl="1">
            <p:tnLst>
              <p:par>
                <p:cTn presetID="10" presetClass="entr" presetSubtype="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P spid="39" grpId="0" animBg="1"/>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3" grpId="0" animBg="1"/>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bldP spid="51" grpId="0" animBg="1"/>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81894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5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par>
                                <p:cTn id="33" presetID="49" presetClass="entr" presetSubtype="0" decel="100000" fill="hold" grpId="0" nodeType="withEffect">
                                  <p:stCondLst>
                                    <p:cond delay="5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360"/>
                                          </p:val>
                                        </p:tav>
                                        <p:tav tm="100000">
                                          <p:val>
                                            <p:fltVal val="0"/>
                                          </p:val>
                                        </p:tav>
                                      </p:tavLst>
                                    </p:anim>
                                    <p:animEffect transition="in" filter="fade">
                                      <p:cBhvr>
                                        <p:cTn id="38" dur="500"/>
                                        <p:tgtEl>
                                          <p:spTgt spid="8"/>
                                        </p:tgtEl>
                                      </p:cBhvr>
                                    </p:animEffect>
                                  </p:childTnLst>
                                </p:cTn>
                              </p:par>
                            </p:childTnLst>
                          </p:cTn>
                        </p:par>
                        <p:par>
                          <p:cTn id="39" fill="hold">
                            <p:stCondLst>
                              <p:cond delay="2000"/>
                            </p:stCondLst>
                            <p:childTnLst>
                              <p:par>
                                <p:cTn id="40" presetID="2" presetClass="entr" presetSubtype="4" decel="10000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49" presetClass="entr" presetSubtype="0" decel="100000" fill="hold" grpId="0" nodeType="afterEffect">
                                  <p:stCondLst>
                                    <p:cond delay="50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 calcmode="lin" valueType="num">
                                      <p:cBhvr>
                                        <p:cTn id="53" dur="500" fill="hold"/>
                                        <p:tgtEl>
                                          <p:spTgt spid="9"/>
                                        </p:tgtEl>
                                        <p:attrNameLst>
                                          <p:attrName>style.rotation</p:attrName>
                                        </p:attrNameLst>
                                      </p:cBhvr>
                                      <p:tavLst>
                                        <p:tav tm="0">
                                          <p:val>
                                            <p:fltVal val="360"/>
                                          </p:val>
                                        </p:tav>
                                        <p:tav tm="100000">
                                          <p:val>
                                            <p:fltVal val="0"/>
                                          </p:val>
                                        </p:tav>
                                      </p:tavLst>
                                    </p:anim>
                                    <p:animEffect transition="in" filter="fade">
                                      <p:cBhvr>
                                        <p:cTn id="54" dur="500"/>
                                        <p:tgtEl>
                                          <p:spTgt spid="9"/>
                                        </p:tgtEl>
                                      </p:cBhvr>
                                    </p:animEffect>
                                  </p:childTnLst>
                                </p:cTn>
                              </p:par>
                              <p:par>
                                <p:cTn id="55" presetID="49" presetClass="entr" presetSubtype="0" decel="100000" fill="hold" grpId="0" nodeType="withEffect">
                                  <p:stCondLst>
                                    <p:cond delay="5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 calcmode="lin" valueType="num">
                                      <p:cBhvr>
                                        <p:cTn id="59" dur="500" fill="hold"/>
                                        <p:tgtEl>
                                          <p:spTgt spid="10"/>
                                        </p:tgtEl>
                                        <p:attrNameLst>
                                          <p:attrName>style.rotation</p:attrName>
                                        </p:attrNameLst>
                                      </p:cBhvr>
                                      <p:tavLst>
                                        <p:tav tm="0">
                                          <p:val>
                                            <p:fltVal val="360"/>
                                          </p:val>
                                        </p:tav>
                                        <p:tav tm="100000">
                                          <p:val>
                                            <p:fltVal val="0"/>
                                          </p:val>
                                        </p:tav>
                                      </p:tavLst>
                                    </p:anim>
                                    <p:animEffect transition="in" filter="fade">
                                      <p:cBhvr>
                                        <p:cTn id="60" dur="500"/>
                                        <p:tgtEl>
                                          <p:spTgt spid="10"/>
                                        </p:tgtEl>
                                      </p:cBhvr>
                                    </p:animEffect>
                                  </p:childTnLst>
                                </p:cTn>
                              </p:par>
                            </p:childTnLst>
                          </p:cTn>
                        </p:par>
                        <p:par>
                          <p:cTn id="61" fill="hold">
                            <p:stCondLst>
                              <p:cond delay="3500"/>
                            </p:stCondLst>
                            <p:childTnLst>
                              <p:par>
                                <p:cTn id="62" presetID="2" presetClass="entr" presetSubtype="4" decel="10000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par>
                          <p:cTn id="70" fill="hold">
                            <p:stCondLst>
                              <p:cond delay="4000"/>
                            </p:stCondLst>
                            <p:childTnLst>
                              <p:par>
                                <p:cTn id="71" presetID="49" presetClass="entr" presetSubtype="0" decel="100000" fill="hold" grpId="0" nodeType="afterEffect">
                                  <p:stCondLst>
                                    <p:cond delay="50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 calcmode="lin" valueType="num">
                                      <p:cBhvr>
                                        <p:cTn id="75" dur="500" fill="hold"/>
                                        <p:tgtEl>
                                          <p:spTgt spid="11"/>
                                        </p:tgtEl>
                                        <p:attrNameLst>
                                          <p:attrName>style.rotation</p:attrName>
                                        </p:attrNameLst>
                                      </p:cBhvr>
                                      <p:tavLst>
                                        <p:tav tm="0">
                                          <p:val>
                                            <p:fltVal val="360"/>
                                          </p:val>
                                        </p:tav>
                                        <p:tav tm="100000">
                                          <p:val>
                                            <p:fltVal val="0"/>
                                          </p:val>
                                        </p:tav>
                                      </p:tavLst>
                                    </p:anim>
                                    <p:animEffect transition="in" filter="fade">
                                      <p:cBhvr>
                                        <p:cTn id="76" dur="500"/>
                                        <p:tgtEl>
                                          <p:spTgt spid="11"/>
                                        </p:tgtEl>
                                      </p:cBhvr>
                                    </p:animEffect>
                                  </p:childTnLst>
                                </p:cTn>
                              </p:par>
                              <p:par>
                                <p:cTn id="77" presetID="49" presetClass="entr" presetSubtype="0" decel="100000" fill="hold" grpId="0" nodeType="withEffect">
                                  <p:stCondLst>
                                    <p:cond delay="50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 calcmode="lin" valueType="num">
                                      <p:cBhvr>
                                        <p:cTn id="81" dur="500" fill="hold"/>
                                        <p:tgtEl>
                                          <p:spTgt spid="12"/>
                                        </p:tgtEl>
                                        <p:attrNameLst>
                                          <p:attrName>style.rotation</p:attrName>
                                        </p:attrNameLst>
                                      </p:cBhvr>
                                      <p:tavLst>
                                        <p:tav tm="0">
                                          <p:val>
                                            <p:fltVal val="360"/>
                                          </p:val>
                                        </p:tav>
                                        <p:tav tm="100000">
                                          <p:val>
                                            <p:fltVal val="0"/>
                                          </p:val>
                                        </p:tav>
                                      </p:tavLst>
                                    </p:anim>
                                    <p:animEffect transition="in" filter="fade">
                                      <p:cBhvr>
                                        <p:cTn id="82" dur="500"/>
                                        <p:tgtEl>
                                          <p:spTgt spid="12"/>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additive="base">
                                        <p:cTn id="86" dur="500" fill="hold"/>
                                        <p:tgtEl>
                                          <p:spTgt spid="16"/>
                                        </p:tgtEl>
                                        <p:attrNameLst>
                                          <p:attrName>ppt_x</p:attrName>
                                        </p:attrNameLst>
                                      </p:cBhvr>
                                      <p:tavLst>
                                        <p:tav tm="0">
                                          <p:val>
                                            <p:strVal val="#ppt_x"/>
                                          </p:val>
                                        </p:tav>
                                        <p:tav tm="100000">
                                          <p:val>
                                            <p:strVal val="#ppt_x"/>
                                          </p:val>
                                        </p:tav>
                                      </p:tavLst>
                                    </p:anim>
                                    <p:anim calcmode="lin" valueType="num">
                                      <p:cBhvr additive="base">
                                        <p:cTn id="87" dur="500" fill="hold"/>
                                        <p:tgtEl>
                                          <p:spTgt spid="16"/>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ppt_x"/>
                                          </p:val>
                                        </p:tav>
                                        <p:tav tm="100000">
                                          <p:val>
                                            <p:strVal val="#ppt_x"/>
                                          </p:val>
                                        </p:tav>
                                      </p:tavLst>
                                    </p:anim>
                                    <p:anim calcmode="lin" valueType="num">
                                      <p:cBhvr additive="base">
                                        <p:cTn id="9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smtClean="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smtClean="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smtClean="0">
                <a:solidFill>
                  <a:schemeClr val="accent1"/>
                </a:solidFill>
              </a:rPr>
              <a:t>3</a:t>
            </a:r>
            <a:endParaRPr kumimoji="1" lang="ja-JP" altLang="en-US" dirty="0">
              <a:solidFill>
                <a:schemeClr val="accent1"/>
              </a:solidFill>
            </a:endParaRPr>
          </a:p>
        </p:txBody>
      </p:sp>
    </p:spTree>
    <p:extLst>
      <p:ext uri="{BB962C8B-B14F-4D97-AF65-F5344CB8AC3E}">
        <p14:creationId xmlns="" xmlns:p14="http://schemas.microsoft.com/office/powerpoint/2010/main" val="306096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par>
                                <p:cTn id="11" presetID="2" presetClass="entr" presetSubtype="9" decel="10000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9" decel="10000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1000"/>
                            </p:stCondLst>
                            <p:childTnLst>
                              <p:par>
                                <p:cTn id="24" presetID="2" presetClass="entr" presetSubtype="4" decel="10000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10" presetClass="entr" presetSubtype="0" fill="hold" grpId="0"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par>
                                <p:cTn id="39" presetID="2" presetClass="entr" presetSubtype="9" decel="100000" fill="hold" grpId="0" nodeType="withEffect">
                                  <p:stCondLst>
                                    <p:cond delay="25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0-#ppt_h/2"/>
                                          </p:val>
                                        </p:tav>
                                        <p:tav tm="100000">
                                          <p:val>
                                            <p:strVal val="#ppt_y"/>
                                          </p:val>
                                        </p:tav>
                                      </p:tavLst>
                                    </p:anim>
                                  </p:childTnLst>
                                </p:cTn>
                              </p:par>
                              <p:par>
                                <p:cTn id="43" presetID="2" presetClass="entr" presetSubtype="9" decel="100000" fill="hold" grpId="0" nodeType="withEffect">
                                  <p:stCondLst>
                                    <p:cond delay="25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0-#ppt_w/2"/>
                                          </p:val>
                                        </p:tav>
                                        <p:tav tm="100000">
                                          <p:val>
                                            <p:strVal val="#ppt_x"/>
                                          </p:val>
                                        </p:tav>
                                      </p:tavLst>
                                    </p:anim>
                                    <p:anim calcmode="lin" valueType="num">
                                      <p:cBhvr additive="base">
                                        <p:cTn id="46" dur="500" fill="hold"/>
                                        <p:tgtEl>
                                          <p:spTgt spid="31"/>
                                        </p:tgtEl>
                                        <p:attrNameLst>
                                          <p:attrName>ppt_y</p:attrName>
                                        </p:attrNameLst>
                                      </p:cBhvr>
                                      <p:tavLst>
                                        <p:tav tm="0">
                                          <p:val>
                                            <p:strVal val="0-#ppt_h/2"/>
                                          </p:val>
                                        </p:tav>
                                        <p:tav tm="100000">
                                          <p:val>
                                            <p:strVal val="#ppt_y"/>
                                          </p:val>
                                        </p:tav>
                                      </p:tavLst>
                                    </p:anim>
                                  </p:childTnLst>
                                </p:cTn>
                              </p:par>
                            </p:childTnLst>
                          </p:cTn>
                        </p:par>
                        <p:par>
                          <p:cTn id="47" fill="hold">
                            <p:stCondLst>
                              <p:cond delay="2250"/>
                            </p:stCondLst>
                            <p:childTnLst>
                              <p:par>
                                <p:cTn id="48" presetID="16" presetClass="entr" presetSubtype="37"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outVertical)">
                                      <p:cBhvr>
                                        <p:cTn id="50" dur="500"/>
                                        <p:tgtEl>
                                          <p:spTgt spid="19"/>
                                        </p:tgtEl>
                                      </p:cBhvr>
                                    </p:animEffect>
                                  </p:childTnLst>
                                </p:cTn>
                              </p:par>
                            </p:childTnLst>
                          </p:cTn>
                        </p:par>
                        <p:par>
                          <p:cTn id="51" fill="hold">
                            <p:stCondLst>
                              <p:cond delay="2750"/>
                            </p:stCondLst>
                            <p:childTnLst>
                              <p:par>
                                <p:cTn id="52" presetID="2" presetClass="entr" presetSubtype="4" decel="10000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childTnLst>
                          </p:cTn>
                        </p:par>
                        <p:par>
                          <p:cTn id="60" fill="hold">
                            <p:stCondLst>
                              <p:cond delay="3250"/>
                            </p:stCondLst>
                            <p:childTnLst>
                              <p:par>
                                <p:cTn id="61" presetID="10" presetClass="entr" presetSubtype="0" fill="hold" grpId="0" nodeType="after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Effect transition="in" filter="fade">
                                      <p:cBhvr>
                                        <p:cTn id="63" dur="500"/>
                                        <p:tgtEl>
                                          <p:spTgt spid="27">
                                            <p:txEl>
                                              <p:pRg st="0" end="0"/>
                                            </p:txEl>
                                          </p:spTgt>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2" presetClass="entr" presetSubtype="9" decel="100000" fill="hold" grpId="0" nodeType="withEffect">
                                  <p:stCondLst>
                                    <p:cond delay="25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0-#ppt_w/2"/>
                                          </p:val>
                                        </p:tav>
                                        <p:tav tm="100000">
                                          <p:val>
                                            <p:strVal val="#ppt_x"/>
                                          </p:val>
                                        </p:tav>
                                      </p:tavLst>
                                    </p:anim>
                                    <p:anim calcmode="lin" valueType="num">
                                      <p:cBhvr additive="base">
                                        <p:cTn id="70" dur="500" fill="hold"/>
                                        <p:tgtEl>
                                          <p:spTgt spid="33"/>
                                        </p:tgtEl>
                                        <p:attrNameLst>
                                          <p:attrName>ppt_y</p:attrName>
                                        </p:attrNameLst>
                                      </p:cBhvr>
                                      <p:tavLst>
                                        <p:tav tm="0">
                                          <p:val>
                                            <p:strVal val="0-#ppt_h/2"/>
                                          </p:val>
                                        </p:tav>
                                        <p:tav tm="100000">
                                          <p:val>
                                            <p:strVal val="#ppt_y"/>
                                          </p:val>
                                        </p:tav>
                                      </p:tavLst>
                                    </p:anim>
                                  </p:childTnLst>
                                </p:cTn>
                              </p:par>
                              <p:par>
                                <p:cTn id="71" presetID="2" presetClass="entr" presetSubtype="9" decel="100000" fill="hold" grpId="0" nodeType="withEffect">
                                  <p:stCondLst>
                                    <p:cond delay="25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0-#ppt_h/2"/>
                                          </p:val>
                                        </p:tav>
                                        <p:tav tm="100000">
                                          <p:val>
                                            <p:strVal val="#ppt_y"/>
                                          </p:val>
                                        </p:tav>
                                      </p:tavLst>
                                    </p:anim>
                                  </p:childTnLst>
                                </p:cTn>
                              </p:par>
                            </p:childTnLst>
                          </p:cTn>
                        </p:par>
                        <p:par>
                          <p:cTn id="75" fill="hold">
                            <p:stCondLst>
                              <p:cond delay="4000"/>
                            </p:stCondLst>
                            <p:childTnLst>
                              <p:par>
                                <p:cTn id="76" presetID="16" presetClass="entr" presetSubtype="37" fill="hold"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arn(outVertical)">
                                      <p:cBhvr>
                                        <p:cTn id="78" dur="500"/>
                                        <p:tgtEl>
                                          <p:spTgt spid="24"/>
                                        </p:tgtEl>
                                      </p:cBhvr>
                                    </p:animEffect>
                                  </p:childTnLst>
                                </p:cTn>
                              </p:par>
                            </p:childTnLst>
                          </p:cTn>
                        </p:par>
                        <p:par>
                          <p:cTn id="79" fill="hold">
                            <p:stCondLst>
                              <p:cond delay="4500"/>
                            </p:stCondLst>
                            <p:childTnLst>
                              <p:par>
                                <p:cTn id="80" presetID="2" presetClass="entr" presetSubtype="4" decel="10000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p:bldP spid="30" grpId="0" animBg="1"/>
      <p:bldP spid="31" grpId="0"/>
      <p:bldP spid="32" grpId="0" animBg="1"/>
      <p:bldP spid="33"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49568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decel="100000" fill="hold" grpId="0" nodeType="afterEffect">
                                  <p:stCondLst>
                                    <p:cond delay="25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9" decel="100000" fill="hold" grpId="0" nodeType="withEffect">
                                  <p:stCondLst>
                                    <p:cond delay="25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1750"/>
                            </p:stCondLst>
                            <p:childTnLst>
                              <p:par>
                                <p:cTn id="32" presetID="2" presetClass="entr" presetSubtype="2"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3" decel="100000" fill="hold" grpId="0" nodeType="afterEffect">
                                  <p:stCondLst>
                                    <p:cond delay="25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250"/>
                                  </p:stCondLst>
                                  <p:childTnLst>
                                    <p:set>
                                      <p:cBhvr>
                                        <p:cTn id="46" dur="1" fill="hold">
                                          <p:stCondLst>
                                            <p:cond delay="0"/>
                                          </p:stCondLst>
                                        </p:cTn>
                                        <p:tgtEl>
                                          <p:spTgt spid="11">
                                            <p:txEl>
                                              <p:pRg st="0" end="0"/>
                                            </p:txEl>
                                          </p:spTgt>
                                        </p:tgtEl>
                                        <p:attrNameLst>
                                          <p:attrName>style.visibility</p:attrName>
                                        </p:attrNameLst>
                                      </p:cBhvr>
                                      <p:to>
                                        <p:strVal val="visible"/>
                                      </p:to>
                                    </p:set>
                                    <p:anim calcmode="lin" valueType="num">
                                      <p:cBhvr additive="base">
                                        <p:cTn id="4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3000"/>
                            </p:stCondLst>
                            <p:childTnLst>
                              <p:par>
                                <p:cTn id="50" presetID="2" presetClass="entr" presetSubtype="8" decel="10000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uild="p">
        <p:tmplLst>
          <p:tmpl lvl="1">
            <p:tnLst>
              <p:par>
                <p:cTn presetID="2" presetClass="entr" presetSubtype="12"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8" grpId="0" animBg="1"/>
      <p:bldP spid="9" grpId="0" build="p">
        <p:tmplLst>
          <p:tmpl lvl="1">
            <p:tnLst>
              <p:par>
                <p:cTn presetID="2" presetClass="entr" presetSubtype="9"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bldP spid="11" grpId="0" build="p">
        <p:tmplLst>
          <p:tmpl lvl="1">
            <p:tnLst>
              <p:par>
                <p:cTn presetID="2" presetClass="entr" presetSubtype="3"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12" grpId="0">
        <p:tmplLst>
          <p:tmpl>
            <p:tnLst>
              <p:par>
                <p:cTn presetID="2" presetClass="entr" presetSubtype="2"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14186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 presetClass="entr" presetSubtype="4"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par>
                          <p:cTn id="39" fill="hold">
                            <p:stCondLst>
                              <p:cond delay="2250"/>
                            </p:stCondLst>
                            <p:childTnLst>
                              <p:par>
                                <p:cTn id="40" presetID="10" presetClass="entr" presetSubtype="0" fill="hold" grpId="0" nodeType="afterEffect">
                                  <p:stCondLst>
                                    <p:cond delay="25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3000"/>
                            </p:stCondLst>
                            <p:childTnLst>
                              <p:par>
                                <p:cTn id="47" presetID="2" presetClass="entr" presetSubtype="4" decel="100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10" presetClass="entr" presetSubtype="0" fill="hold" grpId="0" nodeType="afterEffect">
                                  <p:stCondLst>
                                    <p:cond delay="25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4250"/>
                            </p:stCondLst>
                            <p:childTnLst>
                              <p:par>
                                <p:cTn id="63" presetID="2" presetClass="entr" presetSubtype="4" decel="10000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smtClean="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89324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 presetClass="entr" presetSubtype="4" decel="10000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up)">
                                      <p:cBhvr>
                                        <p:cTn id="54" dur="500"/>
                                        <p:tgtEl>
                                          <p:spTgt spid="2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par>
                          <p:cTn id="62" fill="hold">
                            <p:stCondLst>
                              <p:cond delay="4500"/>
                            </p:stCondLst>
                            <p:childTnLst>
                              <p:par>
                                <p:cTn id="63" presetID="2" presetClass="entr" presetSubtype="4" decel="10000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par>
                          <p:cTn id="82" fill="hold">
                            <p:stCondLst>
                              <p:cond delay="6000"/>
                            </p:stCondLst>
                            <p:childTnLst>
                              <p:par>
                                <p:cTn id="83" presetID="2" presetClass="entr" presetSubtype="4" decel="10000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3" grpId="0" animBg="1"/>
      <p:bldP spid="24"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smtClean="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smtClean="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smtClean="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Tree>
    <p:extLst>
      <p:ext uri="{BB962C8B-B14F-4D97-AF65-F5344CB8AC3E}">
        <p14:creationId xmlns="" xmlns:p14="http://schemas.microsoft.com/office/powerpoint/2010/main" val="198764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2" presetClass="entr" presetSubtype="4" decel="100000" fill="hold" grpId="0" nodeType="afterEffect">
                                  <p:stCondLst>
                                    <p:cond delay="50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5" grpId="0" animBg="1"/>
      <p:bldP spid="11" grpId="0"/>
      <p:bldP spid="16" grpId="0" animBg="1"/>
      <p:bldP spid="17" grpId="0" animBg="1"/>
      <p:bldP spid="18" grpId="0" animBg="1"/>
      <p:bldP spid="19"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57339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900"/>
                            </p:stCondLst>
                            <p:childTnLst>
                              <p:par>
                                <p:cTn id="21" presetID="22" presetClass="entr" presetSubtype="8"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650"/>
                            </p:stCondLst>
                            <p:childTnLst>
                              <p:par>
                                <p:cTn id="28" presetID="22" presetClass="entr" presetSubtype="8" fill="hold" grpId="0" nodeType="after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2650"/>
                            </p:stCondLst>
                            <p:childTnLst>
                              <p:par>
                                <p:cTn id="35" presetID="22" presetClass="entr" presetSubtype="8" fill="hold" grpId="0"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650"/>
                            </p:stCondLst>
                            <p:childTnLst>
                              <p:par>
                                <p:cTn id="42" presetID="22" presetClass="entr" presetSubtype="8" fill="hold" grpId="0" nodeType="afterEffect">
                                  <p:stCondLst>
                                    <p:cond delay="50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withEffect">
                  <p:stCondLst>
                    <p:cond delay="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4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22" presetClass="entr" presetSubtype="8"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tmplLst>
          <p:tmpl>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31010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 presetClass="entr" presetSubtype="8" decel="10000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1" decel="10000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8" decel="100000" fill="hold" grpId="0" nodeType="afterEffect">
                                  <p:stCondLst>
                                    <p:cond delay="50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1" decel="100000" fill="hold" nodeType="withEffect">
                                  <p:stCondLst>
                                    <p:cond delay="5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50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8" decel="100000" fill="hold" grpId="0" nodeType="afterEffect">
                                  <p:stCondLst>
                                    <p:cond delay="50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1" decel="100000" fill="hold"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0-#ppt_h/2"/>
                                          </p:val>
                                        </p:tav>
                                        <p:tav tm="100000">
                                          <p:val>
                                            <p:strVal val="#ppt_y"/>
                                          </p:val>
                                        </p:tav>
                                      </p:tavLst>
                                    </p:anim>
                                  </p:childTnLst>
                                </p:cTn>
                              </p:par>
                            </p:childTnLst>
                          </p:cTn>
                        </p:par>
                        <p:par>
                          <p:cTn id="55" fill="hold">
                            <p:stCondLst>
                              <p:cond delay="4000"/>
                            </p:stCondLst>
                            <p:childTnLst>
                              <p:par>
                                <p:cTn id="56" presetID="2" presetClass="entr" presetSubtype="2" decel="100000" fill="hold" grpId="0" nodeType="afterEffect">
                                  <p:stCondLst>
                                    <p:cond delay="500"/>
                                  </p:stCondLst>
                                  <p:childTnLst>
                                    <p:set>
                                      <p:cBhvr>
                                        <p:cTn id="57" dur="1" fill="hold">
                                          <p:stCondLst>
                                            <p:cond delay="0"/>
                                          </p:stCondLst>
                                        </p:cTn>
                                        <p:tgtEl>
                                          <p:spTgt spid="11">
                                            <p:txEl>
                                              <p:pRg st="0" end="0"/>
                                            </p:txEl>
                                          </p:spTgt>
                                        </p:tgtEl>
                                        <p:attrNameLst>
                                          <p:attrName>style.visibility</p:attrName>
                                        </p:attrNameLst>
                                      </p:cBhvr>
                                      <p:to>
                                        <p:strVal val="visible"/>
                                      </p:to>
                                    </p:set>
                                    <p:anim calcmode="lin" valueType="num">
                                      <p:cBhvr additive="base">
                                        <p:cTn id="5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11">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5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2" decel="100000" fill="hold" grpId="0" nodeType="afterEffect">
                                  <p:stCondLst>
                                    <p:cond delay="500"/>
                                  </p:stCondLst>
                                  <p:childTnLst>
                                    <p:set>
                                      <p:cBhvr>
                                        <p:cTn id="70" dur="1" fill="hold">
                                          <p:stCondLst>
                                            <p:cond delay="0"/>
                                          </p:stCondLst>
                                        </p:cTn>
                                        <p:tgtEl>
                                          <p:spTgt spid="12">
                                            <p:txEl>
                                              <p:pRg st="0" end="0"/>
                                            </p:txEl>
                                          </p:spTgt>
                                        </p:tgtEl>
                                        <p:attrNameLst>
                                          <p:attrName>style.visibility</p:attrName>
                                        </p:attrNameLst>
                                      </p:cBhvr>
                                      <p:to>
                                        <p:strVal val="visible"/>
                                      </p:to>
                                    </p:set>
                                    <p:anim calcmode="lin" valueType="num">
                                      <p:cBhvr additive="base">
                                        <p:cTn id="7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nodeType="withEffect">
                                  <p:stCondLst>
                                    <p:cond delay="50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par>
                          <p:cTn id="81" fill="hold">
                            <p:stCondLst>
                              <p:cond delay="6000"/>
                            </p:stCondLst>
                            <p:childTnLst>
                              <p:par>
                                <p:cTn id="82" presetID="2" presetClass="entr" presetSubtype="2" decel="100000" fill="hold" grpId="0" nodeType="afterEffect">
                                  <p:stCondLst>
                                    <p:cond delay="500"/>
                                  </p:stCondLst>
                                  <p:childTnLst>
                                    <p:set>
                                      <p:cBhvr>
                                        <p:cTn id="83" dur="1" fill="hold">
                                          <p:stCondLst>
                                            <p:cond delay="0"/>
                                          </p:stCondLst>
                                        </p:cTn>
                                        <p:tgtEl>
                                          <p:spTgt spid="13">
                                            <p:txEl>
                                              <p:pRg st="0" end="0"/>
                                            </p:txEl>
                                          </p:spTgt>
                                        </p:tgtEl>
                                        <p:attrNameLst>
                                          <p:attrName>style.visibility</p:attrName>
                                        </p:attrNameLst>
                                      </p:cBhvr>
                                      <p:to>
                                        <p:strVal val="visible"/>
                                      </p:to>
                                    </p:set>
                                    <p:anim calcmode="lin" valueType="num">
                                      <p:cBhvr additive="base">
                                        <p:cTn id="8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13">
                                            <p:txEl>
                                              <p:pRg st="0" end="0"/>
                                            </p:txEl>
                                          </p:spTgt>
                                        </p:tgtEl>
                                        <p:attrNameLst>
                                          <p:attrName>ppt_y</p:attrName>
                                        </p:attrNameLst>
                                      </p:cBhvr>
                                      <p:tavLst>
                                        <p:tav tm="0">
                                          <p:val>
                                            <p:strVal val="#ppt_y"/>
                                          </p:val>
                                        </p:tav>
                                        <p:tav tm="100000">
                                          <p:val>
                                            <p:strVal val="#ppt_y"/>
                                          </p:val>
                                        </p:tav>
                                      </p:tavLst>
                                    </p:anim>
                                  </p:childTnLst>
                                </p:cTn>
                              </p:par>
                              <p:par>
                                <p:cTn id="86" presetID="2" presetClass="entr" presetSubtype="4" decel="100000" fill="hold" nodeType="withEffect">
                                  <p:stCondLst>
                                    <p:cond delay="50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fill="hold"/>
                                        <p:tgtEl>
                                          <p:spTgt spid="34"/>
                                        </p:tgtEl>
                                        <p:attrNameLst>
                                          <p:attrName>ppt_x</p:attrName>
                                        </p:attrNameLst>
                                      </p:cBhvr>
                                      <p:tavLst>
                                        <p:tav tm="0">
                                          <p:val>
                                            <p:strVal val="#ppt_x"/>
                                          </p:val>
                                        </p:tav>
                                        <p:tav tm="100000">
                                          <p:val>
                                            <p:strVal val="#ppt_x"/>
                                          </p:val>
                                        </p:tav>
                                      </p:tavLst>
                                    </p:anim>
                                    <p:anim calcmode="lin" valueType="num">
                                      <p:cBhvr additive="base">
                                        <p:cTn id="89" dur="500" fill="hold"/>
                                        <p:tgtEl>
                                          <p:spTgt spid="34"/>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500"/>
                                  </p:stCondLst>
                                  <p:childTnLst>
                                    <p:set>
                                      <p:cBhvr>
                                        <p:cTn id="91" dur="1" fill="hold">
                                          <p:stCondLst>
                                            <p:cond delay="0"/>
                                          </p:stCondLst>
                                        </p:cTn>
                                        <p:tgtEl>
                                          <p:spTgt spid="37"/>
                                        </p:tgtEl>
                                        <p:attrNameLst>
                                          <p:attrName>style.visibility</p:attrName>
                                        </p:attrNameLst>
                                      </p:cBhvr>
                                      <p:to>
                                        <p:strVal val="visible"/>
                                      </p:to>
                                    </p:set>
                                    <p:anim calcmode="lin" valueType="num">
                                      <p:cBhvr additive="base">
                                        <p:cTn id="92" dur="500" fill="hold"/>
                                        <p:tgtEl>
                                          <p:spTgt spid="37"/>
                                        </p:tgtEl>
                                        <p:attrNameLst>
                                          <p:attrName>ppt_x</p:attrName>
                                        </p:attrNameLst>
                                      </p:cBhvr>
                                      <p:tavLst>
                                        <p:tav tm="0">
                                          <p:val>
                                            <p:strVal val="#ppt_x"/>
                                          </p:val>
                                        </p:tav>
                                        <p:tav tm="100000">
                                          <p:val>
                                            <p:strVal val="#ppt_x"/>
                                          </p:val>
                                        </p:tav>
                                      </p:tavLst>
                                    </p:anim>
                                    <p:anim calcmode="lin" valueType="num">
                                      <p:cBhvr additive="base">
                                        <p:cTn id="93" dur="500" fill="hold"/>
                                        <p:tgtEl>
                                          <p:spTgt spid="37"/>
                                        </p:tgtEl>
                                        <p:attrNameLst>
                                          <p:attrName>ppt_y</p:attrName>
                                        </p:attrNameLst>
                                      </p:cBhvr>
                                      <p:tavLst>
                                        <p:tav tm="0">
                                          <p:val>
                                            <p:strVal val="1+#ppt_h/2"/>
                                          </p:val>
                                        </p:tav>
                                        <p:tav tm="100000">
                                          <p:val>
                                            <p:strVal val="#ppt_y"/>
                                          </p:val>
                                        </p:tav>
                                      </p:tavLst>
                                    </p:anim>
                                  </p:childTnLst>
                                </p:cTn>
                              </p:par>
                            </p:childTnLst>
                          </p:cTn>
                        </p:par>
                        <p:par>
                          <p:cTn id="94" fill="hold">
                            <p:stCondLst>
                              <p:cond delay="7000"/>
                            </p:stCondLst>
                            <p:childTnLst>
                              <p:par>
                                <p:cTn id="95" presetID="10" presetClass="entr" presetSubtype="0" fill="hold" grpId="0" nodeType="afterEffect">
                                  <p:stCondLst>
                                    <p:cond delay="500"/>
                                  </p:stCondLst>
                                  <p:childTnLst>
                                    <p:set>
                                      <p:cBhvr>
                                        <p:cTn id="96" dur="1" fill="hold">
                                          <p:stCondLst>
                                            <p:cond delay="0"/>
                                          </p:stCondLst>
                                        </p:cTn>
                                        <p:tgtEl>
                                          <p:spTgt spid="38">
                                            <p:txEl>
                                              <p:pRg st="0" end="0"/>
                                            </p:txEl>
                                          </p:spTgt>
                                        </p:tgtEl>
                                        <p:attrNameLst>
                                          <p:attrName>style.visibility</p:attrName>
                                        </p:attrNameLst>
                                      </p:cBhvr>
                                      <p:to>
                                        <p:strVal val="visible"/>
                                      </p:to>
                                    </p:set>
                                    <p:animEffect transition="in" filter="fade">
                                      <p:cBhvr>
                                        <p:cTn id="97"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5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2" decel="100000" fill="hold" nodeType="after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1"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1"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10" presetClass="entr" presetSubtype="0" fill="hold" nodeType="after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smtClean="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smtClean="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smtClean="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Tree>
    <p:extLst>
      <p:ext uri="{BB962C8B-B14F-4D97-AF65-F5344CB8AC3E}">
        <p14:creationId xmlns="" xmlns:p14="http://schemas.microsoft.com/office/powerpoint/2010/main" val="58181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250"/>
                            </p:stCondLst>
                            <p:childTnLst>
                              <p:par>
                                <p:cTn id="27" presetID="10" presetClass="entr" presetSubtype="0" fill="hold" grpId="0" nodeType="afterEffect">
                                  <p:stCondLst>
                                    <p:cond delay="25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3500"/>
                            </p:stCondLst>
                            <p:childTnLst>
                              <p:par>
                                <p:cTn id="38" presetID="10" presetClass="entr" presetSubtype="0" fill="hold" grpId="0" nodeType="afterEffect">
                                  <p:stCondLst>
                                    <p:cond delay="25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425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4750"/>
                            </p:stCondLst>
                            <p:childTnLst>
                              <p:par>
                                <p:cTn id="49" presetID="2" presetClass="entr" presetSubtype="4" decel="100000" fill="hold" grpId="0" nodeType="afterEffect">
                                  <p:stCondLst>
                                    <p:cond delay="5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tmplLst>
          <p:tmpl>
            <p:tnLst>
              <p:par>
                <p:cTn presetID="2" presetClass="entr" presetSubtype="4"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20" grpId="0"/>
      <p:bldP spid="21" grpId="0"/>
      <p:bldP spid="22" grpId="0"/>
      <p:bldP spid="12" grpId="0" animBg="1">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3" grpId="0" animBg="1">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tmplLst>
          <p:tmpl>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extLst>
      <p:ext uri="{BB962C8B-B14F-4D97-AF65-F5344CB8AC3E}">
        <p14:creationId xmlns="" xmlns:p14="http://schemas.microsoft.com/office/powerpoint/2010/main" val="391370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6">
                                            <p:bg/>
                                          </p:spTgt>
                                        </p:tgtEl>
                                        <p:attrNameLst>
                                          <p:attrName>style.visibility</p:attrName>
                                        </p:attrNameLst>
                                      </p:cBhvr>
                                      <p:to>
                                        <p:strVal val="visible"/>
                                      </p:to>
                                    </p:set>
                                    <p:animEffect transition="in" filter="randombar(horizontal)">
                                      <p:cBhvr>
                                        <p:cTn id="17" dur="500"/>
                                        <p:tgtEl>
                                          <p:spTgt spid="6">
                                            <p:bg/>
                                          </p:spTgt>
                                        </p:tgtEl>
                                      </p:cBhvr>
                                    </p:animEffect>
                                  </p:childTnLst>
                                </p:cTn>
                              </p:par>
                              <p:par>
                                <p:cTn id="18" presetID="14" presetClass="entr" presetSubtype="1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animBg="1">
        <p:tmplLst>
          <p:tmpl>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 lvl="1">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7" grpId="0"/>
      <p:bldP spid="8"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 xmlns:p14="http://schemas.microsoft.com/office/powerpoint/2010/main" val="408817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250"/>
                            </p:stCondLst>
                            <p:childTnLst>
                              <p:par>
                                <p:cTn id="13" presetID="22" presetClass="entr" presetSubtype="1"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750"/>
                            </p:stCondLst>
                            <p:childTnLst>
                              <p:par>
                                <p:cTn id="30" presetID="22" presetClass="entr" presetSubtype="1" fill="hold" grpId="0" nodeType="afterEffect">
                                  <p:stCondLst>
                                    <p:cond delay="25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4000"/>
                            </p:stCondLst>
                            <p:childTnLst>
                              <p:par>
                                <p:cTn id="47" presetID="22" presetClass="entr" presetSubtype="4" fill="hold" grpId="0" nodeType="afterEffect">
                                  <p:stCondLst>
                                    <p:cond delay="25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00"/>
                                        <p:tgtEl>
                                          <p:spTgt spid="8"/>
                                        </p:tgtEl>
                                      </p:cBhvr>
                                    </p:animEffect>
                                  </p:childTnLst>
                                </p:cTn>
                              </p:par>
                            </p:childTnLst>
                          </p:cTn>
                        </p:par>
                        <p:par>
                          <p:cTn id="50" fill="hold">
                            <p:stCondLst>
                              <p:cond delay="475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par>
                          <p:cTn id="63" fill="hold">
                            <p:stCondLst>
                              <p:cond delay="5250"/>
                            </p:stCondLst>
                            <p:childTnLst>
                              <p:par>
                                <p:cTn id="64" presetID="22" presetClass="entr" presetSubtype="4" fill="hold" grpId="0" nodeType="afterEffect">
                                  <p:stCondLst>
                                    <p:cond delay="25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p:bldP spid="19" grpId="0"/>
      <p:bldP spid="20" grpId="0"/>
      <p:bldP spid="21" grpId="0"/>
      <p:bldP spid="22" grpId="0"/>
      <p:bldP spid="23" grpId="0"/>
      <p:bldP spid="24" grpId="0"/>
      <p:bldP spid="25" grpId="0"/>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10" grpId="0"/>
      <p:bldP spid="28" grpId="0" animBg="1"/>
      <p:bldP spid="29" grpId="0"/>
      <p:bldP spid="30" grpId="0" animBg="1"/>
      <p:bldP spid="31" grpId="0"/>
      <p:bldP spid="32" grpId="0" animBg="1"/>
      <p:bldP spid="33"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smtClean="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smtClean="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smtClean="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39588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22" presetClass="entr" presetSubtype="1"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22" presetClass="entr" presetSubtype="1"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500"/>
                                        <p:tgtEl>
                                          <p:spTgt spid="45"/>
                                        </p:tgtEl>
                                      </p:cBhvr>
                                    </p:animEffect>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3250"/>
                            </p:stCondLst>
                            <p:childTnLst>
                              <p:par>
                                <p:cTn id="37" presetID="22" presetClass="entr" presetSubtype="4" fill="hold" grpId="0" nodeType="afterEffect">
                                  <p:stCondLst>
                                    <p:cond delay="25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25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4500"/>
                            </p:stCondLst>
                            <p:childTnLst>
                              <p:par>
                                <p:cTn id="51" presetID="22" presetClass="entr" presetSubtype="4" fill="hold" grpId="0" nodeType="afterEffect">
                                  <p:stCondLst>
                                    <p:cond delay="25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grpId="0" nodeType="withEffect">
                                  <p:stCondLst>
                                    <p:cond delay="25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par>
                          <p:cTn id="57" fill="hold">
                            <p:stCondLst>
                              <p:cond delay="5250"/>
                            </p:stCondLst>
                            <p:childTnLst>
                              <p:par>
                                <p:cTn id="58" presetID="10"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5" grpId="0"/>
      <p:bldP spid="43" grpId="0"/>
      <p:bldP spid="41" grpId="0"/>
      <p:bldP spid="5" grpId="0" animBg="1"/>
      <p:bldP spid="6" grpId="0" animBg="1"/>
      <p:bldP spid="7" grpId="0" animBg="1"/>
      <p:bldP spid="8" grpId="0" animBg="1"/>
      <p:bldP spid="9" grpId="0" animBg="1"/>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4438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par>
                          <p:cTn id="42" fill="hold">
                            <p:stCondLst>
                              <p:cond delay="2250"/>
                            </p:stCondLst>
                            <p:childTnLst>
                              <p:par>
                                <p:cTn id="43" presetID="22" presetClass="entr" presetSubtype="8" fill="hold" grpId="0" nodeType="afterEffect">
                                  <p:stCondLst>
                                    <p:cond delay="25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22" presetClass="entr" presetSubtype="8" fill="hold" grpId="0" nodeType="afterEffect">
                                  <p:stCondLst>
                                    <p:cond delay="25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0-#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500" fill="hold"/>
                                        <p:tgtEl>
                                          <p:spTgt spid="28"/>
                                        </p:tgtEl>
                                        <p:attrNameLst>
                                          <p:attrName>ppt_x</p:attrName>
                                        </p:attrNameLst>
                                      </p:cBhvr>
                                      <p:tavLst>
                                        <p:tav tm="0">
                                          <p:val>
                                            <p:strVal val="#ppt_x"/>
                                          </p:val>
                                        </p:tav>
                                        <p:tav tm="100000">
                                          <p:val>
                                            <p:strVal val="#ppt_x"/>
                                          </p:val>
                                        </p:tav>
                                      </p:tavLst>
                                    </p:anim>
                                    <p:anim calcmode="lin" valueType="num">
                                      <p:cBhvr additive="base">
                                        <p:cTn id="79" dur="500" fill="hold"/>
                                        <p:tgtEl>
                                          <p:spTgt spid="28"/>
                                        </p:tgtEl>
                                        <p:attrNameLst>
                                          <p:attrName>ppt_y</p:attrName>
                                        </p:attrNameLst>
                                      </p:cBhvr>
                                      <p:tavLst>
                                        <p:tav tm="0">
                                          <p:val>
                                            <p:strVal val="1+#ppt_h/2"/>
                                          </p:val>
                                        </p:tav>
                                        <p:tav tm="100000">
                                          <p:val>
                                            <p:strVal val="#ppt_y"/>
                                          </p:val>
                                        </p:tav>
                                      </p:tavLst>
                                    </p:anim>
                                  </p:childTnLst>
                                </p:cTn>
                              </p:par>
                            </p:childTnLst>
                          </p:cTn>
                        </p:par>
                        <p:par>
                          <p:cTn id="80" fill="hold">
                            <p:stCondLst>
                              <p:cond delay="4750"/>
                            </p:stCondLst>
                            <p:childTnLst>
                              <p:par>
                                <p:cTn id="81" presetID="22" presetClass="entr" presetSubtype="8"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Effect transition="in" filter="wipe(left)">
                                      <p:cBhvr>
                                        <p:cTn id="83" dur="500"/>
                                        <p:tgtEl>
                                          <p:spTgt spid="9"/>
                                        </p:tgtEl>
                                      </p:cBhvr>
                                    </p:animEffect>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par>
                                <p:cTn id="91" presetID="2" presetClass="entr" presetSubtype="1" decel="10000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0-#ppt_h/2"/>
                                          </p:val>
                                        </p:tav>
                                        <p:tav tm="100000">
                                          <p:val>
                                            <p:strVal val="#ppt_y"/>
                                          </p:val>
                                        </p:tav>
                                      </p:tavLst>
                                    </p:anim>
                                  </p:childTnLst>
                                </p:cTn>
                              </p:par>
                              <p:par>
                                <p:cTn id="95" presetID="2" presetClass="entr" presetSubtype="4" decel="10000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p:bldP spid="14" grpId="0" animBg="1"/>
      <p:bldP spid="15" grpId="0"/>
      <p:bldP spid="16" grpId="0" animBg="1"/>
      <p:bldP spid="17" grpId="0"/>
      <p:bldP spid="18" grpId="0" animBg="1"/>
      <p:bldP spid="19" grpId="0"/>
      <p:bldP spid="20" grpId="0">
        <p:tmplLst>
          <p:tmpl>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p:tmplLst>
          <p:tmpl>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smtClean="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smtClean="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86688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750"/>
                            </p:stCondLst>
                            <p:childTnLst>
                              <p:par>
                                <p:cTn id="23" presetID="10"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250"/>
                            </p:stCondLst>
                            <p:childTnLst>
                              <p:par>
                                <p:cTn id="43" presetID="10" presetClass="entr" presetSubtype="0" fill="hold" grpId="0" nodeType="afterEffect">
                                  <p:stCondLst>
                                    <p:cond delay="25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4000"/>
                            </p:stCondLst>
                            <p:childTnLst>
                              <p:par>
                                <p:cTn id="53" presetID="2" presetClass="entr" presetSubtype="4"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tmplLst>
          <p:tmpl>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tmplLst>
          <p:tmpl>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tmplLst>
          <p:tmpl>
            <p:tnLst>
              <p:par>
                <p:cTn presetID="10" presetClass="entr" presetSubtype="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grpSp>
        <p:nvGrpSpPr>
          <p:cNvPr id="8" name="グループ化 7"/>
          <p:cNvGrpSpPr/>
          <p:nvPr userDrawn="1"/>
        </p:nvGrpSpPr>
        <p:grpSpPr>
          <a:xfrm>
            <a:off x="5214551" y="2965622"/>
            <a:ext cx="894445" cy="1824663"/>
            <a:chOff x="5214551" y="2965622"/>
            <a:chExt cx="894445" cy="1824663"/>
          </a:xfrm>
        </p:grpSpPr>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9482906" y="2323070"/>
            <a:ext cx="2033591" cy="1655487"/>
            <a:chOff x="9482906" y="2323070"/>
            <a:chExt cx="2033591" cy="1655487"/>
          </a:xfrm>
        </p:grpSpPr>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userDrawn="1"/>
        </p:nvGrpSpPr>
        <p:grpSpPr>
          <a:xfrm>
            <a:off x="1977081" y="5726081"/>
            <a:ext cx="2206001" cy="1440838"/>
            <a:chOff x="1977081" y="5726081"/>
            <a:chExt cx="2206001" cy="1440838"/>
          </a:xfrm>
        </p:grpSpPr>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userDrawn="1"/>
        </p:nvGrpSpPr>
        <p:grpSpPr>
          <a:xfrm>
            <a:off x="7872755" y="6385186"/>
            <a:ext cx="1431883" cy="1214219"/>
            <a:chOff x="7872755" y="6385186"/>
            <a:chExt cx="1431883" cy="1214219"/>
          </a:xfrm>
        </p:grpSpPr>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11714086" y="5075269"/>
            <a:ext cx="1322292" cy="852587"/>
            <a:chOff x="11714086" y="5075269"/>
            <a:chExt cx="1322292" cy="852587"/>
          </a:xfrm>
        </p:grpSpPr>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 xmlns:p14="http://schemas.microsoft.com/office/powerpoint/2010/main" val="13887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 calcmode="lin" valueType="num">
                                      <p:cBhvr>
                                        <p:cTn id="9" dur="500" fill="hold"/>
                                        <p:tgtEl>
                                          <p:spTgt spid="75"/>
                                        </p:tgtEl>
                                        <p:attrNameLst>
                                          <p:attrName>style.rotation</p:attrName>
                                        </p:attrNameLst>
                                      </p:cBhvr>
                                      <p:tavLst>
                                        <p:tav tm="0">
                                          <p:val>
                                            <p:fltVal val="360"/>
                                          </p:val>
                                        </p:tav>
                                        <p:tav tm="100000">
                                          <p:val>
                                            <p:fltVal val="0"/>
                                          </p:val>
                                        </p:tav>
                                      </p:tavLst>
                                    </p:anim>
                                    <p:animEffect transition="in" filter="fade">
                                      <p:cBhvr>
                                        <p:cTn id="10" dur="500"/>
                                        <p:tgtEl>
                                          <p:spTgt spid="75"/>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childTnLst>
                          </p:cTn>
                        </p:par>
                        <p:par>
                          <p:cTn id="21" fill="hold">
                            <p:stCondLst>
                              <p:cond delay="1000"/>
                            </p:stCondLst>
                            <p:childTnLst>
                              <p:par>
                                <p:cTn id="22" presetID="49" presetClass="entr" presetSubtype="0" decel="100000" fill="hold" nodeType="afterEffect">
                                  <p:stCondLst>
                                    <p:cond delay="25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fltVal val="0"/>
                                          </p:val>
                                        </p:tav>
                                        <p:tav tm="100000">
                                          <p:val>
                                            <p:strVal val="#ppt_h"/>
                                          </p:val>
                                        </p:tav>
                                      </p:tavLst>
                                    </p:anim>
                                    <p:anim calcmode="lin" valueType="num">
                                      <p:cBhvr>
                                        <p:cTn id="26" dur="500" fill="hold"/>
                                        <p:tgtEl>
                                          <p:spTgt spid="59"/>
                                        </p:tgtEl>
                                        <p:attrNameLst>
                                          <p:attrName>style.rotation</p:attrName>
                                        </p:attrNameLst>
                                      </p:cBhvr>
                                      <p:tavLst>
                                        <p:tav tm="0">
                                          <p:val>
                                            <p:fltVal val="360"/>
                                          </p:val>
                                        </p:tav>
                                        <p:tav tm="100000">
                                          <p:val>
                                            <p:fltVal val="0"/>
                                          </p:val>
                                        </p:tav>
                                      </p:tavLst>
                                    </p:anim>
                                    <p:animEffect transition="in" filter="fade">
                                      <p:cBhvr>
                                        <p:cTn id="27" dur="500"/>
                                        <p:tgtEl>
                                          <p:spTgt spid="59"/>
                                        </p:tgtEl>
                                      </p:cBhvr>
                                    </p:animEffect>
                                  </p:childTnLst>
                                </p:cTn>
                              </p:par>
                              <p:par>
                                <p:cTn id="28" presetID="22" presetClass="entr" presetSubtype="4" fill="hold"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par>
                          <p:cTn id="38" fill="hold">
                            <p:stCondLst>
                              <p:cond delay="2250"/>
                            </p:stCondLst>
                            <p:childTnLst>
                              <p:par>
                                <p:cTn id="39" presetID="49" presetClass="entr" presetSubtype="0" decel="100000" fill="hold" nodeType="afterEffect">
                                  <p:stCondLst>
                                    <p:cond delay="25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par>
                                <p:cTn id="45" presetID="22" presetClass="entr" presetSubtype="1"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par>
                          <p:cTn id="55" fill="hold">
                            <p:stCondLst>
                              <p:cond delay="3500"/>
                            </p:stCondLst>
                            <p:childTnLst>
                              <p:par>
                                <p:cTn id="56" presetID="49" presetClass="entr" presetSubtype="0" decel="100000" fill="hold" nodeType="afterEffect">
                                  <p:stCondLst>
                                    <p:cond delay="25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 calcmode="lin" valueType="num">
                                      <p:cBhvr>
                                        <p:cTn id="60" dur="500" fill="hold"/>
                                        <p:tgtEl>
                                          <p:spTgt spid="26"/>
                                        </p:tgtEl>
                                        <p:attrNameLst>
                                          <p:attrName>style.rotation</p:attrName>
                                        </p:attrNameLst>
                                      </p:cBhvr>
                                      <p:tavLst>
                                        <p:tav tm="0">
                                          <p:val>
                                            <p:fltVal val="360"/>
                                          </p:val>
                                        </p:tav>
                                        <p:tav tm="100000">
                                          <p:val>
                                            <p:fltVal val="0"/>
                                          </p:val>
                                        </p:tav>
                                      </p:tavLst>
                                    </p:anim>
                                    <p:animEffect transition="in" filter="fade">
                                      <p:cBhvr>
                                        <p:cTn id="61" dur="500"/>
                                        <p:tgtEl>
                                          <p:spTgt spid="26"/>
                                        </p:tgtEl>
                                      </p:cBhvr>
                                    </p:animEffect>
                                  </p:childTnLst>
                                </p:cTn>
                              </p:par>
                              <p:par>
                                <p:cTn id="62" presetID="22" presetClass="entr" presetSubtype="8" fill="hold" nodeType="withEffect">
                                  <p:stCondLst>
                                    <p:cond delay="25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fade">
                                      <p:cBhvr>
                                        <p:cTn id="68" dur="500"/>
                                        <p:tgtEl>
                                          <p:spTgt spid="9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500"/>
                                        <p:tgtEl>
                                          <p:spTgt spid="97"/>
                                        </p:tgtEl>
                                      </p:cBhvr>
                                    </p:animEffect>
                                  </p:childTnLst>
                                </p:cTn>
                              </p:par>
                            </p:childTnLst>
                          </p:cTn>
                        </p:par>
                        <p:par>
                          <p:cTn id="72" fill="hold">
                            <p:stCondLst>
                              <p:cond delay="4750"/>
                            </p:stCondLst>
                            <p:childTnLst>
                              <p:par>
                                <p:cTn id="73" presetID="49" presetClass="entr" presetSubtype="0" decel="100000" fill="hold" nodeType="afterEffect">
                                  <p:stCondLst>
                                    <p:cond delay="25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 calcmode="lin" valueType="num">
                                      <p:cBhvr>
                                        <p:cTn id="77" dur="500" fill="hold"/>
                                        <p:tgtEl>
                                          <p:spTgt spid="27"/>
                                        </p:tgtEl>
                                        <p:attrNameLst>
                                          <p:attrName>style.rotation</p:attrName>
                                        </p:attrNameLst>
                                      </p:cBhvr>
                                      <p:tavLst>
                                        <p:tav tm="0">
                                          <p:val>
                                            <p:fltVal val="360"/>
                                          </p:val>
                                        </p:tav>
                                        <p:tav tm="100000">
                                          <p:val>
                                            <p:fltVal val="0"/>
                                          </p:val>
                                        </p:tav>
                                      </p:tavLst>
                                    </p:anim>
                                    <p:animEffect transition="in" filter="fade">
                                      <p:cBhvr>
                                        <p:cTn id="78" dur="500"/>
                                        <p:tgtEl>
                                          <p:spTgt spid="27"/>
                                        </p:tgtEl>
                                      </p:cBhvr>
                                    </p:animEffect>
                                  </p:childTnLst>
                                </p:cTn>
                              </p:par>
                              <p:par>
                                <p:cTn id="79" presetID="22" presetClass="entr" presetSubtype="8" fill="hold" nodeType="withEffect">
                                  <p:stCondLst>
                                    <p:cond delay="25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500"/>
                            </p:stCondLst>
                            <p:childTnLst>
                              <p:par>
                                <p:cTn id="83" presetID="10" presetClass="entr" presetSubtype="0" fill="hold" grpId="0" nodeType="after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tmplLst>
          <p:tmpl>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p:tmplLst>
          <p:tmpl>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p:tmplLst>
          <p:tmpl>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p:tmplLst>
          <p:tmpl>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99" grpId="0">
        <p:tmplLst>
          <p:tmpl>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17" name="ホームベース 16"/>
          <p:cNvSpPr/>
          <p:nvPr userDrawn="1"/>
        </p:nvSpPr>
        <p:spPr>
          <a:xfrm>
            <a:off x="1798874"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58915"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1" name="ホームベース 20"/>
          <p:cNvSpPr/>
          <p:nvPr userDrawn="1"/>
        </p:nvSpPr>
        <p:spPr>
          <a:xfrm>
            <a:off x="1798874"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58915"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3" name="ホームベース 22"/>
          <p:cNvSpPr/>
          <p:nvPr userDrawn="1"/>
        </p:nvSpPr>
        <p:spPr>
          <a:xfrm>
            <a:off x="1798874"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58915"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32" name="ホームベース 31"/>
          <p:cNvSpPr/>
          <p:nvPr userDrawn="1"/>
        </p:nvSpPr>
        <p:spPr>
          <a:xfrm>
            <a:off x="708616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46210"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6" name="ホームベース 35"/>
          <p:cNvSpPr/>
          <p:nvPr userDrawn="1"/>
        </p:nvSpPr>
        <p:spPr>
          <a:xfrm>
            <a:off x="708616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46210"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8" name="ホームベース 37"/>
          <p:cNvSpPr/>
          <p:nvPr userDrawn="1"/>
        </p:nvSpPr>
        <p:spPr>
          <a:xfrm>
            <a:off x="708616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46210"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47" name="ホームベース 46"/>
          <p:cNvSpPr/>
          <p:nvPr userDrawn="1"/>
        </p:nvSpPr>
        <p:spPr>
          <a:xfrm>
            <a:off x="12375051"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35092"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51" name="ホームベース 50"/>
          <p:cNvSpPr/>
          <p:nvPr userDrawn="1"/>
        </p:nvSpPr>
        <p:spPr>
          <a:xfrm>
            <a:off x="12375051"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35092"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53" name="ホームベース 52"/>
          <p:cNvSpPr/>
          <p:nvPr userDrawn="1"/>
        </p:nvSpPr>
        <p:spPr>
          <a:xfrm>
            <a:off x="12375051"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35092"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9152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p:cTn id="1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5">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p:cTn id="22"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6">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fade">
                                      <p:cBhvr>
                                        <p:cTn id="43" dur="500"/>
                                        <p:tgtEl>
                                          <p:spTgt spid="22">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childTnLst>
                          </p:cTn>
                        </p:par>
                        <p:par>
                          <p:cTn id="50" fill="hold">
                            <p:stCondLst>
                              <p:cond delay="1000"/>
                            </p:stCondLst>
                            <p:childTnLst>
                              <p:par>
                                <p:cTn id="51" presetID="53" presetClass="entr" presetSubtype="16" fill="hold" nodeType="after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29">
                                            <p:txEl>
                                              <p:pRg st="0" end="0"/>
                                            </p:txEl>
                                          </p:spTgt>
                                        </p:tgtEl>
                                        <p:attrNameLst>
                                          <p:attrName>style.visibility</p:attrName>
                                        </p:attrNameLst>
                                      </p:cBhvr>
                                      <p:to>
                                        <p:strVal val="visible"/>
                                      </p:to>
                                    </p:set>
                                    <p:anim calcmode="lin" valueType="num">
                                      <p:cBhvr>
                                        <p:cTn id="58"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29">
                                            <p:txEl>
                                              <p:pRg st="0" end="0"/>
                                            </p:txEl>
                                          </p:spTgt>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30">
                                            <p:txEl>
                                              <p:pRg st="0" end="0"/>
                                            </p:txEl>
                                          </p:spTgt>
                                        </p:tgtEl>
                                        <p:attrNameLst>
                                          <p:attrName>style.visibility</p:attrName>
                                        </p:attrNameLst>
                                      </p:cBhvr>
                                      <p:to>
                                        <p:strVal val="visible"/>
                                      </p:to>
                                    </p:set>
                                    <p:anim calcmode="lin" valueType="num">
                                      <p:cBhvr>
                                        <p:cTn id="6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30">
                                            <p:txEl>
                                              <p:pRg st="0" end="0"/>
                                            </p:txEl>
                                          </p:spTgt>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31">
                                            <p:txEl>
                                              <p:pRg st="0" end="0"/>
                                            </p:txEl>
                                          </p:spTgt>
                                        </p:tgtEl>
                                        <p:attrNameLst>
                                          <p:attrName>style.visibility</p:attrName>
                                        </p:attrNameLst>
                                      </p:cBhvr>
                                      <p:to>
                                        <p:strVal val="visible"/>
                                      </p:to>
                                    </p:set>
                                    <p:anim calcmode="lin" valueType="num">
                                      <p:cBhvr>
                                        <p:cTn id="6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1">
                                            <p:txEl>
                                              <p:pRg st="0" end="0"/>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xEl>
                                              <p:pRg st="0" end="0"/>
                                            </p:txEl>
                                          </p:spTgt>
                                        </p:tgtEl>
                                        <p:attrNameLst>
                                          <p:attrName>style.visibility</p:attrName>
                                        </p:attrNameLst>
                                      </p:cBhvr>
                                      <p:to>
                                        <p:strVal val="visible"/>
                                      </p:to>
                                    </p:set>
                                    <p:animEffect transition="in" filter="fade">
                                      <p:cBhvr>
                                        <p:cTn id="77" dur="500"/>
                                        <p:tgtEl>
                                          <p:spTgt spid="33">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xEl>
                                              <p:pRg st="0" end="0"/>
                                            </p:txEl>
                                          </p:spTgt>
                                        </p:tgtEl>
                                        <p:attrNameLst>
                                          <p:attrName>style.visibility</p:attrName>
                                        </p:attrNameLst>
                                      </p:cBhvr>
                                      <p:to>
                                        <p:strVal val="visible"/>
                                      </p:to>
                                    </p:set>
                                    <p:animEffect transition="in" filter="fade">
                                      <p:cBhvr>
                                        <p:cTn id="83" dur="500"/>
                                        <p:tgtEl>
                                          <p:spTgt spid="35">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fade">
                                      <p:cBhvr>
                                        <p:cTn id="89" dur="500"/>
                                        <p:tgtEl>
                                          <p:spTgt spid="37">
                                            <p:txEl>
                                              <p:pRg st="0" end="0"/>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xEl>
                                              <p:pRg st="0" end="0"/>
                                            </p:txEl>
                                          </p:spTgt>
                                        </p:tgtEl>
                                        <p:attrNameLst>
                                          <p:attrName>style.visibility</p:attrName>
                                        </p:attrNameLst>
                                      </p:cBhvr>
                                      <p:to>
                                        <p:strVal val="visible"/>
                                      </p:to>
                                    </p:set>
                                    <p:animEffect transition="in" filter="fade">
                                      <p:cBhvr>
                                        <p:cTn id="95" dur="500"/>
                                        <p:tgtEl>
                                          <p:spTgt spid="39">
                                            <p:txEl>
                                              <p:pRg st="0" end="0"/>
                                            </p:txEl>
                                          </p:spTgt>
                                        </p:tgtEl>
                                      </p:cBhvr>
                                    </p:animEffect>
                                  </p:childTnLst>
                                </p:cTn>
                              </p:par>
                            </p:childTnLst>
                          </p:cTn>
                        </p:par>
                        <p:par>
                          <p:cTn id="96" fill="hold">
                            <p:stCondLst>
                              <p:cond delay="2500"/>
                            </p:stCondLst>
                            <p:childTnLst>
                              <p:par>
                                <p:cTn id="97" presetID="53" presetClass="entr" presetSubtype="16" fill="hold" nodeType="afterEffect">
                                  <p:stCondLst>
                                    <p:cond delay="50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par>
                                <p:cTn id="102" presetID="53" presetClass="entr" presetSubtype="16" fill="hold" grpId="0" nodeType="withEffect">
                                  <p:stCondLst>
                                    <p:cond delay="500"/>
                                  </p:stCondLst>
                                  <p:childTnLst>
                                    <p:set>
                                      <p:cBhvr>
                                        <p:cTn id="103" dur="1" fill="hold">
                                          <p:stCondLst>
                                            <p:cond delay="0"/>
                                          </p:stCondLst>
                                        </p:cTn>
                                        <p:tgtEl>
                                          <p:spTgt spid="44">
                                            <p:txEl>
                                              <p:pRg st="0" end="0"/>
                                            </p:txEl>
                                          </p:spTgt>
                                        </p:tgtEl>
                                        <p:attrNameLst>
                                          <p:attrName>style.visibility</p:attrName>
                                        </p:attrNameLst>
                                      </p:cBhvr>
                                      <p:to>
                                        <p:strVal val="visible"/>
                                      </p:to>
                                    </p:set>
                                    <p:anim calcmode="lin" valueType="num">
                                      <p:cBhvr>
                                        <p:cTn id="104"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05"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06" dur="500"/>
                                        <p:tgtEl>
                                          <p:spTgt spid="44">
                                            <p:txEl>
                                              <p:pRg st="0" end="0"/>
                                            </p:txEl>
                                          </p:spTgt>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45">
                                            <p:txEl>
                                              <p:pRg st="0" end="0"/>
                                            </p:txEl>
                                          </p:spTgt>
                                        </p:tgtEl>
                                        <p:attrNameLst>
                                          <p:attrName>style.visibility</p:attrName>
                                        </p:attrNameLst>
                                      </p:cBhvr>
                                      <p:to>
                                        <p:strVal val="visible"/>
                                      </p:to>
                                    </p:set>
                                    <p:anim calcmode="lin" valueType="num">
                                      <p:cBhvr>
                                        <p:cTn id="109"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45">
                                            <p:txEl>
                                              <p:pRg st="0" end="0"/>
                                            </p:txEl>
                                          </p:spTgt>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46">
                                            <p:txEl>
                                              <p:pRg st="0" end="0"/>
                                            </p:txEl>
                                          </p:spTgt>
                                        </p:tgtEl>
                                        <p:attrNameLst>
                                          <p:attrName>style.visibility</p:attrName>
                                        </p:attrNameLst>
                                      </p:cBhvr>
                                      <p:to>
                                        <p:strVal val="visible"/>
                                      </p:to>
                                    </p:set>
                                    <p:anim calcmode="lin" valueType="num">
                                      <p:cBhvr>
                                        <p:cTn id="114"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5"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16" dur="500"/>
                                        <p:tgtEl>
                                          <p:spTgt spid="46">
                                            <p:txEl>
                                              <p:pRg st="0" end="0"/>
                                            </p:txEl>
                                          </p:spTgt>
                                        </p:tgtEl>
                                      </p:cBhvr>
                                    </p:animEffect>
                                  </p:childTnLst>
                                </p:cTn>
                              </p:par>
                            </p:childTnLst>
                          </p:cTn>
                        </p:par>
                        <p:par>
                          <p:cTn id="117" fill="hold">
                            <p:stCondLst>
                              <p:cond delay="3500"/>
                            </p:stCondLst>
                            <p:childTnLst>
                              <p:par>
                                <p:cTn id="118" presetID="10" presetClass="entr" presetSubtype="0" fill="hold" grpId="0" nodeType="after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8">
                                            <p:txEl>
                                              <p:pRg st="0" end="0"/>
                                            </p:txEl>
                                          </p:spTgt>
                                        </p:tgtEl>
                                        <p:attrNameLst>
                                          <p:attrName>style.visibility</p:attrName>
                                        </p:attrNameLst>
                                      </p:cBhvr>
                                      <p:to>
                                        <p:strVal val="visible"/>
                                      </p:to>
                                    </p:set>
                                    <p:animEffect transition="in" filter="fade">
                                      <p:cBhvr>
                                        <p:cTn id="123" dur="500"/>
                                        <p:tgtEl>
                                          <p:spTgt spid="48">
                                            <p:txEl>
                                              <p:pRg st="0" end="0"/>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0">
                                            <p:txEl>
                                              <p:pRg st="0" end="0"/>
                                            </p:txEl>
                                          </p:spTgt>
                                        </p:tgtEl>
                                        <p:attrNameLst>
                                          <p:attrName>style.visibility</p:attrName>
                                        </p:attrNameLst>
                                      </p:cBhvr>
                                      <p:to>
                                        <p:strVal val="visible"/>
                                      </p:to>
                                    </p:set>
                                    <p:animEffect transition="in" filter="fade">
                                      <p:cBhvr>
                                        <p:cTn id="129" dur="500"/>
                                        <p:tgtEl>
                                          <p:spTgt spid="50">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fade">
                                      <p:cBhvr>
                                        <p:cTn id="132" dur="500"/>
                                        <p:tgtEl>
                                          <p:spTgt spid="5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2">
                                            <p:txEl>
                                              <p:pRg st="0" end="0"/>
                                            </p:txEl>
                                          </p:spTgt>
                                        </p:tgtEl>
                                        <p:attrNameLst>
                                          <p:attrName>style.visibility</p:attrName>
                                        </p:attrNameLst>
                                      </p:cBhvr>
                                      <p:to>
                                        <p:strVal val="visible"/>
                                      </p:to>
                                    </p:set>
                                    <p:animEffect transition="in" filter="fade">
                                      <p:cBhvr>
                                        <p:cTn id="135" dur="500"/>
                                        <p:tgtEl>
                                          <p:spTgt spid="52">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500"/>
                                        <p:tgtEl>
                                          <p:spTgt spid="5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4">
                                            <p:txEl>
                                              <p:pRg st="0" end="0"/>
                                            </p:txEl>
                                          </p:spTgt>
                                        </p:tgtEl>
                                        <p:attrNameLst>
                                          <p:attrName>style.visibility</p:attrName>
                                        </p:attrNameLst>
                                      </p:cBhvr>
                                      <p:to>
                                        <p:strVal val="visible"/>
                                      </p:to>
                                    </p:set>
                                    <p:animEffect transition="in" filter="fade">
                                      <p:cBhvr>
                                        <p:cTn id="141" dur="500"/>
                                        <p:tgtEl>
                                          <p:spTgt spid="54">
                                            <p:txEl>
                                              <p:pRg st="0" end="0"/>
                                            </p:txEl>
                                          </p:spTgt>
                                        </p:tgtEl>
                                      </p:cBhvr>
                                    </p:animEffect>
                                  </p:childTnLst>
                                </p:cTn>
                              </p:par>
                            </p:childTnLst>
                          </p:cTn>
                        </p:par>
                        <p:par>
                          <p:cTn id="142" fill="hold">
                            <p:stCondLst>
                              <p:cond delay="4000"/>
                            </p:stCondLst>
                            <p:childTnLst>
                              <p:par>
                                <p:cTn id="143" presetID="16" presetClass="entr" presetSubtype="37" fill="hold" nodeType="afterEffect">
                                  <p:stCondLst>
                                    <p:cond delay="250"/>
                                  </p:stCondLst>
                                  <p:childTnLst>
                                    <p:set>
                                      <p:cBhvr>
                                        <p:cTn id="144" dur="1" fill="hold">
                                          <p:stCondLst>
                                            <p:cond delay="0"/>
                                          </p:stCondLst>
                                        </p:cTn>
                                        <p:tgtEl>
                                          <p:spTgt spid="55"/>
                                        </p:tgtEl>
                                        <p:attrNameLst>
                                          <p:attrName>style.visibility</p:attrName>
                                        </p:attrNameLst>
                                      </p:cBhvr>
                                      <p:to>
                                        <p:strVal val="visible"/>
                                      </p:to>
                                    </p:set>
                                    <p:animEffect transition="in" filter="barn(outVertical)">
                                      <p:cBhvr>
                                        <p:cTn id="145" dur="500"/>
                                        <p:tgtEl>
                                          <p:spTgt spid="55"/>
                                        </p:tgtEl>
                                      </p:cBhvr>
                                    </p:animEffect>
                                  </p:childTnLst>
                                </p:cTn>
                              </p:par>
                              <p:par>
                                <p:cTn id="146" presetID="2" presetClass="entr" presetSubtype="4" fill="hold" grpId="0" nodeType="withEffect">
                                  <p:stCondLst>
                                    <p:cond delay="250"/>
                                  </p:stCondLst>
                                  <p:childTnLst>
                                    <p:set>
                                      <p:cBhvr>
                                        <p:cTn id="147" dur="1" fill="hold">
                                          <p:stCondLst>
                                            <p:cond delay="0"/>
                                          </p:stCondLst>
                                        </p:cTn>
                                        <p:tgtEl>
                                          <p:spTgt spid="56"/>
                                        </p:tgtEl>
                                        <p:attrNameLst>
                                          <p:attrName>style.visibility</p:attrName>
                                        </p:attrNameLst>
                                      </p:cBhvr>
                                      <p:to>
                                        <p:strVal val="visible"/>
                                      </p:to>
                                    </p:set>
                                    <p:anim calcmode="lin" valueType="num">
                                      <p:cBhvr additive="base">
                                        <p:cTn id="148" dur="500" fill="hold"/>
                                        <p:tgtEl>
                                          <p:spTgt spid="56"/>
                                        </p:tgtEl>
                                        <p:attrNameLst>
                                          <p:attrName>ppt_x</p:attrName>
                                        </p:attrNameLst>
                                      </p:cBhvr>
                                      <p:tavLst>
                                        <p:tav tm="0">
                                          <p:val>
                                            <p:strVal val="#ppt_x"/>
                                          </p:val>
                                        </p:tav>
                                        <p:tav tm="100000">
                                          <p:val>
                                            <p:strVal val="#ppt_x"/>
                                          </p:val>
                                        </p:tav>
                                      </p:tavLst>
                                    </p:anim>
                                    <p:anim calcmode="lin" valueType="num">
                                      <p:cBhvr additive="base">
                                        <p:cTn id="14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53" presetClass="entr" presetSubtype="16"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5" grpId="0" build="p">
        <p:tmplLst>
          <p:tmpl lvl="1">
            <p:tnLst>
              <p:par>
                <p:cTn presetID="53" presetClass="entr" presetSubtype="16"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childTnLst>
                </p:cTn>
              </p:par>
            </p:tnLst>
          </p:tmpl>
        </p:tmplLst>
      </p:bldP>
      <p:bldP spid="16" grpId="0" build="p">
        <p:tmplLst>
          <p:tmpl lvl="1">
            <p:tnLst>
              <p:par>
                <p:cTn presetID="53" presetClass="entr" presetSubtype="16"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53" presetClass="entr" presetSubtype="16"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build="p">
        <p:tmplLst>
          <p:tmpl lvl="1">
            <p:tnLst>
              <p:par>
                <p:cTn presetID="53" presetClass="entr" presetSubtype="16"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build="p">
        <p:tmplLst>
          <p:tmpl lvl="1">
            <p:tnLst>
              <p:par>
                <p:cTn presetID="53" presetClass="entr" presetSubtype="16" fill="hold" nodeType="withEffect">
                  <p:stCondLst>
                    <p:cond delay="5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animBg="1"/>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animBg="1"/>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animBg="1"/>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6" grpId="0">
        <p:tmplLst>
          <p:tmpl>
            <p:tnLst>
              <p:par>
                <p:cTn presetID="2" presetClass="entr" presetSubtype="4"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57342"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57342"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57342"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32" name="ホームベース 31"/>
          <p:cNvSpPr/>
          <p:nvPr userDrawn="1"/>
        </p:nvSpPr>
        <p:spPr>
          <a:xfrm>
            <a:off x="5317782"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1336"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6" name="ホームベース 35"/>
          <p:cNvSpPr/>
          <p:nvPr userDrawn="1"/>
        </p:nvSpPr>
        <p:spPr>
          <a:xfrm>
            <a:off x="5317782"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1336"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8" name="ホームベース 37"/>
          <p:cNvSpPr/>
          <p:nvPr userDrawn="1"/>
        </p:nvSpPr>
        <p:spPr>
          <a:xfrm>
            <a:off x="5317782"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1336"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79" name="ホームベース 78"/>
          <p:cNvSpPr/>
          <p:nvPr userDrawn="1"/>
        </p:nvSpPr>
        <p:spPr>
          <a:xfrm>
            <a:off x="9584738"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08292"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3" name="ホームベース 82"/>
          <p:cNvSpPr/>
          <p:nvPr userDrawn="1"/>
        </p:nvSpPr>
        <p:spPr>
          <a:xfrm>
            <a:off x="9584738"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08292"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5" name="ホームベース 84"/>
          <p:cNvSpPr/>
          <p:nvPr userDrawn="1"/>
        </p:nvSpPr>
        <p:spPr>
          <a:xfrm>
            <a:off x="9584738"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08292"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94" name="ホームベース 93"/>
          <p:cNvSpPr/>
          <p:nvPr userDrawn="1"/>
        </p:nvSpPr>
        <p:spPr>
          <a:xfrm>
            <a:off x="13868732"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192286"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98" name="ホームベース 97"/>
          <p:cNvSpPr/>
          <p:nvPr userDrawn="1"/>
        </p:nvSpPr>
        <p:spPr>
          <a:xfrm>
            <a:off x="13868732"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192286"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00" name="ホームベース 99"/>
          <p:cNvSpPr/>
          <p:nvPr userDrawn="1"/>
        </p:nvSpPr>
        <p:spPr>
          <a:xfrm>
            <a:off x="13868732"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192286"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383837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500"/>
                                        <p:tgtEl>
                                          <p:spTgt spid="2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fade">
                                      <p:cBhvr>
                                        <p:cTn id="34" dur="500"/>
                                        <p:tgtEl>
                                          <p:spTgt spid="22">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animEffect transition="in" filter="fade">
                                      <p:cBhvr>
                                        <p:cTn id="40" dur="500"/>
                                        <p:tgtEl>
                                          <p:spTgt spid="24">
                                            <p:txEl>
                                              <p:pRg st="0" end="0"/>
                                            </p:txEl>
                                          </p:spTgt>
                                        </p:tgtEl>
                                      </p:cBhvr>
                                    </p:animEffect>
                                  </p:childTnLst>
                                </p:cTn>
                              </p:par>
                            </p:childTnLst>
                          </p:cTn>
                        </p:par>
                        <p:par>
                          <p:cTn id="41" fill="hold">
                            <p:stCondLst>
                              <p:cond delay="500"/>
                            </p:stCondLst>
                            <p:childTnLst>
                              <p:par>
                                <p:cTn id="42" presetID="10" presetClass="entr" presetSubtype="0" fill="hold" nodeType="afterEffect">
                                  <p:stCondLst>
                                    <p:cond delay="2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31">
                                            <p:txEl>
                                              <p:pRg st="0" end="0"/>
                                            </p:txEl>
                                          </p:spTgt>
                                        </p:tgtEl>
                                        <p:attrNameLst>
                                          <p:attrName>style.visibility</p:attrName>
                                        </p:attrNameLst>
                                      </p:cBhvr>
                                      <p:to>
                                        <p:strVal val="visible"/>
                                      </p:to>
                                    </p:set>
                                    <p:animEffect transition="in" filter="fade">
                                      <p:cBhvr>
                                        <p:cTn id="53" dur="500"/>
                                        <p:tgtEl>
                                          <p:spTgt spid="31">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33">
                                            <p:txEl>
                                              <p:pRg st="0" end="0"/>
                                            </p:txEl>
                                          </p:spTgt>
                                        </p:tgtEl>
                                        <p:attrNameLst>
                                          <p:attrName>style.visibility</p:attrName>
                                        </p:attrNameLst>
                                      </p:cBhvr>
                                      <p:to>
                                        <p:strVal val="visible"/>
                                      </p:to>
                                    </p:set>
                                    <p:animEffect transition="in" filter="fade">
                                      <p:cBhvr>
                                        <p:cTn id="59" dur="500"/>
                                        <p:tgtEl>
                                          <p:spTgt spid="33">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5">
                                            <p:txEl>
                                              <p:pRg st="0" end="0"/>
                                            </p:txEl>
                                          </p:spTgt>
                                        </p:tgtEl>
                                        <p:attrNameLst>
                                          <p:attrName>style.visibility</p:attrName>
                                        </p:attrNameLst>
                                      </p:cBhvr>
                                      <p:to>
                                        <p:strVal val="visible"/>
                                      </p:to>
                                    </p:set>
                                    <p:animEffect transition="in" filter="fade">
                                      <p:cBhvr>
                                        <p:cTn id="65" dur="500"/>
                                        <p:tgtEl>
                                          <p:spTgt spid="35">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37">
                                            <p:txEl>
                                              <p:pRg st="0" end="0"/>
                                            </p:txEl>
                                          </p:spTgt>
                                        </p:tgtEl>
                                        <p:attrNameLst>
                                          <p:attrName>style.visibility</p:attrName>
                                        </p:attrNameLst>
                                      </p:cBhvr>
                                      <p:to>
                                        <p:strVal val="visible"/>
                                      </p:to>
                                    </p:set>
                                    <p:animEffect transition="in" filter="fade">
                                      <p:cBhvr>
                                        <p:cTn id="71" dur="500"/>
                                        <p:tgtEl>
                                          <p:spTgt spid="37">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fade">
                                      <p:cBhvr>
                                        <p:cTn id="77" dur="500"/>
                                        <p:tgtEl>
                                          <p:spTgt spid="39">
                                            <p:txEl>
                                              <p:pRg st="0" end="0"/>
                                            </p:txEl>
                                          </p:spTgt>
                                        </p:tgtEl>
                                      </p:cBhvr>
                                    </p:animEffect>
                                  </p:childTnLst>
                                </p:cTn>
                              </p:par>
                            </p:childTnLst>
                          </p:cTn>
                        </p:par>
                        <p:par>
                          <p:cTn id="78" fill="hold">
                            <p:stCondLst>
                              <p:cond delay="1250"/>
                            </p:stCondLst>
                            <p:childTnLst>
                              <p:par>
                                <p:cTn id="79" presetID="10" presetClass="entr" presetSubtype="0" fill="hold" nodeType="afterEffect">
                                  <p:stCondLst>
                                    <p:cond delay="25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76">
                                            <p:txEl>
                                              <p:pRg st="0" end="0"/>
                                            </p:txEl>
                                          </p:spTgt>
                                        </p:tgtEl>
                                        <p:attrNameLst>
                                          <p:attrName>style.visibility</p:attrName>
                                        </p:attrNameLst>
                                      </p:cBhvr>
                                      <p:to>
                                        <p:strVal val="visible"/>
                                      </p:to>
                                    </p:set>
                                    <p:animEffect transition="in" filter="fade">
                                      <p:cBhvr>
                                        <p:cTn id="84" dur="500"/>
                                        <p:tgtEl>
                                          <p:spTgt spid="76">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77">
                                            <p:txEl>
                                              <p:pRg st="0" end="0"/>
                                            </p:txEl>
                                          </p:spTgt>
                                        </p:tgtEl>
                                        <p:attrNameLst>
                                          <p:attrName>style.visibility</p:attrName>
                                        </p:attrNameLst>
                                      </p:cBhvr>
                                      <p:to>
                                        <p:strVal val="visible"/>
                                      </p:to>
                                    </p:set>
                                    <p:animEffect transition="in" filter="fade">
                                      <p:cBhvr>
                                        <p:cTn id="87" dur="500"/>
                                        <p:tgtEl>
                                          <p:spTgt spid="77">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78">
                                            <p:txEl>
                                              <p:pRg st="0" end="0"/>
                                            </p:txEl>
                                          </p:spTgt>
                                        </p:tgtEl>
                                        <p:attrNameLst>
                                          <p:attrName>style.visibility</p:attrName>
                                        </p:attrNameLst>
                                      </p:cBhvr>
                                      <p:to>
                                        <p:strVal val="visible"/>
                                      </p:to>
                                    </p:set>
                                    <p:animEffect transition="in" filter="fade">
                                      <p:cBhvr>
                                        <p:cTn id="90" dur="500"/>
                                        <p:tgtEl>
                                          <p:spTgt spid="78">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80">
                                            <p:txEl>
                                              <p:pRg st="0" end="0"/>
                                            </p:txEl>
                                          </p:spTgt>
                                        </p:tgtEl>
                                        <p:attrNameLst>
                                          <p:attrName>style.visibility</p:attrName>
                                        </p:attrNameLst>
                                      </p:cBhvr>
                                      <p:to>
                                        <p:strVal val="visible"/>
                                      </p:to>
                                    </p:set>
                                    <p:animEffect transition="in" filter="fade">
                                      <p:cBhvr>
                                        <p:cTn id="96" dur="500"/>
                                        <p:tgtEl>
                                          <p:spTgt spid="80">
                                            <p:txEl>
                                              <p:pRg st="0" end="0"/>
                                            </p:txEl>
                                          </p:spTgt>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par>
                                <p:cTn id="100" presetID="10" presetClass="entr" presetSubtype="0" fill="hold" grpId="0" nodeType="withEffect">
                                  <p:stCondLst>
                                    <p:cond delay="250"/>
                                  </p:stCondLst>
                                  <p:childTnLst>
                                    <p:set>
                                      <p:cBhvr>
                                        <p:cTn id="101" dur="1" fill="hold">
                                          <p:stCondLst>
                                            <p:cond delay="0"/>
                                          </p:stCondLst>
                                        </p:cTn>
                                        <p:tgtEl>
                                          <p:spTgt spid="82">
                                            <p:txEl>
                                              <p:pRg st="0" end="0"/>
                                            </p:txEl>
                                          </p:spTgt>
                                        </p:tgtEl>
                                        <p:attrNameLst>
                                          <p:attrName>style.visibility</p:attrName>
                                        </p:attrNameLst>
                                      </p:cBhvr>
                                      <p:to>
                                        <p:strVal val="visible"/>
                                      </p:to>
                                    </p:set>
                                    <p:animEffect transition="in" filter="fade">
                                      <p:cBhvr>
                                        <p:cTn id="102" dur="500"/>
                                        <p:tgtEl>
                                          <p:spTgt spid="82">
                                            <p:txEl>
                                              <p:pRg st="0" end="0"/>
                                            </p:txEl>
                                          </p:spTgt>
                                        </p:tgtEl>
                                      </p:cBhvr>
                                    </p:animEffect>
                                  </p:childTnLst>
                                </p:cTn>
                              </p:par>
                              <p:par>
                                <p:cTn id="103" presetID="10" presetClass="entr" presetSubtype="0" fill="hold" grpId="0" nodeType="withEffect">
                                  <p:stCondLst>
                                    <p:cond delay="25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250"/>
                                  </p:stCondLst>
                                  <p:childTnLst>
                                    <p:set>
                                      <p:cBhvr>
                                        <p:cTn id="107" dur="1" fill="hold">
                                          <p:stCondLst>
                                            <p:cond delay="0"/>
                                          </p:stCondLst>
                                        </p:cTn>
                                        <p:tgtEl>
                                          <p:spTgt spid="84">
                                            <p:txEl>
                                              <p:pRg st="0" end="0"/>
                                            </p:txEl>
                                          </p:spTgt>
                                        </p:tgtEl>
                                        <p:attrNameLst>
                                          <p:attrName>style.visibility</p:attrName>
                                        </p:attrNameLst>
                                      </p:cBhvr>
                                      <p:to>
                                        <p:strVal val="visible"/>
                                      </p:to>
                                    </p:set>
                                    <p:animEffect transition="in" filter="fade">
                                      <p:cBhvr>
                                        <p:cTn id="108" dur="500"/>
                                        <p:tgtEl>
                                          <p:spTgt spid="84">
                                            <p:txEl>
                                              <p:pRg st="0" end="0"/>
                                            </p:txEl>
                                          </p:spTgt>
                                        </p:tgtEl>
                                      </p:cBhvr>
                                    </p:animEffect>
                                  </p:childTnLst>
                                </p:cTn>
                              </p:par>
                              <p:par>
                                <p:cTn id="109" presetID="10" presetClass="entr" presetSubtype="0" fill="hold" grpId="0" nodeType="withEffect">
                                  <p:stCondLst>
                                    <p:cond delay="250"/>
                                  </p:stCondLst>
                                  <p:childTnLst>
                                    <p:set>
                                      <p:cBhvr>
                                        <p:cTn id="110" dur="1" fill="hold">
                                          <p:stCondLst>
                                            <p:cond delay="0"/>
                                          </p:stCondLst>
                                        </p:cTn>
                                        <p:tgtEl>
                                          <p:spTgt spid="85"/>
                                        </p:tgtEl>
                                        <p:attrNameLst>
                                          <p:attrName>style.visibility</p:attrName>
                                        </p:attrNameLst>
                                      </p:cBhvr>
                                      <p:to>
                                        <p:strVal val="visible"/>
                                      </p:to>
                                    </p:set>
                                    <p:animEffect transition="in" filter="fade">
                                      <p:cBhvr>
                                        <p:cTn id="111" dur="500"/>
                                        <p:tgtEl>
                                          <p:spTgt spid="85"/>
                                        </p:tgtEl>
                                      </p:cBhvr>
                                    </p:animEffect>
                                  </p:childTnLst>
                                </p:cTn>
                              </p:par>
                              <p:par>
                                <p:cTn id="112" presetID="10" presetClass="entr" presetSubtype="0" fill="hold" grpId="0" nodeType="withEffect">
                                  <p:stCondLst>
                                    <p:cond delay="250"/>
                                  </p:stCondLst>
                                  <p:childTnLst>
                                    <p:set>
                                      <p:cBhvr>
                                        <p:cTn id="113" dur="1" fill="hold">
                                          <p:stCondLst>
                                            <p:cond delay="0"/>
                                          </p:stCondLst>
                                        </p:cTn>
                                        <p:tgtEl>
                                          <p:spTgt spid="86">
                                            <p:txEl>
                                              <p:pRg st="0" end="0"/>
                                            </p:txEl>
                                          </p:spTgt>
                                        </p:tgtEl>
                                        <p:attrNameLst>
                                          <p:attrName>style.visibility</p:attrName>
                                        </p:attrNameLst>
                                      </p:cBhvr>
                                      <p:to>
                                        <p:strVal val="visible"/>
                                      </p:to>
                                    </p:set>
                                    <p:animEffect transition="in" filter="fade">
                                      <p:cBhvr>
                                        <p:cTn id="114" dur="500"/>
                                        <p:tgtEl>
                                          <p:spTgt spid="86">
                                            <p:txEl>
                                              <p:pRg st="0" end="0"/>
                                            </p:txEl>
                                          </p:spTgt>
                                        </p:tgtEl>
                                      </p:cBhvr>
                                    </p:animEffect>
                                  </p:childTnLst>
                                </p:cTn>
                              </p:par>
                            </p:childTnLst>
                          </p:cTn>
                        </p:par>
                        <p:par>
                          <p:cTn id="115" fill="hold">
                            <p:stCondLst>
                              <p:cond delay="2000"/>
                            </p:stCondLst>
                            <p:childTnLst>
                              <p:par>
                                <p:cTn id="116" presetID="10" presetClass="entr" presetSubtype="0" fill="hold" nodeType="afterEffect">
                                  <p:stCondLst>
                                    <p:cond delay="25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par>
                                <p:cTn id="119" presetID="10" presetClass="entr" presetSubtype="0" fill="hold" grpId="0" nodeType="withEffect">
                                  <p:stCondLst>
                                    <p:cond delay="250"/>
                                  </p:stCondLst>
                                  <p:childTnLst>
                                    <p:set>
                                      <p:cBhvr>
                                        <p:cTn id="120" dur="1" fill="hold">
                                          <p:stCondLst>
                                            <p:cond delay="0"/>
                                          </p:stCondLst>
                                        </p:cTn>
                                        <p:tgtEl>
                                          <p:spTgt spid="91">
                                            <p:txEl>
                                              <p:pRg st="0" end="0"/>
                                            </p:txEl>
                                          </p:spTgt>
                                        </p:tgtEl>
                                        <p:attrNameLst>
                                          <p:attrName>style.visibility</p:attrName>
                                        </p:attrNameLst>
                                      </p:cBhvr>
                                      <p:to>
                                        <p:strVal val="visible"/>
                                      </p:to>
                                    </p:set>
                                    <p:animEffect transition="in" filter="fade">
                                      <p:cBhvr>
                                        <p:cTn id="121" dur="500"/>
                                        <p:tgtEl>
                                          <p:spTgt spid="91">
                                            <p:txEl>
                                              <p:pRg st="0" end="0"/>
                                            </p:txEl>
                                          </p:spTgt>
                                        </p:tgtEl>
                                      </p:cBhvr>
                                    </p:animEffect>
                                  </p:childTnLst>
                                </p:cTn>
                              </p:par>
                              <p:par>
                                <p:cTn id="122" presetID="10" presetClass="entr" presetSubtype="0" fill="hold" grpId="0" nodeType="withEffect">
                                  <p:stCondLst>
                                    <p:cond delay="250"/>
                                  </p:stCondLst>
                                  <p:childTnLst>
                                    <p:set>
                                      <p:cBhvr>
                                        <p:cTn id="123" dur="1" fill="hold">
                                          <p:stCondLst>
                                            <p:cond delay="0"/>
                                          </p:stCondLst>
                                        </p:cTn>
                                        <p:tgtEl>
                                          <p:spTgt spid="92">
                                            <p:txEl>
                                              <p:pRg st="0" end="0"/>
                                            </p:txEl>
                                          </p:spTgt>
                                        </p:tgtEl>
                                        <p:attrNameLst>
                                          <p:attrName>style.visibility</p:attrName>
                                        </p:attrNameLst>
                                      </p:cBhvr>
                                      <p:to>
                                        <p:strVal val="visible"/>
                                      </p:to>
                                    </p:set>
                                    <p:animEffect transition="in" filter="fade">
                                      <p:cBhvr>
                                        <p:cTn id="124" dur="500"/>
                                        <p:tgtEl>
                                          <p:spTgt spid="92">
                                            <p:txEl>
                                              <p:pRg st="0" end="0"/>
                                            </p:txEl>
                                          </p:spTgt>
                                        </p:tgtEl>
                                      </p:cBhvr>
                                    </p:animEffect>
                                  </p:childTnLst>
                                </p:cTn>
                              </p:par>
                              <p:par>
                                <p:cTn id="125" presetID="10" presetClass="entr" presetSubtype="0" fill="hold" grpId="0" nodeType="withEffect">
                                  <p:stCondLst>
                                    <p:cond delay="250"/>
                                  </p:stCondLst>
                                  <p:childTnLst>
                                    <p:set>
                                      <p:cBhvr>
                                        <p:cTn id="126" dur="1" fill="hold">
                                          <p:stCondLst>
                                            <p:cond delay="0"/>
                                          </p:stCondLst>
                                        </p:cTn>
                                        <p:tgtEl>
                                          <p:spTgt spid="93">
                                            <p:txEl>
                                              <p:pRg st="0" end="0"/>
                                            </p:txEl>
                                          </p:spTgt>
                                        </p:tgtEl>
                                        <p:attrNameLst>
                                          <p:attrName>style.visibility</p:attrName>
                                        </p:attrNameLst>
                                      </p:cBhvr>
                                      <p:to>
                                        <p:strVal val="visible"/>
                                      </p:to>
                                    </p:set>
                                    <p:animEffect transition="in" filter="fade">
                                      <p:cBhvr>
                                        <p:cTn id="127" dur="500"/>
                                        <p:tgtEl>
                                          <p:spTgt spid="93">
                                            <p:txEl>
                                              <p:pRg st="0" end="0"/>
                                            </p:txEl>
                                          </p:spTgt>
                                        </p:tgtEl>
                                      </p:cBhvr>
                                    </p:animEffect>
                                  </p:childTnLst>
                                </p:cTn>
                              </p:par>
                              <p:par>
                                <p:cTn id="128" presetID="10" presetClass="entr" presetSubtype="0" fill="hold" grpId="0" nodeType="withEffect">
                                  <p:stCondLst>
                                    <p:cond delay="250"/>
                                  </p:stCondLst>
                                  <p:childTnLst>
                                    <p:set>
                                      <p:cBhvr>
                                        <p:cTn id="129" dur="1" fill="hold">
                                          <p:stCondLst>
                                            <p:cond delay="0"/>
                                          </p:stCondLst>
                                        </p:cTn>
                                        <p:tgtEl>
                                          <p:spTgt spid="94"/>
                                        </p:tgtEl>
                                        <p:attrNameLst>
                                          <p:attrName>style.visibility</p:attrName>
                                        </p:attrNameLst>
                                      </p:cBhvr>
                                      <p:to>
                                        <p:strVal val="visible"/>
                                      </p:to>
                                    </p:set>
                                    <p:animEffect transition="in" filter="fade">
                                      <p:cBhvr>
                                        <p:cTn id="130" dur="500"/>
                                        <p:tgtEl>
                                          <p:spTgt spid="94"/>
                                        </p:tgtEl>
                                      </p:cBhvr>
                                    </p:animEffect>
                                  </p:childTnLst>
                                </p:cTn>
                              </p:par>
                              <p:par>
                                <p:cTn id="131" presetID="10" presetClass="entr" presetSubtype="0" fill="hold" grpId="0" nodeType="withEffect">
                                  <p:stCondLst>
                                    <p:cond delay="250"/>
                                  </p:stCondLst>
                                  <p:childTnLst>
                                    <p:set>
                                      <p:cBhvr>
                                        <p:cTn id="132" dur="1" fill="hold">
                                          <p:stCondLst>
                                            <p:cond delay="0"/>
                                          </p:stCondLst>
                                        </p:cTn>
                                        <p:tgtEl>
                                          <p:spTgt spid="95">
                                            <p:txEl>
                                              <p:pRg st="0" end="0"/>
                                            </p:txEl>
                                          </p:spTgt>
                                        </p:tgtEl>
                                        <p:attrNameLst>
                                          <p:attrName>style.visibility</p:attrName>
                                        </p:attrNameLst>
                                      </p:cBhvr>
                                      <p:to>
                                        <p:strVal val="visible"/>
                                      </p:to>
                                    </p:set>
                                    <p:animEffect transition="in" filter="fade">
                                      <p:cBhvr>
                                        <p:cTn id="133" dur="500"/>
                                        <p:tgtEl>
                                          <p:spTgt spid="95">
                                            <p:txEl>
                                              <p:pRg st="0" end="0"/>
                                            </p:txEl>
                                          </p:spTgt>
                                        </p:tgtEl>
                                      </p:cBhvr>
                                    </p:animEffect>
                                  </p:childTnLst>
                                </p:cTn>
                              </p:par>
                              <p:par>
                                <p:cTn id="134" presetID="10" presetClass="entr" presetSubtype="0" fill="hold" grpId="0" nodeType="withEffect">
                                  <p:stCondLst>
                                    <p:cond delay="250"/>
                                  </p:stCondLst>
                                  <p:childTnLst>
                                    <p:set>
                                      <p:cBhvr>
                                        <p:cTn id="135" dur="1" fill="hold">
                                          <p:stCondLst>
                                            <p:cond delay="0"/>
                                          </p:stCondLst>
                                        </p:cTn>
                                        <p:tgtEl>
                                          <p:spTgt spid="96"/>
                                        </p:tgtEl>
                                        <p:attrNameLst>
                                          <p:attrName>style.visibility</p:attrName>
                                        </p:attrNameLst>
                                      </p:cBhvr>
                                      <p:to>
                                        <p:strVal val="visible"/>
                                      </p:to>
                                    </p:set>
                                    <p:animEffect transition="in" filter="fade">
                                      <p:cBhvr>
                                        <p:cTn id="136" dur="500"/>
                                        <p:tgtEl>
                                          <p:spTgt spid="96"/>
                                        </p:tgtEl>
                                      </p:cBhvr>
                                    </p:animEffect>
                                  </p:childTnLst>
                                </p:cTn>
                              </p:par>
                              <p:par>
                                <p:cTn id="137" presetID="10" presetClass="entr" presetSubtype="0" fill="hold" grpId="0" nodeType="withEffect">
                                  <p:stCondLst>
                                    <p:cond delay="250"/>
                                  </p:stCondLst>
                                  <p:childTnLst>
                                    <p:set>
                                      <p:cBhvr>
                                        <p:cTn id="138" dur="1" fill="hold">
                                          <p:stCondLst>
                                            <p:cond delay="0"/>
                                          </p:stCondLst>
                                        </p:cTn>
                                        <p:tgtEl>
                                          <p:spTgt spid="97">
                                            <p:txEl>
                                              <p:pRg st="0" end="0"/>
                                            </p:txEl>
                                          </p:spTgt>
                                        </p:tgtEl>
                                        <p:attrNameLst>
                                          <p:attrName>style.visibility</p:attrName>
                                        </p:attrNameLst>
                                      </p:cBhvr>
                                      <p:to>
                                        <p:strVal val="visible"/>
                                      </p:to>
                                    </p:set>
                                    <p:animEffect transition="in" filter="fade">
                                      <p:cBhvr>
                                        <p:cTn id="139" dur="500"/>
                                        <p:tgtEl>
                                          <p:spTgt spid="97">
                                            <p:txEl>
                                              <p:pRg st="0" end="0"/>
                                            </p:txEl>
                                          </p:spTgt>
                                        </p:tgtEl>
                                      </p:cBhvr>
                                    </p:animEffect>
                                  </p:childTnLst>
                                </p:cTn>
                              </p:par>
                              <p:par>
                                <p:cTn id="140" presetID="10" presetClass="entr" presetSubtype="0" fill="hold" grpId="0" nodeType="withEffect">
                                  <p:stCondLst>
                                    <p:cond delay="250"/>
                                  </p:stCondLst>
                                  <p:childTnLst>
                                    <p:set>
                                      <p:cBhvr>
                                        <p:cTn id="141" dur="1" fill="hold">
                                          <p:stCondLst>
                                            <p:cond delay="0"/>
                                          </p:stCondLst>
                                        </p:cTn>
                                        <p:tgtEl>
                                          <p:spTgt spid="98"/>
                                        </p:tgtEl>
                                        <p:attrNameLst>
                                          <p:attrName>style.visibility</p:attrName>
                                        </p:attrNameLst>
                                      </p:cBhvr>
                                      <p:to>
                                        <p:strVal val="visible"/>
                                      </p:to>
                                    </p:set>
                                    <p:animEffect transition="in" filter="fade">
                                      <p:cBhvr>
                                        <p:cTn id="142" dur="500"/>
                                        <p:tgtEl>
                                          <p:spTgt spid="98"/>
                                        </p:tgtEl>
                                      </p:cBhvr>
                                    </p:animEffect>
                                  </p:childTnLst>
                                </p:cTn>
                              </p:par>
                              <p:par>
                                <p:cTn id="143" presetID="10" presetClass="entr" presetSubtype="0" fill="hold" grpId="0" nodeType="withEffect">
                                  <p:stCondLst>
                                    <p:cond delay="250"/>
                                  </p:stCondLst>
                                  <p:childTnLst>
                                    <p:set>
                                      <p:cBhvr>
                                        <p:cTn id="144" dur="1" fill="hold">
                                          <p:stCondLst>
                                            <p:cond delay="0"/>
                                          </p:stCondLst>
                                        </p:cTn>
                                        <p:tgtEl>
                                          <p:spTgt spid="99">
                                            <p:txEl>
                                              <p:pRg st="0" end="0"/>
                                            </p:txEl>
                                          </p:spTgt>
                                        </p:tgtEl>
                                        <p:attrNameLst>
                                          <p:attrName>style.visibility</p:attrName>
                                        </p:attrNameLst>
                                      </p:cBhvr>
                                      <p:to>
                                        <p:strVal val="visible"/>
                                      </p:to>
                                    </p:set>
                                    <p:animEffect transition="in" filter="fade">
                                      <p:cBhvr>
                                        <p:cTn id="145" dur="500"/>
                                        <p:tgtEl>
                                          <p:spTgt spid="99">
                                            <p:txEl>
                                              <p:pRg st="0" end="0"/>
                                            </p:txEl>
                                          </p:spTgt>
                                        </p:tgtEl>
                                      </p:cBhvr>
                                    </p:animEffect>
                                  </p:childTnLst>
                                </p:cTn>
                              </p:par>
                              <p:par>
                                <p:cTn id="146" presetID="10" presetClass="entr" presetSubtype="0" fill="hold" grpId="0" nodeType="withEffect">
                                  <p:stCondLst>
                                    <p:cond delay="250"/>
                                  </p:stCondLst>
                                  <p:childTnLst>
                                    <p:set>
                                      <p:cBhvr>
                                        <p:cTn id="147" dur="1" fill="hold">
                                          <p:stCondLst>
                                            <p:cond delay="0"/>
                                          </p:stCondLst>
                                        </p:cTn>
                                        <p:tgtEl>
                                          <p:spTgt spid="100"/>
                                        </p:tgtEl>
                                        <p:attrNameLst>
                                          <p:attrName>style.visibility</p:attrName>
                                        </p:attrNameLst>
                                      </p:cBhvr>
                                      <p:to>
                                        <p:strVal val="visible"/>
                                      </p:to>
                                    </p:set>
                                    <p:animEffect transition="in" filter="fade">
                                      <p:cBhvr>
                                        <p:cTn id="148" dur="500"/>
                                        <p:tgtEl>
                                          <p:spTgt spid="100"/>
                                        </p:tgtEl>
                                      </p:cBhvr>
                                    </p:animEffect>
                                  </p:childTnLst>
                                </p:cTn>
                              </p:par>
                              <p:par>
                                <p:cTn id="149" presetID="10" presetClass="entr" presetSubtype="0" fill="hold" grpId="0" nodeType="withEffect">
                                  <p:stCondLst>
                                    <p:cond delay="250"/>
                                  </p:stCondLst>
                                  <p:childTnLst>
                                    <p:set>
                                      <p:cBhvr>
                                        <p:cTn id="150" dur="1" fill="hold">
                                          <p:stCondLst>
                                            <p:cond delay="0"/>
                                          </p:stCondLst>
                                        </p:cTn>
                                        <p:tgtEl>
                                          <p:spTgt spid="101">
                                            <p:txEl>
                                              <p:pRg st="0" end="0"/>
                                            </p:txEl>
                                          </p:spTgt>
                                        </p:tgtEl>
                                        <p:attrNameLst>
                                          <p:attrName>style.visibility</p:attrName>
                                        </p:attrNameLst>
                                      </p:cBhvr>
                                      <p:to>
                                        <p:strVal val="visible"/>
                                      </p:to>
                                    </p:set>
                                    <p:animEffect transition="in" filter="fade">
                                      <p:cBhvr>
                                        <p:cTn id="151" dur="500"/>
                                        <p:tgtEl>
                                          <p:spTgt spid="101">
                                            <p:txEl>
                                              <p:pRg st="0" end="0"/>
                                            </p:txEl>
                                          </p:spTgt>
                                        </p:tgtEl>
                                      </p:cBhvr>
                                    </p:animEffect>
                                  </p:childTnLst>
                                </p:cTn>
                              </p:par>
                            </p:childTnLst>
                          </p:cTn>
                        </p:par>
                        <p:par>
                          <p:cTn id="152" fill="hold">
                            <p:stCondLst>
                              <p:cond delay="2750"/>
                            </p:stCondLst>
                            <p:childTnLst>
                              <p:par>
                                <p:cTn id="153" presetID="16" presetClass="entr" presetSubtype="37" fill="hold" nodeType="afterEffect">
                                  <p:stCondLst>
                                    <p:cond delay="250"/>
                                  </p:stCondLst>
                                  <p:childTnLst>
                                    <p:set>
                                      <p:cBhvr>
                                        <p:cTn id="154" dur="1" fill="hold">
                                          <p:stCondLst>
                                            <p:cond delay="0"/>
                                          </p:stCondLst>
                                        </p:cTn>
                                        <p:tgtEl>
                                          <p:spTgt spid="55"/>
                                        </p:tgtEl>
                                        <p:attrNameLst>
                                          <p:attrName>style.visibility</p:attrName>
                                        </p:attrNameLst>
                                      </p:cBhvr>
                                      <p:to>
                                        <p:strVal val="visible"/>
                                      </p:to>
                                    </p:set>
                                    <p:animEffect transition="in" filter="barn(outVertical)">
                                      <p:cBhvr>
                                        <p:cTn id="155" dur="500"/>
                                        <p:tgtEl>
                                          <p:spTgt spid="55"/>
                                        </p:tgtEl>
                                      </p:cBhvr>
                                    </p:animEffect>
                                  </p:childTnLst>
                                </p:cTn>
                              </p:par>
                              <p:par>
                                <p:cTn id="156" presetID="2" presetClass="entr" presetSubtype="4" decel="100000" fill="hold" grpId="0" nodeType="withEffect">
                                  <p:stCondLst>
                                    <p:cond delay="250"/>
                                  </p:stCondLst>
                                  <p:childTnLst>
                                    <p:set>
                                      <p:cBhvr>
                                        <p:cTn id="157" dur="1" fill="hold">
                                          <p:stCondLst>
                                            <p:cond delay="0"/>
                                          </p:stCondLst>
                                        </p:cTn>
                                        <p:tgtEl>
                                          <p:spTgt spid="56"/>
                                        </p:tgtEl>
                                        <p:attrNameLst>
                                          <p:attrName>style.visibility</p:attrName>
                                        </p:attrNameLst>
                                      </p:cBhvr>
                                      <p:to>
                                        <p:strVal val="visible"/>
                                      </p:to>
                                    </p:set>
                                    <p:anim calcmode="lin" valueType="num">
                                      <p:cBhvr additive="base">
                                        <p:cTn id="158" dur="500" fill="hold"/>
                                        <p:tgtEl>
                                          <p:spTgt spid="56"/>
                                        </p:tgtEl>
                                        <p:attrNameLst>
                                          <p:attrName>ppt_x</p:attrName>
                                        </p:attrNameLst>
                                      </p:cBhvr>
                                      <p:tavLst>
                                        <p:tav tm="0">
                                          <p:val>
                                            <p:strVal val="#ppt_x"/>
                                          </p:val>
                                        </p:tav>
                                        <p:tav tm="100000">
                                          <p:val>
                                            <p:strVal val="#ppt_x"/>
                                          </p:val>
                                        </p:tav>
                                      </p:tavLst>
                                    </p:anim>
                                    <p:anim calcmode="lin" valueType="num">
                                      <p:cBhvr additive="base">
                                        <p:cTn id="15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56" grpId="0"/>
      <p:bldP spid="76" grpId="0" build="p">
        <p:tmplLst>
          <p:tmpl lvl="1">
            <p:tnLst>
              <p:par>
                <p:cTn presetID="10" presetClass="entr" presetSubtype="0" fill="hold" nodeType="withEffect">
                  <p:stCondLst>
                    <p:cond delay="25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build="p">
        <p:tmplLst>
          <p:tmpl lvl="1">
            <p:tnLst>
              <p:par>
                <p:cTn presetID="10" presetClass="entr" presetSubtype="0" fill="hold" nodeType="withEffect">
                  <p:stCondLst>
                    <p:cond delay="25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build="p">
        <p:tmplLst>
          <p:tmpl lvl="1">
            <p:tnLst>
              <p:par>
                <p:cTn presetID="10" presetClass="entr" presetSubtype="0" fill="hold" nodeType="withEffect">
                  <p:stCondLst>
                    <p:cond delay="2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bldP spid="80" grpId="0" build="p">
        <p:tmplLst>
          <p:tmpl lvl="1">
            <p:tnLst>
              <p:par>
                <p:cTn presetID="10" presetClass="entr" presetSubtype="0" fill="hold" nodeType="withEffect">
                  <p:stCondLst>
                    <p:cond delay="2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animBg="1"/>
      <p:bldP spid="82" grpId="0" build="p">
        <p:tmplLst>
          <p:tmpl lvl="1">
            <p:tnLst>
              <p:par>
                <p:cTn presetID="10" presetClass="entr" presetSubtype="0" fill="hold" nodeType="withEffect">
                  <p:stCondLst>
                    <p:cond delay="25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animBg="1"/>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animBg="1"/>
      <p:bldP spid="86" grpId="0" build="p">
        <p:tmplLst>
          <p:tmpl lvl="1">
            <p:tnLst>
              <p:par>
                <p:cTn presetID="10" presetClass="entr" presetSubtype="0" fill="hold" nodeType="withEffect">
                  <p:stCondLst>
                    <p:cond delay="25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91" grpId="0" build="p">
        <p:tmplLst>
          <p:tmpl lvl="1">
            <p:tnLst>
              <p:par>
                <p:cTn presetID="10" presetClass="entr" presetSubtype="0" fill="hold" nodeType="withEffect">
                  <p:stCondLst>
                    <p:cond delay="25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build="p">
        <p:tmplLst>
          <p:tmpl lvl="1">
            <p:tnLst>
              <p:par>
                <p:cTn presetID="10" presetClass="entr" presetSubtype="0" fill="hold" nodeType="withEffect">
                  <p:stCondLst>
                    <p:cond delay="25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build="p">
        <p:tmplLst>
          <p:tmpl lvl="1">
            <p:tnLst>
              <p:par>
                <p:cTn presetID="10" presetClass="entr" presetSubtype="0" fill="hold" nodeType="withEffect">
                  <p:stCondLst>
                    <p:cond delay="25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animBg="1"/>
      <p:bldP spid="95" grpId="0" build="p">
        <p:tmplLst>
          <p:tmpl lvl="1">
            <p:tnLst>
              <p:par>
                <p:cTn presetID="10" presetClass="entr" presetSubtype="0" fill="hold" nodeType="withEffect">
                  <p:stCondLst>
                    <p:cond delay="25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animBg="1"/>
      <p:bldP spid="97" grpId="0" build="p">
        <p:tmplLst>
          <p:tmpl lvl="1">
            <p:tnLst>
              <p:par>
                <p:cTn presetID="10" presetClass="entr" presetSubtype="0" fill="hold" nodeType="withEffect">
                  <p:stCondLst>
                    <p:cond delay="25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animBg="1"/>
      <p:bldP spid="99" grpId="0" build="p">
        <p:tmplLst>
          <p:tmpl lvl="1">
            <p:tnLst>
              <p:par>
                <p:cTn presetID="10" presetClass="entr" presetSubtype="0" fill="hold" nodeType="withEffect">
                  <p:stCondLst>
                    <p:cond delay="25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animBg="1"/>
      <p:bldP spid="101" grpId="0" build="p">
        <p:tmplLst>
          <p:tmpl lvl="1">
            <p:tnLst>
              <p:par>
                <p:cTn presetID="10" presetClass="entr" presetSubtype="0" fill="hold" nodeType="with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32739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500"/>
                                        <p:tgtEl>
                                          <p:spTgt spid="1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xEl>
                                              <p:pRg st="0" end="0"/>
                                            </p:txEl>
                                          </p:spTgt>
                                        </p:tgtEl>
                                        <p:attrNameLst>
                                          <p:attrName>style.visibility</p:attrName>
                                        </p:attrNameLst>
                                      </p:cBhvr>
                                      <p:to>
                                        <p:strVal val="visible"/>
                                      </p:to>
                                    </p:set>
                                    <p:animEffect transition="in" filter="fade">
                                      <p:cBhvr>
                                        <p:cTn id="116" dur="500"/>
                                        <p:tgtEl>
                                          <p:spTgt spid="43">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
                                            <p:txEl>
                                              <p:pRg st="0" end="0"/>
                                            </p:txEl>
                                          </p:spTgt>
                                        </p:tgtEl>
                                        <p:attrNameLst>
                                          <p:attrName>style.visibility</p:attrName>
                                        </p:attrNameLst>
                                      </p:cBhvr>
                                      <p:to>
                                        <p:strVal val="visible"/>
                                      </p:to>
                                    </p:set>
                                    <p:animEffect transition="in" filter="fade">
                                      <p:cBhvr>
                                        <p:cTn id="119" dur="500"/>
                                        <p:tgtEl>
                                          <p:spTgt spid="61">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xEl>
                                              <p:pRg st="0" end="0"/>
                                            </p:txEl>
                                          </p:spTgt>
                                        </p:tgtEl>
                                        <p:attrNameLst>
                                          <p:attrName>style.visibility</p:attrName>
                                        </p:attrNameLst>
                                      </p:cBhvr>
                                      <p:to>
                                        <p:strVal val="visible"/>
                                      </p:to>
                                    </p:set>
                                    <p:animEffect transition="in" filter="fade">
                                      <p:cBhvr>
                                        <p:cTn id="122" dur="500"/>
                                        <p:tgtEl>
                                          <p:spTgt spid="67">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3">
                                            <p:txEl>
                                              <p:pRg st="0" end="0"/>
                                            </p:txEl>
                                          </p:spTgt>
                                        </p:tgtEl>
                                        <p:attrNameLst>
                                          <p:attrName>style.visibility</p:attrName>
                                        </p:attrNameLst>
                                      </p:cBhvr>
                                      <p:to>
                                        <p:strVal val="visible"/>
                                      </p:to>
                                    </p:set>
                                    <p:animEffect transition="in" filter="fade">
                                      <p:cBhvr>
                                        <p:cTn id="125" dur="500"/>
                                        <p:tgtEl>
                                          <p:spTgt spid="73">
                                            <p:txEl>
                                              <p:pRg st="0" end="0"/>
                                            </p:txEl>
                                          </p:spTgt>
                                        </p:tgtEl>
                                      </p:cBhvr>
                                    </p:animEffect>
                                  </p:childTnLst>
                                </p:cTn>
                              </p:par>
                            </p:childTnLst>
                          </p:cTn>
                        </p:par>
                        <p:par>
                          <p:cTn id="126" fill="hold">
                            <p:stCondLst>
                              <p:cond delay="2500"/>
                            </p:stCondLst>
                            <p:childTnLst>
                              <p:par>
                                <p:cTn id="127" presetID="16" presetClass="entr" presetSubtype="37" fill="hold" nodeType="afterEffect">
                                  <p:stCondLst>
                                    <p:cond delay="250"/>
                                  </p:stCondLst>
                                  <p:childTnLst>
                                    <p:set>
                                      <p:cBhvr>
                                        <p:cTn id="128" dur="1" fill="hold">
                                          <p:stCondLst>
                                            <p:cond delay="0"/>
                                          </p:stCondLst>
                                        </p:cTn>
                                        <p:tgtEl>
                                          <p:spTgt spid="74"/>
                                        </p:tgtEl>
                                        <p:attrNameLst>
                                          <p:attrName>style.visibility</p:attrName>
                                        </p:attrNameLst>
                                      </p:cBhvr>
                                      <p:to>
                                        <p:strVal val="visible"/>
                                      </p:to>
                                    </p:set>
                                    <p:animEffect transition="in" filter="barn(outVertical)">
                                      <p:cBhvr>
                                        <p:cTn id="129" dur="500"/>
                                        <p:tgtEl>
                                          <p:spTgt spid="74"/>
                                        </p:tgtEl>
                                      </p:cBhvr>
                                    </p:animEffect>
                                  </p:childTnLst>
                                </p:cTn>
                              </p:par>
                              <p:par>
                                <p:cTn id="130" presetID="2" presetClass="entr" presetSubtype="4" decel="100000" fill="hold" grpId="0" nodeType="withEffect">
                                  <p:stCondLst>
                                    <p:cond delay="250"/>
                                  </p:stCondLst>
                                  <p:childTnLst>
                                    <p:set>
                                      <p:cBhvr>
                                        <p:cTn id="131" dur="1" fill="hold">
                                          <p:stCondLst>
                                            <p:cond delay="0"/>
                                          </p:stCondLst>
                                        </p:cTn>
                                        <p:tgtEl>
                                          <p:spTgt spid="75"/>
                                        </p:tgtEl>
                                        <p:attrNameLst>
                                          <p:attrName>style.visibility</p:attrName>
                                        </p:attrNameLst>
                                      </p:cBhvr>
                                      <p:to>
                                        <p:strVal val="visible"/>
                                      </p:to>
                                    </p:set>
                                    <p:anim calcmode="lin" valueType="num">
                                      <p:cBhvr additive="base">
                                        <p:cTn id="132" dur="500" fill="hold"/>
                                        <p:tgtEl>
                                          <p:spTgt spid="75"/>
                                        </p:tgtEl>
                                        <p:attrNameLst>
                                          <p:attrName>ppt_x</p:attrName>
                                        </p:attrNameLst>
                                      </p:cBhvr>
                                      <p:tavLst>
                                        <p:tav tm="0">
                                          <p:val>
                                            <p:strVal val="#ppt_x"/>
                                          </p:val>
                                        </p:tav>
                                        <p:tav tm="100000">
                                          <p:val>
                                            <p:strVal val="#ppt_x"/>
                                          </p:val>
                                        </p:tav>
                                      </p:tavLst>
                                    </p:anim>
                                    <p:anim calcmode="lin" valueType="num">
                                      <p:cBhvr additive="base">
                                        <p:cTn id="13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7" grpId="0" animBg="1"/>
      <p:bldP spid="18" grpId="0" animBg="1"/>
      <p:bldP spid="19" grpId="0" animBg="1"/>
      <p:bldP spid="22" grpId="0" animBg="1"/>
      <p:bldP spid="23" grpId="0" animBg="1"/>
      <p:bldP spid="24" grpId="0" animBg="1"/>
      <p:bldP spid="25" grpId="0" animBg="1"/>
      <p:bldP spid="28" grpId="0" animBg="1"/>
      <p:bldP spid="29" grpId="0" animBg="1"/>
      <p:bldP spid="30" grpId="0" animBg="1"/>
      <p:bldP spid="31"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88500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500"/>
                                        <p:tgtEl>
                                          <p:spTgt spid="1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500"/>
                                        <p:tgtEl>
                                          <p:spTgt spid="2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fade">
                                      <p:cBhvr>
                                        <p:cTn id="116" dur="500"/>
                                        <p:tgtEl>
                                          <p:spTgt spid="41">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9">
                                            <p:txEl>
                                              <p:pRg st="0" end="0"/>
                                            </p:txEl>
                                          </p:spTgt>
                                        </p:tgtEl>
                                        <p:attrNameLst>
                                          <p:attrName>style.visibility</p:attrName>
                                        </p:attrNameLst>
                                      </p:cBhvr>
                                      <p:to>
                                        <p:strVal val="visible"/>
                                      </p:to>
                                    </p:set>
                                    <p:animEffect transition="in" filter="fade">
                                      <p:cBhvr>
                                        <p:cTn id="119" dur="500"/>
                                        <p:tgtEl>
                                          <p:spTgt spid="59">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xEl>
                                              <p:pRg st="0" end="0"/>
                                            </p:txEl>
                                          </p:spTgt>
                                        </p:tgtEl>
                                        <p:attrNameLst>
                                          <p:attrName>style.visibility</p:attrName>
                                        </p:attrNameLst>
                                      </p:cBhvr>
                                      <p:to>
                                        <p:strVal val="visible"/>
                                      </p:to>
                                    </p:set>
                                    <p:animEffect transition="in" filter="fade">
                                      <p:cBhvr>
                                        <p:cTn id="122" dur="500"/>
                                        <p:tgtEl>
                                          <p:spTgt spid="65">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1">
                                            <p:txEl>
                                              <p:pRg st="0" end="0"/>
                                            </p:txEl>
                                          </p:spTgt>
                                        </p:tgtEl>
                                        <p:attrNameLst>
                                          <p:attrName>style.visibility</p:attrName>
                                        </p:attrNameLst>
                                      </p:cBhvr>
                                      <p:to>
                                        <p:strVal val="visible"/>
                                      </p:to>
                                    </p:set>
                                    <p:animEffect transition="in" filter="fade">
                                      <p:cBhvr>
                                        <p:cTn id="125" dur="500"/>
                                        <p:tgtEl>
                                          <p:spTgt spid="71">
                                            <p:txEl>
                                              <p:pRg st="0" end="0"/>
                                            </p:txEl>
                                          </p:spTgt>
                                        </p:tgtEl>
                                      </p:cBhvr>
                                    </p:animEffect>
                                  </p:childTnLst>
                                </p:cTn>
                              </p:par>
                            </p:childTnLst>
                          </p:cTn>
                        </p:par>
                        <p:par>
                          <p:cTn id="126" fill="hold">
                            <p:stCondLst>
                              <p:cond delay="2500"/>
                            </p:stCondLst>
                            <p:childTnLst>
                              <p:par>
                                <p:cTn id="127" presetID="10" presetClass="entr" presetSubtype="0" fill="hold" grpId="0" nodeType="afterEffect">
                                  <p:stCondLst>
                                    <p:cond delay="0"/>
                                  </p:stCondLst>
                                  <p:childTnLst>
                                    <p:set>
                                      <p:cBhvr>
                                        <p:cTn id="128" dur="1" fill="hold">
                                          <p:stCondLst>
                                            <p:cond delay="0"/>
                                          </p:stCondLst>
                                        </p:cTn>
                                        <p:tgtEl>
                                          <p:spTgt spid="13"/>
                                        </p:tgtEl>
                                        <p:attrNameLst>
                                          <p:attrName>style.visibility</p:attrName>
                                        </p:attrNameLst>
                                      </p:cBhvr>
                                      <p:to>
                                        <p:strVal val="visible"/>
                                      </p:to>
                                    </p:set>
                                    <p:animEffect transition="in" filter="fade">
                                      <p:cBhvr>
                                        <p:cTn id="129" dur="500"/>
                                        <p:tgtEl>
                                          <p:spTgt spid="1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fade">
                                      <p:cBhvr>
                                        <p:cTn id="138" dur="500"/>
                                        <p:tgtEl>
                                          <p:spTgt spid="3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2">
                                            <p:txEl>
                                              <p:pRg st="0" end="0"/>
                                            </p:txEl>
                                          </p:spTgt>
                                        </p:tgtEl>
                                        <p:attrNameLst>
                                          <p:attrName>style.visibility</p:attrName>
                                        </p:attrNameLst>
                                      </p:cBhvr>
                                      <p:to>
                                        <p:strVal val="visible"/>
                                      </p:to>
                                    </p:set>
                                    <p:animEffect transition="in" filter="fade">
                                      <p:cBhvr>
                                        <p:cTn id="141" dur="500"/>
                                        <p:tgtEl>
                                          <p:spTgt spid="42">
                                            <p:txEl>
                                              <p:pRg st="0" end="0"/>
                                            </p:tx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0">
                                            <p:txEl>
                                              <p:pRg st="0" end="0"/>
                                            </p:txEl>
                                          </p:spTgt>
                                        </p:tgtEl>
                                        <p:attrNameLst>
                                          <p:attrName>style.visibility</p:attrName>
                                        </p:attrNameLst>
                                      </p:cBhvr>
                                      <p:to>
                                        <p:strVal val="visible"/>
                                      </p:to>
                                    </p:set>
                                    <p:animEffect transition="in" filter="fade">
                                      <p:cBhvr>
                                        <p:cTn id="144" dur="500"/>
                                        <p:tgtEl>
                                          <p:spTgt spid="60">
                                            <p:txEl>
                                              <p:pRg st="0" end="0"/>
                                            </p:tx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6">
                                            <p:txEl>
                                              <p:pRg st="0" end="0"/>
                                            </p:txEl>
                                          </p:spTgt>
                                        </p:tgtEl>
                                        <p:attrNameLst>
                                          <p:attrName>style.visibility</p:attrName>
                                        </p:attrNameLst>
                                      </p:cBhvr>
                                      <p:to>
                                        <p:strVal val="visible"/>
                                      </p:to>
                                    </p:set>
                                    <p:animEffect transition="in" filter="fade">
                                      <p:cBhvr>
                                        <p:cTn id="147" dur="500"/>
                                        <p:tgtEl>
                                          <p:spTgt spid="66">
                                            <p:txEl>
                                              <p:pRg st="0" end="0"/>
                                            </p:txEl>
                                          </p:spTgt>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2">
                                            <p:txEl>
                                              <p:pRg st="0" end="0"/>
                                            </p:txEl>
                                          </p:spTgt>
                                        </p:tgtEl>
                                        <p:attrNameLst>
                                          <p:attrName>style.visibility</p:attrName>
                                        </p:attrNameLst>
                                      </p:cBhvr>
                                      <p:to>
                                        <p:strVal val="visible"/>
                                      </p:to>
                                    </p:set>
                                    <p:animEffect transition="in" filter="fade">
                                      <p:cBhvr>
                                        <p:cTn id="150" dur="500"/>
                                        <p:tgtEl>
                                          <p:spTgt spid="72">
                                            <p:txEl>
                                              <p:pRg st="0" end="0"/>
                                            </p:txEl>
                                          </p:spTgt>
                                        </p:tgtEl>
                                      </p:cBhvr>
                                    </p:animEffect>
                                  </p:childTnLst>
                                </p:cTn>
                              </p:par>
                            </p:childTnLst>
                          </p:cTn>
                        </p:par>
                        <p:par>
                          <p:cTn id="151" fill="hold">
                            <p:stCondLst>
                              <p:cond delay="3000"/>
                            </p:stCondLst>
                            <p:childTnLst>
                              <p:par>
                                <p:cTn id="152" presetID="10" presetClass="entr" presetSubtype="0" fill="hold" grpId="0" nodeType="afterEffect">
                                  <p:stCondLst>
                                    <p:cond delay="0"/>
                                  </p:stCondLst>
                                  <p:childTnLst>
                                    <p:set>
                                      <p:cBhvr>
                                        <p:cTn id="153" dur="1" fill="hold">
                                          <p:stCondLst>
                                            <p:cond delay="0"/>
                                          </p:stCondLst>
                                        </p:cTn>
                                        <p:tgtEl>
                                          <p:spTgt spid="14"/>
                                        </p:tgtEl>
                                        <p:attrNameLst>
                                          <p:attrName>style.visibility</p:attrName>
                                        </p:attrNameLst>
                                      </p:cBhvr>
                                      <p:to>
                                        <p:strVal val="visible"/>
                                      </p:to>
                                    </p:set>
                                    <p:animEffect transition="in" filter="fade">
                                      <p:cBhvr>
                                        <p:cTn id="154" dur="500"/>
                                        <p:tgtEl>
                                          <p:spTgt spid="1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2"/>
                                        </p:tgtEl>
                                        <p:attrNameLst>
                                          <p:attrName>style.visibility</p:attrName>
                                        </p:attrNameLst>
                                      </p:cBhvr>
                                      <p:to>
                                        <p:strVal val="visible"/>
                                      </p:to>
                                    </p:set>
                                    <p:animEffect transition="in" filter="fade">
                                      <p:cBhvr>
                                        <p:cTn id="157" dur="500"/>
                                        <p:tgtEl>
                                          <p:spTgt spid="2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8"/>
                                        </p:tgtEl>
                                        <p:attrNameLst>
                                          <p:attrName>style.visibility</p:attrName>
                                        </p:attrNameLst>
                                      </p:cBhvr>
                                      <p:to>
                                        <p:strVal val="visible"/>
                                      </p:to>
                                    </p:set>
                                    <p:animEffect transition="in" filter="fade">
                                      <p:cBhvr>
                                        <p:cTn id="160" dur="500"/>
                                        <p:tgtEl>
                                          <p:spTgt spid="2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4"/>
                                        </p:tgtEl>
                                        <p:attrNameLst>
                                          <p:attrName>style.visibility</p:attrName>
                                        </p:attrNameLst>
                                      </p:cBhvr>
                                      <p:to>
                                        <p:strVal val="visible"/>
                                      </p:to>
                                    </p:set>
                                    <p:animEffect transition="in" filter="fade">
                                      <p:cBhvr>
                                        <p:cTn id="163" dur="500"/>
                                        <p:tgtEl>
                                          <p:spTgt spid="3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3">
                                            <p:txEl>
                                              <p:pRg st="0" end="0"/>
                                            </p:txEl>
                                          </p:spTgt>
                                        </p:tgtEl>
                                        <p:attrNameLst>
                                          <p:attrName>style.visibility</p:attrName>
                                        </p:attrNameLst>
                                      </p:cBhvr>
                                      <p:to>
                                        <p:strVal val="visible"/>
                                      </p:to>
                                    </p:set>
                                    <p:animEffect transition="in" filter="fade">
                                      <p:cBhvr>
                                        <p:cTn id="166" dur="500"/>
                                        <p:tgtEl>
                                          <p:spTgt spid="43">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1">
                                            <p:txEl>
                                              <p:pRg st="0" end="0"/>
                                            </p:txEl>
                                          </p:spTgt>
                                        </p:tgtEl>
                                        <p:attrNameLst>
                                          <p:attrName>style.visibility</p:attrName>
                                        </p:attrNameLst>
                                      </p:cBhvr>
                                      <p:to>
                                        <p:strVal val="visible"/>
                                      </p:to>
                                    </p:set>
                                    <p:animEffect transition="in" filter="fade">
                                      <p:cBhvr>
                                        <p:cTn id="169" dur="500"/>
                                        <p:tgtEl>
                                          <p:spTgt spid="61">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7">
                                            <p:txEl>
                                              <p:pRg st="0" end="0"/>
                                            </p:txEl>
                                          </p:spTgt>
                                        </p:tgtEl>
                                        <p:attrNameLst>
                                          <p:attrName>style.visibility</p:attrName>
                                        </p:attrNameLst>
                                      </p:cBhvr>
                                      <p:to>
                                        <p:strVal val="visible"/>
                                      </p:to>
                                    </p:set>
                                    <p:animEffect transition="in" filter="fade">
                                      <p:cBhvr>
                                        <p:cTn id="172" dur="500"/>
                                        <p:tgtEl>
                                          <p:spTgt spid="67">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3">
                                            <p:txEl>
                                              <p:pRg st="0" end="0"/>
                                            </p:txEl>
                                          </p:spTgt>
                                        </p:tgtEl>
                                        <p:attrNameLst>
                                          <p:attrName>style.visibility</p:attrName>
                                        </p:attrNameLst>
                                      </p:cBhvr>
                                      <p:to>
                                        <p:strVal val="visible"/>
                                      </p:to>
                                    </p:set>
                                    <p:animEffect transition="in" filter="fade">
                                      <p:cBhvr>
                                        <p:cTn id="175" dur="500"/>
                                        <p:tgtEl>
                                          <p:spTgt spid="73">
                                            <p:txEl>
                                              <p:pRg st="0" end="0"/>
                                            </p:txEl>
                                          </p:spTgt>
                                        </p:tgtEl>
                                      </p:cBhvr>
                                    </p:animEffect>
                                  </p:childTnLst>
                                </p:cTn>
                              </p:par>
                            </p:childTnLst>
                          </p:cTn>
                        </p:par>
                        <p:par>
                          <p:cTn id="176" fill="hold">
                            <p:stCondLst>
                              <p:cond delay="3500"/>
                            </p:stCondLst>
                            <p:childTnLst>
                              <p:par>
                                <p:cTn id="177" presetID="16" presetClass="entr" presetSubtype="37" fill="hold" nodeType="afterEffect">
                                  <p:stCondLst>
                                    <p:cond delay="250"/>
                                  </p:stCondLst>
                                  <p:childTnLst>
                                    <p:set>
                                      <p:cBhvr>
                                        <p:cTn id="178" dur="1" fill="hold">
                                          <p:stCondLst>
                                            <p:cond delay="0"/>
                                          </p:stCondLst>
                                        </p:cTn>
                                        <p:tgtEl>
                                          <p:spTgt spid="74"/>
                                        </p:tgtEl>
                                        <p:attrNameLst>
                                          <p:attrName>style.visibility</p:attrName>
                                        </p:attrNameLst>
                                      </p:cBhvr>
                                      <p:to>
                                        <p:strVal val="visible"/>
                                      </p:to>
                                    </p:set>
                                    <p:animEffect transition="in" filter="barn(outVertical)">
                                      <p:cBhvr>
                                        <p:cTn id="179" dur="500"/>
                                        <p:tgtEl>
                                          <p:spTgt spid="74"/>
                                        </p:tgtEl>
                                      </p:cBhvr>
                                    </p:animEffect>
                                  </p:childTnLst>
                                </p:cTn>
                              </p:par>
                              <p:par>
                                <p:cTn id="180" presetID="2" presetClass="entr" presetSubtype="4" decel="100000" fill="hold" grpId="0" nodeType="withEffect">
                                  <p:stCondLst>
                                    <p:cond delay="250"/>
                                  </p:stCondLst>
                                  <p:childTnLst>
                                    <p:set>
                                      <p:cBhvr>
                                        <p:cTn id="181" dur="1" fill="hold">
                                          <p:stCondLst>
                                            <p:cond delay="0"/>
                                          </p:stCondLst>
                                        </p:cTn>
                                        <p:tgtEl>
                                          <p:spTgt spid="75"/>
                                        </p:tgtEl>
                                        <p:attrNameLst>
                                          <p:attrName>style.visibility</p:attrName>
                                        </p:attrNameLst>
                                      </p:cBhvr>
                                      <p:to>
                                        <p:strVal val="visible"/>
                                      </p:to>
                                    </p:set>
                                    <p:anim calcmode="lin" valueType="num">
                                      <p:cBhvr additive="base">
                                        <p:cTn id="182" dur="500" fill="hold"/>
                                        <p:tgtEl>
                                          <p:spTgt spid="75"/>
                                        </p:tgtEl>
                                        <p:attrNameLst>
                                          <p:attrName>ppt_x</p:attrName>
                                        </p:attrNameLst>
                                      </p:cBhvr>
                                      <p:tavLst>
                                        <p:tav tm="0">
                                          <p:val>
                                            <p:strVal val="#ppt_x"/>
                                          </p:val>
                                        </p:tav>
                                        <p:tav tm="100000">
                                          <p:val>
                                            <p:strVal val="#ppt_x"/>
                                          </p:val>
                                        </p:tav>
                                      </p:tavLst>
                                    </p:anim>
                                    <p:anim calcmode="lin" valueType="num">
                                      <p:cBhvr additive="base">
                                        <p:cTn id="18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94027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xEl>
                                              <p:pRg st="0" end="0"/>
                                            </p:txEl>
                                          </p:spTgt>
                                        </p:tgtEl>
                                        <p:attrNameLst>
                                          <p:attrName>style.visibility</p:attrName>
                                        </p:attrNameLst>
                                      </p:cBhvr>
                                      <p:to>
                                        <p:strVal val="visible"/>
                                      </p:to>
                                    </p:set>
                                    <p:animEffect transition="in" filter="fade">
                                      <p:cBhvr>
                                        <p:cTn id="31" dur="500"/>
                                        <p:tgtEl>
                                          <p:spTgt spid="83">
                                            <p:txEl>
                                              <p:pRg st="0" end="0"/>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fade">
                                      <p:cBhvr>
                                        <p:cTn id="47" dur="500"/>
                                        <p:tgtEl>
                                          <p:spTgt spid="38">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xEl>
                                              <p:pRg st="0" end="0"/>
                                            </p:txEl>
                                          </p:spTgt>
                                        </p:tgtEl>
                                        <p:attrNameLst>
                                          <p:attrName>style.visibility</p:attrName>
                                        </p:attrNameLst>
                                      </p:cBhvr>
                                      <p:to>
                                        <p:strVal val="visible"/>
                                      </p:to>
                                    </p:set>
                                    <p:animEffect transition="in" filter="fade">
                                      <p:cBhvr>
                                        <p:cTn id="50" dur="500"/>
                                        <p:tgtEl>
                                          <p:spTgt spid="5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2">
                                            <p:txEl>
                                              <p:pRg st="0" end="0"/>
                                            </p:txEl>
                                          </p:spTgt>
                                        </p:tgtEl>
                                        <p:attrNameLst>
                                          <p:attrName>style.visibility</p:attrName>
                                        </p:attrNameLst>
                                      </p:cBhvr>
                                      <p:to>
                                        <p:strVal val="visible"/>
                                      </p:to>
                                    </p:set>
                                    <p:animEffect transition="in" filter="fade">
                                      <p:cBhvr>
                                        <p:cTn id="53" dur="500"/>
                                        <p:tgtEl>
                                          <p:spTgt spid="62">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xEl>
                                              <p:pRg st="0" end="0"/>
                                            </p:txEl>
                                          </p:spTgt>
                                        </p:tgtEl>
                                        <p:attrNameLst>
                                          <p:attrName>style.visibility</p:attrName>
                                        </p:attrNameLst>
                                      </p:cBhvr>
                                      <p:to>
                                        <p:strVal val="visible"/>
                                      </p:to>
                                    </p:set>
                                    <p:animEffect transition="in" filter="fade">
                                      <p:cBhvr>
                                        <p:cTn id="56" dur="500"/>
                                        <p:tgtEl>
                                          <p:spTgt spid="68">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xEl>
                                              <p:pRg st="0" end="0"/>
                                            </p:txEl>
                                          </p:spTgt>
                                        </p:tgtEl>
                                        <p:attrNameLst>
                                          <p:attrName>style.visibility</p:attrName>
                                        </p:attrNameLst>
                                      </p:cBhvr>
                                      <p:to>
                                        <p:strVal val="visible"/>
                                      </p:to>
                                    </p:set>
                                    <p:animEffect transition="in" filter="fade">
                                      <p:cBhvr>
                                        <p:cTn id="62" dur="500"/>
                                        <p:tgtEl>
                                          <p:spTgt spid="84">
                                            <p:txEl>
                                              <p:pRg st="0" end="0"/>
                                            </p:txEl>
                                          </p:spTgt>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animEffect transition="in" filter="fade">
                                      <p:cBhvr>
                                        <p:cTn id="78" dur="500"/>
                                        <p:tgtEl>
                                          <p:spTgt spid="39">
                                            <p:txEl>
                                              <p:pRg st="0" end="0"/>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xEl>
                                              <p:pRg st="0" end="0"/>
                                            </p:txEl>
                                          </p:spTgt>
                                        </p:tgtEl>
                                        <p:attrNameLst>
                                          <p:attrName>style.visibility</p:attrName>
                                        </p:attrNameLst>
                                      </p:cBhvr>
                                      <p:to>
                                        <p:strVal val="visible"/>
                                      </p:to>
                                    </p:set>
                                    <p:animEffect transition="in" filter="fade">
                                      <p:cBhvr>
                                        <p:cTn id="81" dur="500"/>
                                        <p:tgtEl>
                                          <p:spTgt spid="57">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xEl>
                                              <p:pRg st="0" end="0"/>
                                            </p:txEl>
                                          </p:spTgt>
                                        </p:tgtEl>
                                        <p:attrNameLst>
                                          <p:attrName>style.visibility</p:attrName>
                                        </p:attrNameLst>
                                      </p:cBhvr>
                                      <p:to>
                                        <p:strVal val="visible"/>
                                      </p:to>
                                    </p:set>
                                    <p:animEffect transition="in" filter="fade">
                                      <p:cBhvr>
                                        <p:cTn id="84" dur="500"/>
                                        <p:tgtEl>
                                          <p:spTgt spid="63">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9">
                                            <p:txEl>
                                              <p:pRg st="0" end="0"/>
                                            </p:txEl>
                                          </p:spTgt>
                                        </p:tgtEl>
                                        <p:attrNameLst>
                                          <p:attrName>style.visibility</p:attrName>
                                        </p:attrNameLst>
                                      </p:cBhvr>
                                      <p:to>
                                        <p:strVal val="visible"/>
                                      </p:to>
                                    </p:set>
                                    <p:animEffect transition="in" filter="fade">
                                      <p:cBhvr>
                                        <p:cTn id="87" dur="500"/>
                                        <p:tgtEl>
                                          <p:spTgt spid="69">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5">
                                            <p:txEl>
                                              <p:pRg st="0" end="0"/>
                                            </p:txEl>
                                          </p:spTgt>
                                        </p:tgtEl>
                                        <p:attrNameLst>
                                          <p:attrName>style.visibility</p:attrName>
                                        </p:attrNameLst>
                                      </p:cBhvr>
                                      <p:to>
                                        <p:strVal val="visible"/>
                                      </p:to>
                                    </p:set>
                                    <p:animEffect transition="in" filter="fade">
                                      <p:cBhvr>
                                        <p:cTn id="93" dur="500"/>
                                        <p:tgtEl>
                                          <p:spTgt spid="85">
                                            <p:txEl>
                                              <p:pRg st="0" end="0"/>
                                            </p:txEl>
                                          </p:spTgt>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xEl>
                                              <p:pRg st="0" end="0"/>
                                            </p:txEl>
                                          </p:spTgt>
                                        </p:tgtEl>
                                        <p:attrNameLst>
                                          <p:attrName>style.visibility</p:attrName>
                                        </p:attrNameLst>
                                      </p:cBhvr>
                                      <p:to>
                                        <p:strVal val="visible"/>
                                      </p:to>
                                    </p:set>
                                    <p:animEffect transition="in" filter="fade">
                                      <p:cBhvr>
                                        <p:cTn id="106" dur="500"/>
                                        <p:tgtEl>
                                          <p:spTgt spid="58">
                                            <p:txEl>
                                              <p:pRg st="0" end="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4">
                                            <p:txEl>
                                              <p:pRg st="0" end="0"/>
                                            </p:txEl>
                                          </p:spTgt>
                                        </p:tgtEl>
                                        <p:attrNameLst>
                                          <p:attrName>style.visibility</p:attrName>
                                        </p:attrNameLst>
                                      </p:cBhvr>
                                      <p:to>
                                        <p:strVal val="visible"/>
                                      </p:to>
                                    </p:set>
                                    <p:animEffect transition="in" filter="fade">
                                      <p:cBhvr>
                                        <p:cTn id="109" dur="500"/>
                                        <p:tgtEl>
                                          <p:spTgt spid="64">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xEl>
                                              <p:pRg st="0" end="0"/>
                                            </p:txEl>
                                          </p:spTgt>
                                        </p:tgtEl>
                                        <p:attrNameLst>
                                          <p:attrName>style.visibility</p:attrName>
                                        </p:attrNameLst>
                                      </p:cBhvr>
                                      <p:to>
                                        <p:strVal val="visible"/>
                                      </p:to>
                                    </p:set>
                                    <p:animEffect transition="in" filter="fade">
                                      <p:cBhvr>
                                        <p:cTn id="112" dur="500"/>
                                        <p:tgtEl>
                                          <p:spTgt spid="70">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animEffect transition="in" filter="fade">
                                      <p:cBhvr>
                                        <p:cTn id="115" dur="500"/>
                                        <p:tgtEl>
                                          <p:spTgt spid="7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6">
                                            <p:txEl>
                                              <p:pRg st="0" end="0"/>
                                            </p:txEl>
                                          </p:spTgt>
                                        </p:tgtEl>
                                        <p:attrNameLst>
                                          <p:attrName>style.visibility</p:attrName>
                                        </p:attrNameLst>
                                      </p:cBhvr>
                                      <p:to>
                                        <p:strVal val="visible"/>
                                      </p:to>
                                    </p:set>
                                    <p:animEffect transition="in" filter="fade">
                                      <p:cBhvr>
                                        <p:cTn id="118" dur="500"/>
                                        <p:tgtEl>
                                          <p:spTgt spid="86">
                                            <p:txEl>
                                              <p:pRg st="0" end="0"/>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childTnLst>
                          </p:cTn>
                        </p:par>
                        <p:par>
                          <p:cTn id="122" fill="hold">
                            <p:stCondLst>
                              <p:cond delay="2000"/>
                            </p:stCondLst>
                            <p:childTnLst>
                              <p:par>
                                <p:cTn id="123" presetID="10" presetClass="entr" presetSubtype="0" fill="hold" grpId="0"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fade">
                                      <p:cBhvr>
                                        <p:cTn id="125" dur="500"/>
                                        <p:tgtEl>
                                          <p:spTgt spid="1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500"/>
                                        <p:tgtEl>
                                          <p:spTgt spid="2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fade">
                                      <p:cBhvr>
                                        <p:cTn id="134" dur="500"/>
                                        <p:tgtEl>
                                          <p:spTgt spid="3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1">
                                            <p:txEl>
                                              <p:pRg st="0" end="0"/>
                                            </p:txEl>
                                          </p:spTgt>
                                        </p:tgtEl>
                                        <p:attrNameLst>
                                          <p:attrName>style.visibility</p:attrName>
                                        </p:attrNameLst>
                                      </p:cBhvr>
                                      <p:to>
                                        <p:strVal val="visible"/>
                                      </p:to>
                                    </p:set>
                                    <p:animEffect transition="in" filter="fade">
                                      <p:cBhvr>
                                        <p:cTn id="137" dur="500"/>
                                        <p:tgtEl>
                                          <p:spTgt spid="41">
                                            <p:txEl>
                                              <p:pRg st="0" end="0"/>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9">
                                            <p:txEl>
                                              <p:pRg st="0" end="0"/>
                                            </p:txEl>
                                          </p:spTgt>
                                        </p:tgtEl>
                                        <p:attrNameLst>
                                          <p:attrName>style.visibility</p:attrName>
                                        </p:attrNameLst>
                                      </p:cBhvr>
                                      <p:to>
                                        <p:strVal val="visible"/>
                                      </p:to>
                                    </p:set>
                                    <p:animEffect transition="in" filter="fade">
                                      <p:cBhvr>
                                        <p:cTn id="140" dur="500"/>
                                        <p:tgtEl>
                                          <p:spTgt spid="59">
                                            <p:txEl>
                                              <p:pRg st="0" end="0"/>
                                            </p:txEl>
                                          </p:spTgt>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5">
                                            <p:txEl>
                                              <p:pRg st="0" end="0"/>
                                            </p:txEl>
                                          </p:spTgt>
                                        </p:tgtEl>
                                        <p:attrNameLst>
                                          <p:attrName>style.visibility</p:attrName>
                                        </p:attrNameLst>
                                      </p:cBhvr>
                                      <p:to>
                                        <p:strVal val="visible"/>
                                      </p:to>
                                    </p:set>
                                    <p:animEffect transition="in" filter="fade">
                                      <p:cBhvr>
                                        <p:cTn id="143" dur="500"/>
                                        <p:tgtEl>
                                          <p:spTgt spid="65">
                                            <p:txEl>
                                              <p:pRg st="0" end="0"/>
                                            </p:txEl>
                                          </p:spTgt>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1">
                                            <p:txEl>
                                              <p:pRg st="0" end="0"/>
                                            </p:txEl>
                                          </p:spTgt>
                                        </p:tgtEl>
                                        <p:attrNameLst>
                                          <p:attrName>style.visibility</p:attrName>
                                        </p:attrNameLst>
                                      </p:cBhvr>
                                      <p:to>
                                        <p:strVal val="visible"/>
                                      </p:to>
                                    </p:set>
                                    <p:animEffect transition="in" filter="fade">
                                      <p:cBhvr>
                                        <p:cTn id="146" dur="500"/>
                                        <p:tgtEl>
                                          <p:spTgt spid="7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fade">
                                      <p:cBhvr>
                                        <p:cTn id="149" dur="500"/>
                                        <p:tgtEl>
                                          <p:spTgt spid="8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7">
                                            <p:txEl>
                                              <p:pRg st="0" end="0"/>
                                            </p:txEl>
                                          </p:spTgt>
                                        </p:tgtEl>
                                        <p:attrNameLst>
                                          <p:attrName>style.visibility</p:attrName>
                                        </p:attrNameLst>
                                      </p:cBhvr>
                                      <p:to>
                                        <p:strVal val="visible"/>
                                      </p:to>
                                    </p:set>
                                    <p:animEffect transition="in" filter="fade">
                                      <p:cBhvr>
                                        <p:cTn id="152" dur="500"/>
                                        <p:tgtEl>
                                          <p:spTgt spid="87">
                                            <p:txEl>
                                              <p:pRg st="0" end="0"/>
                                            </p:txEl>
                                          </p:spTgt>
                                        </p:tgtEl>
                                      </p:cBhvr>
                                    </p:animEffect>
                                  </p:childTnLst>
                                </p:cTn>
                              </p:par>
                            </p:childTnLst>
                          </p:cTn>
                        </p:par>
                        <p:par>
                          <p:cTn id="153" fill="hold">
                            <p:stCondLst>
                              <p:cond delay="2500"/>
                            </p:stCondLst>
                            <p:childTnLst>
                              <p:par>
                                <p:cTn id="154" presetID="10" presetClass="entr" presetSubtype="0" fill="hold" grpId="0" nodeType="after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1"/>
                                        </p:tgtEl>
                                        <p:attrNameLst>
                                          <p:attrName>style.visibility</p:attrName>
                                        </p:attrNameLst>
                                      </p:cBhvr>
                                      <p:to>
                                        <p:strVal val="visible"/>
                                      </p:to>
                                    </p:set>
                                    <p:animEffect transition="in" filter="fade">
                                      <p:cBhvr>
                                        <p:cTn id="159" dur="500"/>
                                        <p:tgtEl>
                                          <p:spTgt spid="2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500"/>
                                        <p:tgtEl>
                                          <p:spTgt spid="3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2">
                                            <p:txEl>
                                              <p:pRg st="0" end="0"/>
                                            </p:txEl>
                                          </p:spTgt>
                                        </p:tgtEl>
                                        <p:attrNameLst>
                                          <p:attrName>style.visibility</p:attrName>
                                        </p:attrNameLst>
                                      </p:cBhvr>
                                      <p:to>
                                        <p:strVal val="visible"/>
                                      </p:to>
                                    </p:set>
                                    <p:animEffect transition="in" filter="fade">
                                      <p:cBhvr>
                                        <p:cTn id="168" dur="500"/>
                                        <p:tgtEl>
                                          <p:spTgt spid="42">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0">
                                            <p:txEl>
                                              <p:pRg st="0" end="0"/>
                                            </p:txEl>
                                          </p:spTgt>
                                        </p:tgtEl>
                                        <p:attrNameLst>
                                          <p:attrName>style.visibility</p:attrName>
                                        </p:attrNameLst>
                                      </p:cBhvr>
                                      <p:to>
                                        <p:strVal val="visible"/>
                                      </p:to>
                                    </p:set>
                                    <p:animEffect transition="in" filter="fade">
                                      <p:cBhvr>
                                        <p:cTn id="171" dur="500"/>
                                        <p:tgtEl>
                                          <p:spTgt spid="60">
                                            <p:txEl>
                                              <p:pRg st="0" end="0"/>
                                            </p:tx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6">
                                            <p:txEl>
                                              <p:pRg st="0" end="0"/>
                                            </p:txEl>
                                          </p:spTgt>
                                        </p:tgtEl>
                                        <p:attrNameLst>
                                          <p:attrName>style.visibility</p:attrName>
                                        </p:attrNameLst>
                                      </p:cBhvr>
                                      <p:to>
                                        <p:strVal val="visible"/>
                                      </p:to>
                                    </p:set>
                                    <p:animEffect transition="in" filter="fade">
                                      <p:cBhvr>
                                        <p:cTn id="174" dur="500"/>
                                        <p:tgtEl>
                                          <p:spTgt spid="66">
                                            <p:txEl>
                                              <p:pRg st="0" end="0"/>
                                            </p:txEl>
                                          </p:spTgt>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2">
                                            <p:txEl>
                                              <p:pRg st="0" end="0"/>
                                            </p:txEl>
                                          </p:spTgt>
                                        </p:tgtEl>
                                        <p:attrNameLst>
                                          <p:attrName>style.visibility</p:attrName>
                                        </p:attrNameLst>
                                      </p:cBhvr>
                                      <p:to>
                                        <p:strVal val="visible"/>
                                      </p:to>
                                    </p:set>
                                    <p:animEffect transition="in" filter="fade">
                                      <p:cBhvr>
                                        <p:cTn id="177" dur="500"/>
                                        <p:tgtEl>
                                          <p:spTgt spid="72">
                                            <p:txEl>
                                              <p:pRg st="0" end="0"/>
                                            </p:txEl>
                                          </p:spTgt>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fade">
                                      <p:cBhvr>
                                        <p:cTn id="180" dur="500"/>
                                        <p:tgtEl>
                                          <p:spTgt spid="8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8">
                                            <p:txEl>
                                              <p:pRg st="0" end="0"/>
                                            </p:txEl>
                                          </p:spTgt>
                                        </p:tgtEl>
                                        <p:attrNameLst>
                                          <p:attrName>style.visibility</p:attrName>
                                        </p:attrNameLst>
                                      </p:cBhvr>
                                      <p:to>
                                        <p:strVal val="visible"/>
                                      </p:to>
                                    </p:set>
                                    <p:animEffect transition="in" filter="fade">
                                      <p:cBhvr>
                                        <p:cTn id="183" dur="500"/>
                                        <p:tgtEl>
                                          <p:spTgt spid="88">
                                            <p:txEl>
                                              <p:pRg st="0" end="0"/>
                                            </p:txEl>
                                          </p:spTgt>
                                        </p:tgtEl>
                                      </p:cBhvr>
                                    </p:animEffect>
                                  </p:childTnLst>
                                </p:cTn>
                              </p:par>
                            </p:childTnLst>
                          </p:cTn>
                        </p:par>
                        <p:par>
                          <p:cTn id="184" fill="hold">
                            <p:stCondLst>
                              <p:cond delay="3000"/>
                            </p:stCondLst>
                            <p:childTnLst>
                              <p:par>
                                <p:cTn id="185" presetID="10" presetClass="entr" presetSubtype="0" fill="hold" grpId="0" nodeType="after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
                                        </p:tgtEl>
                                        <p:attrNameLst>
                                          <p:attrName>style.visibility</p:attrName>
                                        </p:attrNameLst>
                                      </p:cBhvr>
                                      <p:to>
                                        <p:strVal val="visible"/>
                                      </p:to>
                                    </p:set>
                                    <p:animEffect transition="in" filter="fade">
                                      <p:cBhvr>
                                        <p:cTn id="190" dur="500"/>
                                        <p:tgtEl>
                                          <p:spTgt spid="22"/>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fade">
                                      <p:cBhvr>
                                        <p:cTn id="193" dur="500"/>
                                        <p:tgtEl>
                                          <p:spTgt spid="2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4"/>
                                        </p:tgtEl>
                                        <p:attrNameLst>
                                          <p:attrName>style.visibility</p:attrName>
                                        </p:attrNameLst>
                                      </p:cBhvr>
                                      <p:to>
                                        <p:strVal val="visible"/>
                                      </p:to>
                                    </p:set>
                                    <p:animEffect transition="in" filter="fade">
                                      <p:cBhvr>
                                        <p:cTn id="196" dur="500"/>
                                        <p:tgtEl>
                                          <p:spTgt spid="3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43">
                                            <p:txEl>
                                              <p:pRg st="0" end="0"/>
                                            </p:txEl>
                                          </p:spTgt>
                                        </p:tgtEl>
                                        <p:attrNameLst>
                                          <p:attrName>style.visibility</p:attrName>
                                        </p:attrNameLst>
                                      </p:cBhvr>
                                      <p:to>
                                        <p:strVal val="visible"/>
                                      </p:to>
                                    </p:set>
                                    <p:animEffect transition="in" filter="fade">
                                      <p:cBhvr>
                                        <p:cTn id="199" dur="500"/>
                                        <p:tgtEl>
                                          <p:spTgt spid="43">
                                            <p:txEl>
                                              <p:pRg st="0" end="0"/>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1">
                                            <p:txEl>
                                              <p:pRg st="0" end="0"/>
                                            </p:txEl>
                                          </p:spTgt>
                                        </p:tgtEl>
                                        <p:attrNameLst>
                                          <p:attrName>style.visibility</p:attrName>
                                        </p:attrNameLst>
                                      </p:cBhvr>
                                      <p:to>
                                        <p:strVal val="visible"/>
                                      </p:to>
                                    </p:set>
                                    <p:animEffect transition="in" filter="fade">
                                      <p:cBhvr>
                                        <p:cTn id="202" dur="500"/>
                                        <p:tgtEl>
                                          <p:spTgt spid="61">
                                            <p:txEl>
                                              <p:pRg st="0" end="0"/>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67">
                                            <p:txEl>
                                              <p:pRg st="0" end="0"/>
                                            </p:txEl>
                                          </p:spTgt>
                                        </p:tgtEl>
                                        <p:attrNameLst>
                                          <p:attrName>style.visibility</p:attrName>
                                        </p:attrNameLst>
                                      </p:cBhvr>
                                      <p:to>
                                        <p:strVal val="visible"/>
                                      </p:to>
                                    </p:set>
                                    <p:animEffect transition="in" filter="fade">
                                      <p:cBhvr>
                                        <p:cTn id="205" dur="500"/>
                                        <p:tgtEl>
                                          <p:spTgt spid="67">
                                            <p:txEl>
                                              <p:pRg st="0" end="0"/>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3">
                                            <p:txEl>
                                              <p:pRg st="0" end="0"/>
                                            </p:txEl>
                                          </p:spTgt>
                                        </p:tgtEl>
                                        <p:attrNameLst>
                                          <p:attrName>style.visibility</p:attrName>
                                        </p:attrNameLst>
                                      </p:cBhvr>
                                      <p:to>
                                        <p:strVal val="visible"/>
                                      </p:to>
                                    </p:set>
                                    <p:animEffect transition="in" filter="fade">
                                      <p:cBhvr>
                                        <p:cTn id="208" dur="500"/>
                                        <p:tgtEl>
                                          <p:spTgt spid="73">
                                            <p:txEl>
                                              <p:pRg st="0" end="0"/>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animEffect transition="in" filter="fade">
                                      <p:cBhvr>
                                        <p:cTn id="211" dur="500"/>
                                        <p:tgtEl>
                                          <p:spTgt spid="8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9">
                                            <p:txEl>
                                              <p:pRg st="0" end="0"/>
                                            </p:txEl>
                                          </p:spTgt>
                                        </p:tgtEl>
                                        <p:attrNameLst>
                                          <p:attrName>style.visibility</p:attrName>
                                        </p:attrNameLst>
                                      </p:cBhvr>
                                      <p:to>
                                        <p:strVal val="visible"/>
                                      </p:to>
                                    </p:set>
                                    <p:animEffect transition="in" filter="fade">
                                      <p:cBhvr>
                                        <p:cTn id="214" dur="500"/>
                                        <p:tgtEl>
                                          <p:spTgt spid="89">
                                            <p:txEl>
                                              <p:pRg st="0" end="0"/>
                                            </p:txEl>
                                          </p:spTgt>
                                        </p:tgtEl>
                                      </p:cBhvr>
                                    </p:animEffect>
                                  </p:childTnLst>
                                </p:cTn>
                              </p:par>
                            </p:childTnLst>
                          </p:cTn>
                        </p:par>
                        <p:par>
                          <p:cTn id="215" fill="hold">
                            <p:stCondLst>
                              <p:cond delay="3500"/>
                            </p:stCondLst>
                            <p:childTnLst>
                              <p:par>
                                <p:cTn id="216" presetID="16" presetClass="entr" presetSubtype="37" fill="hold" nodeType="afterEffect">
                                  <p:stCondLst>
                                    <p:cond delay="250"/>
                                  </p:stCondLst>
                                  <p:childTnLst>
                                    <p:set>
                                      <p:cBhvr>
                                        <p:cTn id="217" dur="1" fill="hold">
                                          <p:stCondLst>
                                            <p:cond delay="0"/>
                                          </p:stCondLst>
                                        </p:cTn>
                                        <p:tgtEl>
                                          <p:spTgt spid="74"/>
                                        </p:tgtEl>
                                        <p:attrNameLst>
                                          <p:attrName>style.visibility</p:attrName>
                                        </p:attrNameLst>
                                      </p:cBhvr>
                                      <p:to>
                                        <p:strVal val="visible"/>
                                      </p:to>
                                    </p:set>
                                    <p:animEffect transition="in" filter="barn(outVertical)">
                                      <p:cBhvr>
                                        <p:cTn id="218" dur="500"/>
                                        <p:tgtEl>
                                          <p:spTgt spid="74"/>
                                        </p:tgtEl>
                                      </p:cBhvr>
                                    </p:animEffect>
                                  </p:childTnLst>
                                </p:cTn>
                              </p:par>
                              <p:par>
                                <p:cTn id="219" presetID="2" presetClass="entr" presetSubtype="4" decel="100000" fill="hold" grpId="0" nodeType="withEffect">
                                  <p:stCondLst>
                                    <p:cond delay="25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P spid="76" grpId="0" animBg="1"/>
      <p:bldP spid="77" grpId="0" animBg="1"/>
      <p:bldP spid="78" grpId="0" animBg="1"/>
      <p:bldP spid="79" grpId="0" animBg="1"/>
      <p:bldP spid="80" grpId="0" animBg="1"/>
      <p:bldP spid="81" grpId="0" animBg="1"/>
      <p:bldP spid="82" grpId="0" animBg="1"/>
      <p:bldP spid="83" grpId="0"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build="p">
        <p:tmplLst>
          <p:tmpl lvl="1">
            <p:tnLst>
              <p:par>
                <p:cTn presetID="10" presetClass="entr" presetSubtype="0" fill="hold" nodeType="with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fade">
                      <p:cBhvr>
                        <p:cTn dur="500"/>
                        <p:tgtEl>
                          <p:spTgt spid="85"/>
                        </p:tgtEl>
                      </p:cBhvr>
                    </p:animEffect>
                  </p:childTnLst>
                </p:cTn>
              </p:par>
            </p:tnLst>
          </p:tmpl>
        </p:tmplLst>
      </p:bldP>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extLst>
      <p:ext uri="{BB962C8B-B14F-4D97-AF65-F5344CB8AC3E}">
        <p14:creationId xmlns="" xmlns:p14="http://schemas.microsoft.com/office/powerpoint/2010/main" val="37802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9">
                                            <p:bg/>
                                          </p:spTgt>
                                        </p:tgtEl>
                                        <p:attrNameLst>
                                          <p:attrName>style.visibility</p:attrName>
                                        </p:attrNameLst>
                                      </p:cBhvr>
                                      <p:to>
                                        <p:strVal val="visible"/>
                                      </p:to>
                                    </p:set>
                                    <p:animEffect transition="in" filter="randombar(horizontal)">
                                      <p:cBhvr>
                                        <p:cTn id="17" dur="500"/>
                                        <p:tgtEl>
                                          <p:spTgt spid="9">
                                            <p:bg/>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2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animBg="1">
        <p:tmplLst>
          <p:tmpl>
            <p:tnLst>
              <p:par>
                <p:cTn presetID="14" presetClass="entr" presetSubtype="1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1">
            <p:tnLst>
              <p:par>
                <p:cTn presetID="14" presetClass="entr" presetSubtype="10" fill="hold" nodeType="click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smtClean="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smtClean="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smtClean="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smtClean="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smtClean="0"/>
              <a:t>TEXT HERE</a:t>
            </a:r>
            <a:endParaRPr lang="en-US" dirty="0"/>
          </a:p>
        </p:txBody>
      </p:sp>
      <p:pic>
        <p:nvPicPr>
          <p:cNvPr id="44" name="図 43"/>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 xmlns:p14="http://schemas.microsoft.com/office/powerpoint/2010/main" val="200985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4">
                                            <p:txEl>
                                              <p:pRg st="0" end="0"/>
                                            </p:txEl>
                                          </p:spTgt>
                                        </p:tgtEl>
                                        <p:attrNameLst>
                                          <p:attrName>style.visibility</p:attrName>
                                        </p:attrNameLst>
                                      </p:cBhvr>
                                      <p:to>
                                        <p:strVal val="visible"/>
                                      </p:to>
                                    </p:set>
                                    <p:animEffect transition="in" filter="fade">
                                      <p:cBhvr>
                                        <p:cTn id="10" dur="500"/>
                                        <p:tgtEl>
                                          <p:spTgt spid="84">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175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par>
                          <p:cTn id="32" fill="hold">
                            <p:stCondLst>
                              <p:cond delay="2250"/>
                            </p:stCondLst>
                            <p:childTnLst>
                              <p:par>
                                <p:cTn id="33" presetID="10" presetClass="entr" presetSubtype="0" fill="hold" grpId="0" nodeType="afterEffect">
                                  <p:stCondLst>
                                    <p:cond delay="0"/>
                                  </p:stCondLst>
                                  <p:childTnLst>
                                    <p:set>
                                      <p:cBhvr>
                                        <p:cTn id="34" dur="1" fill="hold">
                                          <p:stCondLst>
                                            <p:cond delay="0"/>
                                          </p:stCondLst>
                                        </p:cTn>
                                        <p:tgtEl>
                                          <p:spTgt spid="83">
                                            <p:txEl>
                                              <p:pRg st="0" end="0"/>
                                            </p:txEl>
                                          </p:spTgt>
                                        </p:tgtEl>
                                        <p:attrNameLst>
                                          <p:attrName>style.visibility</p:attrName>
                                        </p:attrNameLst>
                                      </p:cBhvr>
                                      <p:to>
                                        <p:strVal val="visible"/>
                                      </p:to>
                                    </p:set>
                                    <p:animEffect transition="in" filter="fade">
                                      <p:cBhvr>
                                        <p:cTn id="35" dur="500"/>
                                        <p:tgtEl>
                                          <p:spTgt spid="83">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xEl>
                                              <p:pRg st="0" end="0"/>
                                            </p:txEl>
                                          </p:spTgt>
                                        </p:tgtEl>
                                        <p:attrNameLst>
                                          <p:attrName>style.visibility</p:attrName>
                                        </p:attrNameLst>
                                      </p:cBhvr>
                                      <p:to>
                                        <p:strVal val="visible"/>
                                      </p:to>
                                    </p:set>
                                    <p:animEffect transition="in" filter="fade">
                                      <p:cBhvr>
                                        <p:cTn id="54" dur="500"/>
                                        <p:tgtEl>
                                          <p:spTgt spid="40">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xEl>
                                              <p:pRg st="0" end="0"/>
                                            </p:txEl>
                                          </p:spTgt>
                                        </p:tgtEl>
                                        <p:attrNameLst>
                                          <p:attrName>style.visibility</p:attrName>
                                        </p:attrNameLst>
                                      </p:cBhvr>
                                      <p:to>
                                        <p:strVal val="visible"/>
                                      </p:to>
                                    </p:set>
                                    <p:animEffect transition="in" filter="fade">
                                      <p:cBhvr>
                                        <p:cTn id="57" dur="500"/>
                                        <p:tgtEl>
                                          <p:spTgt spid="58">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4">
                                            <p:txEl>
                                              <p:pRg st="0" end="0"/>
                                            </p:txEl>
                                          </p:spTgt>
                                        </p:tgtEl>
                                        <p:attrNameLst>
                                          <p:attrName>style.visibility</p:attrName>
                                        </p:attrNameLst>
                                      </p:cBhvr>
                                      <p:to>
                                        <p:strVal val="visible"/>
                                      </p:to>
                                    </p:set>
                                    <p:animEffect transition="in" filter="fade">
                                      <p:cBhvr>
                                        <p:cTn id="60" dur="500"/>
                                        <p:tgtEl>
                                          <p:spTgt spid="6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xEl>
                                              <p:pRg st="0" end="0"/>
                                            </p:txEl>
                                          </p:spTgt>
                                        </p:tgtEl>
                                        <p:attrNameLst>
                                          <p:attrName>style.visibility</p:attrName>
                                        </p:attrNameLst>
                                      </p:cBhvr>
                                      <p:to>
                                        <p:strVal val="visible"/>
                                      </p:to>
                                    </p:set>
                                    <p:animEffect transition="in" filter="fade">
                                      <p:cBhvr>
                                        <p:cTn id="63" dur="500"/>
                                        <p:tgtEl>
                                          <p:spTgt spid="70">
                                            <p:txEl>
                                              <p:pRg st="0" end="0"/>
                                            </p:txEl>
                                          </p:spTgt>
                                        </p:tgtEl>
                                      </p:cBhvr>
                                    </p:animEffect>
                                  </p:childTnLst>
                                </p:cTn>
                              </p:par>
                            </p:childTnLst>
                          </p:cTn>
                        </p:par>
                        <p:par>
                          <p:cTn id="64" fill="hold">
                            <p:stCondLst>
                              <p:cond delay="325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xEl>
                                              <p:pRg st="0" end="0"/>
                                            </p:txEl>
                                          </p:spTgt>
                                        </p:tgtEl>
                                        <p:attrNameLst>
                                          <p:attrName>style.visibility</p:attrName>
                                        </p:attrNameLst>
                                      </p:cBhvr>
                                      <p:to>
                                        <p:strVal val="visible"/>
                                      </p:to>
                                    </p:set>
                                    <p:animEffect transition="in" filter="fade">
                                      <p:cBhvr>
                                        <p:cTn id="79" dur="500"/>
                                        <p:tgtEl>
                                          <p:spTgt spid="41">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xEl>
                                              <p:pRg st="0" end="0"/>
                                            </p:txEl>
                                          </p:spTgt>
                                        </p:tgtEl>
                                        <p:attrNameLst>
                                          <p:attrName>style.visibility</p:attrName>
                                        </p:attrNameLst>
                                      </p:cBhvr>
                                      <p:to>
                                        <p:strVal val="visible"/>
                                      </p:to>
                                    </p:set>
                                    <p:animEffect transition="in" filter="fade">
                                      <p:cBhvr>
                                        <p:cTn id="82" dur="500"/>
                                        <p:tgtEl>
                                          <p:spTgt spid="59">
                                            <p:txEl>
                                              <p:pRg st="0" end="0"/>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xEl>
                                              <p:pRg st="0" end="0"/>
                                            </p:txEl>
                                          </p:spTgt>
                                        </p:tgtEl>
                                        <p:attrNameLst>
                                          <p:attrName>style.visibility</p:attrName>
                                        </p:attrNameLst>
                                      </p:cBhvr>
                                      <p:to>
                                        <p:strVal val="visible"/>
                                      </p:to>
                                    </p:set>
                                    <p:animEffect transition="in" filter="fade">
                                      <p:cBhvr>
                                        <p:cTn id="85" dur="500"/>
                                        <p:tgtEl>
                                          <p:spTgt spid="65">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1">
                                            <p:txEl>
                                              <p:pRg st="0" end="0"/>
                                            </p:txEl>
                                          </p:spTgt>
                                        </p:tgtEl>
                                        <p:attrNameLst>
                                          <p:attrName>style.visibility</p:attrName>
                                        </p:attrNameLst>
                                      </p:cBhvr>
                                      <p:to>
                                        <p:strVal val="visible"/>
                                      </p:to>
                                    </p:set>
                                    <p:animEffect transition="in" filter="fade">
                                      <p:cBhvr>
                                        <p:cTn id="88" dur="500"/>
                                        <p:tgtEl>
                                          <p:spTgt spid="71">
                                            <p:txEl>
                                              <p:pRg st="0" end="0"/>
                                            </p:txEl>
                                          </p:spTgt>
                                        </p:tgtEl>
                                      </p:cBhvr>
                                    </p:animEffect>
                                  </p:childTnLst>
                                </p:cTn>
                              </p:par>
                            </p:childTnLst>
                          </p:cTn>
                        </p:par>
                        <p:par>
                          <p:cTn id="89" fill="hold">
                            <p:stCondLst>
                              <p:cond delay="3750"/>
                            </p:stCondLst>
                            <p:childTnLst>
                              <p:par>
                                <p:cTn id="90" presetID="10" presetClass="entr" presetSubtype="0"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fade">
                                      <p:cBhvr>
                                        <p:cTn id="104" dur="500"/>
                                        <p:tgtEl>
                                          <p:spTgt spid="42">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0">
                                            <p:txEl>
                                              <p:pRg st="0" end="0"/>
                                            </p:txEl>
                                          </p:spTgt>
                                        </p:tgtEl>
                                        <p:attrNameLst>
                                          <p:attrName>style.visibility</p:attrName>
                                        </p:attrNameLst>
                                      </p:cBhvr>
                                      <p:to>
                                        <p:strVal val="visible"/>
                                      </p:to>
                                    </p:set>
                                    <p:animEffect transition="in" filter="fade">
                                      <p:cBhvr>
                                        <p:cTn id="107" dur="500"/>
                                        <p:tgtEl>
                                          <p:spTgt spid="60">
                                            <p:txEl>
                                              <p:pRg st="0" end="0"/>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6">
                                            <p:txEl>
                                              <p:pRg st="0" end="0"/>
                                            </p:txEl>
                                          </p:spTgt>
                                        </p:tgtEl>
                                        <p:attrNameLst>
                                          <p:attrName>style.visibility</p:attrName>
                                        </p:attrNameLst>
                                      </p:cBhvr>
                                      <p:to>
                                        <p:strVal val="visible"/>
                                      </p:to>
                                    </p:set>
                                    <p:animEffect transition="in" filter="fade">
                                      <p:cBhvr>
                                        <p:cTn id="110" dur="500"/>
                                        <p:tgtEl>
                                          <p:spTgt spid="66">
                                            <p:txEl>
                                              <p:pRg st="0" end="0"/>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2">
                                            <p:txEl>
                                              <p:pRg st="0" end="0"/>
                                            </p:txEl>
                                          </p:spTgt>
                                        </p:tgtEl>
                                        <p:attrNameLst>
                                          <p:attrName>style.visibility</p:attrName>
                                        </p:attrNameLst>
                                      </p:cBhvr>
                                      <p:to>
                                        <p:strVal val="visible"/>
                                      </p:to>
                                    </p:set>
                                    <p:animEffect transition="in" filter="fade">
                                      <p:cBhvr>
                                        <p:cTn id="113" dur="500"/>
                                        <p:tgtEl>
                                          <p:spTgt spid="72">
                                            <p:txEl>
                                              <p:pRg st="0" end="0"/>
                                            </p:txEl>
                                          </p:spTgt>
                                        </p:tgtEl>
                                      </p:cBhvr>
                                    </p:animEffect>
                                  </p:childTnLst>
                                </p:cTn>
                              </p:par>
                            </p:childTnLst>
                          </p:cTn>
                        </p:par>
                        <p:par>
                          <p:cTn id="114" fill="hold">
                            <p:stCondLst>
                              <p:cond delay="4250"/>
                            </p:stCondLst>
                            <p:childTnLst>
                              <p:par>
                                <p:cTn id="115" presetID="10" presetClass="entr" presetSubtype="0" fill="hold" grpId="0" nodeType="after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3">
                                            <p:txEl>
                                              <p:pRg st="0" end="0"/>
                                            </p:txEl>
                                          </p:spTgt>
                                        </p:tgtEl>
                                        <p:attrNameLst>
                                          <p:attrName>style.visibility</p:attrName>
                                        </p:attrNameLst>
                                      </p:cBhvr>
                                      <p:to>
                                        <p:strVal val="visible"/>
                                      </p:to>
                                    </p:set>
                                    <p:animEffect transition="in" filter="fade">
                                      <p:cBhvr>
                                        <p:cTn id="129" dur="500"/>
                                        <p:tgtEl>
                                          <p:spTgt spid="43">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1">
                                            <p:txEl>
                                              <p:pRg st="0" end="0"/>
                                            </p:txEl>
                                          </p:spTgt>
                                        </p:tgtEl>
                                        <p:attrNameLst>
                                          <p:attrName>style.visibility</p:attrName>
                                        </p:attrNameLst>
                                      </p:cBhvr>
                                      <p:to>
                                        <p:strVal val="visible"/>
                                      </p:to>
                                    </p:set>
                                    <p:animEffect transition="in" filter="fade">
                                      <p:cBhvr>
                                        <p:cTn id="132" dur="500"/>
                                        <p:tgtEl>
                                          <p:spTgt spid="61">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7">
                                            <p:txEl>
                                              <p:pRg st="0" end="0"/>
                                            </p:txEl>
                                          </p:spTgt>
                                        </p:tgtEl>
                                        <p:attrNameLst>
                                          <p:attrName>style.visibility</p:attrName>
                                        </p:attrNameLst>
                                      </p:cBhvr>
                                      <p:to>
                                        <p:strVal val="visible"/>
                                      </p:to>
                                    </p:set>
                                    <p:animEffect transition="in" filter="fade">
                                      <p:cBhvr>
                                        <p:cTn id="135" dur="500"/>
                                        <p:tgtEl>
                                          <p:spTgt spid="67">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3">
                                            <p:txEl>
                                              <p:pRg st="0" end="0"/>
                                            </p:txEl>
                                          </p:spTgt>
                                        </p:tgtEl>
                                        <p:attrNameLst>
                                          <p:attrName>style.visibility</p:attrName>
                                        </p:attrNameLst>
                                      </p:cBhvr>
                                      <p:to>
                                        <p:strVal val="visible"/>
                                      </p:to>
                                    </p:set>
                                    <p:animEffect transition="in" filter="fade">
                                      <p:cBhvr>
                                        <p:cTn id="138" dur="500"/>
                                        <p:tgtEl>
                                          <p:spTgt spid="73">
                                            <p:txEl>
                                              <p:pRg st="0" end="0"/>
                                            </p:txEl>
                                          </p:spTgt>
                                        </p:tgtEl>
                                      </p:cBhvr>
                                    </p:animEffect>
                                  </p:childTnLst>
                                </p:cTn>
                              </p:par>
                            </p:childTnLst>
                          </p:cTn>
                        </p:par>
                        <p:par>
                          <p:cTn id="139" fill="hold">
                            <p:stCondLst>
                              <p:cond delay="4750"/>
                            </p:stCondLst>
                            <p:childTnLst>
                              <p:par>
                                <p:cTn id="140" presetID="16" presetClass="entr" presetSubtype="37" fill="hold" nodeType="afterEffect">
                                  <p:stCondLst>
                                    <p:cond delay="250"/>
                                  </p:stCondLst>
                                  <p:childTnLst>
                                    <p:set>
                                      <p:cBhvr>
                                        <p:cTn id="141" dur="1" fill="hold">
                                          <p:stCondLst>
                                            <p:cond delay="0"/>
                                          </p:stCondLst>
                                        </p:cTn>
                                        <p:tgtEl>
                                          <p:spTgt spid="74"/>
                                        </p:tgtEl>
                                        <p:attrNameLst>
                                          <p:attrName>style.visibility</p:attrName>
                                        </p:attrNameLst>
                                      </p:cBhvr>
                                      <p:to>
                                        <p:strVal val="visible"/>
                                      </p:to>
                                    </p:set>
                                    <p:animEffect transition="in" filter="barn(outVertical)">
                                      <p:cBhvr>
                                        <p:cTn id="142" dur="500"/>
                                        <p:tgtEl>
                                          <p:spTgt spid="74"/>
                                        </p:tgtEl>
                                      </p:cBhvr>
                                    </p:animEffect>
                                  </p:childTnLst>
                                </p:cTn>
                              </p:par>
                              <p:par>
                                <p:cTn id="143" presetID="2" presetClass="entr" presetSubtype="4" decel="100000" fill="hold" grpId="0" nodeType="withEffect">
                                  <p:stCondLst>
                                    <p:cond delay="250"/>
                                  </p:stCondLst>
                                  <p:childTnLst>
                                    <p:set>
                                      <p:cBhvr>
                                        <p:cTn id="144" dur="1" fill="hold">
                                          <p:stCondLst>
                                            <p:cond delay="0"/>
                                          </p:stCondLst>
                                        </p:cTn>
                                        <p:tgtEl>
                                          <p:spTgt spid="75"/>
                                        </p:tgtEl>
                                        <p:attrNameLst>
                                          <p:attrName>style.visibility</p:attrName>
                                        </p:attrNameLst>
                                      </p:cBhvr>
                                      <p:to>
                                        <p:strVal val="visible"/>
                                      </p:to>
                                    </p:set>
                                    <p:anim calcmode="lin" valueType="num">
                                      <p:cBhvr additive="base">
                                        <p:cTn id="145" dur="500" fill="hold"/>
                                        <p:tgtEl>
                                          <p:spTgt spid="75"/>
                                        </p:tgtEl>
                                        <p:attrNameLst>
                                          <p:attrName>ppt_x</p:attrName>
                                        </p:attrNameLst>
                                      </p:cBhvr>
                                      <p:tavLst>
                                        <p:tav tm="0">
                                          <p:val>
                                            <p:strVal val="#ppt_x"/>
                                          </p:val>
                                        </p:tav>
                                        <p:tav tm="100000">
                                          <p:val>
                                            <p:strVal val="#ppt_x"/>
                                          </p:val>
                                        </p:tav>
                                      </p:tavLst>
                                    </p:anim>
                                    <p:anim calcmode="lin" valueType="num">
                                      <p:cBhvr additive="base">
                                        <p:cTn id="1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9" grpId="0" animBg="1"/>
      <p:bldP spid="20" grpId="0" animBg="1"/>
      <p:bldP spid="21" grpId="0" animBg="1"/>
      <p:bldP spid="22" grpId="0" animBg="1"/>
      <p:bldP spid="25" grpId="0" animBg="1"/>
      <p:bldP spid="26" grpId="0" animBg="1"/>
      <p:bldP spid="27" grpId="0" animBg="1"/>
      <p:bldP spid="28" grpId="0" animBg="1"/>
      <p:bldP spid="31" grpId="0" animBg="1"/>
      <p:bldP spid="32" grpId="0" animBg="1"/>
      <p:bldP spid="33" grpId="0" animBg="1"/>
      <p:bldP spid="34" grpId="0" animBg="1"/>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16" grpId="0"/>
      <p:bldP spid="76" grpId="0"/>
      <p:bldP spid="77" grpId="0"/>
      <p:bldP spid="78" grpId="0" animBg="1">
        <p:tmplLst>
          <p:tmpl>
            <p:tnLst>
              <p:par>
                <p:cTn presetID="10" presetClass="entr" presetSubtype="0" fill="hold" nodeType="withEffect">
                  <p:stCondLst>
                    <p:cond delay="7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tmplLst>
          <p:tmpl>
            <p:tnLst>
              <p:par>
                <p:cTn presetID="10" presetClass="entr" presetSubtype="0" fill="hold" nodeType="withEffect">
                  <p:stCondLst>
                    <p:cond delay="125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animBg="1">
        <p:tmplLst>
          <p:tmpl>
            <p:tnLst>
              <p:par>
                <p:cTn presetID="10" presetClass="entr" presetSubtype="0" fill="hold" nodeType="withEffect">
                  <p:stCondLst>
                    <p:cond delay="17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3" grpId="0" build="p">
        <p:tmplLst>
          <p:tmpl lvl="1">
            <p:tnLst>
              <p:par>
                <p:cTn presetID="10" presetClass="entr" presetSubtype="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p14="http://schemas.microsoft.com/office/powerpoint/2010/main" val="42311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9683266" y="2537877"/>
            <a:ext cx="1770720" cy="5119693"/>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6667931" y="2440526"/>
            <a:ext cx="1462282"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97390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28441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par>
                          <p:cTn id="51" fill="hold">
                            <p:stCondLst>
                              <p:cond delay="4000"/>
                            </p:stCondLst>
                            <p:childTnLst>
                              <p:par>
                                <p:cTn id="52" presetID="22" presetClass="entr" presetSubtype="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fade">
                                      <p:cBhvr>
                                        <p:cTn id="65" dur="500"/>
                                        <p:tgtEl>
                                          <p:spTgt spid="15">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par>
                          <p:cTn id="69" fill="hold">
                            <p:stCondLst>
                              <p:cond delay="5500"/>
                            </p:stCondLst>
                            <p:childTnLst>
                              <p:par>
                                <p:cTn id="70" presetID="22" presetClass="entr" presetSubtype="8"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par>
                          <p:cTn id="73" fill="hold">
                            <p:stCondLst>
                              <p:cond delay="60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16">
                                            <p:txEl>
                                              <p:pRg st="0" end="0"/>
                                            </p:txEl>
                                          </p:spTgt>
                                        </p:tgtEl>
                                        <p:attrNameLst>
                                          <p:attrName>style.visibility</p:attrName>
                                        </p:attrNameLst>
                                      </p:cBhvr>
                                      <p:to>
                                        <p:strVal val="visible"/>
                                      </p:to>
                                    </p:set>
                                    <p:animEffect transition="in" filter="fade">
                                      <p:cBhvr>
                                        <p:cTn id="83" dur="500"/>
                                        <p:tgtEl>
                                          <p:spTgt spid="16">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childTnLst>
                          </p:cTn>
                        </p:par>
                        <p:par>
                          <p:cTn id="87" fill="hold">
                            <p:stCondLst>
                              <p:cond delay="7000"/>
                            </p:stCondLst>
                            <p:childTnLst>
                              <p:par>
                                <p:cTn id="88" presetID="22" presetClass="entr" presetSubtype="2" fill="hold"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right)">
                                      <p:cBhvr>
                                        <p:cTn id="90" dur="500"/>
                                        <p:tgtEl>
                                          <p:spTgt spid="22"/>
                                        </p:tgtEl>
                                      </p:cBhvr>
                                    </p:animEffect>
                                  </p:childTnLst>
                                </p:cTn>
                              </p:par>
                            </p:childTnLst>
                          </p:cTn>
                        </p:par>
                        <p:par>
                          <p:cTn id="91" fill="hold">
                            <p:stCondLst>
                              <p:cond delay="7500"/>
                            </p:stCondLst>
                            <p:childTnLst>
                              <p:par>
                                <p:cTn id="92" presetID="10" presetClass="entr" presetSubtype="0"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8000"/>
                            </p:stCondLst>
                            <p:childTnLst>
                              <p:par>
                                <p:cTn id="99" presetID="10" presetClass="entr" presetSubtype="0"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7">
                                            <p:txEl>
                                              <p:pRg st="0" end="0"/>
                                            </p:txEl>
                                          </p:spTgt>
                                        </p:tgtEl>
                                        <p:attrNameLst>
                                          <p:attrName>style.visibility</p:attrName>
                                        </p:attrNameLst>
                                      </p:cBhvr>
                                      <p:to>
                                        <p:strVal val="visible"/>
                                      </p:to>
                                    </p:set>
                                    <p:animEffect transition="in" filter="fade">
                                      <p:cBhvr>
                                        <p:cTn id="104" dur="500"/>
                                        <p:tgtEl>
                                          <p:spTgt spid="17">
                                            <p:txEl>
                                              <p:pRg st="0" end="0"/>
                                            </p:txEl>
                                          </p:spTgt>
                                        </p:tgtEl>
                                      </p:cBhvr>
                                    </p:animEffect>
                                  </p:childTnLst>
                                </p:cTn>
                              </p:par>
                            </p:childTnLst>
                          </p:cTn>
                        </p:par>
                        <p:par>
                          <p:cTn id="105" fill="hold">
                            <p:stCondLst>
                              <p:cond delay="8500"/>
                            </p:stCondLst>
                            <p:childTnLst>
                              <p:par>
                                <p:cTn id="106" presetID="22" presetClass="entr" presetSubtype="8"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left)">
                                      <p:cBhvr>
                                        <p:cTn id="108" dur="500"/>
                                        <p:tgtEl>
                                          <p:spTgt spid="19"/>
                                        </p:tgtEl>
                                      </p:cBhvr>
                                    </p:animEffect>
                                  </p:childTnLst>
                                </p:cTn>
                              </p:par>
                            </p:childTnLst>
                          </p:cTn>
                        </p:par>
                        <p:par>
                          <p:cTn id="109" fill="hold">
                            <p:stCondLst>
                              <p:cond delay="9000"/>
                            </p:stCondLst>
                            <p:childTnLst>
                              <p:par>
                                <p:cTn id="110" presetID="10" presetClass="entr" presetSubtype="0"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animBg="1"/>
      <p:bldP spid="9" grpId="0" animBg="1"/>
      <p:bldP spid="8" grpId="0" animBg="1"/>
      <p:bldP spid="7" grpId="0" animBg="1"/>
      <p:bldP spid="6"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P spid="33" grpId="0"/>
      <p:bldP spid="34" grpId="0"/>
      <p:bldP spid="35" grpId="0"/>
      <p:bldP spid="36" grpId="0"/>
      <p:bldP spid="37" grpId="0"/>
      <p:bldP spid="38" grpId="0">
        <p:tmplLst>
          <p:tmpl>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tmplLst>
          <p:tmpl>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p:tmplLst>
          <p:tmpl>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55649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17088221"/>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689409332"/>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359224395"/>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Tree>
    <p:extLst>
      <p:ext uri="{BB962C8B-B14F-4D97-AF65-F5344CB8AC3E}">
        <p14:creationId xmlns="" xmlns:p14="http://schemas.microsoft.com/office/powerpoint/2010/main" val="3187767635"/>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_5 Points">
    <p:spTree>
      <p:nvGrpSpPr>
        <p:cNvPr id="1" name=""/>
        <p:cNvGrpSpPr/>
        <p:nvPr/>
      </p:nvGrpSpPr>
      <p:grpSpPr>
        <a:xfrm>
          <a:off x="0" y="0"/>
          <a:ext cx="0" cy="0"/>
          <a:chOff x="0" y="0"/>
          <a:chExt cx="0" cy="0"/>
        </a:xfrm>
      </p:grpSpPr>
      <p:sp>
        <p:nvSpPr>
          <p:cNvPr id="43" name="円/楕円 42"/>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9" name="タイトル 1"/>
          <p:cNvSpPr>
            <a:spLocks noGrp="1"/>
          </p:cNvSpPr>
          <p:nvPr userDrawn="1">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smtClean="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userDrawn="1">
            <p:ph type="pic" sz="quarter" idx="16" hasCustomPrompt="1"/>
          </p:nvPr>
        </p:nvSpPr>
        <p:spPr>
          <a:xfrm>
            <a:off x="9464426" y="150507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4" name="図プレースホルダー 7"/>
          <p:cNvSpPr>
            <a:spLocks noGrp="1"/>
          </p:cNvSpPr>
          <p:nvPr userDrawn="1">
            <p:ph type="pic" sz="quarter" idx="17" hasCustomPrompt="1"/>
          </p:nvPr>
        </p:nvSpPr>
        <p:spPr>
          <a:xfrm>
            <a:off x="9464426" y="3163280"/>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5" name="図プレースホルダー 7"/>
          <p:cNvSpPr>
            <a:spLocks noGrp="1"/>
          </p:cNvSpPr>
          <p:nvPr userDrawn="1">
            <p:ph type="pic" sz="quarter" idx="18" hasCustomPrompt="1"/>
          </p:nvPr>
        </p:nvSpPr>
        <p:spPr>
          <a:xfrm>
            <a:off x="9464426" y="4790437"/>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6" name="図プレースホルダー 7"/>
          <p:cNvSpPr>
            <a:spLocks noGrp="1"/>
          </p:cNvSpPr>
          <p:nvPr userDrawn="1">
            <p:ph type="pic" sz="quarter" idx="19" hasCustomPrompt="1"/>
          </p:nvPr>
        </p:nvSpPr>
        <p:spPr>
          <a:xfrm>
            <a:off x="9464426" y="6500628"/>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7" name="図プレースホルダー 7"/>
          <p:cNvSpPr>
            <a:spLocks noGrp="1"/>
          </p:cNvSpPr>
          <p:nvPr userDrawn="1">
            <p:ph type="pic" sz="quarter" idx="20" hasCustomPrompt="1"/>
          </p:nvPr>
        </p:nvSpPr>
        <p:spPr>
          <a:xfrm>
            <a:off x="9464426" y="816581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8" name="テキスト プレースホルダー 11"/>
          <p:cNvSpPr>
            <a:spLocks noGrp="1"/>
          </p:cNvSpPr>
          <p:nvPr userDrawn="1">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userDrawn="1">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userDrawn="1">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userDrawn="1">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6" name="テキスト プレースホルダー 11"/>
          <p:cNvSpPr>
            <a:spLocks noGrp="1"/>
          </p:cNvSpPr>
          <p:nvPr userDrawn="1">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7" name="テキスト プレースホルダー 11"/>
          <p:cNvSpPr>
            <a:spLocks noGrp="1"/>
          </p:cNvSpPr>
          <p:nvPr userDrawn="1">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8" name="テキスト プレースホルダー 11"/>
          <p:cNvSpPr>
            <a:spLocks noGrp="1"/>
          </p:cNvSpPr>
          <p:nvPr userDrawn="1">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userDrawn="1">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2" name="テキスト プレースホルダー 11"/>
          <p:cNvSpPr>
            <a:spLocks noGrp="1"/>
          </p:cNvSpPr>
          <p:nvPr userDrawn="1">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53" name="テキスト プレースホルダー 11"/>
          <p:cNvSpPr>
            <a:spLocks noGrp="1"/>
          </p:cNvSpPr>
          <p:nvPr userDrawn="1">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4" name="テキスト プレースホルダー 11"/>
          <p:cNvSpPr>
            <a:spLocks noGrp="1"/>
          </p:cNvSpPr>
          <p:nvPr userDrawn="1">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Tree>
    <p:extLst>
      <p:ext uri="{BB962C8B-B14F-4D97-AF65-F5344CB8AC3E}">
        <p14:creationId xmlns="" xmlns:p14="http://schemas.microsoft.com/office/powerpoint/2010/main" val="27695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par>
                          <p:cTn id="17" fill="hold">
                            <p:stCondLst>
                              <p:cond delay="800"/>
                            </p:stCondLst>
                            <p:childTnLst>
                              <p:par>
                                <p:cTn id="18" presetID="10" presetClass="entr" presetSubtype="0" fill="hold" grpId="0" nodeType="after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wipe(up)">
                                      <p:cBhvr>
                                        <p:cTn id="23" dur="500"/>
                                        <p:tgtEl>
                                          <p:spTgt spid="55"/>
                                        </p:tgtEl>
                                      </p:cBhvr>
                                    </p:animEffect>
                                  </p:childTnLst>
                                </p:cTn>
                              </p:par>
                              <p:par>
                                <p:cTn id="24" presetID="22" presetClass="entr" presetSubtype="8" fill="hold" nodeType="withEffect">
                                  <p:stCondLst>
                                    <p:cond delay="50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 presetClass="entr" presetSubtype="2" decel="10000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50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1+#ppt_w/2"/>
                                          </p:val>
                                        </p:tav>
                                        <p:tav tm="100000">
                                          <p:val>
                                            <p:strVal val="#ppt_x"/>
                                          </p:val>
                                        </p:tav>
                                      </p:tavLst>
                                    </p:anim>
                                    <p:anim calcmode="lin" valueType="num">
                                      <p:cBhvr additive="base">
                                        <p:cTn id="40" dur="500" fill="hold"/>
                                        <p:tgtEl>
                                          <p:spTgt spid="39"/>
                                        </p:tgtEl>
                                        <p:attrNameLst>
                                          <p:attrName>ppt_y</p:attrName>
                                        </p:attrNameLst>
                                      </p:cBhvr>
                                      <p:tavLst>
                                        <p:tav tm="0">
                                          <p:val>
                                            <p:strVal val="#ppt_y"/>
                                          </p:val>
                                        </p:tav>
                                        <p:tav tm="100000">
                                          <p:val>
                                            <p:strVal val="#ppt_y"/>
                                          </p:val>
                                        </p:tav>
                                      </p:tavLst>
                                    </p:anim>
                                  </p:childTnLst>
                                </p:cTn>
                              </p:par>
                            </p:childTnLst>
                          </p:cTn>
                        </p:par>
                        <p:par>
                          <p:cTn id="41" fill="hold">
                            <p:stCondLst>
                              <p:cond delay="1800"/>
                            </p:stCondLst>
                            <p:childTnLst>
                              <p:par>
                                <p:cTn id="42" presetID="10" presetClass="entr" presetSubtype="0" fill="hold" grpId="0" nodeType="afterEffect">
                                  <p:stCondLst>
                                    <p:cond delay="50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22" presetClass="entr" presetSubtype="8" fill="hold" nodeType="withEffect">
                                  <p:stCondLst>
                                    <p:cond delay="5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1+#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1+#ppt_w/2"/>
                                          </p:val>
                                        </p:tav>
                                        <p:tav tm="100000">
                                          <p:val>
                                            <p:strVal val="#ppt_x"/>
                                          </p:val>
                                        </p:tav>
                                      </p:tavLst>
                                    </p:anim>
                                    <p:anim calcmode="lin" valueType="num">
                                      <p:cBhvr additive="base">
                                        <p:cTn id="61" dur="500" fill="hold"/>
                                        <p:tgtEl>
                                          <p:spTgt spid="41"/>
                                        </p:tgtEl>
                                        <p:attrNameLst>
                                          <p:attrName>ppt_y</p:attrName>
                                        </p:attrNameLst>
                                      </p:cBhvr>
                                      <p:tavLst>
                                        <p:tav tm="0">
                                          <p:val>
                                            <p:strVal val="#ppt_y"/>
                                          </p:val>
                                        </p:tav>
                                        <p:tav tm="100000">
                                          <p:val>
                                            <p:strVal val="#ppt_y"/>
                                          </p:val>
                                        </p:tav>
                                      </p:tavLst>
                                    </p:anim>
                                  </p:childTnLst>
                                </p:cTn>
                              </p:par>
                            </p:childTnLst>
                          </p:cTn>
                        </p:par>
                        <p:par>
                          <p:cTn id="62" fill="hold">
                            <p:stCondLst>
                              <p:cond delay="2800"/>
                            </p:stCondLst>
                            <p:childTnLst>
                              <p:par>
                                <p:cTn id="63" presetID="10"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22" presetClass="entr" presetSubtype="8" fill="hold" nodeType="withEffect">
                                  <p:stCondLst>
                                    <p:cond delay="50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500"/>
                                        <p:tgtEl>
                                          <p:spTgt spid="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2" presetClass="entr" presetSubtype="2" fill="hold" grpId="0" nodeType="withEffect">
                                  <p:stCondLst>
                                    <p:cond delay="50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1+#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50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1+#ppt_w/2"/>
                                          </p:val>
                                        </p:tav>
                                        <p:tav tm="100000">
                                          <p:val>
                                            <p:strVal val="#ppt_x"/>
                                          </p:val>
                                        </p:tav>
                                      </p:tavLst>
                                    </p:anim>
                                    <p:anim calcmode="lin" valueType="num">
                                      <p:cBhvr additive="base">
                                        <p:cTn id="82" dur="500" fill="hold"/>
                                        <p:tgtEl>
                                          <p:spTgt spid="47"/>
                                        </p:tgtEl>
                                        <p:attrNameLst>
                                          <p:attrName>ppt_y</p:attrName>
                                        </p:attrNameLst>
                                      </p:cBhvr>
                                      <p:tavLst>
                                        <p:tav tm="0">
                                          <p:val>
                                            <p:strVal val="#ppt_y"/>
                                          </p:val>
                                        </p:tav>
                                        <p:tav tm="100000">
                                          <p:val>
                                            <p:strVal val="#ppt_y"/>
                                          </p:val>
                                        </p:tav>
                                      </p:tavLst>
                                    </p:anim>
                                  </p:childTnLst>
                                </p:cTn>
                              </p:par>
                            </p:childTnLst>
                          </p:cTn>
                        </p:par>
                        <p:par>
                          <p:cTn id="83" fill="hold">
                            <p:stCondLst>
                              <p:cond delay="3800"/>
                            </p:stCondLst>
                            <p:childTnLst>
                              <p:par>
                                <p:cTn id="84" presetID="10" presetClass="entr" presetSubtype="0" fill="hold" grpId="0" nodeType="afterEffect">
                                  <p:stCondLst>
                                    <p:cond delay="50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22" presetClass="entr" presetSubtype="8" fill="hold" nodeType="withEffect">
                                  <p:stCondLst>
                                    <p:cond delay="50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grpId="0" nodeType="withEffect">
                                  <p:stCondLst>
                                    <p:cond delay="50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2" presetClass="entr" presetSubtype="2" decel="100000" fill="hold" grpId="0" nodeType="withEffect">
                                  <p:stCondLst>
                                    <p:cond delay="500"/>
                                  </p:stCondLst>
                                  <p:childTnLst>
                                    <p:set>
                                      <p:cBhvr>
                                        <p:cTn id="97" dur="1" fill="hold">
                                          <p:stCondLst>
                                            <p:cond delay="0"/>
                                          </p:stCondLst>
                                        </p:cTn>
                                        <p:tgtEl>
                                          <p:spTgt spid="48"/>
                                        </p:tgtEl>
                                        <p:attrNameLst>
                                          <p:attrName>style.visibility</p:attrName>
                                        </p:attrNameLst>
                                      </p:cBhvr>
                                      <p:to>
                                        <p:strVal val="visible"/>
                                      </p:to>
                                    </p:set>
                                    <p:anim calcmode="lin" valueType="num">
                                      <p:cBhvr additive="base">
                                        <p:cTn id="98" dur="500" fill="hold"/>
                                        <p:tgtEl>
                                          <p:spTgt spid="48"/>
                                        </p:tgtEl>
                                        <p:attrNameLst>
                                          <p:attrName>ppt_x</p:attrName>
                                        </p:attrNameLst>
                                      </p:cBhvr>
                                      <p:tavLst>
                                        <p:tav tm="0">
                                          <p:val>
                                            <p:strVal val="1+#ppt_w/2"/>
                                          </p:val>
                                        </p:tav>
                                        <p:tav tm="100000">
                                          <p:val>
                                            <p:strVal val="#ppt_x"/>
                                          </p:val>
                                        </p:tav>
                                      </p:tavLst>
                                    </p:anim>
                                    <p:anim calcmode="lin" valueType="num">
                                      <p:cBhvr additive="base">
                                        <p:cTn id="99" dur="500" fill="hold"/>
                                        <p:tgtEl>
                                          <p:spTgt spid="48"/>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500"/>
                                  </p:stCondLst>
                                  <p:childTnLst>
                                    <p:set>
                                      <p:cBhvr>
                                        <p:cTn id="101" dur="1" fill="hold">
                                          <p:stCondLst>
                                            <p:cond delay="0"/>
                                          </p:stCondLst>
                                        </p:cTn>
                                        <p:tgtEl>
                                          <p:spTgt spid="49"/>
                                        </p:tgtEl>
                                        <p:attrNameLst>
                                          <p:attrName>style.visibility</p:attrName>
                                        </p:attrNameLst>
                                      </p:cBhvr>
                                      <p:to>
                                        <p:strVal val="visible"/>
                                      </p:to>
                                    </p:set>
                                    <p:anim calcmode="lin" valueType="num">
                                      <p:cBhvr additive="base">
                                        <p:cTn id="102" dur="500" fill="hold"/>
                                        <p:tgtEl>
                                          <p:spTgt spid="49"/>
                                        </p:tgtEl>
                                        <p:attrNameLst>
                                          <p:attrName>ppt_x</p:attrName>
                                        </p:attrNameLst>
                                      </p:cBhvr>
                                      <p:tavLst>
                                        <p:tav tm="0">
                                          <p:val>
                                            <p:strVal val="1+#ppt_w/2"/>
                                          </p:val>
                                        </p:tav>
                                        <p:tav tm="100000">
                                          <p:val>
                                            <p:strVal val="#ppt_x"/>
                                          </p:val>
                                        </p:tav>
                                      </p:tavLst>
                                    </p:anim>
                                    <p:anim calcmode="lin" valueType="num">
                                      <p:cBhvr additive="base">
                                        <p:cTn id="103" dur="500" fill="hold"/>
                                        <p:tgtEl>
                                          <p:spTgt spid="49"/>
                                        </p:tgtEl>
                                        <p:attrNameLst>
                                          <p:attrName>ppt_y</p:attrName>
                                        </p:attrNameLst>
                                      </p:cBhvr>
                                      <p:tavLst>
                                        <p:tav tm="0">
                                          <p:val>
                                            <p:strVal val="#ppt_y"/>
                                          </p:val>
                                        </p:tav>
                                        <p:tav tm="100000">
                                          <p:val>
                                            <p:strVal val="#ppt_y"/>
                                          </p:val>
                                        </p:tav>
                                      </p:tavLst>
                                    </p:anim>
                                  </p:childTnLst>
                                </p:cTn>
                              </p:par>
                            </p:childTnLst>
                          </p:cTn>
                        </p:par>
                        <p:par>
                          <p:cTn id="104" fill="hold">
                            <p:stCondLst>
                              <p:cond delay="4800"/>
                            </p:stCondLst>
                            <p:childTnLst>
                              <p:par>
                                <p:cTn id="105" presetID="22" presetClass="entr" presetSubtype="8" fill="hold" nodeType="afterEffect">
                                  <p:stCondLst>
                                    <p:cond delay="500"/>
                                  </p:stCondLst>
                                  <p:childTnLst>
                                    <p:set>
                                      <p:cBhvr>
                                        <p:cTn id="106" dur="1" fill="hold">
                                          <p:stCondLst>
                                            <p:cond delay="0"/>
                                          </p:stCondLst>
                                        </p:cTn>
                                        <p:tgtEl>
                                          <p:spTgt spid="30"/>
                                        </p:tgtEl>
                                        <p:attrNameLst>
                                          <p:attrName>style.visibility</p:attrName>
                                        </p:attrNameLst>
                                      </p:cBhvr>
                                      <p:to>
                                        <p:strVal val="visible"/>
                                      </p:to>
                                    </p:set>
                                    <p:animEffect transition="in" filter="wipe(left)">
                                      <p:cBhvr>
                                        <p:cTn id="107" dur="500"/>
                                        <p:tgtEl>
                                          <p:spTgt spid="30"/>
                                        </p:tgtEl>
                                      </p:cBhvr>
                                    </p:animEffect>
                                  </p:childTnLst>
                                </p:cTn>
                              </p:par>
                              <p:par>
                                <p:cTn id="108" presetID="10" presetClass="entr" presetSubtype="0" fill="hold" grpId="0" nodeType="withEffect">
                                  <p:stCondLst>
                                    <p:cond delay="50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500"/>
                                        <p:tgtEl>
                                          <p:spTgt spid="14"/>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500"/>
                                        <p:tgtEl>
                                          <p:spTgt spid="17"/>
                                        </p:tgtEl>
                                      </p:cBhvr>
                                    </p:animEffect>
                                  </p:childTnLst>
                                </p:cTn>
                              </p:par>
                              <p:par>
                                <p:cTn id="114" presetID="10" presetClass="entr" presetSubtype="0" fill="hold" grpId="0" nodeType="withEffect">
                                  <p:stCondLst>
                                    <p:cond delay="50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par>
                                <p:cTn id="117" presetID="2" presetClass="entr" presetSubtype="2" decel="100000" fill="hold" grpId="0" nodeType="withEffect">
                                  <p:stCondLst>
                                    <p:cond delay="50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500" fill="hold"/>
                                        <p:tgtEl>
                                          <p:spTgt spid="52"/>
                                        </p:tgtEl>
                                        <p:attrNameLst>
                                          <p:attrName>ppt_x</p:attrName>
                                        </p:attrNameLst>
                                      </p:cBhvr>
                                      <p:tavLst>
                                        <p:tav tm="0">
                                          <p:val>
                                            <p:strVal val="1+#ppt_w/2"/>
                                          </p:val>
                                        </p:tav>
                                        <p:tav tm="100000">
                                          <p:val>
                                            <p:strVal val="#ppt_x"/>
                                          </p:val>
                                        </p:tav>
                                      </p:tavLst>
                                    </p:anim>
                                    <p:anim calcmode="lin" valueType="num">
                                      <p:cBhvr additive="base">
                                        <p:cTn id="120" dur="500" fill="hold"/>
                                        <p:tgtEl>
                                          <p:spTgt spid="52"/>
                                        </p:tgtEl>
                                        <p:attrNameLst>
                                          <p:attrName>ppt_y</p:attrName>
                                        </p:attrNameLst>
                                      </p:cBhvr>
                                      <p:tavLst>
                                        <p:tav tm="0">
                                          <p:val>
                                            <p:strVal val="#ppt_y"/>
                                          </p:val>
                                        </p:tav>
                                        <p:tav tm="100000">
                                          <p:val>
                                            <p:strVal val="#ppt_y"/>
                                          </p:val>
                                        </p:tav>
                                      </p:tavLst>
                                    </p:anim>
                                  </p:childTnLst>
                                </p:cTn>
                              </p:par>
                              <p:par>
                                <p:cTn id="121" presetID="2" presetClass="entr" presetSubtype="2" decel="100000" fill="hold" grpId="0" nodeType="withEffect">
                                  <p:stCondLst>
                                    <p:cond delay="50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1+#ppt_w/2"/>
                                          </p:val>
                                        </p:tav>
                                        <p:tav tm="100000">
                                          <p:val>
                                            <p:strVal val="#ppt_x"/>
                                          </p:val>
                                        </p:tav>
                                      </p:tavLst>
                                    </p:anim>
                                    <p:anim calcmode="lin" valueType="num">
                                      <p:cBhvr additive="base">
                                        <p:cTn id="124"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5" grpId="0" animBg="1"/>
      <p:bldP spid="9" grpId="0"/>
      <p:bldP spid="10" grpId="0" animBg="1"/>
      <p:bldP spid="11" grpId="0" animBg="1"/>
      <p:bldP spid="12" grpId="0" animBg="1"/>
      <p:bldP spid="13" grpId="0" animBg="1"/>
      <p:bldP spid="14" grpId="0" animBg="1"/>
      <p:bldP spid="2" grpId="0" animBg="1"/>
      <p:bldP spid="15" grpId="0" animBg="1"/>
      <p:bldP spid="16" grpId="0" animBg="1"/>
      <p:bldP spid="17" grpId="0" animBg="1"/>
      <p:bldP spid="18" grpId="0" animBg="1"/>
      <p:bldP spid="33" grpId="0"/>
      <p:bldP spid="34" grpId="0"/>
      <p:bldP spid="35" grpId="0"/>
      <p:bldP spid="36" grpId="0"/>
      <p:bldP spid="37" grpId="0"/>
      <p:bldP spid="38" grpId="0">
        <p:tmplLst>
          <p:tmpl>
            <p:tnLst>
              <p:par>
                <p:cTn presetID="2" presetClass="entr" presetSubtype="2"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1" grpId="0">
        <p:tmplLst>
          <p:tmpl>
            <p:tnLst>
              <p:par>
                <p:cTn presetID="2" presetClass="entr" presetSubtype="2"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p:tmplLst>
          <p:tmpl>
            <p:tnLst>
              <p:par>
                <p:cTn presetID="2" presetClass="entr" presetSubtype="2"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2" decel="10000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p:tmplLst>
          <p:tmpl>
            <p:tnLst>
              <p:par>
                <p:cTn presetID="2" presetClass="entr" presetSubtype="2"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p:tmplLst>
          <p:tmpl>
            <p:tnLst>
              <p:par>
                <p:cTn presetID="2" presetClass="entr" presetSubtype="2" decel="100000" fill="hold" nodeType="withEffect">
                  <p:stCondLst>
                    <p:cond delay="5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p:tmplLst>
          <p:tmpl>
            <p:tnLst>
              <p:par>
                <p:cTn presetID="2" presetClass="entr" presetSubtype="2" decel="10000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p:tmplLst>
          <p:tmpl>
            <p:tnLst>
              <p:par>
                <p:cTn presetID="10" presetClass="entr" presetSubtype="0" fill="hold" nodeType="withEffect">
                  <p:stCondLst>
                    <p:cond delay="3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smtClean="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smtClean="0"/>
              <a:t>Add an image</a:t>
            </a:r>
            <a:endParaRPr kumimoji="1" lang="ja-JP" altLang="en-US" dirty="0"/>
          </a:p>
        </p:txBody>
      </p:sp>
    </p:spTree>
    <p:extLst>
      <p:ext uri="{BB962C8B-B14F-4D97-AF65-F5344CB8AC3E}">
        <p14:creationId xmlns="" xmlns:p14="http://schemas.microsoft.com/office/powerpoint/2010/main" val="411834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9" decel="100000" fill="hold" nodeType="afterEffect">
                  <p:stCondLst>
                    <p:cond delay="0"/>
                  </p:stCondLst>
                  <p:iterate type="lt">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_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grpSp>
        <p:nvGrpSpPr>
          <p:cNvPr id="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6"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7"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8"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75215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750"/>
                                        <p:tgtEl>
                                          <p:spTgt spid="76"/>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4" decel="10000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par>
                          <p:cTn id="29" fill="hold">
                            <p:stCondLst>
                              <p:cond delay="2250"/>
                            </p:stCondLst>
                            <p:childTnLst>
                              <p:par>
                                <p:cTn id="30" presetID="10" presetClass="entr" presetSubtype="0"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par>
                          <p:cTn id="33" fill="hold">
                            <p:stCondLst>
                              <p:cond delay="2750"/>
                            </p:stCondLst>
                            <p:childTnLst>
                              <p:par>
                                <p:cTn id="34" presetID="2" presetClass="entr" presetSubtype="4" decel="10000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2" presetClass="entr" presetSubtype="1" decel="100000"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0-#ppt_h/2"/>
                                          </p:val>
                                        </p:tav>
                                        <p:tav tm="100000">
                                          <p:val>
                                            <p:strVal val="#ppt_y"/>
                                          </p:val>
                                        </p:tav>
                                      </p:tavLst>
                                    </p:anim>
                                  </p:childTnLst>
                                </p:cTn>
                              </p:par>
                            </p:childTnLst>
                          </p:cTn>
                        </p:par>
                        <p:par>
                          <p:cTn id="47" fill="hold">
                            <p:stCondLst>
                              <p:cond delay="3750"/>
                            </p:stCondLst>
                            <p:childTnLst>
                              <p:par>
                                <p:cTn id="48" presetID="10"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4250"/>
                            </p:stCondLst>
                            <p:childTnLst>
                              <p:par>
                                <p:cTn id="55" presetID="2" presetClass="entr" presetSubtype="1" decel="10000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2" presetClass="entr" presetSubtype="4" decel="100000" fill="hold" nodeType="afterEffect">
                                  <p:stCondLst>
                                    <p:cond delay="0"/>
                                  </p:stCondLst>
                                  <p:childTnLst>
                                    <p:set>
                                      <p:cBhvr>
                                        <p:cTn id="61" dur="1" fill="hold">
                                          <p:stCondLst>
                                            <p:cond delay="0"/>
                                          </p:stCondLst>
                                        </p:cTn>
                                        <p:tgtEl>
                                          <p:spTgt spid="7"/>
                                        </p:tgtEl>
                                        <p:attrNameLst>
                                          <p:attrName>style.visibility</p:attrName>
                                        </p:attrNameLst>
                                      </p:cBhvr>
                                      <p:to>
                                        <p:strVal val="visible"/>
                                      </p:to>
                                    </p:set>
                                    <p:anim calcmode="lin" valueType="num">
                                      <p:cBhvr additive="base">
                                        <p:cTn id="62" dur="500" fill="hold"/>
                                        <p:tgtEl>
                                          <p:spTgt spid="7"/>
                                        </p:tgtEl>
                                        <p:attrNameLst>
                                          <p:attrName>ppt_x</p:attrName>
                                        </p:attrNameLst>
                                      </p:cBhvr>
                                      <p:tavLst>
                                        <p:tav tm="0">
                                          <p:val>
                                            <p:strVal val="#ppt_x"/>
                                          </p:val>
                                        </p:tav>
                                        <p:tav tm="100000">
                                          <p:val>
                                            <p:strVal val="#ppt_x"/>
                                          </p:val>
                                        </p:tav>
                                      </p:tavLst>
                                    </p:anim>
                                    <p:anim calcmode="lin" valueType="num">
                                      <p:cBhvr additive="base">
                                        <p:cTn id="63" dur="500" fill="hold"/>
                                        <p:tgtEl>
                                          <p:spTgt spid="7"/>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5250"/>
                            </p:stCondLst>
                            <p:childTnLst>
                              <p:par>
                                <p:cTn id="69" presetID="10"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fade">
                                      <p:cBhvr>
                                        <p:cTn id="74" dur="500"/>
                                        <p:tgtEl>
                                          <p:spTgt spid="71"/>
                                        </p:tgtEl>
                                      </p:cBhvr>
                                    </p:animEffect>
                                  </p:childTnLst>
                                </p:cTn>
                              </p:par>
                            </p:childTnLst>
                          </p:cTn>
                        </p:par>
                        <p:par>
                          <p:cTn id="75" fill="hold">
                            <p:stCondLst>
                              <p:cond delay="575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childTnLst>
                          </p:cTn>
                        </p:par>
                        <p:par>
                          <p:cTn id="80" fill="hold">
                            <p:stCondLst>
                              <p:cond delay="6250"/>
                            </p:stCondLst>
                            <p:childTnLst>
                              <p:par>
                                <p:cTn id="81" presetID="2" presetClass="entr" presetSubtype="1" decel="10000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6"/>
                                        </p:tgtEl>
                                        <p:attrNameLst>
                                          <p:attrName>style.visibility</p:attrName>
                                        </p:attrNameLst>
                                      </p:cBhvr>
                                      <p:to>
                                        <p:strVal val="visible"/>
                                      </p:to>
                                    </p:set>
                                    <p:anim calcmode="lin" valueType="num">
                                      <p:cBhvr additive="base">
                                        <p:cTn id="87" dur="500" fill="hold"/>
                                        <p:tgtEl>
                                          <p:spTgt spid="6"/>
                                        </p:tgtEl>
                                        <p:attrNameLst>
                                          <p:attrName>ppt_x</p:attrName>
                                        </p:attrNameLst>
                                      </p:cBhvr>
                                      <p:tavLst>
                                        <p:tav tm="0">
                                          <p:val>
                                            <p:strVal val="#ppt_x"/>
                                          </p:val>
                                        </p:tav>
                                        <p:tav tm="100000">
                                          <p:val>
                                            <p:strVal val="#ppt_x"/>
                                          </p:val>
                                        </p:tav>
                                      </p:tavLst>
                                    </p:anim>
                                    <p:anim calcmode="lin" valueType="num">
                                      <p:cBhvr additive="base">
                                        <p:cTn id="88" dur="500" fill="hold"/>
                                        <p:tgtEl>
                                          <p:spTgt spid="6"/>
                                        </p:tgtEl>
                                        <p:attrNameLst>
                                          <p:attrName>ppt_y</p:attrName>
                                        </p:attrNameLst>
                                      </p:cBhvr>
                                      <p:tavLst>
                                        <p:tav tm="0">
                                          <p:val>
                                            <p:strVal val="0-#ppt_h/2"/>
                                          </p:val>
                                        </p:tav>
                                        <p:tav tm="100000">
                                          <p:val>
                                            <p:strVal val="#ppt_y"/>
                                          </p:val>
                                        </p:tav>
                                      </p:tavLst>
                                    </p:anim>
                                  </p:childTnLst>
                                </p:cTn>
                              </p:par>
                            </p:childTnLst>
                          </p:cTn>
                        </p:par>
                        <p:par>
                          <p:cTn id="89" fill="hold">
                            <p:stCondLst>
                              <p:cond delay="6750"/>
                            </p:stCondLst>
                            <p:childTnLst>
                              <p:par>
                                <p:cTn id="90" presetID="10" presetClass="entr" presetSubtype="0" fill="hold" grpId="0" nodeType="after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childTnLst>
                          </p:cTn>
                        </p:par>
                        <p:par>
                          <p:cTn id="96" fill="hold">
                            <p:stCondLst>
                              <p:cond delay="7250"/>
                            </p:stCondLst>
                            <p:childTnLst>
                              <p:par>
                                <p:cTn id="97" presetID="10" presetClass="entr" presetSubtype="0" fill="hold" grpId="0" nodeType="after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7750"/>
                            </p:stCondLst>
                            <p:childTnLst>
                              <p:par>
                                <p:cTn id="101" presetID="2" presetClass="entr" presetSubtype="1" decel="100000"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0-#ppt_h/2"/>
                                          </p:val>
                                        </p:tav>
                                        <p:tav tm="100000">
                                          <p:val>
                                            <p:strVal val="#ppt_y"/>
                                          </p:val>
                                        </p:tav>
                                      </p:tavLst>
                                    </p:anim>
                                  </p:childTnLst>
                                </p:cTn>
                              </p:par>
                            </p:childTnLst>
                          </p:cTn>
                        </p:par>
                        <p:par>
                          <p:cTn id="105" fill="hold">
                            <p:stCondLst>
                              <p:cond delay="8250"/>
                            </p:stCondLst>
                            <p:childTnLst>
                              <p:par>
                                <p:cTn id="106" presetID="2" presetClass="entr" presetSubtype="4" decel="100000" fill="hold" nodeType="afterEffect">
                                  <p:stCondLst>
                                    <p:cond delay="0"/>
                                  </p:stCondLst>
                                  <p:childTnLst>
                                    <p:set>
                                      <p:cBhvr>
                                        <p:cTn id="107" dur="1" fill="hold">
                                          <p:stCondLst>
                                            <p:cond delay="0"/>
                                          </p:stCondLst>
                                        </p:cTn>
                                        <p:tgtEl>
                                          <p:spTgt spid="8"/>
                                        </p:tgtEl>
                                        <p:attrNameLst>
                                          <p:attrName>style.visibility</p:attrName>
                                        </p:attrNameLst>
                                      </p:cBhvr>
                                      <p:to>
                                        <p:strVal val="visible"/>
                                      </p:to>
                                    </p:set>
                                    <p:anim calcmode="lin" valueType="num">
                                      <p:cBhvr additive="base">
                                        <p:cTn id="108" dur="500" fill="hold"/>
                                        <p:tgtEl>
                                          <p:spTgt spid="8"/>
                                        </p:tgtEl>
                                        <p:attrNameLst>
                                          <p:attrName>ppt_x</p:attrName>
                                        </p:attrNameLst>
                                      </p:cBhvr>
                                      <p:tavLst>
                                        <p:tav tm="0">
                                          <p:val>
                                            <p:strVal val="#ppt_x"/>
                                          </p:val>
                                        </p:tav>
                                        <p:tav tm="100000">
                                          <p:val>
                                            <p:strVal val="#ppt_x"/>
                                          </p:val>
                                        </p:tav>
                                      </p:tavLst>
                                    </p:anim>
                                    <p:anim calcmode="lin" valueType="num">
                                      <p:cBhvr additive="base">
                                        <p:cTn id="109" dur="500" fill="hold"/>
                                        <p:tgtEl>
                                          <p:spTgt spid="8"/>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 calcmode="lin" valueType="num">
                                      <p:cBhvr additive="base">
                                        <p:cTn id="112" dur="500" fill="hold"/>
                                        <p:tgtEl>
                                          <p:spTgt spid="62"/>
                                        </p:tgtEl>
                                        <p:attrNameLst>
                                          <p:attrName>ppt_x</p:attrName>
                                        </p:attrNameLst>
                                      </p:cBhvr>
                                      <p:tavLst>
                                        <p:tav tm="0">
                                          <p:val>
                                            <p:strVal val="#ppt_x"/>
                                          </p:val>
                                        </p:tav>
                                        <p:tav tm="100000">
                                          <p:val>
                                            <p:strVal val="#ppt_x"/>
                                          </p:val>
                                        </p:tav>
                                      </p:tavLst>
                                    </p:anim>
                                    <p:anim calcmode="lin" valueType="num">
                                      <p:cBhvr additive="base">
                                        <p:cTn id="113" dur="500" fill="hold"/>
                                        <p:tgtEl>
                                          <p:spTgt spid="62"/>
                                        </p:tgtEl>
                                        <p:attrNameLst>
                                          <p:attrName>ppt_y</p:attrName>
                                        </p:attrNameLst>
                                      </p:cBhvr>
                                      <p:tavLst>
                                        <p:tav tm="0">
                                          <p:val>
                                            <p:strVal val="1+#ppt_h/2"/>
                                          </p:val>
                                        </p:tav>
                                        <p:tav tm="100000">
                                          <p:val>
                                            <p:strVal val="#ppt_y"/>
                                          </p:val>
                                        </p:tav>
                                      </p:tavLst>
                                    </p:anim>
                                  </p:childTnLst>
                                </p:cTn>
                              </p:par>
                            </p:childTnLst>
                          </p:cTn>
                        </p:par>
                        <p:par>
                          <p:cTn id="114" fill="hold">
                            <p:stCondLst>
                              <p:cond delay="8750"/>
                            </p:stCondLst>
                            <p:childTnLst>
                              <p:par>
                                <p:cTn id="115" presetID="10" presetClass="entr" presetSubtype="0" fill="hold" grpId="0" nodeType="after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fade">
                                      <p:cBhvr>
                                        <p:cTn id="117" dur="500"/>
                                        <p:tgtEl>
                                          <p:spTgt spid="7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Effect transition="in" filter="fade">
                                      <p:cBhvr>
                                        <p:cTn id="120" dur="500"/>
                                        <p:tgtEl>
                                          <p:spTgt spid="75"/>
                                        </p:tgtEl>
                                      </p:cBhvr>
                                    </p:animEffect>
                                  </p:childTnLst>
                                </p:cTn>
                              </p:par>
                            </p:childTnLst>
                          </p:cTn>
                        </p:par>
                        <p:par>
                          <p:cTn id="121" fill="hold">
                            <p:stCondLst>
                              <p:cond delay="9250"/>
                            </p:stCondLst>
                            <p:childTnLst>
                              <p:par>
                                <p:cTn id="122" presetID="2" presetClass="entr" presetSubtype="4" decel="100000" fill="hold" grpId="0" nodeType="afterEffect">
                                  <p:stCondLst>
                                    <p:cond delay="0"/>
                                  </p:stCondLst>
                                  <p:iterate type="wd">
                                    <p:tmPct val="10000"/>
                                  </p:iterate>
                                  <p:childTnLst>
                                    <p:set>
                                      <p:cBhvr>
                                        <p:cTn id="123" dur="1" fill="hold">
                                          <p:stCondLst>
                                            <p:cond delay="0"/>
                                          </p:stCondLst>
                                        </p:cTn>
                                        <p:tgtEl>
                                          <p:spTgt spid="77"/>
                                        </p:tgtEl>
                                        <p:attrNameLst>
                                          <p:attrName>style.visibility</p:attrName>
                                        </p:attrNameLst>
                                      </p:cBhvr>
                                      <p:to>
                                        <p:strVal val="visible"/>
                                      </p:to>
                                    </p:set>
                                    <p:anim calcmode="lin" valueType="num">
                                      <p:cBhvr additive="base">
                                        <p:cTn id="124" dur="500" fill="hold"/>
                                        <p:tgtEl>
                                          <p:spTgt spid="77"/>
                                        </p:tgtEl>
                                        <p:attrNameLst>
                                          <p:attrName>ppt_x</p:attrName>
                                        </p:attrNameLst>
                                      </p:cBhvr>
                                      <p:tavLst>
                                        <p:tav tm="0">
                                          <p:val>
                                            <p:strVal val="#ppt_x"/>
                                          </p:val>
                                        </p:tav>
                                        <p:tav tm="100000">
                                          <p:val>
                                            <p:strVal val="#ppt_x"/>
                                          </p:val>
                                        </p:tav>
                                      </p:tavLst>
                                    </p:anim>
                                    <p:anim calcmode="lin" valueType="num">
                                      <p:cBhvr additive="base">
                                        <p:cTn id="125" dur="500" fill="hold"/>
                                        <p:tgtEl>
                                          <p:spTgt spid="77"/>
                                        </p:tgtEl>
                                        <p:attrNameLst>
                                          <p:attrName>ppt_y</p:attrName>
                                        </p:attrNameLst>
                                      </p:cBhvr>
                                      <p:tavLst>
                                        <p:tav tm="0">
                                          <p:val>
                                            <p:strVal val="1+#ppt_h/2"/>
                                          </p:val>
                                        </p:tav>
                                        <p:tav tm="100000">
                                          <p:val>
                                            <p:strVal val="#ppt_y"/>
                                          </p:val>
                                        </p:tav>
                                      </p:tavLst>
                                    </p:anim>
                                  </p:childTnLst>
                                </p:cTn>
                              </p:par>
                            </p:childTnLst>
                          </p:cTn>
                        </p:par>
                        <p:par>
                          <p:cTn id="126" fill="hold">
                            <p:stCondLst>
                              <p:cond delay="9800"/>
                            </p:stCondLst>
                            <p:childTnLst>
                              <p:par>
                                <p:cTn id="127" presetID="16" presetClass="entr" presetSubtype="37" fill="hold" nodeType="after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barn(outVertical)">
                                      <p:cBhvr>
                                        <p:cTn id="129" dur="500"/>
                                        <p:tgtEl>
                                          <p:spTgt spid="78"/>
                                        </p:tgtEl>
                                      </p:cBhvr>
                                    </p:animEffect>
                                  </p:childTnLst>
                                </p:cTn>
                              </p:par>
                            </p:childTnLst>
                          </p:cTn>
                        </p:par>
                        <p:par>
                          <p:cTn id="130" fill="hold">
                            <p:stCondLst>
                              <p:cond delay="10300"/>
                            </p:stCondLst>
                            <p:childTnLst>
                              <p:par>
                                <p:cTn id="131" presetID="2" presetClass="entr" presetSubtype="4" decel="100000" fill="hold" grpId="0" nodeType="afterEffect">
                                  <p:stCondLst>
                                    <p:cond delay="0"/>
                                  </p:stCondLst>
                                  <p:childTnLst>
                                    <p:set>
                                      <p:cBhvr>
                                        <p:cTn id="132" dur="1" fill="hold">
                                          <p:stCondLst>
                                            <p:cond delay="0"/>
                                          </p:stCondLst>
                                        </p:cTn>
                                        <p:tgtEl>
                                          <p:spTgt spid="82"/>
                                        </p:tgtEl>
                                        <p:attrNameLst>
                                          <p:attrName>style.visibility</p:attrName>
                                        </p:attrNameLst>
                                      </p:cBhvr>
                                      <p:to>
                                        <p:strVal val="visible"/>
                                      </p:to>
                                    </p:set>
                                    <p:anim calcmode="lin" valueType="num">
                                      <p:cBhvr additive="base">
                                        <p:cTn id="133" dur="500" fill="hold"/>
                                        <p:tgtEl>
                                          <p:spTgt spid="82"/>
                                        </p:tgtEl>
                                        <p:attrNameLst>
                                          <p:attrName>ppt_x</p:attrName>
                                        </p:attrNameLst>
                                      </p:cBhvr>
                                      <p:tavLst>
                                        <p:tav tm="0">
                                          <p:val>
                                            <p:strVal val="#ppt_x"/>
                                          </p:val>
                                        </p:tav>
                                        <p:tav tm="100000">
                                          <p:val>
                                            <p:strVal val="#ppt_x"/>
                                          </p:val>
                                        </p:tav>
                                      </p:tavLst>
                                    </p:anim>
                                    <p:anim calcmode="lin" valueType="num">
                                      <p:cBhvr additive="base">
                                        <p:cTn id="13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7" grpId="0" animBg="1"/>
      <p:bldP spid="34" grpId="0"/>
      <p:bldP spid="22" grpId="0">
        <p:tmplLst>
          <p:tmpl>
            <p:tnLst>
              <p:par>
                <p:cTn presetID="2" presetClass="entr" presetSubtype="1"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1"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8" grpId="0">
        <p:tmplLst>
          <p:tmpl>
            <p:tnLst>
              <p:par>
                <p:cTn presetID="2" presetClass="entr" presetSubtype="1"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43" grpId="0">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8" grpId="0">
        <p:tmplLst>
          <p:tmpl>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62" grpId="0">
        <p:tmplLst>
          <p:tmpl>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64" grpId="0" animBg="1"/>
      <p:bldP spid="65" grpId="0" animBg="1"/>
      <p:bldP spid="68" grpId="0" animBg="1"/>
      <p:bldP spid="69" grpId="0"/>
      <p:bldP spid="70" grpId="0" animBg="1"/>
      <p:bldP spid="71" grpId="0"/>
      <p:bldP spid="72" grpId="0" animBg="1"/>
      <p:bldP spid="73" grpId="0"/>
      <p:bldP spid="74" grpId="0" animBg="1"/>
      <p:bldP spid="75" grpId="0"/>
      <p:bldP spid="77"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82" grpId="0">
        <p:tmplLst>
          <p:tmpl>
            <p:tnLst>
              <p:par>
                <p:cTn presetID="2" presetClass="entr" presetSubtype="4" decel="100000"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tx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smtClean="0"/>
              <a:t>Text Here</a:t>
            </a:r>
          </a:p>
        </p:txBody>
      </p:sp>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 xmlns:p14="http://schemas.microsoft.com/office/powerpoint/2010/main" val="2434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300"/>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smtClean="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smtClean="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smtClean="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 xmlns:p14="http://schemas.microsoft.com/office/powerpoint/2010/main" val="226021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155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205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1+#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2550"/>
                            </p:stCondLst>
                            <p:childTnLst>
                              <p:par>
                                <p:cTn id="41" presetID="10" presetClass="entr" presetSubtype="0" fill="hold" grpId="0" nodeType="afterEffect">
                                  <p:stCondLst>
                                    <p:cond delay="25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par>
                          <p:cTn id="47" fill="hold">
                            <p:stCondLst>
                              <p:cond delay="3300"/>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3800"/>
                            </p:stCondLst>
                            <p:childTnLst>
                              <p:par>
                                <p:cTn id="52" presetID="22" presetClass="entr" presetSubtype="4"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par>
                          <p:cTn id="55" fill="hold">
                            <p:stCondLst>
                              <p:cond delay="4300"/>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par>
                                <p:cTn id="59" presetID="2" presetClass="entr" presetSubtype="2"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1+#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par>
                                <p:cTn id="63" presetID="2" presetClass="entr" presetSubtype="2" decel="10000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4800"/>
                            </p:stCondLst>
                            <p:childTnLst>
                              <p:par>
                                <p:cTn id="68" presetID="10" presetClass="entr" presetSubtype="0" fill="hold" grpId="0" nodeType="afterEffect">
                                  <p:stCondLst>
                                    <p:cond delay="25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par>
                          <p:cTn id="74" fill="hold">
                            <p:stCondLst>
                              <p:cond delay="5550"/>
                            </p:stCondLst>
                            <p:childTnLst>
                              <p:par>
                                <p:cTn id="75" presetID="22"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up)">
                                      <p:cBhvr>
                                        <p:cTn id="77" dur="500"/>
                                        <p:tgtEl>
                                          <p:spTgt spid="10"/>
                                        </p:tgtEl>
                                      </p:cBhvr>
                                    </p:animEffect>
                                  </p:childTnLst>
                                </p:cTn>
                              </p:par>
                            </p:childTnLst>
                          </p:cTn>
                        </p:par>
                        <p:par>
                          <p:cTn id="78" fill="hold">
                            <p:stCondLst>
                              <p:cond delay="6050"/>
                            </p:stCondLst>
                            <p:childTnLst>
                              <p:par>
                                <p:cTn id="79" presetID="22" presetClass="entr" presetSubtype="4" fill="hold" grpId="0" nodeType="after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par>
                          <p:cTn id="82" fill="hold">
                            <p:stCondLst>
                              <p:cond delay="6550"/>
                            </p:stCondLst>
                            <p:childTnLst>
                              <p:par>
                                <p:cTn id="83" presetID="2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par>
                                <p:cTn id="86" presetID="2" presetClass="entr" presetSubtype="2" decel="10000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additive="base">
                                        <p:cTn id="88" dur="500" fill="hold"/>
                                        <p:tgtEl>
                                          <p:spTgt spid="39"/>
                                        </p:tgtEl>
                                        <p:attrNameLst>
                                          <p:attrName>ppt_x</p:attrName>
                                        </p:attrNameLst>
                                      </p:cBhvr>
                                      <p:tavLst>
                                        <p:tav tm="0">
                                          <p:val>
                                            <p:strVal val="1+#ppt_w/2"/>
                                          </p:val>
                                        </p:tav>
                                        <p:tav tm="100000">
                                          <p:val>
                                            <p:strVal val="#ppt_x"/>
                                          </p:val>
                                        </p:tav>
                                      </p:tavLst>
                                    </p:anim>
                                    <p:anim calcmode="lin" valueType="num">
                                      <p:cBhvr additive="base">
                                        <p:cTn id="89" dur="500" fill="hold"/>
                                        <p:tgtEl>
                                          <p:spTgt spid="39"/>
                                        </p:tgtEl>
                                        <p:attrNameLst>
                                          <p:attrName>ppt_y</p:attrName>
                                        </p:attrNameLst>
                                      </p:cBhvr>
                                      <p:tavLst>
                                        <p:tav tm="0">
                                          <p:val>
                                            <p:strVal val="#ppt_y"/>
                                          </p:val>
                                        </p:tav>
                                        <p:tav tm="100000">
                                          <p:val>
                                            <p:strVal val="#ppt_y"/>
                                          </p:val>
                                        </p:tav>
                                      </p:tavLst>
                                    </p:anim>
                                  </p:childTnLst>
                                </p:cTn>
                              </p:par>
                              <p:par>
                                <p:cTn id="90" presetID="2" presetClass="entr" presetSubtype="2" decel="10000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additive="base">
                                        <p:cTn id="92" dur="500" fill="hold"/>
                                        <p:tgtEl>
                                          <p:spTgt spid="40"/>
                                        </p:tgtEl>
                                        <p:attrNameLst>
                                          <p:attrName>ppt_x</p:attrName>
                                        </p:attrNameLst>
                                      </p:cBhvr>
                                      <p:tavLst>
                                        <p:tav tm="0">
                                          <p:val>
                                            <p:strVal val="1+#ppt_w/2"/>
                                          </p:val>
                                        </p:tav>
                                        <p:tav tm="100000">
                                          <p:val>
                                            <p:strVal val="#ppt_x"/>
                                          </p:val>
                                        </p:tav>
                                      </p:tavLst>
                                    </p:anim>
                                    <p:anim calcmode="lin" valueType="num">
                                      <p:cBhvr additive="base">
                                        <p:cTn id="93" dur="500" fill="hold"/>
                                        <p:tgtEl>
                                          <p:spTgt spid="40"/>
                                        </p:tgtEl>
                                        <p:attrNameLst>
                                          <p:attrName>ppt_y</p:attrName>
                                        </p:attrNameLst>
                                      </p:cBhvr>
                                      <p:tavLst>
                                        <p:tav tm="0">
                                          <p:val>
                                            <p:strVal val="#ppt_y"/>
                                          </p:val>
                                        </p:tav>
                                        <p:tav tm="100000">
                                          <p:val>
                                            <p:strVal val="#ppt_y"/>
                                          </p:val>
                                        </p:tav>
                                      </p:tavLst>
                                    </p:anim>
                                  </p:childTnLst>
                                </p:cTn>
                              </p:par>
                            </p:childTnLst>
                          </p:cTn>
                        </p:par>
                        <p:par>
                          <p:cTn id="94" fill="hold">
                            <p:stCondLst>
                              <p:cond delay="7050"/>
                            </p:stCondLst>
                            <p:childTnLst>
                              <p:par>
                                <p:cTn id="95" presetID="10" presetClass="entr" presetSubtype="0" fill="hold" grpId="0" nodeType="afterEffect">
                                  <p:stCondLst>
                                    <p:cond delay="25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childTnLst>
                                </p:cTn>
                              </p:par>
                              <p:par>
                                <p:cTn id="98" presetID="10" presetClass="entr" presetSubtype="0" fill="hold" grpId="0" nodeType="withEffect">
                                  <p:stCondLst>
                                    <p:cond delay="25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par>
                          <p:cTn id="101" fill="hold">
                            <p:stCondLst>
                              <p:cond delay="7800"/>
                            </p:stCondLst>
                            <p:childTnLst>
                              <p:par>
                                <p:cTn id="102" presetID="22" presetClass="entr" presetSubtype="8" fill="hold" grpId="0" nodeType="after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wipe(left)">
                                      <p:cBhvr>
                                        <p:cTn id="104" dur="500"/>
                                        <p:tgtEl>
                                          <p:spTgt spid="6"/>
                                        </p:tgtEl>
                                      </p:cBhvr>
                                    </p:animEffect>
                                  </p:childTnLst>
                                </p:cTn>
                              </p:par>
                            </p:childTnLst>
                          </p:cTn>
                        </p:par>
                        <p:par>
                          <p:cTn id="105" fill="hold">
                            <p:stCondLst>
                              <p:cond delay="8300"/>
                            </p:stCondLst>
                            <p:childTnLst>
                              <p:par>
                                <p:cTn id="106" presetID="22" presetClass="entr" presetSubtype="4" fill="hold" grpId="0"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down)">
                                      <p:cBhvr>
                                        <p:cTn id="108" dur="500"/>
                                        <p:tgtEl>
                                          <p:spTgt spid="19"/>
                                        </p:tgtEl>
                                      </p:cBhvr>
                                    </p:animEffect>
                                  </p:childTnLst>
                                </p:cTn>
                              </p:par>
                            </p:childTnLst>
                          </p:cTn>
                        </p:par>
                        <p:par>
                          <p:cTn id="109" fill="hold">
                            <p:stCondLst>
                              <p:cond delay="8800"/>
                            </p:stCondLst>
                            <p:childTnLst>
                              <p:par>
                                <p:cTn id="110" presetID="22" presetClass="entr" presetSubtype="8" fill="hold" nodeType="after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left)">
                                      <p:cBhvr>
                                        <p:cTn id="112" dur="500"/>
                                        <p:tgtEl>
                                          <p:spTgt spid="25"/>
                                        </p:tgtEl>
                                      </p:cBhvr>
                                    </p:animEffect>
                                  </p:childTnLst>
                                </p:cTn>
                              </p:par>
                              <p:par>
                                <p:cTn id="113" presetID="2" presetClass="entr" presetSubtype="2" decel="10000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fill="hold"/>
                                        <p:tgtEl>
                                          <p:spTgt spid="44"/>
                                        </p:tgtEl>
                                        <p:attrNameLst>
                                          <p:attrName>ppt_x</p:attrName>
                                        </p:attrNameLst>
                                      </p:cBhvr>
                                      <p:tavLst>
                                        <p:tav tm="0">
                                          <p:val>
                                            <p:strVal val="1+#ppt_w/2"/>
                                          </p:val>
                                        </p:tav>
                                        <p:tav tm="100000">
                                          <p:val>
                                            <p:strVal val="#ppt_x"/>
                                          </p:val>
                                        </p:tav>
                                      </p:tavLst>
                                    </p:anim>
                                    <p:anim calcmode="lin" valueType="num">
                                      <p:cBhvr additive="base">
                                        <p:cTn id="116" dur="500" fill="hold"/>
                                        <p:tgtEl>
                                          <p:spTgt spid="44"/>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1+#ppt_w/2"/>
                                          </p:val>
                                        </p:tav>
                                        <p:tav tm="100000">
                                          <p:val>
                                            <p:strVal val="#ppt_x"/>
                                          </p:val>
                                        </p:tav>
                                      </p:tavLst>
                                    </p:anim>
                                    <p:anim calcmode="lin" valueType="num">
                                      <p:cBhvr additive="base">
                                        <p:cTn id="120" dur="500" fill="hold"/>
                                        <p:tgtEl>
                                          <p:spTgt spid="43"/>
                                        </p:tgtEl>
                                        <p:attrNameLst>
                                          <p:attrName>ppt_y</p:attrName>
                                        </p:attrNameLst>
                                      </p:cBhvr>
                                      <p:tavLst>
                                        <p:tav tm="0">
                                          <p:val>
                                            <p:strVal val="#ppt_y"/>
                                          </p:val>
                                        </p:tav>
                                        <p:tav tm="100000">
                                          <p:val>
                                            <p:strVal val="#ppt_y"/>
                                          </p:val>
                                        </p:tav>
                                      </p:tavLst>
                                    </p:anim>
                                  </p:childTnLst>
                                </p:cTn>
                              </p:par>
                            </p:childTnLst>
                          </p:cTn>
                        </p:par>
                        <p:par>
                          <p:cTn id="121" fill="hold">
                            <p:stCondLst>
                              <p:cond delay="9300"/>
                            </p:stCondLst>
                            <p:childTnLst>
                              <p:par>
                                <p:cTn id="122" presetID="22" presetClass="entr" presetSubtype="1" fill="hold" grpId="0" nodeType="after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wipe(up)">
                                      <p:cBhvr>
                                        <p:cTn id="1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9" grpId="0" animBg="1"/>
      <p:bldP spid="2" grpId="0" animBg="1"/>
      <p:bldP spid="5" grpId="0" animBg="1"/>
      <p:bldP spid="6" grpId="0" animBg="1"/>
      <p:bldP spid="11" grpId="0" animBg="1"/>
      <p:bldP spid="12" grpId="0" animBg="1"/>
      <p:bldP spid="17" grpId="0" animBg="1"/>
      <p:bldP spid="18" grpId="0" animBg="1"/>
      <p:bldP spid="19" grpId="0" animBg="1"/>
      <p:bldP spid="20" grpId="0" animBg="1"/>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p:tmplLst>
          <p:tmpl>
            <p:tnLst>
              <p:par>
                <p:cTn presetID="2" presetClass="entr" presetSubtype="2"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6" grpId="0"/>
      <p:bldP spid="48" grpId="0"/>
      <p:bldP spid="49" grpId="0"/>
      <p:bldP spid="50" grpId="0"/>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xmlns="" val="242403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5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5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155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5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5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305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3550"/>
                            </p:stCondLst>
                            <p:childTnLst>
                              <p:par>
                                <p:cTn id="43" presetID="10" presetClass="entr" presetSubtype="0" fill="hold" grpId="0" nodeType="afterEffect">
                                  <p:stCondLst>
                                    <p:cond delay="5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4550"/>
                            </p:stCondLst>
                            <p:childTnLst>
                              <p:par>
                                <p:cTn id="53" presetID="10" presetClass="entr" presetSubtype="0" fill="hold" grpId="0" nodeType="after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550"/>
                            </p:stCondLst>
                            <p:childTnLst>
                              <p:par>
                                <p:cTn id="63" presetID="10" presetClass="entr" presetSubtype="0" fill="hold" grpId="0" nodeType="afterEffect">
                                  <p:stCondLst>
                                    <p:cond delay="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5" grpId="0" animBg="1"/>
      <p:bldP spid="6" grpId="0" animBg="1"/>
      <p:bldP spid="7" grpId="0" animBg="1"/>
      <p:bldP spid="18" grpId="0" animBg="1"/>
      <p:bldP spid="19" grpId="0" animBg="1"/>
      <p:bldP spid="20" grpId="0" animBg="1"/>
      <p:bldP spid="21" grpId="0" animBg="1"/>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5891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16" presetClass="entr" presetSubtype="37" fill="hold"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29101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smtClean="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smtClean="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smtClean="0"/>
              <a:t>TEXT HERE</a:t>
            </a:r>
            <a:endParaRPr lang="en-US" altLang="ja-JP" dirty="0"/>
          </a:p>
        </p:txBody>
      </p:sp>
    </p:spTree>
    <p:extLst>
      <p:ext uri="{BB962C8B-B14F-4D97-AF65-F5344CB8AC3E}">
        <p14:creationId xmlns="" xmlns:p14="http://schemas.microsoft.com/office/powerpoint/2010/main" val="217555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 calcmode="lin" valueType="num">
                                      <p:cBhvr>
                                        <p:cTn id="13" dur="500" fill="hold"/>
                                        <p:tgtEl>
                                          <p:spTgt spid="6"/>
                                        </p:tgtEl>
                                        <p:attrNameLst>
                                          <p:attrName>style.rotation</p:attrName>
                                        </p:attrNameLst>
                                      </p:cBhvr>
                                      <p:tavLst>
                                        <p:tav tm="0">
                                          <p:val>
                                            <p:fltVal val="360"/>
                                          </p:val>
                                        </p:tav>
                                        <p:tav tm="100000">
                                          <p:val>
                                            <p:fltVal val="0"/>
                                          </p:val>
                                        </p:tav>
                                      </p:tavLst>
                                    </p:anim>
                                    <p:animEffect transition="in" filter="fade">
                                      <p:cBhvr>
                                        <p:cTn id="14" dur="500"/>
                                        <p:tgtEl>
                                          <p:spTgt spid="6"/>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 calcmode="lin" valueType="num">
                                      <p:cBhvr>
                                        <p:cTn id="19" dur="500" fill="hold"/>
                                        <p:tgtEl>
                                          <p:spTgt spid="5"/>
                                        </p:tgtEl>
                                        <p:attrNameLst>
                                          <p:attrName>style.rotation</p:attrName>
                                        </p:attrNameLst>
                                      </p:cBhvr>
                                      <p:tavLst>
                                        <p:tav tm="0">
                                          <p:val>
                                            <p:fltVal val="360"/>
                                          </p:val>
                                        </p:tav>
                                        <p:tav tm="100000">
                                          <p:val>
                                            <p:fltVal val="0"/>
                                          </p:val>
                                        </p:tav>
                                      </p:tavLst>
                                    </p:anim>
                                    <p:animEffect transition="in" filter="fade">
                                      <p:cBhvr>
                                        <p:cTn id="20" dur="500"/>
                                        <p:tgtEl>
                                          <p:spTgt spid="5"/>
                                        </p:tgtEl>
                                      </p:cBhvr>
                                    </p:animEffect>
                                  </p:childTnLst>
                                </p:cTn>
                              </p:par>
                            </p:childTnLst>
                          </p:cTn>
                        </p:par>
                        <p:par>
                          <p:cTn id="21" fill="hold">
                            <p:stCondLst>
                              <p:cond delay="1000"/>
                            </p:stCondLst>
                            <p:childTnLst>
                              <p:par>
                                <p:cTn id="22" presetID="2" presetClass="entr" presetSubtype="2" decel="100000" fill="hold" grpId="0" nodeType="afterEffect">
                                  <p:stCondLst>
                                    <p:cond delay="250"/>
                                  </p:stCondLst>
                                  <p:iterate type="wd">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800"/>
                            </p:stCondLst>
                            <p:childTnLst>
                              <p:par>
                                <p:cTn id="27" presetID="2" presetClass="entr" presetSubtype="8" decel="100000" fill="hold" grpId="0" nodeType="afterEffect">
                                  <p:stCondLst>
                                    <p:cond delay="25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2800"/>
                            </p:stCondLst>
                            <p:childTnLst>
                              <p:par>
                                <p:cTn id="40" presetID="2" presetClass="entr" presetSubtype="8" decel="100000" fill="hold" grpId="0" nodeType="afterEffect">
                                  <p:stCondLst>
                                    <p:cond delay="25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13">
                                            <p:txEl>
                                              <p:pRg st="0" end="0"/>
                                            </p:txEl>
                                          </p:spTgt>
                                        </p:tgtEl>
                                        <p:attrNameLst>
                                          <p:attrName>style.visibility</p:attrName>
                                        </p:attrNameLst>
                                      </p:cBhvr>
                                      <p:to>
                                        <p:strVal val="visible"/>
                                      </p:to>
                                    </p:set>
                                    <p:anim calcmode="lin" valueType="num">
                                      <p:cBhvr additive="base">
                                        <p:cTn id="46"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3">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2" decel="100000" fill="hold" grpId="0" nodeType="withEffect">
                                  <p:stCondLst>
                                    <p:cond delay="50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1+#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p:bldP spid="7" grpId="0"/>
      <p:bldP spid="2" grpId="0" animBg="1"/>
      <p:bldP spid="9" grpId="0">
        <p:tmplLst>
          <p:tmpl>
            <p:tnLst>
              <p:par>
                <p:cTn presetID="2" presetClass="entr" presetSubtype="2" decel="100000" fill="hold" nodeType="with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p:tmplLst>
          <p:tmpl>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3" name="正方形/長方形 2"/>
          <p:cNvSpPr/>
          <p:nvPr userDrawn="1"/>
        </p:nvSpPr>
        <p:spPr>
          <a:xfrm>
            <a:off x="17065166" y="9251885"/>
            <a:ext cx="405045" cy="1035115"/>
          </a:xfrm>
          <a:prstGeom prst="rect">
            <a:avLst/>
          </a:prstGeom>
          <a:solidFill>
            <a:schemeClr val="bg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7" name="正方形/長方形 16"/>
          <p:cNvSpPr/>
          <p:nvPr userDrawn="1"/>
        </p:nvSpPr>
        <p:spPr>
          <a:xfrm>
            <a:off x="0" y="8204135"/>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901252"/>
            <a:ext cx="10351150" cy="1814061"/>
          </a:xfrm>
          <a:prstGeom prst="rect">
            <a:avLst/>
          </a:prstGeom>
        </p:spPr>
        <p:txBody>
          <a:bodyPr anchor="b"/>
          <a:lstStyle>
            <a:lvl1pPr algn="l">
              <a:defRPr sz="9600" spc="6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04744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childTnLst>
                          </p:cTn>
                        </p:par>
                        <p:par>
                          <p:cTn id="17" fill="hold">
                            <p:stCondLst>
                              <p:cond delay="500"/>
                            </p:stCondLst>
                            <p:childTnLst>
                              <p:par>
                                <p:cTn id="18" presetID="2" presetClass="entr" presetSubtype="9"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wd">
                                    <p:tmPct val="10000"/>
                                  </p:iterate>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050"/>
                            </p:stCondLst>
                            <p:childTnLst>
                              <p:par>
                                <p:cTn id="27" presetID="10" presetClass="entr" presetSubtype="0" fill="hold" grpId="0" nodeType="afterEffect">
                                  <p:stCondLst>
                                    <p:cond delay="5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par>
                          <p:cTn id="33" fill="hold">
                            <p:stCondLst>
                              <p:cond delay="20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500"/>
                                        <p:tgtEl>
                                          <p:spTgt spid="16">
                                            <p:txEl>
                                              <p:pRg st="0" end="0"/>
                                            </p:txEl>
                                          </p:spTgt>
                                        </p:tgtEl>
                                      </p:cBhvr>
                                    </p:animEffect>
                                  </p:childTnLst>
                                </p:cTn>
                              </p:par>
                            </p:childTnLst>
                          </p:cTn>
                        </p:par>
                        <p:par>
                          <p:cTn id="40" fill="hold">
                            <p:stCondLst>
                              <p:cond delay="255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fade">
                                      <p:cBhvr>
                                        <p:cTn id="46" dur="500"/>
                                        <p:tgtEl>
                                          <p:spTgt spid="15">
                                            <p:txEl>
                                              <p:pRg st="0" end="0"/>
                                            </p:txEl>
                                          </p:spTgt>
                                        </p:tgtEl>
                                      </p:cBhvr>
                                    </p:animEffect>
                                  </p:childTnLst>
                                </p:cTn>
                              </p:par>
                            </p:childTnLst>
                          </p:cTn>
                        </p:par>
                        <p:par>
                          <p:cTn id="47" fill="hold">
                            <p:stCondLst>
                              <p:cond delay="3050"/>
                            </p:stCondLst>
                            <p:childTnLst>
                              <p:par>
                                <p:cTn id="48" presetID="10" presetClass="entr" presetSubtype="0" fill="hold" grpId="0" nodeType="afterEffect">
                                  <p:stCondLst>
                                    <p:cond delay="25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par>
                          <p:cTn id="51" fill="hold">
                            <p:stCondLst>
                              <p:cond delay="3800"/>
                            </p:stCondLst>
                            <p:childTnLst>
                              <p:par>
                                <p:cTn id="52" presetID="22" presetClass="entr" presetSubtype="8" fill="hold" grpId="0" nodeType="afterEffect">
                                  <p:stCondLst>
                                    <p:cond delay="25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animEffect transition="in" filter="fade">
                                      <p:cBhvr>
                                        <p:cTn id="61" dur="500"/>
                                        <p:tgtEl>
                                          <p:spTgt spid="19">
                                            <p:txEl>
                                              <p:pRg st="0" end="0"/>
                                            </p:txEl>
                                          </p:spTgt>
                                        </p:tgtEl>
                                      </p:cBhvr>
                                    </p:animEffect>
                                  </p:childTnLst>
                                </p:cTn>
                              </p:par>
                            </p:childTnLst>
                          </p:cTn>
                        </p:par>
                        <p:par>
                          <p:cTn id="62" fill="hold">
                            <p:stCondLst>
                              <p:cond delay="5050"/>
                            </p:stCondLst>
                            <p:childTnLst>
                              <p:par>
                                <p:cTn id="63" presetID="10" presetClass="entr" presetSubtype="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xEl>
                                              <p:pRg st="0" end="0"/>
                                            </p:txEl>
                                          </p:spTgt>
                                        </p:tgtEl>
                                        <p:attrNameLst>
                                          <p:attrName>style.visibility</p:attrName>
                                        </p:attrNameLst>
                                      </p:cBhvr>
                                      <p:to>
                                        <p:strVal val="visible"/>
                                      </p:to>
                                    </p:set>
                                    <p:animEffect transition="in" filter="fade">
                                      <p:cBhvr>
                                        <p:cTn id="68" dur="500"/>
                                        <p:tgtEl>
                                          <p:spTgt spid="21">
                                            <p:txEl>
                                              <p:pRg st="0" end="0"/>
                                            </p:txEl>
                                          </p:spTgt>
                                        </p:tgtEl>
                                      </p:cBhvr>
                                    </p:animEffect>
                                  </p:childTnLst>
                                </p:cTn>
                              </p:par>
                            </p:childTnLst>
                          </p:cTn>
                        </p:par>
                        <p:par>
                          <p:cTn id="69" fill="hold">
                            <p:stCondLst>
                              <p:cond delay="5550"/>
                            </p:stCondLst>
                            <p:childTnLst>
                              <p:par>
                                <p:cTn id="70" presetID="10" presetClass="entr" presetSubtype="0"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3">
                                            <p:txEl>
                                              <p:pRg st="0" end="0"/>
                                            </p:txEl>
                                          </p:spTgt>
                                        </p:tgtEl>
                                        <p:attrNameLst>
                                          <p:attrName>style.visibility</p:attrName>
                                        </p:attrNameLst>
                                      </p:cBhvr>
                                      <p:to>
                                        <p:strVal val="visible"/>
                                      </p:to>
                                    </p:set>
                                    <p:animEffect transition="in" filter="fade">
                                      <p:cBhvr>
                                        <p:cTn id="75"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animBg="1"/>
      <p:bldP spid="6" grpId="0"/>
      <p:bldP spid="7" grpId="0"/>
      <p:bldP spid="8"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2" grpId="0" animBg="1"/>
      <p:bldP spid="12" grpId="0" animBg="1"/>
      <p:bldP spid="13" grpId="0" animBg="1"/>
      <p:bldP spid="14" grpId="0" build="p">
        <p:tmplLst>
          <p:tmpl lvl="1">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8" grpId="0"/>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smtClean="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smtClean="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7140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 calcmode="lin" valueType="num">
                                      <p:cBhvr>
                                        <p:cTn id="15" dur="500" fill="hold"/>
                                        <p:tgtEl>
                                          <p:spTgt spid="9"/>
                                        </p:tgtEl>
                                        <p:attrNameLst>
                                          <p:attrName>style.rotation</p:attrName>
                                        </p:attrNameLst>
                                      </p:cBhvr>
                                      <p:tavLst>
                                        <p:tav tm="0">
                                          <p:val>
                                            <p:fltVal val="360"/>
                                          </p:val>
                                        </p:tav>
                                        <p:tav tm="100000">
                                          <p:val>
                                            <p:fltVal val="0"/>
                                          </p:val>
                                        </p:tav>
                                      </p:tavLst>
                                    </p:anim>
                                    <p:animEffect transition="in" filter="fade">
                                      <p:cBhvr>
                                        <p:cTn id="16" dur="500"/>
                                        <p:tgtEl>
                                          <p:spTgt spid="9"/>
                                        </p:tgtEl>
                                      </p:cBhvr>
                                    </p:animEffect>
                                  </p:childTnLst>
                                </p:cTn>
                              </p:par>
                            </p:childTnLst>
                          </p:cTn>
                        </p:par>
                        <p:par>
                          <p:cTn id="17" fill="hold">
                            <p:stCondLst>
                              <p:cond delay="500"/>
                            </p:stCondLst>
                            <p:childTnLst>
                              <p:par>
                                <p:cTn id="18" presetID="2" presetClass="entr" presetSubtype="9" decel="100000" fill="hold" grpId="0" nodeType="afterEffect">
                                  <p:stCondLst>
                                    <p:cond delay="25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additive="base">
                                        <p:cTn id="24"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16" presetClass="entr" presetSubtype="37" fill="hold" nodeType="after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barn(outVertical)">
                                      <p:cBhvr>
                                        <p:cTn id="29" dur="500"/>
                                        <p:tgtEl>
                                          <p:spTgt spid="12"/>
                                        </p:tgtEl>
                                      </p:cBhvr>
                                    </p:animEffect>
                                  </p:childTnLst>
                                </p:cTn>
                              </p:par>
                              <p:par>
                                <p:cTn id="30" presetID="2" presetClass="entr" presetSubtype="4" decel="100000" fill="hold" grpId="0" nodeType="withEffect">
                                  <p:stCondLst>
                                    <p:cond delay="1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 presetClass="entr" presetSubtype="4" decel="100000" fill="hold" nodeType="withEffect">
                  <p:stCondLst>
                    <p:cond delay="1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p:bldP spid="11" grpId="0" build="p">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smtClean="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43026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smtClean="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smtClean="0"/>
              <a:t>TEXT HERE</a:t>
            </a:r>
          </a:p>
        </p:txBody>
      </p:sp>
    </p:spTree>
    <p:extLst>
      <p:ext uri="{BB962C8B-B14F-4D97-AF65-F5344CB8AC3E}">
        <p14:creationId xmlns="" xmlns:p14="http://schemas.microsoft.com/office/powerpoint/2010/main" val="214919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bg/>
                                          </p:spTgt>
                                        </p:tgtEl>
                                        <p:attrNameLst>
                                          <p:attrName>style.visibility</p:attrName>
                                        </p:attrNameLst>
                                      </p:cBhvr>
                                      <p:to>
                                        <p:strVal val="visible"/>
                                      </p:to>
                                    </p:set>
                                    <p:animEffect transition="in" filter="fade">
                                      <p:cBhvr>
                                        <p:cTn id="11" dur="500"/>
                                        <p:tgtEl>
                                          <p:spTgt spid="12">
                                            <p:bg/>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bg/>
                                          </p:spTgt>
                                        </p:tgtEl>
                                        <p:attrNameLst>
                                          <p:attrName>style.visibility</p:attrName>
                                        </p:attrNameLst>
                                      </p:cBhvr>
                                      <p:to>
                                        <p:strVal val="visible"/>
                                      </p:to>
                                    </p:set>
                                    <p:animEffect transition="in" filter="fade">
                                      <p:cBhvr>
                                        <p:cTn id="17" dur="500"/>
                                        <p:tgtEl>
                                          <p:spTgt spid="13">
                                            <p:bg/>
                                          </p:spTgt>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uiExpand="1" build="allAtOnce" animBg="1">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allAtOnce" animBg="1">
        <p:tmplLst>
          <p:tmpl>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48703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50"/>
                            </p:stCondLst>
                            <p:childTnLst>
                              <p:par>
                                <p:cTn id="10" presetID="2" presetClass="entr" presetSubtype="4"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sp>
        <p:nvSpPr>
          <p:cNvPr id="17" name="円/楕円 16"/>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9"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smtClean="0"/>
              <a:t>WORD</a:t>
            </a:r>
            <a:endParaRPr kumimoji="1" lang="ja-JP" altLang="en-US" dirty="0"/>
          </a:p>
        </p:txBody>
      </p:sp>
    </p:spTree>
    <p:extLst>
      <p:ext uri="{BB962C8B-B14F-4D97-AF65-F5344CB8AC3E}">
        <p14:creationId xmlns="" xmlns:p14="http://schemas.microsoft.com/office/powerpoint/2010/main" val="312080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p:tmplLst>
          <p:tmpl>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rot="3501904">
            <a:off x="-1694619" y="10183702"/>
            <a:ext cx="1434756" cy="1434756"/>
          </a:xfrm>
          <a:prstGeom prst="rect">
            <a:avLst/>
          </a:prstGeom>
        </p:spPr>
      </p:pic>
      <p:sp>
        <p:nvSpPr>
          <p:cNvPr id="13" name="テキスト プレースホルダー 11"/>
          <p:cNvSpPr>
            <a:spLocks noGrp="1"/>
          </p:cNvSpPr>
          <p:nvPr>
            <p:ph type="body" sz="quarter" idx="14" hasCustomPrompt="1"/>
          </p:nvPr>
        </p:nvSpPr>
        <p:spPr>
          <a:xfrm>
            <a:off x="8648151" y="5638555"/>
            <a:ext cx="8682531" cy="180877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94775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0.92231 -0.927 L 0.09315 -0.0872 " pathEditMode="fixed" rAng="0" ptsTypes="AA">
                                      <p:cBhvr>
                                        <p:cTn id="6" dur="1000" spd="-100000" fill="hold"/>
                                        <p:tgtEl>
                                          <p:spTgt spid="12"/>
                                        </p:tgtEl>
                                        <p:attrNameLst>
                                          <p:attrName>ppt_x</p:attrName>
                                          <p:attrName>ppt_y</p:attrName>
                                        </p:attrNameLst>
                                      </p:cBhvr>
                                      <p:rCtr x="-41458" y="41991"/>
                                    </p:animMotion>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1000"/>
                                        <p:tgtEl>
                                          <p:spTgt spid="10"/>
                                        </p:tgtEl>
                                      </p:cBhvr>
                                    </p:animEffect>
                                  </p:childTnLst>
                                </p:cTn>
                              </p:par>
                            </p:childTnLst>
                          </p:cTn>
                        </p:par>
                        <p:par>
                          <p:cTn id="10" fill="hold">
                            <p:stCondLst>
                              <p:cond delay="1000"/>
                            </p:stCondLst>
                            <p:childTnLst>
                              <p:par>
                                <p:cTn id="11" presetID="2" presetClass="entr" presetSubtype="8" decel="10000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 calcmode="lin" valueType="num">
                                      <p:cBhvr additive="base">
                                        <p:cTn id="1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decel="100000"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decel="100000" fill="hold" grpId="0" nodeType="afterEffect">
                                  <p:stCondLst>
                                    <p:cond delay="500"/>
                                  </p:stCondLst>
                                  <p:childTnLst>
                                    <p:set>
                                      <p:cBhvr>
                                        <p:cTn id="30" dur="1" fill="hold">
                                          <p:stCondLst>
                                            <p:cond delay="0"/>
                                          </p:stCondLst>
                                        </p:cTn>
                                        <p:tgtEl>
                                          <p:spTgt spid="25">
                                            <p:txEl>
                                              <p:pRg st="0" end="0"/>
                                            </p:txEl>
                                          </p:spTgt>
                                        </p:tgtEl>
                                        <p:attrNameLst>
                                          <p:attrName>style.visibility</p:attrName>
                                        </p:attrNameLst>
                                      </p:cBhvr>
                                      <p:to>
                                        <p:strVal val="visible"/>
                                      </p:to>
                                    </p:set>
                                    <p:anim calcmode="lin" valueType="num">
                                      <p:cBhvr additive="base">
                                        <p:cTn id="31"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0-#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decel="10000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0-#ppt_w/2"/>
                                          </p:val>
                                        </p:tav>
                                        <p:tav tm="100000">
                                          <p:val>
                                            <p:strVal val="#ppt_x"/>
                                          </p:val>
                                        </p:tav>
                                      </p:tavLst>
                                    </p:anim>
                                    <p:anim calcmode="lin" valueType="num">
                                      <p:cBhvr additive="base">
                                        <p:cTn id="41" dur="500" fill="hold"/>
                                        <p:tgtEl>
                                          <p:spTgt spid="36"/>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par>
                          <p:cTn id="46" fill="hold">
                            <p:stCondLst>
                              <p:cond delay="3500"/>
                            </p:stCondLst>
                            <p:childTnLst>
                              <p:par>
                                <p:cTn id="47" presetID="2" presetClass="entr" presetSubtype="8" decel="100000" fill="hold" grpId="0" nodeType="afterEffect">
                                  <p:stCondLst>
                                    <p:cond delay="500"/>
                                  </p:stCondLst>
                                  <p:childTnLst>
                                    <p:set>
                                      <p:cBhvr>
                                        <p:cTn id="48" dur="1" fill="hold">
                                          <p:stCondLst>
                                            <p:cond delay="0"/>
                                          </p:stCondLst>
                                        </p:cTn>
                                        <p:tgtEl>
                                          <p:spTgt spid="29">
                                            <p:txEl>
                                              <p:pRg st="0" end="0"/>
                                            </p:txEl>
                                          </p:spTgt>
                                        </p:tgtEl>
                                        <p:attrNameLst>
                                          <p:attrName>style.visibility</p:attrName>
                                        </p:attrNameLst>
                                      </p:cBhvr>
                                      <p:to>
                                        <p:strVal val="visible"/>
                                      </p:to>
                                    </p:set>
                                    <p:anim calcmode="lin" valueType="num">
                                      <p:cBhvr additive="base">
                                        <p:cTn id="4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8" decel="100000" fill="hold" nodeType="withEffect">
                                  <p:stCondLst>
                                    <p:cond delay="50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 presetClass="entr" presetSubtype="8" decel="10000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additive="base">
                                        <p:cTn id="58" dur="500" fill="hold"/>
                                        <p:tgtEl>
                                          <p:spTgt spid="37"/>
                                        </p:tgtEl>
                                        <p:attrNameLst>
                                          <p:attrName>ppt_x</p:attrName>
                                        </p:attrNameLst>
                                      </p:cBhvr>
                                      <p:tavLst>
                                        <p:tav tm="0">
                                          <p:val>
                                            <p:strVal val="0-#ppt_w/2"/>
                                          </p:val>
                                        </p:tav>
                                        <p:tav tm="100000">
                                          <p:val>
                                            <p:strVal val="#ppt_x"/>
                                          </p:val>
                                        </p:tav>
                                      </p:tavLst>
                                    </p:anim>
                                    <p:anim calcmode="lin" valueType="num">
                                      <p:cBhvr additive="base">
                                        <p:cTn id="59" dur="500" fill="hold"/>
                                        <p:tgtEl>
                                          <p:spTgt spid="37"/>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0-#ppt_w/2"/>
                                          </p:val>
                                        </p:tav>
                                        <p:tav tm="100000">
                                          <p:val>
                                            <p:strVal val="#ppt_x"/>
                                          </p:val>
                                        </p:tav>
                                      </p:tavLst>
                                    </p:anim>
                                    <p:anim calcmode="lin" valueType="num">
                                      <p:cBhvr additive="base">
                                        <p:cTn id="63" dur="500" fill="hold"/>
                                        <p:tgtEl>
                                          <p:spTgt spid="33"/>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2" presetClass="entr" presetSubtype="2" decel="100000" fill="hold" grpId="0" nodeType="after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1+#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par>
                                <p:cTn id="69" presetID="22" presetClass="entr" presetSubtype="2"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right)">
                                      <p:cBhvr>
                                        <p:cTn id="71" dur="500"/>
                                        <p:tgtEl>
                                          <p:spTgt spid="30"/>
                                        </p:tgtEl>
                                      </p:cBhvr>
                                    </p:animEffect>
                                  </p:childTnLst>
                                </p:cTn>
                              </p:par>
                            </p:childTnLst>
                          </p:cTn>
                        </p:par>
                        <p:par>
                          <p:cTn id="72" fill="hold">
                            <p:stCondLst>
                              <p:cond delay="6000"/>
                            </p:stCondLst>
                            <p:childTnLst>
                              <p:par>
                                <p:cTn id="73" presetID="2" presetClass="entr" presetSubtype="2" decel="10000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1+#ppt_w/2"/>
                                          </p:val>
                                        </p:tav>
                                        <p:tav tm="100000">
                                          <p:val>
                                            <p:strVal val="#ppt_x"/>
                                          </p:val>
                                        </p:tav>
                                      </p:tavLst>
                                    </p:anim>
                                    <p:anim calcmode="lin" valueType="num">
                                      <p:cBhvr additive="base">
                                        <p:cTn id="7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8" decel="10000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8"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8"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sp>
        <p:nvSpPr>
          <p:cNvPr id="26" name="円/楕円 25"/>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userDrawn="1">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userDrawn="1">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userDrawn="1">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userDrawn="1">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userDrawn="1">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userDrawn="1">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userDrawn="1">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21"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smtClean="0"/>
              <a:t>WORD</a:t>
            </a:r>
            <a:endParaRPr kumimoji="1" lang="ja-JP" altLang="en-US" dirty="0"/>
          </a:p>
        </p:txBody>
      </p:sp>
    </p:spTree>
    <p:extLst>
      <p:ext uri="{BB962C8B-B14F-4D97-AF65-F5344CB8AC3E}">
        <p14:creationId xmlns="" xmlns:p14="http://schemas.microsoft.com/office/powerpoint/2010/main" val="187681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1000"/>
                            </p:stCondLst>
                            <p:childTnLst>
                              <p:par>
                                <p:cTn id="15" presetID="2" presetClass="entr" presetSubtype="8"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4" decel="10000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decel="100000" fill="hold" grpId="0" nodeType="afterEffect">
                                  <p:stCondLst>
                                    <p:cond delay="25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5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2" presetClass="entr" presetSubtype="4" decel="100000" fill="hold" nodeType="with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par>
                          <p:cTn id="40" fill="hold">
                            <p:stCondLst>
                              <p:cond delay="2250"/>
                            </p:stCondLst>
                            <p:childTnLst>
                              <p:par>
                                <p:cTn id="41" presetID="2" presetClass="entr" presetSubtype="8" decel="100000" fill="hold" grpId="0" nodeType="afterEffect">
                                  <p:stCondLst>
                                    <p:cond delay="25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25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4" decel="100000" fill="hold" nodeType="withEffect">
                                  <p:stCondLst>
                                    <p:cond delay="25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8" decel="100000" fill="hold" grpId="0" nodeType="afterEffect">
                                  <p:stCondLst>
                                    <p:cond delay="25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0-#ppt_w/2"/>
                                          </p:val>
                                        </p:tav>
                                        <p:tav tm="100000">
                                          <p:val>
                                            <p:strVal val="#ppt_x"/>
                                          </p:val>
                                        </p:tav>
                                      </p:tavLst>
                                    </p:anim>
                                    <p:anim calcmode="lin" valueType="num">
                                      <p:cBhvr additive="base">
                                        <p:cTn id="57" dur="500" fill="hold"/>
                                        <p:tgtEl>
                                          <p:spTgt spid="2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1+#ppt_w/2"/>
                                          </p:val>
                                        </p:tav>
                                        <p:tav tm="100000">
                                          <p:val>
                                            <p:strVal val="#ppt_x"/>
                                          </p:val>
                                        </p:tav>
                                      </p:tavLst>
                                    </p:anim>
                                    <p:anim calcmode="lin" valueType="num">
                                      <p:cBhvr additive="base">
                                        <p:cTn id="61" dur="500" fill="hold"/>
                                        <p:tgtEl>
                                          <p:spTgt spid="18"/>
                                        </p:tgtEl>
                                        <p:attrNameLst>
                                          <p:attrName>ppt_y</p:attrName>
                                        </p:attrNameLst>
                                      </p:cBhvr>
                                      <p:tavLst>
                                        <p:tav tm="0">
                                          <p:val>
                                            <p:strVal val="#ppt_y"/>
                                          </p:val>
                                        </p:tav>
                                        <p:tav tm="100000">
                                          <p:val>
                                            <p:strVal val="#ppt_y"/>
                                          </p:val>
                                        </p:tav>
                                      </p:tavLst>
                                    </p:anim>
                                  </p:childTnLst>
                                </p:cTn>
                              </p:par>
                              <p:par>
                                <p:cTn id="62" presetID="2" presetClass="entr" presetSubtype="4" decel="100000" fill="hold" nodeType="withEffect">
                                  <p:stCondLst>
                                    <p:cond delay="25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7" grpId="0"/>
      <p:bldP spid="11" grpId="0"/>
      <p:bldP spid="12" grpId="0"/>
      <p:bldP spid="14" grpId="0"/>
      <p:bldP spid="15" grpId="0"/>
      <p:bldP spid="17" grpId="0"/>
      <p:bldP spid="18" grpId="0"/>
      <p:bldP spid="20" grpId="0"/>
      <p:bldP spid="21" grpId="0"/>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smtClean="0"/>
              <a:t>Add an image</a:t>
            </a:r>
            <a:endParaRPr kumimoji="1" lang="ja-JP" altLang="en-US" dirty="0"/>
          </a:p>
        </p:txBody>
      </p:sp>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976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50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fade">
                                      <p:cBhvr>
                                        <p:cTn id="20" dur="500"/>
                                        <p:tgtEl>
                                          <p:spTgt spid="16">
                                            <p:txEl>
                                              <p:pRg st="0" end="0"/>
                                            </p:txEl>
                                          </p:spTgt>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2" presetClass="entr" presetSubtype="2" decel="100000" fill="hold" grpId="0" nodeType="withEffect">
                                  <p:stCondLst>
                                    <p:cond delay="50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1+#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2050"/>
                            </p:stCondLst>
                            <p:childTnLst>
                              <p:par>
                                <p:cTn id="33" presetID="10" presetClass="entr" presetSubtype="0" fill="hold" grpId="0" nodeType="afterEffect">
                                  <p:stCondLst>
                                    <p:cond delay="50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500"/>
                                        <p:tgtEl>
                                          <p:spTgt spid="20">
                                            <p:txEl>
                                              <p:pRg st="0" end="0"/>
                                            </p:txEl>
                                          </p:spTgt>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2" presetClass="entr" presetSubtype="2" decel="100000" fill="hold" grpId="0" nodeType="withEffect">
                                  <p:stCondLst>
                                    <p:cond delay="5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1+#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par>
                          <p:cTn id="47" fill="hold">
                            <p:stCondLst>
                              <p:cond delay="3050"/>
                            </p:stCondLst>
                            <p:childTnLst>
                              <p:par>
                                <p:cTn id="48" presetID="10" presetClass="entr" presetSubtype="0" fill="hold" grpId="0" nodeType="afterEffect">
                                  <p:stCondLst>
                                    <p:cond delay="5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1+#ppt_w/2"/>
                                          </p:val>
                                        </p:tav>
                                        <p:tav tm="100000">
                                          <p:val>
                                            <p:strVal val="#ppt_x"/>
                                          </p:val>
                                        </p:tav>
                                      </p:tavLst>
                                    </p:anim>
                                    <p:anim calcmode="lin" valueType="num">
                                      <p:cBhvr additive="base">
                                        <p:cTn id="57" dur="500" fill="hold"/>
                                        <p:tgtEl>
                                          <p:spTgt spid="26"/>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1+#ppt_w/2"/>
                                          </p:val>
                                        </p:tav>
                                        <p:tav tm="100000">
                                          <p:val>
                                            <p:strVal val="#ppt_x"/>
                                          </p:val>
                                        </p:tav>
                                      </p:tavLst>
                                    </p:anim>
                                    <p:anim calcmode="lin" valueType="num">
                                      <p:cBhvr additive="base">
                                        <p:cTn id="61" dur="500" fill="hold"/>
                                        <p:tgtEl>
                                          <p:spTgt spid="27"/>
                                        </p:tgtEl>
                                        <p:attrNameLst>
                                          <p:attrName>ppt_y</p:attrName>
                                        </p:attrNameLst>
                                      </p:cBhvr>
                                      <p:tavLst>
                                        <p:tav tm="0">
                                          <p:val>
                                            <p:strVal val="#ppt_y"/>
                                          </p:val>
                                        </p:tav>
                                        <p:tav tm="100000">
                                          <p:val>
                                            <p:strVal val="#ppt_y"/>
                                          </p:val>
                                        </p:tav>
                                      </p:tavLst>
                                    </p:anim>
                                  </p:childTnLst>
                                </p:cTn>
                              </p:par>
                            </p:childTnLst>
                          </p:cTn>
                        </p:par>
                        <p:par>
                          <p:cTn id="62" fill="hold">
                            <p:stCondLst>
                              <p:cond delay="4050"/>
                            </p:stCondLst>
                            <p:childTnLst>
                              <p:par>
                                <p:cTn id="63" presetID="10" presetClass="entr" presetSubtype="0" fill="hold" grpId="0" nodeType="afterEffect">
                                  <p:stCondLst>
                                    <p:cond delay="500"/>
                                  </p:stCondLst>
                                  <p:childTnLst>
                                    <p:set>
                                      <p:cBhvr>
                                        <p:cTn id="64" dur="1" fill="hold">
                                          <p:stCondLst>
                                            <p:cond delay="0"/>
                                          </p:stCondLst>
                                        </p:cTn>
                                        <p:tgtEl>
                                          <p:spTgt spid="29">
                                            <p:txEl>
                                              <p:pRg st="0" end="0"/>
                                            </p:txEl>
                                          </p:spTgt>
                                        </p:tgtEl>
                                        <p:attrNameLst>
                                          <p:attrName>style.visibility</p:attrName>
                                        </p:attrNameLst>
                                      </p:cBhvr>
                                      <p:to>
                                        <p:strVal val="visible"/>
                                      </p:to>
                                    </p:set>
                                    <p:animEffect transition="in" filter="fade">
                                      <p:cBhvr>
                                        <p:cTn id="65" dur="500"/>
                                        <p:tgtEl>
                                          <p:spTgt spid="29">
                                            <p:txEl>
                                              <p:pRg st="0" end="0"/>
                                            </p:txEl>
                                          </p:spTgt>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2" presetClass="entr" presetSubtype="2" decel="100000" fill="hold" grpId="0" nodeType="withEffect">
                                  <p:stCondLst>
                                    <p:cond delay="50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1+#ppt_w/2"/>
                                          </p:val>
                                        </p:tav>
                                        <p:tav tm="100000">
                                          <p:val>
                                            <p:strVal val="#ppt_x"/>
                                          </p:val>
                                        </p:tav>
                                      </p:tavLst>
                                    </p:anim>
                                    <p:anim calcmode="lin" valueType="num">
                                      <p:cBhvr additive="base">
                                        <p:cTn id="72" dur="500" fill="hold"/>
                                        <p:tgtEl>
                                          <p:spTgt spid="30"/>
                                        </p:tgtEl>
                                        <p:attrNameLst>
                                          <p:attrName>ppt_y</p:attrName>
                                        </p:attrNameLst>
                                      </p:cBhvr>
                                      <p:tavLst>
                                        <p:tav tm="0">
                                          <p:val>
                                            <p:strVal val="#ppt_y"/>
                                          </p:val>
                                        </p:tav>
                                        <p:tav tm="100000">
                                          <p:val>
                                            <p:strVal val="#ppt_y"/>
                                          </p:val>
                                        </p:tav>
                                      </p:tavLst>
                                    </p:anim>
                                  </p:childTnLst>
                                </p:cTn>
                              </p:par>
                              <p:par>
                                <p:cTn id="73" presetID="2" presetClass="entr" presetSubtype="2" decel="100000" fill="hold" grpId="0" nodeType="withEffect">
                                  <p:stCondLst>
                                    <p:cond delay="50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1+#ppt_w/2"/>
                                          </p:val>
                                        </p:tav>
                                        <p:tav tm="100000">
                                          <p:val>
                                            <p:strVal val="#ppt_x"/>
                                          </p:val>
                                        </p:tav>
                                      </p:tavLst>
                                    </p:anim>
                                    <p:anim calcmode="lin" valueType="num">
                                      <p:cBhvr additive="base">
                                        <p:cTn id="7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build="p">
        <p:tmplLst>
          <p:tmpl lvl="1">
            <p:tnLst>
              <p:par>
                <p:cTn presetID="10" presetClass="entr" presetSubtype="0" fill="hold" nodeType="after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p:bldP spid="19" grpId="0" animBg="1"/>
      <p:bldP spid="20" grpId="0" build="p">
        <p:tmplLst>
          <p:tmpl lvl="1">
            <p:tnLst>
              <p:par>
                <p:cTn presetID="10" presetClass="entr" presetSubtype="0" fill="hold" nodeType="after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bldP spid="24" grpId="0" animBg="1"/>
      <p:bldP spid="25" grpId="0" build="p">
        <p:tmplLst>
          <p:tmpl lvl="1">
            <p:tnLst>
              <p:par>
                <p:cTn presetID="10" presetClass="entr" presetSubtype="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bldP spid="27" grpId="0"/>
      <p:bldP spid="28" grpId="0" animBg="1"/>
      <p:bldP spid="29" grpId="0" build="p">
        <p:tmplLst>
          <p:tmpl lvl="1">
            <p:tnLst>
              <p:par>
                <p:cTn presetID="10" presetClass="entr" presetSubtype="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bldP spid="31" grpId="0"/>
      <p:bldP spid="33" grpId="0"/>
      <p:bldP spid="34" grpId="0"/>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Tree>
    <p:extLst>
      <p:ext uri="{BB962C8B-B14F-4D97-AF65-F5344CB8AC3E}">
        <p14:creationId xmlns="" xmlns:p14="http://schemas.microsoft.com/office/powerpoint/2010/main" val="347063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750"/>
                                        <p:tgtEl>
                                          <p:spTgt spid="8"/>
                                        </p:tgtEl>
                                      </p:cBhvr>
                                    </p:animEffect>
                                  </p:childTnLst>
                                </p:cTn>
                              </p:par>
                            </p:childTnLst>
                          </p:cTn>
                        </p:par>
                        <p:par>
                          <p:cTn id="21" fill="hold">
                            <p:stCondLst>
                              <p:cond delay="18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par>
                          <p:cTn id="28" fill="hold">
                            <p:stCondLst>
                              <p:cond delay="2300"/>
                            </p:stCondLst>
                            <p:childTnLst>
                              <p:par>
                                <p:cTn id="29" presetID="2" presetClass="entr" presetSubtype="1" decel="10000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decel="10000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2800"/>
                            </p:stCondLst>
                            <p:childTnLst>
                              <p:par>
                                <p:cTn id="46" presetID="2" presetClass="entr" presetSubtype="1" decel="100000" fill="hold" grpId="0" nodeType="afterEffect">
                                  <p:stCondLst>
                                    <p:cond delay="50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0-#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50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0-#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childTnLst>
                          </p:cTn>
                        </p:par>
                        <p:par>
                          <p:cTn id="62" fill="hold">
                            <p:stCondLst>
                              <p:cond delay="3800"/>
                            </p:stCondLst>
                            <p:childTnLst>
                              <p:par>
                                <p:cTn id="63" presetID="2" presetClass="entr" presetSubtype="1" decel="100000" fill="hold" grpId="0" nodeType="afterEffect">
                                  <p:stCondLst>
                                    <p:cond delay="50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0-#ppt_h/2"/>
                                          </p:val>
                                        </p:tav>
                                        <p:tav tm="100000">
                                          <p:val>
                                            <p:strVal val="#ppt_y"/>
                                          </p:val>
                                        </p:tav>
                                      </p:tavLst>
                                    </p:anim>
                                  </p:childTnLst>
                                </p:cTn>
                              </p:par>
                              <p:par>
                                <p:cTn id="67" presetID="2" presetClass="entr" presetSubtype="2" decel="100000" fill="hold" nodeType="withEffect">
                                  <p:stCondLst>
                                    <p:cond delay="50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1+#ppt_w/2"/>
                                          </p:val>
                                        </p:tav>
                                        <p:tav tm="100000">
                                          <p:val>
                                            <p:strVal val="#ppt_x"/>
                                          </p:val>
                                        </p:tav>
                                      </p:tavLst>
                                    </p:anim>
                                    <p:anim calcmode="lin" valueType="num">
                                      <p:cBhvr additive="base">
                                        <p:cTn id="70" dur="500" fill="hold"/>
                                        <p:tgtEl>
                                          <p:spTgt spid="24"/>
                                        </p:tgtEl>
                                        <p:attrNameLst>
                                          <p:attrName>ppt_y</p:attrName>
                                        </p:attrNameLst>
                                      </p:cBhvr>
                                      <p:tavLst>
                                        <p:tav tm="0">
                                          <p:val>
                                            <p:strVal val="#ppt_y"/>
                                          </p:val>
                                        </p:tav>
                                        <p:tav tm="100000">
                                          <p:val>
                                            <p:strVal val="#ppt_y"/>
                                          </p:val>
                                        </p:tav>
                                      </p:tavLst>
                                    </p:anim>
                                  </p:childTnLst>
                                </p:cTn>
                              </p:par>
                              <p:par>
                                <p:cTn id="71" presetID="2" presetClass="entr" presetSubtype="2" decel="100000" fill="hold" grpId="0" nodeType="withEffect">
                                  <p:stCondLst>
                                    <p:cond delay="500"/>
                                  </p:stCondLst>
                                  <p:childTnLst>
                                    <p:set>
                                      <p:cBhvr>
                                        <p:cTn id="72" dur="1" fill="hold">
                                          <p:stCondLst>
                                            <p:cond delay="0"/>
                                          </p:stCondLst>
                                        </p:cTn>
                                        <p:tgtEl>
                                          <p:spTgt spid="27">
                                            <p:txEl>
                                              <p:pRg st="0" end="0"/>
                                            </p:txEl>
                                          </p:spTgt>
                                        </p:tgtEl>
                                        <p:attrNameLst>
                                          <p:attrName>style.visibility</p:attrName>
                                        </p:attrNameLst>
                                      </p:cBhvr>
                                      <p:to>
                                        <p:strVal val="visible"/>
                                      </p:to>
                                    </p:set>
                                    <p:anim calcmode="lin" valueType="num">
                                      <p:cBhvr additive="base">
                                        <p:cTn id="7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7">
                                            <p:txEl>
                                              <p:pRg st="0" end="0"/>
                                            </p:txEl>
                                          </p:spTgt>
                                        </p:tgtEl>
                                        <p:attrNameLst>
                                          <p:attrName>ppt_y</p:attrName>
                                        </p:attrNameLst>
                                      </p:cBhvr>
                                      <p:tavLst>
                                        <p:tav tm="0">
                                          <p:val>
                                            <p:strVal val="#ppt_y"/>
                                          </p:val>
                                        </p:tav>
                                        <p:tav tm="100000">
                                          <p:val>
                                            <p:strVal val="#ppt_y"/>
                                          </p:val>
                                        </p:tav>
                                      </p:tavLst>
                                    </p:anim>
                                  </p:childTnLst>
                                </p:cTn>
                              </p:par>
                              <p:par>
                                <p:cTn id="75" presetID="2" presetClass="entr" presetSubtype="2" decel="100000" fill="hold" grpId="0" nodeType="withEffect">
                                  <p:stCondLst>
                                    <p:cond delay="50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1+#ppt_w/2"/>
                                          </p:val>
                                        </p:tav>
                                        <p:tav tm="100000">
                                          <p:val>
                                            <p:strVal val="#ppt_x"/>
                                          </p:val>
                                        </p:tav>
                                      </p:tavLst>
                                    </p:anim>
                                    <p:anim calcmode="lin" valueType="num">
                                      <p:cBhvr additive="base">
                                        <p:cTn id="78" dur="500" fill="hold"/>
                                        <p:tgtEl>
                                          <p:spTgt spid="28"/>
                                        </p:tgtEl>
                                        <p:attrNameLst>
                                          <p:attrName>ppt_y</p:attrName>
                                        </p:attrNameLst>
                                      </p:cBhvr>
                                      <p:tavLst>
                                        <p:tav tm="0">
                                          <p:val>
                                            <p:strVal val="#ppt_y"/>
                                          </p:val>
                                        </p:tav>
                                        <p:tav tm="100000">
                                          <p:val>
                                            <p:strVal val="#ppt_y"/>
                                          </p:val>
                                        </p:tav>
                                      </p:tavLst>
                                    </p:anim>
                                  </p:childTnLst>
                                </p:cTn>
                              </p:par>
                            </p:childTnLst>
                          </p:cTn>
                        </p:par>
                        <p:par>
                          <p:cTn id="79" fill="hold">
                            <p:stCondLst>
                              <p:cond delay="4800"/>
                            </p:stCondLst>
                            <p:childTnLst>
                              <p:par>
                                <p:cTn id="80" presetID="2" presetClass="entr" presetSubtype="1" decel="100000" fill="hold" grpId="0" nodeType="afterEffect">
                                  <p:stCondLst>
                                    <p:cond delay="50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ppt_x"/>
                                          </p:val>
                                        </p:tav>
                                        <p:tav tm="100000">
                                          <p:val>
                                            <p:strVal val="#ppt_x"/>
                                          </p:val>
                                        </p:tav>
                                      </p:tavLst>
                                    </p:anim>
                                    <p:anim calcmode="lin" valueType="num">
                                      <p:cBhvr additive="base">
                                        <p:cTn id="83" dur="5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500"/>
                                  </p:stCondLst>
                                  <p:childTnLst>
                                    <p:set>
                                      <p:cBhvr>
                                        <p:cTn id="85" dur="1" fill="hold">
                                          <p:stCondLst>
                                            <p:cond delay="0"/>
                                          </p:stCondLst>
                                        </p:cTn>
                                        <p:tgtEl>
                                          <p:spTgt spid="34">
                                            <p:txEl>
                                              <p:pRg st="0" end="0"/>
                                            </p:txEl>
                                          </p:spTgt>
                                        </p:tgtEl>
                                        <p:attrNameLst>
                                          <p:attrName>style.visibility</p:attrName>
                                        </p:attrNameLst>
                                      </p:cBhvr>
                                      <p:to>
                                        <p:strVal val="visible"/>
                                      </p:to>
                                    </p:set>
                                    <p:anim calcmode="lin" valueType="num">
                                      <p:cBhvr additive="base">
                                        <p:cTn id="8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build="p">
        <p:tmplLst>
          <p:tmpl lvl="1">
            <p:tnLst>
              <p:par>
                <p:cTn presetID="2" presetClass="entr" presetSubtype="2"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8"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0-#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5" grpId="0" animBg="1"/>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Tree>
    <p:extLst>
      <p:ext uri="{BB962C8B-B14F-4D97-AF65-F5344CB8AC3E}">
        <p14:creationId xmlns="" xmlns:p14="http://schemas.microsoft.com/office/powerpoint/2010/main" val="368220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8" decel="100000" fill="hold" nodeType="withEffect">
                                  <p:stCondLst>
                                    <p:cond delay="5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0-#ppt_w/2"/>
                                          </p:val>
                                        </p:tav>
                                        <p:tav tm="100000">
                                          <p:val>
                                            <p:strVal val="#ppt_x"/>
                                          </p:val>
                                        </p:tav>
                                      </p:tavLst>
                                    </p:anim>
                                    <p:anim calcmode="lin" valueType="num">
                                      <p:cBhvr additive="base">
                                        <p:cTn id="25" dur="500" fill="hold"/>
                                        <p:tgtEl>
                                          <p:spTgt spid="35"/>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500"/>
                                  </p:stCondLst>
                                  <p:childTnLst>
                                    <p:set>
                                      <p:cBhvr>
                                        <p:cTn id="27" dur="1" fill="hold">
                                          <p:stCondLst>
                                            <p:cond delay="0"/>
                                          </p:stCondLst>
                                        </p:cTn>
                                        <p:tgtEl>
                                          <p:spTgt spid="38">
                                            <p:txEl>
                                              <p:pRg st="0" end="0"/>
                                            </p:txEl>
                                          </p:spTgt>
                                        </p:tgtEl>
                                        <p:attrNameLst>
                                          <p:attrName>style.visibility</p:attrName>
                                        </p:attrNameLst>
                                      </p:cBhvr>
                                      <p:to>
                                        <p:strVal val="visible"/>
                                      </p:to>
                                    </p:set>
                                    <p:anim calcmode="lin" valueType="num">
                                      <p:cBhvr additive="base">
                                        <p:cTn id="2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8">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0-#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2" decel="100000" fill="hold" nodeType="withEffect">
                                  <p:stCondLst>
                                    <p:cond delay="5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1+#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5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8" decel="100000" fill="hold" nodeType="withEffect">
                                  <p:stCondLst>
                                    <p:cond delay="50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0-#ppt_w/2"/>
                                          </p:val>
                                        </p:tav>
                                        <p:tav tm="100000">
                                          <p:val>
                                            <p:strVal val="#ppt_x"/>
                                          </p:val>
                                        </p:tav>
                                      </p:tavLst>
                                    </p:anim>
                                    <p:anim calcmode="lin" valueType="num">
                                      <p:cBhvr additive="base">
                                        <p:cTn id="59" dur="500" fill="hold"/>
                                        <p:tgtEl>
                                          <p:spTgt spid="18"/>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500"/>
                                  </p:stCondLst>
                                  <p:childTnLst>
                                    <p:set>
                                      <p:cBhvr>
                                        <p:cTn id="61" dur="1" fill="hold">
                                          <p:stCondLst>
                                            <p:cond delay="0"/>
                                          </p:stCondLst>
                                        </p:cTn>
                                        <p:tgtEl>
                                          <p:spTgt spid="21">
                                            <p:txEl>
                                              <p:pRg st="0" end="0"/>
                                            </p:txEl>
                                          </p:spTgt>
                                        </p:tgtEl>
                                        <p:attrNameLst>
                                          <p:attrName>style.visibility</p:attrName>
                                        </p:attrNameLst>
                                      </p:cBhvr>
                                      <p:to>
                                        <p:strVal val="visible"/>
                                      </p:to>
                                    </p:set>
                                    <p:anim calcmode="lin" valueType="num">
                                      <p:cBhvr additive="base">
                                        <p:cTn id="62"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1">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0-#ppt_w/2"/>
                                          </p:val>
                                        </p:tav>
                                        <p:tav tm="100000">
                                          <p:val>
                                            <p:strVal val="#ppt_x"/>
                                          </p:val>
                                        </p:tav>
                                      </p:tavLst>
                                    </p:anim>
                                    <p:anim calcmode="lin" valueType="num">
                                      <p:cBhvr additive="base">
                                        <p:cTn id="67" dur="500" fill="hold"/>
                                        <p:tgtEl>
                                          <p:spTgt spid="22"/>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8"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8"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Tree>
    <p:extLst>
      <p:ext uri="{BB962C8B-B14F-4D97-AF65-F5344CB8AC3E}">
        <p14:creationId xmlns="" xmlns:p14="http://schemas.microsoft.com/office/powerpoint/2010/main" val="42128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nodeType="withEffect">
                                  <p:stCondLst>
                                    <p:cond delay="5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8" decel="100000" fill="hold" nodeType="withEffect">
                                  <p:stCondLst>
                                    <p:cond delay="50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500"/>
                                  </p:stCondLst>
                                  <p:childTnLst>
                                    <p:set>
                                      <p:cBhvr>
                                        <p:cTn id="44" dur="1" fill="hold">
                                          <p:stCondLst>
                                            <p:cond delay="0"/>
                                          </p:stCondLst>
                                        </p:cTn>
                                        <p:tgtEl>
                                          <p:spTgt spid="21">
                                            <p:txEl>
                                              <p:pRg st="0" end="0"/>
                                            </p:txEl>
                                          </p:spTgt>
                                        </p:tgtEl>
                                        <p:attrNameLst>
                                          <p:attrName>style.visibility</p:attrName>
                                        </p:attrNameLst>
                                      </p:cBhvr>
                                      <p:to>
                                        <p:strVal val="visible"/>
                                      </p:to>
                                    </p:set>
                                    <p:anim calcmode="lin" valueType="num">
                                      <p:cBhvr additive="base">
                                        <p:cTn id="4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0-#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2" decel="100000" fill="hold" nodeType="withEffect">
                                  <p:stCondLst>
                                    <p:cond delay="50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1+#ppt_w/2"/>
                                          </p:val>
                                        </p:tav>
                                        <p:tav tm="100000">
                                          <p:val>
                                            <p:strVal val="#ppt_x"/>
                                          </p:val>
                                        </p:tav>
                                      </p:tavLst>
                                    </p:anim>
                                    <p:anim calcmode="lin" valueType="num">
                                      <p:cBhvr additive="base">
                                        <p:cTn id="59" dur="500" fill="hold"/>
                                        <p:tgtEl>
                                          <p:spTgt spid="24"/>
                                        </p:tgtEl>
                                        <p:attrNameLst>
                                          <p:attrName>ppt_y</p:attrName>
                                        </p:attrNameLst>
                                      </p:cBhvr>
                                      <p:tavLst>
                                        <p:tav tm="0">
                                          <p:val>
                                            <p:strVal val="#ppt_y"/>
                                          </p:val>
                                        </p:tav>
                                        <p:tav tm="100000">
                                          <p:val>
                                            <p:strVal val="#ppt_y"/>
                                          </p:val>
                                        </p:tav>
                                      </p:tavLst>
                                    </p:anim>
                                  </p:childTnLst>
                                </p:cTn>
                              </p:par>
                              <p:par>
                                <p:cTn id="60" presetID="2" presetClass="entr" presetSubtype="2" decel="100000" fill="hold" grpId="0" nodeType="withEffect">
                                  <p:stCondLst>
                                    <p:cond delay="500"/>
                                  </p:stCondLst>
                                  <p:childTnLst>
                                    <p:set>
                                      <p:cBhvr>
                                        <p:cTn id="61" dur="1" fill="hold">
                                          <p:stCondLst>
                                            <p:cond delay="0"/>
                                          </p:stCondLst>
                                        </p:cTn>
                                        <p:tgtEl>
                                          <p:spTgt spid="27">
                                            <p:txEl>
                                              <p:pRg st="0" end="0"/>
                                            </p:txEl>
                                          </p:spTgt>
                                        </p:tgtEl>
                                        <p:attrNameLst>
                                          <p:attrName>style.visibility</p:attrName>
                                        </p:attrNameLst>
                                      </p:cBhvr>
                                      <p:to>
                                        <p:strVal val="visible"/>
                                      </p:to>
                                    </p:set>
                                    <p:anim calcmode="lin" valueType="num">
                                      <p:cBhvr additive="base">
                                        <p:cTn id="6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7">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50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1+#ppt_w/2"/>
                                          </p:val>
                                        </p:tav>
                                        <p:tav tm="100000">
                                          <p:val>
                                            <p:strVal val="#ppt_x"/>
                                          </p:val>
                                        </p:tav>
                                      </p:tavLst>
                                    </p:anim>
                                    <p:anim calcmode="lin" valueType="num">
                                      <p:cBhvr additive="base">
                                        <p:cTn id="67" dur="500" fill="hold"/>
                                        <p:tgtEl>
                                          <p:spTgt spid="28"/>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43" name="円/楕円 42"/>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9" name="タイトル 1"/>
          <p:cNvSpPr>
            <a:spLocks noGrp="1"/>
          </p:cNvSpPr>
          <p:nvPr userDrawn="1">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smtClean="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userDrawn="1">
            <p:ph type="pic" sz="quarter" idx="16" hasCustomPrompt="1"/>
          </p:nvPr>
        </p:nvSpPr>
        <p:spPr>
          <a:xfrm>
            <a:off x="9464426" y="150507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4" name="図プレースホルダー 7"/>
          <p:cNvSpPr>
            <a:spLocks noGrp="1"/>
          </p:cNvSpPr>
          <p:nvPr userDrawn="1">
            <p:ph type="pic" sz="quarter" idx="17" hasCustomPrompt="1"/>
          </p:nvPr>
        </p:nvSpPr>
        <p:spPr>
          <a:xfrm>
            <a:off x="9464426" y="3163280"/>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5" name="図プレースホルダー 7"/>
          <p:cNvSpPr>
            <a:spLocks noGrp="1"/>
          </p:cNvSpPr>
          <p:nvPr userDrawn="1">
            <p:ph type="pic" sz="quarter" idx="18" hasCustomPrompt="1"/>
          </p:nvPr>
        </p:nvSpPr>
        <p:spPr>
          <a:xfrm>
            <a:off x="9464426" y="4790437"/>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6" name="図プレースホルダー 7"/>
          <p:cNvSpPr>
            <a:spLocks noGrp="1"/>
          </p:cNvSpPr>
          <p:nvPr userDrawn="1">
            <p:ph type="pic" sz="quarter" idx="19" hasCustomPrompt="1"/>
          </p:nvPr>
        </p:nvSpPr>
        <p:spPr>
          <a:xfrm>
            <a:off x="9464426" y="6500628"/>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7" name="図プレースホルダー 7"/>
          <p:cNvSpPr>
            <a:spLocks noGrp="1"/>
          </p:cNvSpPr>
          <p:nvPr userDrawn="1">
            <p:ph type="pic" sz="quarter" idx="20" hasCustomPrompt="1"/>
          </p:nvPr>
        </p:nvSpPr>
        <p:spPr>
          <a:xfrm>
            <a:off x="9464426" y="816581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8" name="テキスト プレースホルダー 11"/>
          <p:cNvSpPr>
            <a:spLocks noGrp="1"/>
          </p:cNvSpPr>
          <p:nvPr userDrawn="1">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userDrawn="1">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userDrawn="1">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userDrawn="1">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6" name="テキスト プレースホルダー 11"/>
          <p:cNvSpPr>
            <a:spLocks noGrp="1"/>
          </p:cNvSpPr>
          <p:nvPr userDrawn="1">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7" name="テキスト プレースホルダー 11"/>
          <p:cNvSpPr>
            <a:spLocks noGrp="1"/>
          </p:cNvSpPr>
          <p:nvPr userDrawn="1">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8" name="テキスト プレースホルダー 11"/>
          <p:cNvSpPr>
            <a:spLocks noGrp="1"/>
          </p:cNvSpPr>
          <p:nvPr userDrawn="1">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userDrawn="1">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2" name="テキスト プレースホルダー 11"/>
          <p:cNvSpPr>
            <a:spLocks noGrp="1"/>
          </p:cNvSpPr>
          <p:nvPr userDrawn="1">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53" name="テキスト プレースホルダー 11"/>
          <p:cNvSpPr>
            <a:spLocks noGrp="1"/>
          </p:cNvSpPr>
          <p:nvPr userDrawn="1">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4" name="テキスト プレースホルダー 11"/>
          <p:cNvSpPr>
            <a:spLocks noGrp="1"/>
          </p:cNvSpPr>
          <p:nvPr userDrawn="1">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Tree>
    <p:extLst>
      <p:ext uri="{BB962C8B-B14F-4D97-AF65-F5344CB8AC3E}">
        <p14:creationId xmlns="" xmlns:p14="http://schemas.microsoft.com/office/powerpoint/2010/main" val="27695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par>
                          <p:cTn id="17" fill="hold">
                            <p:stCondLst>
                              <p:cond delay="800"/>
                            </p:stCondLst>
                            <p:childTnLst>
                              <p:par>
                                <p:cTn id="18" presetID="10" presetClass="entr" presetSubtype="0" fill="hold" grpId="0" nodeType="after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wipe(up)">
                                      <p:cBhvr>
                                        <p:cTn id="23" dur="500"/>
                                        <p:tgtEl>
                                          <p:spTgt spid="55"/>
                                        </p:tgtEl>
                                      </p:cBhvr>
                                    </p:animEffect>
                                  </p:childTnLst>
                                </p:cTn>
                              </p:par>
                              <p:par>
                                <p:cTn id="24" presetID="22" presetClass="entr" presetSubtype="8" fill="hold" nodeType="withEffect">
                                  <p:stCondLst>
                                    <p:cond delay="50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 presetClass="entr" presetSubtype="2" decel="10000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50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1+#ppt_w/2"/>
                                          </p:val>
                                        </p:tav>
                                        <p:tav tm="100000">
                                          <p:val>
                                            <p:strVal val="#ppt_x"/>
                                          </p:val>
                                        </p:tav>
                                      </p:tavLst>
                                    </p:anim>
                                    <p:anim calcmode="lin" valueType="num">
                                      <p:cBhvr additive="base">
                                        <p:cTn id="40" dur="500" fill="hold"/>
                                        <p:tgtEl>
                                          <p:spTgt spid="39"/>
                                        </p:tgtEl>
                                        <p:attrNameLst>
                                          <p:attrName>ppt_y</p:attrName>
                                        </p:attrNameLst>
                                      </p:cBhvr>
                                      <p:tavLst>
                                        <p:tav tm="0">
                                          <p:val>
                                            <p:strVal val="#ppt_y"/>
                                          </p:val>
                                        </p:tav>
                                        <p:tav tm="100000">
                                          <p:val>
                                            <p:strVal val="#ppt_y"/>
                                          </p:val>
                                        </p:tav>
                                      </p:tavLst>
                                    </p:anim>
                                  </p:childTnLst>
                                </p:cTn>
                              </p:par>
                            </p:childTnLst>
                          </p:cTn>
                        </p:par>
                        <p:par>
                          <p:cTn id="41" fill="hold">
                            <p:stCondLst>
                              <p:cond delay="1800"/>
                            </p:stCondLst>
                            <p:childTnLst>
                              <p:par>
                                <p:cTn id="42" presetID="10" presetClass="entr" presetSubtype="0" fill="hold" grpId="0" nodeType="afterEffect">
                                  <p:stCondLst>
                                    <p:cond delay="50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22" presetClass="entr" presetSubtype="8" fill="hold" nodeType="withEffect">
                                  <p:stCondLst>
                                    <p:cond delay="5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1+#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1+#ppt_w/2"/>
                                          </p:val>
                                        </p:tav>
                                        <p:tav tm="100000">
                                          <p:val>
                                            <p:strVal val="#ppt_x"/>
                                          </p:val>
                                        </p:tav>
                                      </p:tavLst>
                                    </p:anim>
                                    <p:anim calcmode="lin" valueType="num">
                                      <p:cBhvr additive="base">
                                        <p:cTn id="61" dur="500" fill="hold"/>
                                        <p:tgtEl>
                                          <p:spTgt spid="41"/>
                                        </p:tgtEl>
                                        <p:attrNameLst>
                                          <p:attrName>ppt_y</p:attrName>
                                        </p:attrNameLst>
                                      </p:cBhvr>
                                      <p:tavLst>
                                        <p:tav tm="0">
                                          <p:val>
                                            <p:strVal val="#ppt_y"/>
                                          </p:val>
                                        </p:tav>
                                        <p:tav tm="100000">
                                          <p:val>
                                            <p:strVal val="#ppt_y"/>
                                          </p:val>
                                        </p:tav>
                                      </p:tavLst>
                                    </p:anim>
                                  </p:childTnLst>
                                </p:cTn>
                              </p:par>
                            </p:childTnLst>
                          </p:cTn>
                        </p:par>
                        <p:par>
                          <p:cTn id="62" fill="hold">
                            <p:stCondLst>
                              <p:cond delay="2800"/>
                            </p:stCondLst>
                            <p:childTnLst>
                              <p:par>
                                <p:cTn id="63" presetID="10"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22" presetClass="entr" presetSubtype="8" fill="hold" nodeType="withEffect">
                                  <p:stCondLst>
                                    <p:cond delay="50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500"/>
                                        <p:tgtEl>
                                          <p:spTgt spid="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2" presetClass="entr" presetSubtype="2" fill="hold" grpId="0" nodeType="withEffect">
                                  <p:stCondLst>
                                    <p:cond delay="50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1+#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50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1+#ppt_w/2"/>
                                          </p:val>
                                        </p:tav>
                                        <p:tav tm="100000">
                                          <p:val>
                                            <p:strVal val="#ppt_x"/>
                                          </p:val>
                                        </p:tav>
                                      </p:tavLst>
                                    </p:anim>
                                    <p:anim calcmode="lin" valueType="num">
                                      <p:cBhvr additive="base">
                                        <p:cTn id="82" dur="500" fill="hold"/>
                                        <p:tgtEl>
                                          <p:spTgt spid="47"/>
                                        </p:tgtEl>
                                        <p:attrNameLst>
                                          <p:attrName>ppt_y</p:attrName>
                                        </p:attrNameLst>
                                      </p:cBhvr>
                                      <p:tavLst>
                                        <p:tav tm="0">
                                          <p:val>
                                            <p:strVal val="#ppt_y"/>
                                          </p:val>
                                        </p:tav>
                                        <p:tav tm="100000">
                                          <p:val>
                                            <p:strVal val="#ppt_y"/>
                                          </p:val>
                                        </p:tav>
                                      </p:tavLst>
                                    </p:anim>
                                  </p:childTnLst>
                                </p:cTn>
                              </p:par>
                            </p:childTnLst>
                          </p:cTn>
                        </p:par>
                        <p:par>
                          <p:cTn id="83" fill="hold">
                            <p:stCondLst>
                              <p:cond delay="3800"/>
                            </p:stCondLst>
                            <p:childTnLst>
                              <p:par>
                                <p:cTn id="84" presetID="10" presetClass="entr" presetSubtype="0" fill="hold" grpId="0" nodeType="afterEffect">
                                  <p:stCondLst>
                                    <p:cond delay="50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22" presetClass="entr" presetSubtype="8" fill="hold" nodeType="withEffect">
                                  <p:stCondLst>
                                    <p:cond delay="50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grpId="0" nodeType="withEffect">
                                  <p:stCondLst>
                                    <p:cond delay="50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2" presetClass="entr" presetSubtype="2" decel="100000" fill="hold" grpId="0" nodeType="withEffect">
                                  <p:stCondLst>
                                    <p:cond delay="500"/>
                                  </p:stCondLst>
                                  <p:childTnLst>
                                    <p:set>
                                      <p:cBhvr>
                                        <p:cTn id="97" dur="1" fill="hold">
                                          <p:stCondLst>
                                            <p:cond delay="0"/>
                                          </p:stCondLst>
                                        </p:cTn>
                                        <p:tgtEl>
                                          <p:spTgt spid="48"/>
                                        </p:tgtEl>
                                        <p:attrNameLst>
                                          <p:attrName>style.visibility</p:attrName>
                                        </p:attrNameLst>
                                      </p:cBhvr>
                                      <p:to>
                                        <p:strVal val="visible"/>
                                      </p:to>
                                    </p:set>
                                    <p:anim calcmode="lin" valueType="num">
                                      <p:cBhvr additive="base">
                                        <p:cTn id="98" dur="500" fill="hold"/>
                                        <p:tgtEl>
                                          <p:spTgt spid="48"/>
                                        </p:tgtEl>
                                        <p:attrNameLst>
                                          <p:attrName>ppt_x</p:attrName>
                                        </p:attrNameLst>
                                      </p:cBhvr>
                                      <p:tavLst>
                                        <p:tav tm="0">
                                          <p:val>
                                            <p:strVal val="1+#ppt_w/2"/>
                                          </p:val>
                                        </p:tav>
                                        <p:tav tm="100000">
                                          <p:val>
                                            <p:strVal val="#ppt_x"/>
                                          </p:val>
                                        </p:tav>
                                      </p:tavLst>
                                    </p:anim>
                                    <p:anim calcmode="lin" valueType="num">
                                      <p:cBhvr additive="base">
                                        <p:cTn id="99" dur="500" fill="hold"/>
                                        <p:tgtEl>
                                          <p:spTgt spid="48"/>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500"/>
                                  </p:stCondLst>
                                  <p:childTnLst>
                                    <p:set>
                                      <p:cBhvr>
                                        <p:cTn id="101" dur="1" fill="hold">
                                          <p:stCondLst>
                                            <p:cond delay="0"/>
                                          </p:stCondLst>
                                        </p:cTn>
                                        <p:tgtEl>
                                          <p:spTgt spid="49"/>
                                        </p:tgtEl>
                                        <p:attrNameLst>
                                          <p:attrName>style.visibility</p:attrName>
                                        </p:attrNameLst>
                                      </p:cBhvr>
                                      <p:to>
                                        <p:strVal val="visible"/>
                                      </p:to>
                                    </p:set>
                                    <p:anim calcmode="lin" valueType="num">
                                      <p:cBhvr additive="base">
                                        <p:cTn id="102" dur="500" fill="hold"/>
                                        <p:tgtEl>
                                          <p:spTgt spid="49"/>
                                        </p:tgtEl>
                                        <p:attrNameLst>
                                          <p:attrName>ppt_x</p:attrName>
                                        </p:attrNameLst>
                                      </p:cBhvr>
                                      <p:tavLst>
                                        <p:tav tm="0">
                                          <p:val>
                                            <p:strVal val="1+#ppt_w/2"/>
                                          </p:val>
                                        </p:tav>
                                        <p:tav tm="100000">
                                          <p:val>
                                            <p:strVal val="#ppt_x"/>
                                          </p:val>
                                        </p:tav>
                                      </p:tavLst>
                                    </p:anim>
                                    <p:anim calcmode="lin" valueType="num">
                                      <p:cBhvr additive="base">
                                        <p:cTn id="103" dur="500" fill="hold"/>
                                        <p:tgtEl>
                                          <p:spTgt spid="49"/>
                                        </p:tgtEl>
                                        <p:attrNameLst>
                                          <p:attrName>ppt_y</p:attrName>
                                        </p:attrNameLst>
                                      </p:cBhvr>
                                      <p:tavLst>
                                        <p:tav tm="0">
                                          <p:val>
                                            <p:strVal val="#ppt_y"/>
                                          </p:val>
                                        </p:tav>
                                        <p:tav tm="100000">
                                          <p:val>
                                            <p:strVal val="#ppt_y"/>
                                          </p:val>
                                        </p:tav>
                                      </p:tavLst>
                                    </p:anim>
                                  </p:childTnLst>
                                </p:cTn>
                              </p:par>
                            </p:childTnLst>
                          </p:cTn>
                        </p:par>
                        <p:par>
                          <p:cTn id="104" fill="hold">
                            <p:stCondLst>
                              <p:cond delay="4800"/>
                            </p:stCondLst>
                            <p:childTnLst>
                              <p:par>
                                <p:cTn id="105" presetID="22" presetClass="entr" presetSubtype="8" fill="hold" nodeType="afterEffect">
                                  <p:stCondLst>
                                    <p:cond delay="500"/>
                                  </p:stCondLst>
                                  <p:childTnLst>
                                    <p:set>
                                      <p:cBhvr>
                                        <p:cTn id="106" dur="1" fill="hold">
                                          <p:stCondLst>
                                            <p:cond delay="0"/>
                                          </p:stCondLst>
                                        </p:cTn>
                                        <p:tgtEl>
                                          <p:spTgt spid="30"/>
                                        </p:tgtEl>
                                        <p:attrNameLst>
                                          <p:attrName>style.visibility</p:attrName>
                                        </p:attrNameLst>
                                      </p:cBhvr>
                                      <p:to>
                                        <p:strVal val="visible"/>
                                      </p:to>
                                    </p:set>
                                    <p:animEffect transition="in" filter="wipe(left)">
                                      <p:cBhvr>
                                        <p:cTn id="107" dur="500"/>
                                        <p:tgtEl>
                                          <p:spTgt spid="30"/>
                                        </p:tgtEl>
                                      </p:cBhvr>
                                    </p:animEffect>
                                  </p:childTnLst>
                                </p:cTn>
                              </p:par>
                              <p:par>
                                <p:cTn id="108" presetID="10" presetClass="entr" presetSubtype="0" fill="hold" grpId="0" nodeType="withEffect">
                                  <p:stCondLst>
                                    <p:cond delay="50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500"/>
                                        <p:tgtEl>
                                          <p:spTgt spid="14"/>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500"/>
                                        <p:tgtEl>
                                          <p:spTgt spid="17"/>
                                        </p:tgtEl>
                                      </p:cBhvr>
                                    </p:animEffect>
                                  </p:childTnLst>
                                </p:cTn>
                              </p:par>
                              <p:par>
                                <p:cTn id="114" presetID="10" presetClass="entr" presetSubtype="0" fill="hold" grpId="0" nodeType="withEffect">
                                  <p:stCondLst>
                                    <p:cond delay="50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par>
                                <p:cTn id="117" presetID="2" presetClass="entr" presetSubtype="2" decel="100000" fill="hold" grpId="0" nodeType="withEffect">
                                  <p:stCondLst>
                                    <p:cond delay="50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500" fill="hold"/>
                                        <p:tgtEl>
                                          <p:spTgt spid="52"/>
                                        </p:tgtEl>
                                        <p:attrNameLst>
                                          <p:attrName>ppt_x</p:attrName>
                                        </p:attrNameLst>
                                      </p:cBhvr>
                                      <p:tavLst>
                                        <p:tav tm="0">
                                          <p:val>
                                            <p:strVal val="1+#ppt_w/2"/>
                                          </p:val>
                                        </p:tav>
                                        <p:tav tm="100000">
                                          <p:val>
                                            <p:strVal val="#ppt_x"/>
                                          </p:val>
                                        </p:tav>
                                      </p:tavLst>
                                    </p:anim>
                                    <p:anim calcmode="lin" valueType="num">
                                      <p:cBhvr additive="base">
                                        <p:cTn id="120" dur="500" fill="hold"/>
                                        <p:tgtEl>
                                          <p:spTgt spid="52"/>
                                        </p:tgtEl>
                                        <p:attrNameLst>
                                          <p:attrName>ppt_y</p:attrName>
                                        </p:attrNameLst>
                                      </p:cBhvr>
                                      <p:tavLst>
                                        <p:tav tm="0">
                                          <p:val>
                                            <p:strVal val="#ppt_y"/>
                                          </p:val>
                                        </p:tav>
                                        <p:tav tm="100000">
                                          <p:val>
                                            <p:strVal val="#ppt_y"/>
                                          </p:val>
                                        </p:tav>
                                      </p:tavLst>
                                    </p:anim>
                                  </p:childTnLst>
                                </p:cTn>
                              </p:par>
                              <p:par>
                                <p:cTn id="121" presetID="2" presetClass="entr" presetSubtype="2" decel="100000" fill="hold" grpId="0" nodeType="withEffect">
                                  <p:stCondLst>
                                    <p:cond delay="50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1+#ppt_w/2"/>
                                          </p:val>
                                        </p:tav>
                                        <p:tav tm="100000">
                                          <p:val>
                                            <p:strVal val="#ppt_x"/>
                                          </p:val>
                                        </p:tav>
                                      </p:tavLst>
                                    </p:anim>
                                    <p:anim calcmode="lin" valueType="num">
                                      <p:cBhvr additive="base">
                                        <p:cTn id="124"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5" grpId="0" animBg="1"/>
      <p:bldP spid="9" grpId="0"/>
      <p:bldP spid="10" grpId="0" animBg="1"/>
      <p:bldP spid="11" grpId="0" animBg="1"/>
      <p:bldP spid="12" grpId="0" animBg="1"/>
      <p:bldP spid="13" grpId="0" animBg="1"/>
      <p:bldP spid="14" grpId="0" animBg="1"/>
      <p:bldP spid="2" grpId="0" animBg="1"/>
      <p:bldP spid="15" grpId="0" animBg="1"/>
      <p:bldP spid="16" grpId="0" animBg="1"/>
      <p:bldP spid="17" grpId="0" animBg="1"/>
      <p:bldP spid="18" grpId="0" animBg="1"/>
      <p:bldP spid="33" grpId="0"/>
      <p:bldP spid="34" grpId="0"/>
      <p:bldP spid="35" grpId="0"/>
      <p:bldP spid="36" grpId="0"/>
      <p:bldP spid="37" grpId="0"/>
      <p:bldP spid="38" grpId="0">
        <p:tmplLst>
          <p:tmpl>
            <p:tnLst>
              <p:par>
                <p:cTn presetID="2" presetClass="entr" presetSubtype="2"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1" grpId="0">
        <p:tmplLst>
          <p:tmpl>
            <p:tnLst>
              <p:par>
                <p:cTn presetID="2" presetClass="entr" presetSubtype="2"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p:tmplLst>
          <p:tmpl>
            <p:tnLst>
              <p:par>
                <p:cTn presetID="2" presetClass="entr" presetSubtype="2"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2" decel="10000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p:tmplLst>
          <p:tmpl>
            <p:tnLst>
              <p:par>
                <p:cTn presetID="2" presetClass="entr" presetSubtype="2"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p:tmplLst>
          <p:tmpl>
            <p:tnLst>
              <p:par>
                <p:cTn presetID="2" presetClass="entr" presetSubtype="2" decel="100000" fill="hold" nodeType="withEffect">
                  <p:stCondLst>
                    <p:cond delay="5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p:tmplLst>
          <p:tmpl>
            <p:tnLst>
              <p:par>
                <p:cTn presetID="2" presetClass="entr" presetSubtype="2" decel="10000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p:tmplLst>
          <p:tmpl>
            <p:tnLst>
              <p:par>
                <p:cTn presetID="10" presetClass="entr" presetSubtype="0" fill="hold" nodeType="withEffect">
                  <p:stCondLst>
                    <p:cond delay="3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42403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5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5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155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5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5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305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3550"/>
                            </p:stCondLst>
                            <p:childTnLst>
                              <p:par>
                                <p:cTn id="43" presetID="10" presetClass="entr" presetSubtype="0" fill="hold" grpId="0" nodeType="afterEffect">
                                  <p:stCondLst>
                                    <p:cond delay="5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4550"/>
                            </p:stCondLst>
                            <p:childTnLst>
                              <p:par>
                                <p:cTn id="53" presetID="10" presetClass="entr" presetSubtype="0" fill="hold" grpId="0" nodeType="after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550"/>
                            </p:stCondLst>
                            <p:childTnLst>
                              <p:par>
                                <p:cTn id="63" presetID="10" presetClass="entr" presetSubtype="0" fill="hold" grpId="0" nodeType="afterEffect">
                                  <p:stCondLst>
                                    <p:cond delay="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5" grpId="0" animBg="1"/>
      <p:bldP spid="6" grpId="0" animBg="1"/>
      <p:bldP spid="7" grpId="0" animBg="1"/>
      <p:bldP spid="18" grpId="0" animBg="1"/>
      <p:bldP spid="19" grpId="0" animBg="1"/>
      <p:bldP spid="20" grpId="0" animBg="1"/>
      <p:bldP spid="21" grpId="0" animBg="1"/>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smtClean="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smtClean="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smtClean="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36911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bg/>
                                          </p:spTgt>
                                        </p:tgtEl>
                                        <p:attrNameLst>
                                          <p:attrName>style.visibility</p:attrName>
                                        </p:attrNameLst>
                                      </p:cBhvr>
                                      <p:to>
                                        <p:strVal val="visible"/>
                                      </p:to>
                                    </p:set>
                                    <p:animEffect transition="in" filter="wipe(up)">
                                      <p:cBhvr>
                                        <p:cTn id="14" dur="500"/>
                                        <p:tgtEl>
                                          <p:spTgt spid="18">
                                            <p:bg/>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up)">
                                      <p:cBhvr>
                                        <p:cTn id="17" dur="500"/>
                                        <p:tgtEl>
                                          <p:spTgt spid="18">
                                            <p:txEl>
                                              <p:pRg st="0" end="0"/>
                                            </p:txEl>
                                          </p:spTgt>
                                        </p:tgtEl>
                                      </p:cBhvr>
                                    </p:animEffect>
                                  </p:childTnLst>
                                </p:cTn>
                              </p:par>
                            </p:childTnLst>
                          </p:cTn>
                        </p:par>
                        <p:par>
                          <p:cTn id="18" fill="hold">
                            <p:stCondLst>
                              <p:cond delay="1000"/>
                            </p:stCondLst>
                            <p:childTnLst>
                              <p:par>
                                <p:cTn id="19" presetID="2" presetClass="entr" presetSubtype="4" decel="100000" fill="hold" grpId="0" nodeType="after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additive="base">
                                        <p:cTn id="2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 calcmode="lin" valueType="num">
                                      <p:cBhvr additive="base">
                                        <p:cTn id="25"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250"/>
                                  </p:stCondLst>
                                  <p:childTnLst>
                                    <p:set>
                                      <p:cBhvr>
                                        <p:cTn id="32" dur="1" fill="hold">
                                          <p:stCondLst>
                                            <p:cond delay="0"/>
                                          </p:stCondLst>
                                        </p:cTn>
                                        <p:tgtEl>
                                          <p:spTgt spid="14">
                                            <p:bg/>
                                          </p:spTgt>
                                        </p:tgtEl>
                                        <p:attrNameLst>
                                          <p:attrName>style.visibility</p:attrName>
                                        </p:attrNameLst>
                                      </p:cBhvr>
                                      <p:to>
                                        <p:strVal val="visible"/>
                                      </p:to>
                                    </p:set>
                                    <p:animEffect transition="in" filter="wipe(up)">
                                      <p:cBhvr>
                                        <p:cTn id="33" dur="500"/>
                                        <p:tgtEl>
                                          <p:spTgt spid="14">
                                            <p:bg/>
                                          </p:spTgt>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up)">
                                      <p:cBhvr>
                                        <p:cTn id="36" dur="500"/>
                                        <p:tgtEl>
                                          <p:spTgt spid="14">
                                            <p:txEl>
                                              <p:pRg st="0" end="0"/>
                                            </p:txEl>
                                          </p:spTgt>
                                        </p:tgtEl>
                                      </p:cBhvr>
                                    </p:animEffect>
                                  </p:childTnLst>
                                </p:cTn>
                              </p:par>
                            </p:childTnLst>
                          </p:cTn>
                        </p:par>
                        <p:par>
                          <p:cTn id="37" fill="hold">
                            <p:stCondLst>
                              <p:cond delay="2250"/>
                            </p:stCondLst>
                            <p:childTnLst>
                              <p:par>
                                <p:cTn id="38" presetID="2" presetClass="entr" presetSubtype="4" decel="100000" fill="hold" grpId="0" nodeType="after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 calcmode="lin" valueType="num">
                                      <p:cBhvr additive="base">
                                        <p:cTn id="4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 calcmode="lin" valueType="num">
                                      <p:cBhvr additive="base">
                                        <p:cTn id="4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2750"/>
                            </p:stCondLst>
                            <p:childTnLst>
                              <p:par>
                                <p:cTn id="47" presetID="22" presetClass="entr" presetSubtype="1" fill="hold" grpId="0" nodeType="afterEffect">
                                  <p:stCondLst>
                                    <p:cond delay="25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grpId="0" nodeType="withEffect">
                                  <p:stCondLst>
                                    <p:cond delay="250"/>
                                  </p:stCondLst>
                                  <p:childTnLst>
                                    <p:set>
                                      <p:cBhvr>
                                        <p:cTn id="51" dur="1" fill="hold">
                                          <p:stCondLst>
                                            <p:cond delay="0"/>
                                          </p:stCondLst>
                                        </p:cTn>
                                        <p:tgtEl>
                                          <p:spTgt spid="22">
                                            <p:bg/>
                                          </p:spTgt>
                                        </p:tgtEl>
                                        <p:attrNameLst>
                                          <p:attrName>style.visibility</p:attrName>
                                        </p:attrNameLst>
                                      </p:cBhvr>
                                      <p:to>
                                        <p:strVal val="visible"/>
                                      </p:to>
                                    </p:set>
                                    <p:animEffect transition="in" filter="wipe(up)">
                                      <p:cBhvr>
                                        <p:cTn id="52" dur="500"/>
                                        <p:tgtEl>
                                          <p:spTgt spid="22">
                                            <p:bg/>
                                          </p:spTgt>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wipe(up)">
                                      <p:cBhvr>
                                        <p:cTn id="55" dur="500"/>
                                        <p:tgtEl>
                                          <p:spTgt spid="22">
                                            <p:txEl>
                                              <p:pRg st="0" end="0"/>
                                            </p:txEl>
                                          </p:spTgt>
                                        </p:tgtEl>
                                      </p:cBhvr>
                                    </p:animEffect>
                                  </p:childTnLst>
                                </p:cTn>
                              </p:par>
                            </p:childTnLst>
                          </p:cTn>
                        </p:par>
                        <p:par>
                          <p:cTn id="56" fill="hold">
                            <p:stCondLst>
                              <p:cond delay="3500"/>
                            </p:stCondLst>
                            <p:childTnLst>
                              <p:par>
                                <p:cTn id="57" presetID="2" presetClass="entr" presetSubtype="4" decel="10000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anim calcmode="lin" valueType="num">
                                      <p:cBhvr additive="base">
                                        <p:cTn id="6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build="p" animBg="1">
        <p:tmplLst>
          <p:tmpl>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animBg="1">
        <p:tmplLst>
          <p:tmpl>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animBg="1">
        <p:tmplLst>
          <p:tmpl>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P spid="23" grpId="0"/>
      <p:bldP spid="24" grpId="0" build="p">
        <p:tmplLst>
          <p:tmpl lvl="1">
            <p:tnLst>
              <p:par>
                <p:cTn presetID="2" presetClass="entr" presetSubtype="4"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61695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8"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fade">
                                      <p:cBhvr>
                                        <p:cTn id="26" dur="500"/>
                                        <p:tgtEl>
                                          <p:spTgt spid="35">
                                            <p:txEl>
                                              <p:pRg st="0" end="0"/>
                                            </p:txEl>
                                          </p:spTgt>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2050"/>
                            </p:stCondLst>
                            <p:childTnLst>
                              <p:par>
                                <p:cTn id="34" presetID="22" presetClass="entr" presetSubtype="1"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par>
                          <p:cTn id="37" fill="hold">
                            <p:stCondLst>
                              <p:cond delay="255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xEl>
                                              <p:pRg st="0" end="0"/>
                                            </p:txEl>
                                          </p:spTgt>
                                        </p:tgtEl>
                                        <p:attrNameLst>
                                          <p:attrName>style.visibility</p:attrName>
                                        </p:attrNameLst>
                                      </p:cBhvr>
                                      <p:to>
                                        <p:strVal val="visible"/>
                                      </p:to>
                                    </p:set>
                                    <p:animEffect transition="in" filter="fade">
                                      <p:cBhvr>
                                        <p:cTn id="46" dur="500"/>
                                        <p:tgtEl>
                                          <p:spTgt spid="36">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par>
                          <p:cTn id="53" fill="hold">
                            <p:stCondLst>
                              <p:cond delay="305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childTnLst>
                          </p:cTn>
                        </p:par>
                        <p:par>
                          <p:cTn id="57" fill="hold">
                            <p:stCondLst>
                              <p:cond delay="3550"/>
                            </p:stCondLst>
                            <p:childTnLst>
                              <p:par>
                                <p:cTn id="58" presetID="2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xEl>
                                              <p:pRg st="0" end="0"/>
                                            </p:txEl>
                                          </p:spTgt>
                                        </p:tgtEl>
                                        <p:attrNameLst>
                                          <p:attrName>style.visibility</p:attrName>
                                        </p:attrNameLst>
                                      </p:cBhvr>
                                      <p:to>
                                        <p:strVal val="visible"/>
                                      </p:to>
                                    </p:set>
                                    <p:animEffect transition="in" filter="fade">
                                      <p:cBhvr>
                                        <p:cTn id="66" dur="500"/>
                                        <p:tgtEl>
                                          <p:spTgt spid="37">
                                            <p:txEl>
                                              <p:pRg st="0" end="0"/>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childTnLst>
                          </p:cTn>
                        </p:par>
                        <p:par>
                          <p:cTn id="73" fill="hold">
                            <p:stCondLst>
                              <p:cond delay="405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par>
                          <p:cTn id="77" fill="hold">
                            <p:stCondLst>
                              <p:cond delay="4550"/>
                            </p:stCondLst>
                            <p:childTnLst>
                              <p:par>
                                <p:cTn id="78" presetID="22" presetClass="entr" presetSubtype="8"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8">
                                            <p:txEl>
                                              <p:pRg st="0" end="0"/>
                                            </p:txEl>
                                          </p:spTgt>
                                        </p:tgtEl>
                                        <p:attrNameLst>
                                          <p:attrName>style.visibility</p:attrName>
                                        </p:attrNameLst>
                                      </p:cBhvr>
                                      <p:to>
                                        <p:strVal val="visible"/>
                                      </p:to>
                                    </p:set>
                                    <p:animEffect transition="in" filter="fade">
                                      <p:cBhvr>
                                        <p:cTn id="86" dur="500"/>
                                        <p:tgtEl>
                                          <p:spTgt spid="38">
                                            <p:txEl>
                                              <p:pRg st="0" end="0"/>
                                            </p:tx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left)">
                                      <p:cBhvr>
                                        <p:cTn id="89" dur="500"/>
                                        <p:tgtEl>
                                          <p:spTgt spid="4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22" presetClass="entr" presetSubtype="8"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p:tmplLst>
          <p:tmpl>
            <p:tnLst>
              <p:par>
                <p:cTn presetID="22" presetClass="entr" presetSubtype="8"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p:tmplLst>
          <p:tmpl>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p:tmplLst>
          <p:tmpl>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p:tmplLst>
          <p:tmpl>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p:tmplLst>
          <p:tmpl>
            <p:tnLst>
              <p:par>
                <p:cTn presetID="22" presetClass="entr" presetSubtype="8"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p:tmplLst>
          <p:tmpl>
            <p:tnLst>
              <p:par>
                <p:cTn presetID="22" presetClass="entr" presetSubtype="8"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8"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57417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500"/>
                                        <p:tgtEl>
                                          <p:spTgt spid="20">
                                            <p:txEl>
                                              <p:pRg st="0" end="0"/>
                                            </p:txEl>
                                          </p:spTgt>
                                        </p:tgtEl>
                                      </p:cBhvr>
                                    </p:animEffect>
                                  </p:childTnLst>
                                </p:cTn>
                              </p:par>
                            </p:childTnLst>
                          </p:cTn>
                        </p:par>
                        <p:par>
                          <p:cTn id="15" fill="hold">
                            <p:stCondLst>
                              <p:cond delay="1250"/>
                            </p:stCondLst>
                            <p:childTnLst>
                              <p:par>
                                <p:cTn id="16" presetID="22" presetClass="entr" presetSubtype="8" fill="hold" grpId="0" nodeType="afterEffect">
                                  <p:stCondLst>
                                    <p:cond delay="25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25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fade">
                                      <p:cBhvr>
                                        <p:cTn id="36" dur="500"/>
                                        <p:tgtEl>
                                          <p:spTgt spid="22">
                                            <p:txEl>
                                              <p:pRg st="0" end="0"/>
                                            </p:txEl>
                                          </p:spTgt>
                                        </p:tgtEl>
                                      </p:cBhvr>
                                    </p:animEffect>
                                  </p:childTnLst>
                                </p:cTn>
                              </p:par>
                            </p:childTnLst>
                          </p:cTn>
                        </p:par>
                        <p:par>
                          <p:cTn id="37" fill="hold">
                            <p:stCondLst>
                              <p:cond delay="3750"/>
                            </p:stCondLst>
                            <p:childTnLst>
                              <p:par>
                                <p:cTn id="38" presetID="22" presetClass="entr" presetSubtype="8" fill="hold" grpId="0" nodeType="afterEffect">
                                  <p:stCondLst>
                                    <p:cond delay="25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animEffect transition="in" filter="fade">
                                      <p:cBhvr>
                                        <p:cTn id="47" dur="500"/>
                                        <p:tgtEl>
                                          <p:spTgt spid="23">
                                            <p:txEl>
                                              <p:pRg st="0" end="0"/>
                                            </p:txEl>
                                          </p:spTgt>
                                        </p:tgtEl>
                                      </p:cBhvr>
                                    </p:animEffect>
                                  </p:childTnLst>
                                </p:cTn>
                              </p:par>
                            </p:childTnLst>
                          </p:cTn>
                        </p:par>
                        <p:par>
                          <p:cTn id="48" fill="hold">
                            <p:stCondLst>
                              <p:cond delay="5000"/>
                            </p:stCondLst>
                            <p:childTnLst>
                              <p:par>
                                <p:cTn id="49" presetID="2" presetClass="entr" presetSubtype="8" decel="100000" fill="hold" grpId="0" nodeType="afterEffect">
                                  <p:stCondLst>
                                    <p:cond delay="0"/>
                                  </p:stCondLst>
                                  <p:iterate type="wd">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5550"/>
                            </p:stCondLst>
                            <p:childTnLst>
                              <p:par>
                                <p:cTn id="54" presetID="2" presetClass="entr" presetSubtype="8" decel="100000" fill="hold" grpId="0" nodeType="afterEffect">
                                  <p:stCondLst>
                                    <p:cond delay="0"/>
                                  </p:stCondLst>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6" grpId="0"/>
      <p:bldP spid="17" grpId="0"/>
      <p:bldP spid="18" grpId="0"/>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smtClean="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smtClean="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smtClean="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 xmlns:p14="http://schemas.microsoft.com/office/powerpoint/2010/main" val="226021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155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205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1+#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2550"/>
                            </p:stCondLst>
                            <p:childTnLst>
                              <p:par>
                                <p:cTn id="41" presetID="10" presetClass="entr" presetSubtype="0" fill="hold" grpId="0" nodeType="afterEffect">
                                  <p:stCondLst>
                                    <p:cond delay="25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par>
                          <p:cTn id="47" fill="hold">
                            <p:stCondLst>
                              <p:cond delay="3300"/>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3800"/>
                            </p:stCondLst>
                            <p:childTnLst>
                              <p:par>
                                <p:cTn id="52" presetID="22" presetClass="entr" presetSubtype="4"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par>
                          <p:cTn id="55" fill="hold">
                            <p:stCondLst>
                              <p:cond delay="4300"/>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par>
                                <p:cTn id="59" presetID="2" presetClass="entr" presetSubtype="2"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1+#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par>
                                <p:cTn id="63" presetID="2" presetClass="entr" presetSubtype="2" decel="10000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4800"/>
                            </p:stCondLst>
                            <p:childTnLst>
                              <p:par>
                                <p:cTn id="68" presetID="10" presetClass="entr" presetSubtype="0" fill="hold" grpId="0" nodeType="afterEffect">
                                  <p:stCondLst>
                                    <p:cond delay="25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par>
                          <p:cTn id="74" fill="hold">
                            <p:stCondLst>
                              <p:cond delay="5550"/>
                            </p:stCondLst>
                            <p:childTnLst>
                              <p:par>
                                <p:cTn id="75" presetID="22"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up)">
                                      <p:cBhvr>
                                        <p:cTn id="77" dur="500"/>
                                        <p:tgtEl>
                                          <p:spTgt spid="10"/>
                                        </p:tgtEl>
                                      </p:cBhvr>
                                    </p:animEffect>
                                  </p:childTnLst>
                                </p:cTn>
                              </p:par>
                            </p:childTnLst>
                          </p:cTn>
                        </p:par>
                        <p:par>
                          <p:cTn id="78" fill="hold">
                            <p:stCondLst>
                              <p:cond delay="6050"/>
                            </p:stCondLst>
                            <p:childTnLst>
                              <p:par>
                                <p:cTn id="79" presetID="22" presetClass="entr" presetSubtype="4" fill="hold" grpId="0" nodeType="after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par>
                          <p:cTn id="82" fill="hold">
                            <p:stCondLst>
                              <p:cond delay="6550"/>
                            </p:stCondLst>
                            <p:childTnLst>
                              <p:par>
                                <p:cTn id="83" presetID="2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par>
                                <p:cTn id="86" presetID="2" presetClass="entr" presetSubtype="2" decel="10000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additive="base">
                                        <p:cTn id="88" dur="500" fill="hold"/>
                                        <p:tgtEl>
                                          <p:spTgt spid="39"/>
                                        </p:tgtEl>
                                        <p:attrNameLst>
                                          <p:attrName>ppt_x</p:attrName>
                                        </p:attrNameLst>
                                      </p:cBhvr>
                                      <p:tavLst>
                                        <p:tav tm="0">
                                          <p:val>
                                            <p:strVal val="1+#ppt_w/2"/>
                                          </p:val>
                                        </p:tav>
                                        <p:tav tm="100000">
                                          <p:val>
                                            <p:strVal val="#ppt_x"/>
                                          </p:val>
                                        </p:tav>
                                      </p:tavLst>
                                    </p:anim>
                                    <p:anim calcmode="lin" valueType="num">
                                      <p:cBhvr additive="base">
                                        <p:cTn id="89" dur="500" fill="hold"/>
                                        <p:tgtEl>
                                          <p:spTgt spid="39"/>
                                        </p:tgtEl>
                                        <p:attrNameLst>
                                          <p:attrName>ppt_y</p:attrName>
                                        </p:attrNameLst>
                                      </p:cBhvr>
                                      <p:tavLst>
                                        <p:tav tm="0">
                                          <p:val>
                                            <p:strVal val="#ppt_y"/>
                                          </p:val>
                                        </p:tav>
                                        <p:tav tm="100000">
                                          <p:val>
                                            <p:strVal val="#ppt_y"/>
                                          </p:val>
                                        </p:tav>
                                      </p:tavLst>
                                    </p:anim>
                                  </p:childTnLst>
                                </p:cTn>
                              </p:par>
                              <p:par>
                                <p:cTn id="90" presetID="2" presetClass="entr" presetSubtype="2" decel="10000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additive="base">
                                        <p:cTn id="92" dur="500" fill="hold"/>
                                        <p:tgtEl>
                                          <p:spTgt spid="40"/>
                                        </p:tgtEl>
                                        <p:attrNameLst>
                                          <p:attrName>ppt_x</p:attrName>
                                        </p:attrNameLst>
                                      </p:cBhvr>
                                      <p:tavLst>
                                        <p:tav tm="0">
                                          <p:val>
                                            <p:strVal val="1+#ppt_w/2"/>
                                          </p:val>
                                        </p:tav>
                                        <p:tav tm="100000">
                                          <p:val>
                                            <p:strVal val="#ppt_x"/>
                                          </p:val>
                                        </p:tav>
                                      </p:tavLst>
                                    </p:anim>
                                    <p:anim calcmode="lin" valueType="num">
                                      <p:cBhvr additive="base">
                                        <p:cTn id="93" dur="500" fill="hold"/>
                                        <p:tgtEl>
                                          <p:spTgt spid="40"/>
                                        </p:tgtEl>
                                        <p:attrNameLst>
                                          <p:attrName>ppt_y</p:attrName>
                                        </p:attrNameLst>
                                      </p:cBhvr>
                                      <p:tavLst>
                                        <p:tav tm="0">
                                          <p:val>
                                            <p:strVal val="#ppt_y"/>
                                          </p:val>
                                        </p:tav>
                                        <p:tav tm="100000">
                                          <p:val>
                                            <p:strVal val="#ppt_y"/>
                                          </p:val>
                                        </p:tav>
                                      </p:tavLst>
                                    </p:anim>
                                  </p:childTnLst>
                                </p:cTn>
                              </p:par>
                            </p:childTnLst>
                          </p:cTn>
                        </p:par>
                        <p:par>
                          <p:cTn id="94" fill="hold">
                            <p:stCondLst>
                              <p:cond delay="7050"/>
                            </p:stCondLst>
                            <p:childTnLst>
                              <p:par>
                                <p:cTn id="95" presetID="10" presetClass="entr" presetSubtype="0" fill="hold" grpId="0" nodeType="afterEffect">
                                  <p:stCondLst>
                                    <p:cond delay="25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childTnLst>
                                </p:cTn>
                              </p:par>
                              <p:par>
                                <p:cTn id="98" presetID="10" presetClass="entr" presetSubtype="0" fill="hold" grpId="0" nodeType="withEffect">
                                  <p:stCondLst>
                                    <p:cond delay="25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par>
                          <p:cTn id="101" fill="hold">
                            <p:stCondLst>
                              <p:cond delay="7800"/>
                            </p:stCondLst>
                            <p:childTnLst>
                              <p:par>
                                <p:cTn id="102" presetID="22" presetClass="entr" presetSubtype="8" fill="hold" grpId="0" nodeType="after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wipe(left)">
                                      <p:cBhvr>
                                        <p:cTn id="104" dur="500"/>
                                        <p:tgtEl>
                                          <p:spTgt spid="6"/>
                                        </p:tgtEl>
                                      </p:cBhvr>
                                    </p:animEffect>
                                  </p:childTnLst>
                                </p:cTn>
                              </p:par>
                            </p:childTnLst>
                          </p:cTn>
                        </p:par>
                        <p:par>
                          <p:cTn id="105" fill="hold">
                            <p:stCondLst>
                              <p:cond delay="8300"/>
                            </p:stCondLst>
                            <p:childTnLst>
                              <p:par>
                                <p:cTn id="106" presetID="22" presetClass="entr" presetSubtype="4" fill="hold" grpId="0"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down)">
                                      <p:cBhvr>
                                        <p:cTn id="108" dur="500"/>
                                        <p:tgtEl>
                                          <p:spTgt spid="19"/>
                                        </p:tgtEl>
                                      </p:cBhvr>
                                    </p:animEffect>
                                  </p:childTnLst>
                                </p:cTn>
                              </p:par>
                            </p:childTnLst>
                          </p:cTn>
                        </p:par>
                        <p:par>
                          <p:cTn id="109" fill="hold">
                            <p:stCondLst>
                              <p:cond delay="8800"/>
                            </p:stCondLst>
                            <p:childTnLst>
                              <p:par>
                                <p:cTn id="110" presetID="22" presetClass="entr" presetSubtype="8" fill="hold" nodeType="after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left)">
                                      <p:cBhvr>
                                        <p:cTn id="112" dur="500"/>
                                        <p:tgtEl>
                                          <p:spTgt spid="25"/>
                                        </p:tgtEl>
                                      </p:cBhvr>
                                    </p:animEffect>
                                  </p:childTnLst>
                                </p:cTn>
                              </p:par>
                              <p:par>
                                <p:cTn id="113" presetID="2" presetClass="entr" presetSubtype="2" decel="10000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fill="hold"/>
                                        <p:tgtEl>
                                          <p:spTgt spid="44"/>
                                        </p:tgtEl>
                                        <p:attrNameLst>
                                          <p:attrName>ppt_x</p:attrName>
                                        </p:attrNameLst>
                                      </p:cBhvr>
                                      <p:tavLst>
                                        <p:tav tm="0">
                                          <p:val>
                                            <p:strVal val="1+#ppt_w/2"/>
                                          </p:val>
                                        </p:tav>
                                        <p:tav tm="100000">
                                          <p:val>
                                            <p:strVal val="#ppt_x"/>
                                          </p:val>
                                        </p:tav>
                                      </p:tavLst>
                                    </p:anim>
                                    <p:anim calcmode="lin" valueType="num">
                                      <p:cBhvr additive="base">
                                        <p:cTn id="116" dur="500" fill="hold"/>
                                        <p:tgtEl>
                                          <p:spTgt spid="44"/>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1+#ppt_w/2"/>
                                          </p:val>
                                        </p:tav>
                                        <p:tav tm="100000">
                                          <p:val>
                                            <p:strVal val="#ppt_x"/>
                                          </p:val>
                                        </p:tav>
                                      </p:tavLst>
                                    </p:anim>
                                    <p:anim calcmode="lin" valueType="num">
                                      <p:cBhvr additive="base">
                                        <p:cTn id="120" dur="500" fill="hold"/>
                                        <p:tgtEl>
                                          <p:spTgt spid="43"/>
                                        </p:tgtEl>
                                        <p:attrNameLst>
                                          <p:attrName>ppt_y</p:attrName>
                                        </p:attrNameLst>
                                      </p:cBhvr>
                                      <p:tavLst>
                                        <p:tav tm="0">
                                          <p:val>
                                            <p:strVal val="#ppt_y"/>
                                          </p:val>
                                        </p:tav>
                                        <p:tav tm="100000">
                                          <p:val>
                                            <p:strVal val="#ppt_y"/>
                                          </p:val>
                                        </p:tav>
                                      </p:tavLst>
                                    </p:anim>
                                  </p:childTnLst>
                                </p:cTn>
                              </p:par>
                            </p:childTnLst>
                          </p:cTn>
                        </p:par>
                        <p:par>
                          <p:cTn id="121" fill="hold">
                            <p:stCondLst>
                              <p:cond delay="9300"/>
                            </p:stCondLst>
                            <p:childTnLst>
                              <p:par>
                                <p:cTn id="122" presetID="22" presetClass="entr" presetSubtype="1" fill="hold" grpId="0" nodeType="after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wipe(up)">
                                      <p:cBhvr>
                                        <p:cTn id="1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9" grpId="0" animBg="1"/>
      <p:bldP spid="2" grpId="0" animBg="1"/>
      <p:bldP spid="5" grpId="0" animBg="1"/>
      <p:bldP spid="6" grpId="0" animBg="1"/>
      <p:bldP spid="11" grpId="0" animBg="1"/>
      <p:bldP spid="12" grpId="0" animBg="1"/>
      <p:bldP spid="17" grpId="0" animBg="1"/>
      <p:bldP spid="18" grpId="0" animBg="1"/>
      <p:bldP spid="19" grpId="0" animBg="1"/>
      <p:bldP spid="20" grpId="0" animBg="1"/>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p:tmplLst>
          <p:tmpl>
            <p:tnLst>
              <p:par>
                <p:cTn presetID="2" presetClass="entr" presetSubtype="2"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6" grpId="0"/>
      <p:bldP spid="48" grpId="0"/>
      <p:bldP spid="49" grpId="0"/>
      <p:bldP spid="50" grpId="0"/>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6039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直角三角形 82"/>
          <p:cNvSpPr/>
          <p:nvPr userDrawn="1"/>
        </p:nvSpPr>
        <p:spPr>
          <a:xfrm rot="14829042">
            <a:off x="801897"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直角三角形 83"/>
          <p:cNvSpPr/>
          <p:nvPr userDrawn="1"/>
        </p:nvSpPr>
        <p:spPr>
          <a:xfrm rot="14829042">
            <a:off x="159601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直角三角形 84"/>
          <p:cNvSpPr/>
          <p:nvPr userDrawn="1"/>
        </p:nvSpPr>
        <p:spPr>
          <a:xfrm rot="14829042">
            <a:off x="2364596" y="-726068"/>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smtClean="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smtClean="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smtClean="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smtClean="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smtClean="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29845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left)">
                                      <p:cBhvr>
                                        <p:cTn id="11" dur="500"/>
                                        <p:tgtEl>
                                          <p:spTgt spid="79"/>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78">
                                            <p:txEl>
                                              <p:pRg st="0" end="0"/>
                                            </p:txEl>
                                          </p:spTgt>
                                        </p:tgtEl>
                                        <p:attrNameLst>
                                          <p:attrName>style.visibility</p:attrName>
                                        </p:attrNameLst>
                                      </p:cBhvr>
                                      <p:to>
                                        <p:strVal val="visible"/>
                                      </p:to>
                                    </p:set>
                                    <p:anim calcmode="lin" valueType="num">
                                      <p:cBhvr additive="base">
                                        <p:cTn id="15" dur="500" fill="hold"/>
                                        <p:tgtEl>
                                          <p:spTgt spid="78">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8">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left)">
                                      <p:cBhvr>
                                        <p:cTn id="20" dur="500"/>
                                        <p:tgtEl>
                                          <p:spTgt spid="68"/>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9">
                                            <p:txEl>
                                              <p:pRg st="0" end="0"/>
                                            </p:txEl>
                                          </p:spTgt>
                                        </p:tgtEl>
                                        <p:attrNameLst>
                                          <p:attrName>style.visibility</p:attrName>
                                        </p:attrNameLst>
                                      </p:cBhvr>
                                      <p:to>
                                        <p:strVal val="visible"/>
                                      </p:to>
                                    </p:set>
                                    <p:animEffect transition="in" filter="fade">
                                      <p:cBhvr>
                                        <p:cTn id="27" dur="500"/>
                                        <p:tgtEl>
                                          <p:spTgt spid="99">
                                            <p:txEl>
                                              <p:pRg st="0" end="0"/>
                                            </p:txEl>
                                          </p:spTgt>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 calcmode="lin" valueType="num">
                                      <p:cBhvr>
                                        <p:cTn id="32" dur="500" fill="hold"/>
                                        <p:tgtEl>
                                          <p:spTgt spid="63"/>
                                        </p:tgtEl>
                                        <p:attrNameLst>
                                          <p:attrName>style.rotation</p:attrName>
                                        </p:attrNameLst>
                                      </p:cBhvr>
                                      <p:tavLst>
                                        <p:tav tm="0">
                                          <p:val>
                                            <p:fltVal val="360"/>
                                          </p:val>
                                        </p:tav>
                                        <p:tav tm="100000">
                                          <p:val>
                                            <p:fltVal val="0"/>
                                          </p:val>
                                        </p:tav>
                                      </p:tavLst>
                                    </p:anim>
                                    <p:animEffect transition="in" filter="fade">
                                      <p:cBhvr>
                                        <p:cTn id="33" dur="500"/>
                                        <p:tgtEl>
                                          <p:spTgt spid="63"/>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 calcmode="lin" valueType="num">
                                      <p:cBhvr>
                                        <p:cTn id="36" dur="500" fill="hold"/>
                                        <p:tgtEl>
                                          <p:spTgt spid="86"/>
                                        </p:tgtEl>
                                        <p:attrNameLst>
                                          <p:attrName>ppt_w</p:attrName>
                                        </p:attrNameLst>
                                      </p:cBhvr>
                                      <p:tavLst>
                                        <p:tav tm="0">
                                          <p:val>
                                            <p:fltVal val="0"/>
                                          </p:val>
                                        </p:tav>
                                        <p:tav tm="100000">
                                          <p:val>
                                            <p:strVal val="#ppt_w"/>
                                          </p:val>
                                        </p:tav>
                                      </p:tavLst>
                                    </p:anim>
                                    <p:anim calcmode="lin" valueType="num">
                                      <p:cBhvr>
                                        <p:cTn id="37" dur="500" fill="hold"/>
                                        <p:tgtEl>
                                          <p:spTgt spid="86"/>
                                        </p:tgtEl>
                                        <p:attrNameLst>
                                          <p:attrName>ppt_h</p:attrName>
                                        </p:attrNameLst>
                                      </p:cBhvr>
                                      <p:tavLst>
                                        <p:tav tm="0">
                                          <p:val>
                                            <p:fltVal val="0"/>
                                          </p:val>
                                        </p:tav>
                                        <p:tav tm="100000">
                                          <p:val>
                                            <p:strVal val="#ppt_h"/>
                                          </p:val>
                                        </p:tav>
                                      </p:tavLst>
                                    </p:anim>
                                    <p:anim calcmode="lin" valueType="num">
                                      <p:cBhvr>
                                        <p:cTn id="38" dur="500" fill="hold"/>
                                        <p:tgtEl>
                                          <p:spTgt spid="86"/>
                                        </p:tgtEl>
                                        <p:attrNameLst>
                                          <p:attrName>style.rotation</p:attrName>
                                        </p:attrNameLst>
                                      </p:cBhvr>
                                      <p:tavLst>
                                        <p:tav tm="0">
                                          <p:val>
                                            <p:fltVal val="360"/>
                                          </p:val>
                                        </p:tav>
                                        <p:tav tm="100000">
                                          <p:val>
                                            <p:fltVal val="0"/>
                                          </p:val>
                                        </p:tav>
                                      </p:tavLst>
                                    </p:anim>
                                    <p:animEffect transition="in" filter="fade">
                                      <p:cBhvr>
                                        <p:cTn id="39" dur="500"/>
                                        <p:tgtEl>
                                          <p:spTgt spid="86"/>
                                        </p:tgtEl>
                                      </p:cBhvr>
                                    </p:animEffect>
                                  </p:childTnLst>
                                </p:cTn>
                              </p:par>
                            </p:childTnLst>
                          </p:cTn>
                        </p:par>
                        <p:par>
                          <p:cTn id="40" fill="hold">
                            <p:stCondLst>
                              <p:cond delay="2000"/>
                            </p:stCondLst>
                            <p:childTnLst>
                              <p:par>
                                <p:cTn id="41" presetID="42" presetClass="path" presetSubtype="0" decel="100000" fill="hold" grpId="0" nodeType="afterEffect">
                                  <p:stCondLst>
                                    <p:cond delay="0"/>
                                  </p:stCondLst>
                                  <p:childTnLst>
                                    <p:animMotion origin="layout" path="M -0.10077 0.08735 L 0.18751 0.2966 " pathEditMode="fixed" rAng="0" ptsTypes="AA">
                                      <p:cBhvr>
                                        <p:cTn id="42" dur="500" fill="hold"/>
                                        <p:tgtEl>
                                          <p:spTgt spid="82"/>
                                        </p:tgtEl>
                                        <p:attrNameLst>
                                          <p:attrName>ppt_x</p:attrName>
                                          <p:attrName>ppt_y</p:attrName>
                                        </p:attrNameLst>
                                      </p:cBhvr>
                                      <p:rCtr x="14410" y="10463"/>
                                    </p:animMotion>
                                  </p:childTnLst>
                                </p:cTn>
                              </p:par>
                            </p:childTnLst>
                          </p:cTn>
                        </p:par>
                        <p:par>
                          <p:cTn id="43" fill="hold">
                            <p:stCondLst>
                              <p:cond delay="2500"/>
                            </p:stCondLst>
                            <p:childTnLst>
                              <p:par>
                                <p:cTn id="44" presetID="10" presetClass="entr" presetSubtype="0" fill="hold" grpId="0" nodeType="afterEffect">
                                  <p:stCondLst>
                                    <p:cond delay="250"/>
                                  </p:stCondLst>
                                  <p:childTnLst>
                                    <p:set>
                                      <p:cBhvr>
                                        <p:cTn id="45" dur="1" fill="hold">
                                          <p:stCondLst>
                                            <p:cond delay="0"/>
                                          </p:stCondLst>
                                        </p:cTn>
                                        <p:tgtEl>
                                          <p:spTgt spid="100">
                                            <p:txEl>
                                              <p:pRg st="0" end="0"/>
                                            </p:txEl>
                                          </p:spTgt>
                                        </p:tgtEl>
                                        <p:attrNameLst>
                                          <p:attrName>style.visibility</p:attrName>
                                        </p:attrNameLst>
                                      </p:cBhvr>
                                      <p:to>
                                        <p:strVal val="visible"/>
                                      </p:to>
                                    </p:set>
                                    <p:animEffect transition="in" filter="fade">
                                      <p:cBhvr>
                                        <p:cTn id="46" dur="500"/>
                                        <p:tgtEl>
                                          <p:spTgt spid="100">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49" presetClass="entr" presetSubtype="0" decel="100000" fill="hold" grpId="0" nodeType="withEffect">
                                  <p:stCondLst>
                                    <p:cond delay="250"/>
                                  </p:stCondLst>
                                  <p:childTnLst>
                                    <p:set>
                                      <p:cBhvr>
                                        <p:cTn id="51" dur="1" fill="hold">
                                          <p:stCondLst>
                                            <p:cond delay="0"/>
                                          </p:stCondLst>
                                        </p:cTn>
                                        <p:tgtEl>
                                          <p:spTgt spid="87"/>
                                        </p:tgtEl>
                                        <p:attrNameLst>
                                          <p:attrName>style.visibility</p:attrName>
                                        </p:attrNameLst>
                                      </p:cBhvr>
                                      <p:to>
                                        <p:strVal val="visible"/>
                                      </p:to>
                                    </p:set>
                                    <p:anim calcmode="lin" valueType="num">
                                      <p:cBhvr>
                                        <p:cTn id="52" dur="500" fill="hold"/>
                                        <p:tgtEl>
                                          <p:spTgt spid="87"/>
                                        </p:tgtEl>
                                        <p:attrNameLst>
                                          <p:attrName>ppt_w</p:attrName>
                                        </p:attrNameLst>
                                      </p:cBhvr>
                                      <p:tavLst>
                                        <p:tav tm="0">
                                          <p:val>
                                            <p:fltVal val="0"/>
                                          </p:val>
                                        </p:tav>
                                        <p:tav tm="100000">
                                          <p:val>
                                            <p:strVal val="#ppt_w"/>
                                          </p:val>
                                        </p:tav>
                                      </p:tavLst>
                                    </p:anim>
                                    <p:anim calcmode="lin" valueType="num">
                                      <p:cBhvr>
                                        <p:cTn id="53" dur="500" fill="hold"/>
                                        <p:tgtEl>
                                          <p:spTgt spid="87"/>
                                        </p:tgtEl>
                                        <p:attrNameLst>
                                          <p:attrName>ppt_h</p:attrName>
                                        </p:attrNameLst>
                                      </p:cBhvr>
                                      <p:tavLst>
                                        <p:tav tm="0">
                                          <p:val>
                                            <p:fltVal val="0"/>
                                          </p:val>
                                        </p:tav>
                                        <p:tav tm="100000">
                                          <p:val>
                                            <p:strVal val="#ppt_h"/>
                                          </p:val>
                                        </p:tav>
                                      </p:tavLst>
                                    </p:anim>
                                    <p:anim calcmode="lin" valueType="num">
                                      <p:cBhvr>
                                        <p:cTn id="54" dur="500" fill="hold"/>
                                        <p:tgtEl>
                                          <p:spTgt spid="87"/>
                                        </p:tgtEl>
                                        <p:attrNameLst>
                                          <p:attrName>style.rotation</p:attrName>
                                        </p:attrNameLst>
                                      </p:cBhvr>
                                      <p:tavLst>
                                        <p:tav tm="0">
                                          <p:val>
                                            <p:fltVal val="360"/>
                                          </p:val>
                                        </p:tav>
                                        <p:tav tm="100000">
                                          <p:val>
                                            <p:fltVal val="0"/>
                                          </p:val>
                                        </p:tav>
                                      </p:tavLst>
                                    </p:anim>
                                    <p:animEffect transition="in" filter="fade">
                                      <p:cBhvr>
                                        <p:cTn id="55" dur="500"/>
                                        <p:tgtEl>
                                          <p:spTgt spid="87"/>
                                        </p:tgtEl>
                                      </p:cBhvr>
                                    </p:animEffect>
                                  </p:childTnLst>
                                </p:cTn>
                              </p:par>
                              <p:par>
                                <p:cTn id="56" presetID="49" presetClass="entr" presetSubtype="0" decel="100000" fill="hold" grpId="0" nodeType="withEffect">
                                  <p:stCondLst>
                                    <p:cond delay="250"/>
                                  </p:stCondLst>
                                  <p:childTnLst>
                                    <p:set>
                                      <p:cBhvr>
                                        <p:cTn id="57" dur="1" fill="hold">
                                          <p:stCondLst>
                                            <p:cond delay="0"/>
                                          </p:stCondLst>
                                        </p:cTn>
                                        <p:tgtEl>
                                          <p:spTgt spid="72"/>
                                        </p:tgtEl>
                                        <p:attrNameLst>
                                          <p:attrName>style.visibility</p:attrName>
                                        </p:attrNameLst>
                                      </p:cBhvr>
                                      <p:to>
                                        <p:strVal val="visible"/>
                                      </p:to>
                                    </p:set>
                                    <p:anim calcmode="lin" valueType="num">
                                      <p:cBhvr>
                                        <p:cTn id="58" dur="500" fill="hold"/>
                                        <p:tgtEl>
                                          <p:spTgt spid="72"/>
                                        </p:tgtEl>
                                        <p:attrNameLst>
                                          <p:attrName>ppt_w</p:attrName>
                                        </p:attrNameLst>
                                      </p:cBhvr>
                                      <p:tavLst>
                                        <p:tav tm="0">
                                          <p:val>
                                            <p:fltVal val="0"/>
                                          </p:val>
                                        </p:tav>
                                        <p:tav tm="100000">
                                          <p:val>
                                            <p:strVal val="#ppt_w"/>
                                          </p:val>
                                        </p:tav>
                                      </p:tavLst>
                                    </p:anim>
                                    <p:anim calcmode="lin" valueType="num">
                                      <p:cBhvr>
                                        <p:cTn id="59" dur="500" fill="hold"/>
                                        <p:tgtEl>
                                          <p:spTgt spid="72"/>
                                        </p:tgtEl>
                                        <p:attrNameLst>
                                          <p:attrName>ppt_h</p:attrName>
                                        </p:attrNameLst>
                                      </p:cBhvr>
                                      <p:tavLst>
                                        <p:tav tm="0">
                                          <p:val>
                                            <p:fltVal val="0"/>
                                          </p:val>
                                        </p:tav>
                                        <p:tav tm="100000">
                                          <p:val>
                                            <p:strVal val="#ppt_h"/>
                                          </p:val>
                                        </p:tav>
                                      </p:tavLst>
                                    </p:anim>
                                    <p:anim calcmode="lin" valueType="num">
                                      <p:cBhvr>
                                        <p:cTn id="60" dur="500" fill="hold"/>
                                        <p:tgtEl>
                                          <p:spTgt spid="72"/>
                                        </p:tgtEl>
                                        <p:attrNameLst>
                                          <p:attrName>style.rotation</p:attrName>
                                        </p:attrNameLst>
                                      </p:cBhvr>
                                      <p:tavLst>
                                        <p:tav tm="0">
                                          <p:val>
                                            <p:fltVal val="360"/>
                                          </p:val>
                                        </p:tav>
                                        <p:tav tm="100000">
                                          <p:val>
                                            <p:fltVal val="0"/>
                                          </p:val>
                                        </p:tav>
                                      </p:tavLst>
                                    </p:anim>
                                    <p:animEffect transition="in" filter="fade">
                                      <p:cBhvr>
                                        <p:cTn id="61" dur="500"/>
                                        <p:tgtEl>
                                          <p:spTgt spid="72"/>
                                        </p:tgtEl>
                                      </p:cBhvr>
                                    </p:animEffect>
                                  </p:childTnLst>
                                </p:cTn>
                              </p:par>
                            </p:childTnLst>
                          </p:cTn>
                        </p:par>
                        <p:par>
                          <p:cTn id="62" fill="hold">
                            <p:stCondLst>
                              <p:cond delay="3250"/>
                            </p:stCondLst>
                            <p:childTnLst>
                              <p:par>
                                <p:cTn id="63" presetID="42" presetClass="path" presetSubtype="0" decel="100000" fill="hold" grpId="0" nodeType="afterEffect">
                                  <p:stCondLst>
                                    <p:cond delay="0"/>
                                  </p:stCondLst>
                                  <p:childTnLst>
                                    <p:animMotion origin="layout" path="M -0.12578 0.10478 L 0.32908 0.43364 " pathEditMode="fixed" rAng="0" ptsTypes="AA">
                                      <p:cBhvr>
                                        <p:cTn id="64" dur="500" fill="hold"/>
                                        <p:tgtEl>
                                          <p:spTgt spid="83"/>
                                        </p:tgtEl>
                                        <p:attrNameLst>
                                          <p:attrName>ppt_x</p:attrName>
                                          <p:attrName>ppt_y</p:attrName>
                                        </p:attrNameLst>
                                      </p:cBhvr>
                                      <p:rCtr x="22743" y="16435"/>
                                    </p:animMotion>
                                  </p:childTnLst>
                                </p:cTn>
                              </p:par>
                            </p:childTnLst>
                          </p:cTn>
                        </p:par>
                        <p:par>
                          <p:cTn id="65" fill="hold">
                            <p:stCondLst>
                              <p:cond delay="3750"/>
                            </p:stCondLst>
                            <p:childTnLst>
                              <p:par>
                                <p:cTn id="66" presetID="10" presetClass="entr" presetSubtype="0" fill="hold" grpId="0" nodeType="afterEffect">
                                  <p:stCondLst>
                                    <p:cond delay="250"/>
                                  </p:stCondLst>
                                  <p:childTnLst>
                                    <p:set>
                                      <p:cBhvr>
                                        <p:cTn id="67" dur="1" fill="hold">
                                          <p:stCondLst>
                                            <p:cond delay="0"/>
                                          </p:stCondLst>
                                        </p:cTn>
                                        <p:tgtEl>
                                          <p:spTgt spid="101">
                                            <p:txEl>
                                              <p:pRg st="0" end="0"/>
                                            </p:txEl>
                                          </p:spTgt>
                                        </p:tgtEl>
                                        <p:attrNameLst>
                                          <p:attrName>style.visibility</p:attrName>
                                        </p:attrNameLst>
                                      </p:cBhvr>
                                      <p:to>
                                        <p:strVal val="visible"/>
                                      </p:to>
                                    </p:set>
                                    <p:animEffect transition="in" filter="fade">
                                      <p:cBhvr>
                                        <p:cTn id="68" dur="500"/>
                                        <p:tgtEl>
                                          <p:spTgt spid="101">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73"/>
                                        </p:tgtEl>
                                        <p:attrNameLst>
                                          <p:attrName>style.visibility</p:attrName>
                                        </p:attrNameLst>
                                      </p:cBhvr>
                                      <p:to>
                                        <p:strVal val="visible"/>
                                      </p:to>
                                    </p:set>
                                    <p:anim calcmode="lin" valueType="num">
                                      <p:cBhvr>
                                        <p:cTn id="74" dur="500" fill="hold"/>
                                        <p:tgtEl>
                                          <p:spTgt spid="73"/>
                                        </p:tgtEl>
                                        <p:attrNameLst>
                                          <p:attrName>ppt_w</p:attrName>
                                        </p:attrNameLst>
                                      </p:cBhvr>
                                      <p:tavLst>
                                        <p:tav tm="0">
                                          <p:val>
                                            <p:fltVal val="0"/>
                                          </p:val>
                                        </p:tav>
                                        <p:tav tm="100000">
                                          <p:val>
                                            <p:strVal val="#ppt_w"/>
                                          </p:val>
                                        </p:tav>
                                      </p:tavLst>
                                    </p:anim>
                                    <p:anim calcmode="lin" valueType="num">
                                      <p:cBhvr>
                                        <p:cTn id="75" dur="500" fill="hold"/>
                                        <p:tgtEl>
                                          <p:spTgt spid="73"/>
                                        </p:tgtEl>
                                        <p:attrNameLst>
                                          <p:attrName>ppt_h</p:attrName>
                                        </p:attrNameLst>
                                      </p:cBhvr>
                                      <p:tavLst>
                                        <p:tav tm="0">
                                          <p:val>
                                            <p:fltVal val="0"/>
                                          </p:val>
                                        </p:tav>
                                        <p:tav tm="100000">
                                          <p:val>
                                            <p:strVal val="#ppt_h"/>
                                          </p:val>
                                        </p:tav>
                                      </p:tavLst>
                                    </p:anim>
                                    <p:anim calcmode="lin" valueType="num">
                                      <p:cBhvr>
                                        <p:cTn id="76" dur="500" fill="hold"/>
                                        <p:tgtEl>
                                          <p:spTgt spid="73"/>
                                        </p:tgtEl>
                                        <p:attrNameLst>
                                          <p:attrName>style.rotation</p:attrName>
                                        </p:attrNameLst>
                                      </p:cBhvr>
                                      <p:tavLst>
                                        <p:tav tm="0">
                                          <p:val>
                                            <p:fltVal val="360"/>
                                          </p:val>
                                        </p:tav>
                                        <p:tav tm="100000">
                                          <p:val>
                                            <p:fltVal val="0"/>
                                          </p:val>
                                        </p:tav>
                                      </p:tavLst>
                                    </p:anim>
                                    <p:animEffect transition="in" filter="fade">
                                      <p:cBhvr>
                                        <p:cTn id="77" dur="500"/>
                                        <p:tgtEl>
                                          <p:spTgt spid="73"/>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88"/>
                                        </p:tgtEl>
                                        <p:attrNameLst>
                                          <p:attrName>style.visibility</p:attrName>
                                        </p:attrNameLst>
                                      </p:cBhvr>
                                      <p:to>
                                        <p:strVal val="visible"/>
                                      </p:to>
                                    </p:set>
                                    <p:anim calcmode="lin" valueType="num">
                                      <p:cBhvr>
                                        <p:cTn id="80" dur="500" fill="hold"/>
                                        <p:tgtEl>
                                          <p:spTgt spid="88"/>
                                        </p:tgtEl>
                                        <p:attrNameLst>
                                          <p:attrName>ppt_w</p:attrName>
                                        </p:attrNameLst>
                                      </p:cBhvr>
                                      <p:tavLst>
                                        <p:tav tm="0">
                                          <p:val>
                                            <p:fltVal val="0"/>
                                          </p:val>
                                        </p:tav>
                                        <p:tav tm="100000">
                                          <p:val>
                                            <p:strVal val="#ppt_w"/>
                                          </p:val>
                                        </p:tav>
                                      </p:tavLst>
                                    </p:anim>
                                    <p:anim calcmode="lin" valueType="num">
                                      <p:cBhvr>
                                        <p:cTn id="81" dur="500" fill="hold"/>
                                        <p:tgtEl>
                                          <p:spTgt spid="88"/>
                                        </p:tgtEl>
                                        <p:attrNameLst>
                                          <p:attrName>ppt_h</p:attrName>
                                        </p:attrNameLst>
                                      </p:cBhvr>
                                      <p:tavLst>
                                        <p:tav tm="0">
                                          <p:val>
                                            <p:fltVal val="0"/>
                                          </p:val>
                                        </p:tav>
                                        <p:tav tm="100000">
                                          <p:val>
                                            <p:strVal val="#ppt_h"/>
                                          </p:val>
                                        </p:tav>
                                      </p:tavLst>
                                    </p:anim>
                                    <p:anim calcmode="lin" valueType="num">
                                      <p:cBhvr>
                                        <p:cTn id="82" dur="500" fill="hold"/>
                                        <p:tgtEl>
                                          <p:spTgt spid="88"/>
                                        </p:tgtEl>
                                        <p:attrNameLst>
                                          <p:attrName>style.rotation</p:attrName>
                                        </p:attrNameLst>
                                      </p:cBhvr>
                                      <p:tavLst>
                                        <p:tav tm="0">
                                          <p:val>
                                            <p:fltVal val="360"/>
                                          </p:val>
                                        </p:tav>
                                        <p:tav tm="100000">
                                          <p:val>
                                            <p:fltVal val="0"/>
                                          </p:val>
                                        </p:tav>
                                      </p:tavLst>
                                    </p:anim>
                                    <p:animEffect transition="in" filter="fade">
                                      <p:cBhvr>
                                        <p:cTn id="83" dur="500"/>
                                        <p:tgtEl>
                                          <p:spTgt spid="88"/>
                                        </p:tgtEl>
                                      </p:cBhvr>
                                    </p:animEffect>
                                  </p:childTnLst>
                                </p:cTn>
                              </p:par>
                            </p:childTnLst>
                          </p:cTn>
                        </p:par>
                        <p:par>
                          <p:cTn id="84" fill="hold">
                            <p:stCondLst>
                              <p:cond delay="4500"/>
                            </p:stCondLst>
                            <p:childTnLst>
                              <p:par>
                                <p:cTn id="85" presetID="42" presetClass="path" presetSubtype="0" decel="100000" fill="hold" grpId="0" nodeType="afterEffect">
                                  <p:stCondLst>
                                    <p:cond delay="0"/>
                                  </p:stCondLst>
                                  <p:childTnLst>
                                    <p:animMotion origin="layout" path="M -0.14948 0.1179 L 0.47517 0.57361 " pathEditMode="fixed" rAng="0" ptsTypes="AA">
                                      <p:cBhvr>
                                        <p:cTn id="86" dur="500" fill="hold"/>
                                        <p:tgtEl>
                                          <p:spTgt spid="84"/>
                                        </p:tgtEl>
                                        <p:attrNameLst>
                                          <p:attrName>ppt_x</p:attrName>
                                          <p:attrName>ppt_y</p:attrName>
                                        </p:attrNameLst>
                                      </p:cBhvr>
                                      <p:rCtr x="31233" y="22778"/>
                                    </p:animMotion>
                                  </p:childTnLst>
                                </p:cTn>
                              </p:par>
                            </p:childTnLst>
                          </p:cTn>
                        </p:par>
                        <p:par>
                          <p:cTn id="87" fill="hold">
                            <p:stCondLst>
                              <p:cond delay="5000"/>
                            </p:stCondLst>
                            <p:childTnLst>
                              <p:par>
                                <p:cTn id="88" presetID="10" presetClass="entr" presetSubtype="0" fill="hold" grpId="0" nodeType="afterEffect">
                                  <p:stCondLst>
                                    <p:cond delay="250"/>
                                  </p:stCondLst>
                                  <p:childTnLst>
                                    <p:set>
                                      <p:cBhvr>
                                        <p:cTn id="89" dur="1" fill="hold">
                                          <p:stCondLst>
                                            <p:cond delay="0"/>
                                          </p:stCondLst>
                                        </p:cTn>
                                        <p:tgtEl>
                                          <p:spTgt spid="102">
                                            <p:txEl>
                                              <p:pRg st="0" end="0"/>
                                            </p:txEl>
                                          </p:spTgt>
                                        </p:tgtEl>
                                        <p:attrNameLst>
                                          <p:attrName>style.visibility</p:attrName>
                                        </p:attrNameLst>
                                      </p:cBhvr>
                                      <p:to>
                                        <p:strVal val="visible"/>
                                      </p:to>
                                    </p:set>
                                    <p:animEffect transition="in" filter="fade">
                                      <p:cBhvr>
                                        <p:cTn id="90" dur="500"/>
                                        <p:tgtEl>
                                          <p:spTgt spid="10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0"/>
                                        </p:tgtEl>
                                        <p:attrNameLst>
                                          <p:attrName>style.visibility</p:attrName>
                                        </p:attrNameLst>
                                      </p:cBhvr>
                                      <p:to>
                                        <p:strVal val="visible"/>
                                      </p:to>
                                    </p:set>
                                    <p:animEffect transition="in" filter="fade">
                                      <p:cBhvr>
                                        <p:cTn id="93" dur="500"/>
                                        <p:tgtEl>
                                          <p:spTgt spid="70"/>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74"/>
                                        </p:tgtEl>
                                        <p:attrNameLst>
                                          <p:attrName>style.visibility</p:attrName>
                                        </p:attrNameLst>
                                      </p:cBhvr>
                                      <p:to>
                                        <p:strVal val="visible"/>
                                      </p:to>
                                    </p:set>
                                    <p:anim calcmode="lin" valueType="num">
                                      <p:cBhvr>
                                        <p:cTn id="96" dur="500" fill="hold"/>
                                        <p:tgtEl>
                                          <p:spTgt spid="74"/>
                                        </p:tgtEl>
                                        <p:attrNameLst>
                                          <p:attrName>ppt_w</p:attrName>
                                        </p:attrNameLst>
                                      </p:cBhvr>
                                      <p:tavLst>
                                        <p:tav tm="0">
                                          <p:val>
                                            <p:fltVal val="0"/>
                                          </p:val>
                                        </p:tav>
                                        <p:tav tm="100000">
                                          <p:val>
                                            <p:strVal val="#ppt_w"/>
                                          </p:val>
                                        </p:tav>
                                      </p:tavLst>
                                    </p:anim>
                                    <p:anim calcmode="lin" valueType="num">
                                      <p:cBhvr>
                                        <p:cTn id="97" dur="500" fill="hold"/>
                                        <p:tgtEl>
                                          <p:spTgt spid="74"/>
                                        </p:tgtEl>
                                        <p:attrNameLst>
                                          <p:attrName>ppt_h</p:attrName>
                                        </p:attrNameLst>
                                      </p:cBhvr>
                                      <p:tavLst>
                                        <p:tav tm="0">
                                          <p:val>
                                            <p:fltVal val="0"/>
                                          </p:val>
                                        </p:tav>
                                        <p:tav tm="100000">
                                          <p:val>
                                            <p:strVal val="#ppt_h"/>
                                          </p:val>
                                        </p:tav>
                                      </p:tavLst>
                                    </p:anim>
                                    <p:anim calcmode="lin" valueType="num">
                                      <p:cBhvr>
                                        <p:cTn id="98" dur="500" fill="hold"/>
                                        <p:tgtEl>
                                          <p:spTgt spid="74"/>
                                        </p:tgtEl>
                                        <p:attrNameLst>
                                          <p:attrName>style.rotation</p:attrName>
                                        </p:attrNameLst>
                                      </p:cBhvr>
                                      <p:tavLst>
                                        <p:tav tm="0">
                                          <p:val>
                                            <p:fltVal val="360"/>
                                          </p:val>
                                        </p:tav>
                                        <p:tav tm="100000">
                                          <p:val>
                                            <p:fltVal val="0"/>
                                          </p:val>
                                        </p:tav>
                                      </p:tavLst>
                                    </p:anim>
                                    <p:animEffect transition="in" filter="fade">
                                      <p:cBhvr>
                                        <p:cTn id="99" dur="500"/>
                                        <p:tgtEl>
                                          <p:spTgt spid="74"/>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89"/>
                                        </p:tgtEl>
                                        <p:attrNameLst>
                                          <p:attrName>style.visibility</p:attrName>
                                        </p:attrNameLst>
                                      </p:cBhvr>
                                      <p:to>
                                        <p:strVal val="visible"/>
                                      </p:to>
                                    </p:set>
                                    <p:anim calcmode="lin" valueType="num">
                                      <p:cBhvr>
                                        <p:cTn id="102" dur="500" fill="hold"/>
                                        <p:tgtEl>
                                          <p:spTgt spid="89"/>
                                        </p:tgtEl>
                                        <p:attrNameLst>
                                          <p:attrName>ppt_w</p:attrName>
                                        </p:attrNameLst>
                                      </p:cBhvr>
                                      <p:tavLst>
                                        <p:tav tm="0">
                                          <p:val>
                                            <p:fltVal val="0"/>
                                          </p:val>
                                        </p:tav>
                                        <p:tav tm="100000">
                                          <p:val>
                                            <p:strVal val="#ppt_w"/>
                                          </p:val>
                                        </p:tav>
                                      </p:tavLst>
                                    </p:anim>
                                    <p:anim calcmode="lin" valueType="num">
                                      <p:cBhvr>
                                        <p:cTn id="103" dur="500" fill="hold"/>
                                        <p:tgtEl>
                                          <p:spTgt spid="89"/>
                                        </p:tgtEl>
                                        <p:attrNameLst>
                                          <p:attrName>ppt_h</p:attrName>
                                        </p:attrNameLst>
                                      </p:cBhvr>
                                      <p:tavLst>
                                        <p:tav tm="0">
                                          <p:val>
                                            <p:fltVal val="0"/>
                                          </p:val>
                                        </p:tav>
                                        <p:tav tm="100000">
                                          <p:val>
                                            <p:strVal val="#ppt_h"/>
                                          </p:val>
                                        </p:tav>
                                      </p:tavLst>
                                    </p:anim>
                                    <p:anim calcmode="lin" valueType="num">
                                      <p:cBhvr>
                                        <p:cTn id="104" dur="500" fill="hold"/>
                                        <p:tgtEl>
                                          <p:spTgt spid="89"/>
                                        </p:tgtEl>
                                        <p:attrNameLst>
                                          <p:attrName>style.rotation</p:attrName>
                                        </p:attrNameLst>
                                      </p:cBhvr>
                                      <p:tavLst>
                                        <p:tav tm="0">
                                          <p:val>
                                            <p:fltVal val="360"/>
                                          </p:val>
                                        </p:tav>
                                        <p:tav tm="100000">
                                          <p:val>
                                            <p:fltVal val="0"/>
                                          </p:val>
                                        </p:tav>
                                      </p:tavLst>
                                    </p:anim>
                                    <p:animEffect transition="in" filter="fade">
                                      <p:cBhvr>
                                        <p:cTn id="105" dur="500"/>
                                        <p:tgtEl>
                                          <p:spTgt spid="89"/>
                                        </p:tgtEl>
                                      </p:cBhvr>
                                    </p:animEffect>
                                  </p:childTnLst>
                                </p:cTn>
                              </p:par>
                            </p:childTnLst>
                          </p:cTn>
                        </p:par>
                        <p:par>
                          <p:cTn id="106" fill="hold">
                            <p:stCondLst>
                              <p:cond delay="5750"/>
                            </p:stCondLst>
                            <p:childTnLst>
                              <p:par>
                                <p:cTn id="107" presetID="42" presetClass="path" presetSubtype="0" decel="100000" fill="hold" grpId="0" nodeType="afterEffect">
                                  <p:stCondLst>
                                    <p:cond delay="0"/>
                                  </p:stCondLst>
                                  <p:childTnLst>
                                    <p:animMotion origin="layout" path="M -0.16945 0.13549 L 0.625 0.71358 " pathEditMode="fixed" rAng="0" ptsTypes="AA">
                                      <p:cBhvr>
                                        <p:cTn id="108" dur="500" fill="hold"/>
                                        <p:tgtEl>
                                          <p:spTgt spid="85"/>
                                        </p:tgtEl>
                                        <p:attrNameLst>
                                          <p:attrName>ppt_x</p:attrName>
                                          <p:attrName>ppt_y</p:attrName>
                                        </p:attrNameLst>
                                      </p:cBhvr>
                                      <p:rCtr x="39722" y="28904"/>
                                    </p:animMotion>
                                  </p:childTnLst>
                                </p:cTn>
                              </p:par>
                            </p:childTnLst>
                          </p:cTn>
                        </p:par>
                        <p:par>
                          <p:cTn id="109" fill="hold">
                            <p:stCondLst>
                              <p:cond delay="6250"/>
                            </p:stCondLst>
                            <p:childTnLst>
                              <p:par>
                                <p:cTn id="110" presetID="10" presetClass="entr" presetSubtype="0" fill="hold" grpId="0" nodeType="afterEffect">
                                  <p:stCondLst>
                                    <p:cond delay="25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500"/>
                                        <p:tgtEl>
                                          <p:spTgt spid="71"/>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103">
                                            <p:txEl>
                                              <p:pRg st="0" end="0"/>
                                            </p:txEl>
                                          </p:spTgt>
                                        </p:tgtEl>
                                        <p:attrNameLst>
                                          <p:attrName>style.visibility</p:attrName>
                                        </p:attrNameLst>
                                      </p:cBhvr>
                                      <p:to>
                                        <p:strVal val="visible"/>
                                      </p:to>
                                    </p:set>
                                    <p:animEffect transition="in" filter="fade">
                                      <p:cBhvr>
                                        <p:cTn id="115" dur="500"/>
                                        <p:tgtEl>
                                          <p:spTgt spid="103">
                                            <p:txEl>
                                              <p:pRg st="0" end="0"/>
                                            </p:txEl>
                                          </p:spTgt>
                                        </p:tgtEl>
                                      </p:cBhvr>
                                    </p:animEffect>
                                  </p:childTnLst>
                                </p:cTn>
                              </p:par>
                              <p:par>
                                <p:cTn id="116" presetID="49" presetClass="entr" presetSubtype="0" decel="100000" fill="hold" grpId="0" nodeType="withEffect">
                                  <p:stCondLst>
                                    <p:cond delay="250"/>
                                  </p:stCondLst>
                                  <p:childTnLst>
                                    <p:set>
                                      <p:cBhvr>
                                        <p:cTn id="117" dur="1" fill="hold">
                                          <p:stCondLst>
                                            <p:cond delay="0"/>
                                          </p:stCondLst>
                                        </p:cTn>
                                        <p:tgtEl>
                                          <p:spTgt spid="75"/>
                                        </p:tgtEl>
                                        <p:attrNameLst>
                                          <p:attrName>style.visibility</p:attrName>
                                        </p:attrNameLst>
                                      </p:cBhvr>
                                      <p:to>
                                        <p:strVal val="visible"/>
                                      </p:to>
                                    </p:set>
                                    <p:anim calcmode="lin" valueType="num">
                                      <p:cBhvr>
                                        <p:cTn id="118" dur="500" fill="hold"/>
                                        <p:tgtEl>
                                          <p:spTgt spid="75"/>
                                        </p:tgtEl>
                                        <p:attrNameLst>
                                          <p:attrName>ppt_w</p:attrName>
                                        </p:attrNameLst>
                                      </p:cBhvr>
                                      <p:tavLst>
                                        <p:tav tm="0">
                                          <p:val>
                                            <p:fltVal val="0"/>
                                          </p:val>
                                        </p:tav>
                                        <p:tav tm="100000">
                                          <p:val>
                                            <p:strVal val="#ppt_w"/>
                                          </p:val>
                                        </p:tav>
                                      </p:tavLst>
                                    </p:anim>
                                    <p:anim calcmode="lin" valueType="num">
                                      <p:cBhvr>
                                        <p:cTn id="119" dur="500" fill="hold"/>
                                        <p:tgtEl>
                                          <p:spTgt spid="75"/>
                                        </p:tgtEl>
                                        <p:attrNameLst>
                                          <p:attrName>ppt_h</p:attrName>
                                        </p:attrNameLst>
                                      </p:cBhvr>
                                      <p:tavLst>
                                        <p:tav tm="0">
                                          <p:val>
                                            <p:fltVal val="0"/>
                                          </p:val>
                                        </p:tav>
                                        <p:tav tm="100000">
                                          <p:val>
                                            <p:strVal val="#ppt_h"/>
                                          </p:val>
                                        </p:tav>
                                      </p:tavLst>
                                    </p:anim>
                                    <p:anim calcmode="lin" valueType="num">
                                      <p:cBhvr>
                                        <p:cTn id="120" dur="500" fill="hold"/>
                                        <p:tgtEl>
                                          <p:spTgt spid="75"/>
                                        </p:tgtEl>
                                        <p:attrNameLst>
                                          <p:attrName>style.rotation</p:attrName>
                                        </p:attrNameLst>
                                      </p:cBhvr>
                                      <p:tavLst>
                                        <p:tav tm="0">
                                          <p:val>
                                            <p:fltVal val="360"/>
                                          </p:val>
                                        </p:tav>
                                        <p:tav tm="100000">
                                          <p:val>
                                            <p:fltVal val="0"/>
                                          </p:val>
                                        </p:tav>
                                      </p:tavLst>
                                    </p:anim>
                                    <p:animEffect transition="in" filter="fade">
                                      <p:cBhvr>
                                        <p:cTn id="121" dur="500"/>
                                        <p:tgtEl>
                                          <p:spTgt spid="75"/>
                                        </p:tgtEl>
                                      </p:cBhvr>
                                    </p:animEffect>
                                  </p:childTnLst>
                                </p:cTn>
                              </p:par>
                              <p:par>
                                <p:cTn id="122" presetID="49" presetClass="entr" presetSubtype="0" decel="100000" fill="hold" grpId="0" nodeType="withEffect">
                                  <p:stCondLst>
                                    <p:cond delay="250"/>
                                  </p:stCondLst>
                                  <p:childTnLst>
                                    <p:set>
                                      <p:cBhvr>
                                        <p:cTn id="123" dur="1" fill="hold">
                                          <p:stCondLst>
                                            <p:cond delay="0"/>
                                          </p:stCondLst>
                                        </p:cTn>
                                        <p:tgtEl>
                                          <p:spTgt spid="90"/>
                                        </p:tgtEl>
                                        <p:attrNameLst>
                                          <p:attrName>style.visibility</p:attrName>
                                        </p:attrNameLst>
                                      </p:cBhvr>
                                      <p:to>
                                        <p:strVal val="visible"/>
                                      </p:to>
                                    </p:set>
                                    <p:anim calcmode="lin" valueType="num">
                                      <p:cBhvr>
                                        <p:cTn id="124" dur="500" fill="hold"/>
                                        <p:tgtEl>
                                          <p:spTgt spid="90"/>
                                        </p:tgtEl>
                                        <p:attrNameLst>
                                          <p:attrName>ppt_w</p:attrName>
                                        </p:attrNameLst>
                                      </p:cBhvr>
                                      <p:tavLst>
                                        <p:tav tm="0">
                                          <p:val>
                                            <p:fltVal val="0"/>
                                          </p:val>
                                        </p:tav>
                                        <p:tav tm="100000">
                                          <p:val>
                                            <p:strVal val="#ppt_w"/>
                                          </p:val>
                                        </p:tav>
                                      </p:tavLst>
                                    </p:anim>
                                    <p:anim calcmode="lin" valueType="num">
                                      <p:cBhvr>
                                        <p:cTn id="125" dur="500" fill="hold"/>
                                        <p:tgtEl>
                                          <p:spTgt spid="90"/>
                                        </p:tgtEl>
                                        <p:attrNameLst>
                                          <p:attrName>ppt_h</p:attrName>
                                        </p:attrNameLst>
                                      </p:cBhvr>
                                      <p:tavLst>
                                        <p:tav tm="0">
                                          <p:val>
                                            <p:fltVal val="0"/>
                                          </p:val>
                                        </p:tav>
                                        <p:tav tm="100000">
                                          <p:val>
                                            <p:strVal val="#ppt_h"/>
                                          </p:val>
                                        </p:tav>
                                      </p:tavLst>
                                    </p:anim>
                                    <p:anim calcmode="lin" valueType="num">
                                      <p:cBhvr>
                                        <p:cTn id="126" dur="500" fill="hold"/>
                                        <p:tgtEl>
                                          <p:spTgt spid="90"/>
                                        </p:tgtEl>
                                        <p:attrNameLst>
                                          <p:attrName>style.rotation</p:attrName>
                                        </p:attrNameLst>
                                      </p:cBhvr>
                                      <p:tavLst>
                                        <p:tav tm="0">
                                          <p:val>
                                            <p:fltVal val="360"/>
                                          </p:val>
                                        </p:tav>
                                        <p:tav tm="100000">
                                          <p:val>
                                            <p:fltVal val="0"/>
                                          </p:val>
                                        </p:tav>
                                      </p:tavLst>
                                    </p:anim>
                                    <p:animEffect transition="in" filter="fade">
                                      <p:cBhvr>
                                        <p:cTn id="12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4" grpId="0" animBg="1"/>
      <p:bldP spid="63" grpId="0" animBg="1"/>
      <p:bldP spid="69" grpId="0" animBg="1"/>
      <p:bldP spid="70" grpId="0" animBg="1"/>
      <p:bldP spid="71" grpId="0" animBg="1"/>
      <p:bldP spid="72" grpId="0" animBg="1"/>
      <p:bldP spid="73" grpId="0" animBg="1"/>
      <p:bldP spid="74" grpId="0" animBg="1"/>
      <p:bldP spid="75" grpId="0" animBg="1"/>
      <p:bldP spid="77" grpId="0" build="p">
        <p:tmplLst>
          <p:tmpl lvl="1">
            <p:tnLst>
              <p:par>
                <p:cTn presetID="2" presetClass="entr" presetSubtype="8" decel="100000"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0-#ppt_w/2"/>
                          </p:val>
                        </p:tav>
                        <p:tav tm="100000">
                          <p:val>
                            <p:strVal val="#ppt_x"/>
                          </p:val>
                        </p:tav>
                      </p:tavLst>
                    </p:anim>
                    <p:anim calcmode="lin" valueType="num">
                      <p:cBhvr additive="base">
                        <p:cTn dur="500" fill="hold"/>
                        <p:tgtEl>
                          <p:spTgt spid="77"/>
                        </p:tgtEl>
                        <p:attrNameLst>
                          <p:attrName>ppt_y</p:attrName>
                        </p:attrNameLst>
                      </p:cBhvr>
                      <p:tavLst>
                        <p:tav tm="0">
                          <p:val>
                            <p:strVal val="#ppt_y"/>
                          </p:val>
                        </p:tav>
                        <p:tav tm="100000">
                          <p:val>
                            <p:strVal val="#ppt_y"/>
                          </p:val>
                        </p:tav>
                      </p:tavLst>
                    </p:anim>
                  </p:childTnLst>
                </p:cTn>
              </p:par>
            </p:tnLst>
          </p:tmpl>
        </p:tmplLst>
      </p:bldP>
      <p:bldP spid="78" grpId="0" build="p">
        <p:tmplLst>
          <p:tmpl lvl="1">
            <p:tnLst>
              <p:par>
                <p:cTn presetID="2" presetClass="entr" presetSubtype="8" decel="10000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0-#ppt_w/2"/>
                          </p:val>
                        </p:tav>
                        <p:tav tm="100000">
                          <p:val>
                            <p:strVal val="#ppt_x"/>
                          </p:val>
                        </p:tav>
                      </p:tavLst>
                    </p:anim>
                    <p:anim calcmode="lin" valueType="num">
                      <p:cBhvr additive="base">
                        <p:cTn dur="500" fill="hold"/>
                        <p:tgtEl>
                          <p:spTgt spid="78"/>
                        </p:tgtEl>
                        <p:attrNameLst>
                          <p:attrName>ppt_y</p:attrName>
                        </p:attrNameLst>
                      </p:cBhvr>
                      <p:tavLst>
                        <p:tav tm="0">
                          <p:val>
                            <p:strVal val="#ppt_y"/>
                          </p:val>
                        </p:tav>
                        <p:tav tm="100000">
                          <p:val>
                            <p:strVal val="#ppt_y"/>
                          </p:val>
                        </p:tav>
                      </p:tavLst>
                    </p:anim>
                  </p:childTnLst>
                </p:cTn>
              </p:par>
            </p:tnLst>
          </p:tmpl>
        </p:tmplLst>
      </p:bldP>
      <p:bldP spid="82" grpId="0" animBg="1"/>
      <p:bldP spid="83" grpId="0" animBg="1"/>
      <p:bldP spid="84" grpId="0" animBg="1"/>
      <p:bldP spid="85" grpId="0" animBg="1"/>
      <p:bldP spid="86" grpId="0"/>
      <p:bldP spid="87" grpId="0"/>
      <p:bldP spid="88" grpId="0"/>
      <p:bldP spid="89" grpId="0"/>
      <p:bldP spid="90" grpId="0"/>
      <p:bldP spid="99" grpId="0" build="p">
        <p:tmplLst>
          <p:tmpl lvl="1">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build="p">
        <p:tmplLst>
          <p:tmpl lvl="1">
            <p:tnLst>
              <p:par>
                <p:cTn presetID="10" presetClass="entr" presetSubtype="0" fill="hold" nodeType="afterEffect">
                  <p:stCondLst>
                    <p:cond delay="25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build="p">
        <p:tmplLst>
          <p:tmpl lvl="1">
            <p:tnLst>
              <p:par>
                <p:cTn presetID="10" presetClass="entr" presetSubtype="0" fill="hold" nodeType="after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build="p">
        <p:tmplLst>
          <p:tmpl lvl="1">
            <p:tnLst>
              <p:par>
                <p:cTn presetID="10" presetClass="entr" presetSubtype="0" fill="hold" nodeType="afterEffect">
                  <p:stCondLst>
                    <p:cond delay="25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build="p">
        <p:tmplLst>
          <p:tmpl lvl="1">
            <p:tnLst>
              <p:par>
                <p:cTn presetID="10" presetClass="entr" presetSubtype="0" fill="hold" nodeType="withEffect">
                  <p:stCondLst>
                    <p:cond delay="25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図プレースホルダー 21"/>
          <p:cNvSpPr>
            <a:spLocks noGrp="1"/>
          </p:cNvSpPr>
          <p:nvPr>
            <p:ph type="pic" sz="quarter" idx="12" hasCustomPrompt="1"/>
          </p:nvPr>
        </p:nvSpPr>
        <p:spPr>
          <a:xfrm>
            <a:off x="791263" y="659441"/>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1827501" y="2662163"/>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24" name="図プレースホルダー 21"/>
          <p:cNvSpPr>
            <a:spLocks noGrp="1"/>
          </p:cNvSpPr>
          <p:nvPr>
            <p:ph type="pic" sz="quarter" idx="14" hasCustomPrompt="1"/>
          </p:nvPr>
        </p:nvSpPr>
        <p:spPr>
          <a:xfrm>
            <a:off x="2883835" y="4664886"/>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smtClean="0"/>
              <a:t>Text Here</a:t>
            </a:r>
          </a:p>
          <a:p>
            <a:pPr lvl="0"/>
            <a:endParaRPr lang="en-US" altLang="ja-JP" dirty="0" smtClean="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Tree>
    <p:extLst>
      <p:ext uri="{BB962C8B-B14F-4D97-AF65-F5344CB8AC3E}">
        <p14:creationId xmlns="" xmlns:p14="http://schemas.microsoft.com/office/powerpoint/2010/main" val="144324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par>
                          <p:cTn id="19" fill="hold">
                            <p:stCondLst>
                              <p:cond delay="150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par>
                          <p:cTn id="30" fill="hold">
                            <p:stCondLst>
                              <p:cond delay="2750"/>
                            </p:stCondLst>
                            <p:childTnLst>
                              <p:par>
                                <p:cTn id="31" presetID="10"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p:stCondLst>
                              <p:cond delay="4000"/>
                            </p:stCondLst>
                            <p:childTnLst>
                              <p:par>
                                <p:cTn id="42" presetID="2" presetClass="entr" presetSubtype="2" decel="100000" fill="hold" grpId="0" nodeType="afterEffect">
                                  <p:stCondLst>
                                    <p:cond delay="250"/>
                                  </p:stCondLst>
                                  <p:iterate type="wd">
                                    <p:tmPct val="10000"/>
                                  </p:iterate>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1+#ppt_w/2"/>
                                          </p:val>
                                        </p:tav>
                                        <p:tav tm="100000">
                                          <p:val>
                                            <p:strVal val="#ppt_x"/>
                                          </p:val>
                                        </p:tav>
                                      </p:tavLst>
                                    </p:anim>
                                    <p:anim calcmode="lin" valueType="num">
                                      <p:cBhvr additive="base">
                                        <p:cTn id="45" dur="500" fill="hold"/>
                                        <p:tgtEl>
                                          <p:spTgt spid="27"/>
                                        </p:tgtEl>
                                        <p:attrNameLst>
                                          <p:attrName>ppt_y</p:attrName>
                                        </p:attrNameLst>
                                      </p:cBhvr>
                                      <p:tavLst>
                                        <p:tav tm="0">
                                          <p:val>
                                            <p:strVal val="#ppt_y"/>
                                          </p:val>
                                        </p:tav>
                                        <p:tav tm="100000">
                                          <p:val>
                                            <p:strVal val="#ppt_y"/>
                                          </p:val>
                                        </p:tav>
                                      </p:tavLst>
                                    </p:anim>
                                  </p:childTnLst>
                                </p:cTn>
                              </p:par>
                              <p:par>
                                <p:cTn id="46" presetID="22" presetClass="entr" presetSubtype="8" fill="hold" nodeType="withEffect">
                                  <p:stCondLst>
                                    <p:cond delay="25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par>
                                <p:cTn id="49" presetID="2" presetClass="entr" presetSubtype="2" decel="100000" fill="hold" grpId="0" nodeType="withEffect">
                                  <p:stCondLst>
                                    <p:cond delay="25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P spid="39" grpId="0" animBg="1"/>
      <p:bldP spid="34" grpId="0" animBg="1"/>
      <p:bldP spid="22" grpId="0"/>
      <p:bldP spid="23" grpId="0"/>
      <p:bldP spid="24" grpId="0"/>
      <p:bldP spid="27" grpId="0">
        <p:tmplLst>
          <p:tmpl>
            <p:tnLst>
              <p:par>
                <p:cTn presetID="2" presetClass="entr" presetSubtype="2" decel="100000" fill="hold" nodeType="after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p:tmplLst>
          <p:tmpl>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smtClean="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p14="http://schemas.microsoft.com/office/powerpoint/2010/main" val="213806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22" presetClass="entr" presetSubtype="2" fill="hold" nodeType="afterEffect">
                                  <p:stCondLst>
                                    <p:cond delay="250"/>
                                  </p:stCondLst>
                                  <p:childTnLst>
                                    <p:set>
                                      <p:cBhvr>
                                        <p:cTn id="13" dur="1" fill="hold">
                                          <p:stCondLst>
                                            <p:cond delay="0"/>
                                          </p:stCondLst>
                                        </p:cTn>
                                        <p:tgtEl>
                                          <p:spTgt spid="25"/>
                                        </p:tgtEl>
                                        <p:attrNameLst>
                                          <p:attrName>style.visibility</p:attrName>
                                        </p:attrNameLst>
                                      </p:cBhvr>
                                      <p:to>
                                        <p:strVal val="visible"/>
                                      </p:to>
                                    </p:set>
                                    <p:animEffect transition="in" filter="wipe(right)">
                                      <p:cBhvr>
                                        <p:cTn id="14" dur="500"/>
                                        <p:tgtEl>
                                          <p:spTgt spid="25"/>
                                        </p:tgtEl>
                                      </p:cBhvr>
                                    </p:animEffect>
                                  </p:childTnLst>
                                </p:cTn>
                              </p:par>
                            </p:childTnLst>
                          </p:cTn>
                        </p:par>
                        <p:par>
                          <p:cTn id="15" fill="hold">
                            <p:stCondLst>
                              <p:cond delay="125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par>
                          <p:cTn id="20" fill="hold">
                            <p:stCondLst>
                              <p:cond delay="1800"/>
                            </p:stCondLst>
                            <p:childTnLst>
                              <p:par>
                                <p:cTn id="21" presetID="2" presetClass="entr" presetSubtype="8" decel="10000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1+#ppt_w/2"/>
                                          </p:val>
                                        </p:tav>
                                        <p:tav tm="100000">
                                          <p:val>
                                            <p:strVal val="#ppt_x"/>
                                          </p:val>
                                        </p:tav>
                                      </p:tavLst>
                                    </p:anim>
                                    <p:anim calcmode="lin" valueType="num">
                                      <p:cBhvr additive="base">
                                        <p:cTn id="32" dur="500" fill="hold"/>
                                        <p:tgtEl>
                                          <p:spTgt spid="30"/>
                                        </p:tgtEl>
                                        <p:attrNameLst>
                                          <p:attrName>ppt_y</p:attrName>
                                        </p:attrNameLst>
                                      </p:cBhvr>
                                      <p:tavLst>
                                        <p:tav tm="0">
                                          <p:val>
                                            <p:strVal val="#ppt_y"/>
                                          </p:val>
                                        </p:tav>
                                        <p:tav tm="100000">
                                          <p:val>
                                            <p:strVal val="#ppt_y"/>
                                          </p:val>
                                        </p:tav>
                                      </p:tavLst>
                                    </p:anim>
                                  </p:childTnLst>
                                </p:cTn>
                              </p:par>
                            </p:childTnLst>
                          </p:cTn>
                        </p:par>
                        <p:par>
                          <p:cTn id="33" fill="hold">
                            <p:stCondLst>
                              <p:cond delay="2300"/>
                            </p:stCondLst>
                            <p:childTnLst>
                              <p:par>
                                <p:cTn id="34" presetID="2" presetClass="entr" presetSubtype="8" decel="100000" fill="hold" grpId="0" nodeType="afterEffect">
                                  <p:stCondLst>
                                    <p:cond delay="50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0-#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1+#ppt_w/2"/>
                                          </p:val>
                                        </p:tav>
                                        <p:tav tm="100000">
                                          <p:val>
                                            <p:strVal val="#ppt_x"/>
                                          </p:val>
                                        </p:tav>
                                      </p:tavLst>
                                    </p:anim>
                                    <p:anim calcmode="lin" valueType="num">
                                      <p:cBhvr additive="base">
                                        <p:cTn id="45" dur="500" fill="hold"/>
                                        <p:tgtEl>
                                          <p:spTgt spid="33"/>
                                        </p:tgtEl>
                                        <p:attrNameLst>
                                          <p:attrName>ppt_y</p:attrName>
                                        </p:attrNameLst>
                                      </p:cBhvr>
                                      <p:tavLst>
                                        <p:tav tm="0">
                                          <p:val>
                                            <p:strVal val="#ppt_y"/>
                                          </p:val>
                                        </p:tav>
                                        <p:tav tm="100000">
                                          <p:val>
                                            <p:strVal val="#ppt_y"/>
                                          </p:val>
                                        </p:tav>
                                      </p:tavLst>
                                    </p:anim>
                                  </p:childTnLst>
                                </p:cTn>
                              </p:par>
                            </p:childTnLst>
                          </p:cTn>
                        </p:par>
                        <p:par>
                          <p:cTn id="46" fill="hold">
                            <p:stCondLst>
                              <p:cond delay="3300"/>
                            </p:stCondLst>
                            <p:childTnLst>
                              <p:par>
                                <p:cTn id="47" presetID="2" presetClass="entr" presetSubtype="8" decel="100000" fill="hold" grpId="0" nodeType="afterEffect">
                                  <p:stCondLst>
                                    <p:cond delay="50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0-#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50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1+#ppt_w/2"/>
                                          </p:val>
                                        </p:tav>
                                        <p:tav tm="100000">
                                          <p:val>
                                            <p:strVal val="#ppt_x"/>
                                          </p:val>
                                        </p:tav>
                                      </p:tavLst>
                                    </p:anim>
                                    <p:anim calcmode="lin" valueType="num">
                                      <p:cBhvr additive="base">
                                        <p:cTn id="54" dur="500" fill="hold"/>
                                        <p:tgtEl>
                                          <p:spTgt spid="35"/>
                                        </p:tgtEl>
                                        <p:attrNameLst>
                                          <p:attrName>ppt_y</p:attrName>
                                        </p:attrNameLst>
                                      </p:cBhvr>
                                      <p:tavLst>
                                        <p:tav tm="0">
                                          <p:val>
                                            <p:strVal val="#ppt_y"/>
                                          </p:val>
                                        </p:tav>
                                        <p:tav tm="100000">
                                          <p:val>
                                            <p:strVal val="#ppt_y"/>
                                          </p:val>
                                        </p:tav>
                                      </p:tavLst>
                                    </p:anim>
                                  </p:childTnLst>
                                </p:cTn>
                              </p:par>
                              <p:par>
                                <p:cTn id="55" presetID="2" presetClass="entr" presetSubtype="2" decel="100000" fill="hold" grpId="0" nodeType="withEffect">
                                  <p:stCondLst>
                                    <p:cond delay="50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2"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2"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2"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28" grpId="0" animBg="1"/>
      <p:bldP spid="31" grpId="0" animBg="1"/>
      <p:bldP spid="34" grpId="0" animBg="1"/>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smtClean="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70285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P spid="26" grpId="0">
        <p:tmplLst>
          <p:tmpl>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smtClean="0"/>
              <a:t>Text Here</a:t>
            </a:r>
          </a:p>
          <a:p>
            <a:pPr lvl="0"/>
            <a:endParaRPr lang="en-US" altLang="ja-JP" dirty="0" smtClean="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smtClean="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smtClean="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smtClean="0">
                <a:solidFill>
                  <a:schemeClr val="accent1"/>
                </a:solidFill>
              </a:rPr>
              <a:t>3</a:t>
            </a:r>
            <a:endParaRPr kumimoji="1" lang="ja-JP" altLang="en-US" dirty="0">
              <a:solidFill>
                <a:schemeClr val="accent1"/>
              </a:solidFill>
            </a:endParaRPr>
          </a:p>
        </p:txBody>
      </p:sp>
    </p:spTree>
    <p:extLst>
      <p:ext uri="{BB962C8B-B14F-4D97-AF65-F5344CB8AC3E}">
        <p14:creationId xmlns="" xmlns:p14="http://schemas.microsoft.com/office/powerpoint/2010/main" val="295829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 presetClass="entr" presetSubtype="2" decel="100000" fill="hold" grpId="0" nodeType="afterEffect">
                                  <p:stCondLst>
                                    <p:cond delay="0"/>
                                  </p:stCondLst>
                                  <p:iterate type="wd">
                                    <p:tmPct val="10000"/>
                                  </p:iterate>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1550"/>
                            </p:stCondLst>
                            <p:childTnLst>
                              <p:par>
                                <p:cTn id="25" presetID="10" presetClass="entr" presetSubtype="0" fill="hold" grpId="0" nodeType="afterEffect">
                                  <p:stCondLst>
                                    <p:cond delay="25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22" presetClass="entr" presetSubtype="8" fill="hold" grpId="0" nodeType="with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25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 presetClass="entr" presetSubtype="1" decel="100000" fill="hold" grpId="0" nodeType="withEffect">
                                  <p:stCondLst>
                                    <p:cond delay="25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2300"/>
                            </p:stCondLst>
                            <p:childTnLst>
                              <p:par>
                                <p:cTn id="43" presetID="10" presetClass="entr" presetSubtype="0" fill="hold" grpId="0" nodeType="afterEffect">
                                  <p:stCondLst>
                                    <p:cond delay="50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par>
                                <p:cTn id="49" presetID="22" presetClass="entr" presetSubtype="8"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 presetClass="entr" presetSubtype="1" decel="100000" fill="hold" grpId="0"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0-#ppt_h/2"/>
                                          </p:val>
                                        </p:tav>
                                        <p:tav tm="100000">
                                          <p:val>
                                            <p:strVal val="#ppt_y"/>
                                          </p:val>
                                        </p:tav>
                                      </p:tavLst>
                                    </p:anim>
                                  </p:childTnLst>
                                </p:cTn>
                              </p:par>
                              <p:par>
                                <p:cTn id="56" presetID="2" presetClass="entr" presetSubtype="1" decel="100000" fill="hold" grpId="0" nodeType="withEffect">
                                  <p:stCondLst>
                                    <p:cond delay="50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0-#ppt_h/2"/>
                                          </p:val>
                                        </p:tav>
                                        <p:tav tm="100000">
                                          <p:val>
                                            <p:strVal val="#ppt_y"/>
                                          </p:val>
                                        </p:tav>
                                      </p:tavLst>
                                    </p:anim>
                                  </p:childTnLst>
                                </p:cTn>
                              </p:par>
                            </p:childTnLst>
                          </p:cTn>
                        </p:par>
                        <p:par>
                          <p:cTn id="60" fill="hold">
                            <p:stCondLst>
                              <p:cond delay="3300"/>
                            </p:stCondLst>
                            <p:childTnLst>
                              <p:par>
                                <p:cTn id="61" presetID="10" presetClass="entr" presetSubtype="0" fill="hold" grpId="0" nodeType="afterEffect">
                                  <p:stCondLst>
                                    <p:cond delay="50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22" presetClass="entr" presetSubtype="8" fill="hold" grpId="0" nodeType="withEffect">
                                  <p:stCondLst>
                                    <p:cond delay="50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2" presetClass="entr" presetSubtype="1" decel="100000" fill="hold" grpId="0" nodeType="withEffect">
                                  <p:stCondLst>
                                    <p:cond delay="5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decel="100000" fill="hold" grpId="0" nodeType="withEffect">
                                  <p:stCondLst>
                                    <p:cond delay="50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1" grpId="0" animBg="1"/>
      <p:bldP spid="5" grpId="0" animBg="1"/>
      <p:bldP spid="30" grpId="0" animBg="1"/>
      <p:bldP spid="10" grpId="0" animBg="1"/>
      <p:bldP spid="8" grpId="0" animBg="1"/>
      <p:bldP spid="24" grpId="0"/>
      <p:bldP spid="13"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5" grpId="0"/>
      <p:bldP spid="16" grpId="0">
        <p:tmplLst>
          <p:tmpl>
            <p:tnLst>
              <p:par>
                <p:cTn presetID="22" presetClass="entr" presetSubtype="8"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p:tmplLst>
          <p:tmpl>
            <p:tnLst>
              <p:par>
                <p:cTn presetID="22" presetClass="entr" presetSubtype="8"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animBg="1"/>
      <p:bldP spid="21" grpId="0"/>
      <p:bldP spid="23" grpId="0" animBg="1"/>
      <p:bldP spid="25" grpId="0"/>
      <p:bldP spid="27" grpId="0" animBg="1"/>
      <p:bldP spid="28" grpId="0"/>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2931284" y="510933"/>
            <a:ext cx="3820508" cy="9260434"/>
          </a:xfrm>
          <a:prstGeom prst="rect">
            <a:avLst/>
          </a:prstGeom>
        </p:spPr>
      </p:pic>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smtClean="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330203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500"/>
                            </p:stCondLst>
                            <p:childTnLst>
                              <p:par>
                                <p:cTn id="20" presetID="2" presetClass="entr" presetSubtype="8" decel="100000" fill="hold" grpId="0" nodeType="afterEffect">
                                  <p:stCondLst>
                                    <p:cond delay="0"/>
                                  </p:stCondLst>
                                  <p:iterate type="wd">
                                    <p:tmPct val="10000"/>
                                  </p:iterate>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2050"/>
                            </p:stCondLst>
                            <p:childTnLst>
                              <p:par>
                                <p:cTn id="25" presetID="2" presetClass="entr" presetSubtype="8" decel="10000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p:bldP spid="1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smtClean="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smtClean="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95670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8" decel="100000" fill="hold" grpId="0" nodeType="afterEffect">
                                  <p:stCondLst>
                                    <p:cond delay="50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5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1+#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5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1+#ppt_w/2"/>
                                          </p:val>
                                        </p:tav>
                                        <p:tav tm="100000">
                                          <p:val>
                                            <p:strVal val="#ppt_x"/>
                                          </p:val>
                                        </p:tav>
                                      </p:tavLst>
                                    </p:anim>
                                    <p:anim calcmode="lin" valueType="num">
                                      <p:cBhvr additive="base">
                                        <p:cTn id="39" dur="500" fill="hold"/>
                                        <p:tgtEl>
                                          <p:spTgt spid="23"/>
                                        </p:tgtEl>
                                        <p:attrNameLst>
                                          <p:attrName>ppt_y</p:attrName>
                                        </p:attrNameLst>
                                      </p:cBhvr>
                                      <p:tavLst>
                                        <p:tav tm="0">
                                          <p:val>
                                            <p:strVal val="#ppt_y"/>
                                          </p:val>
                                        </p:tav>
                                        <p:tav tm="100000">
                                          <p:val>
                                            <p:strVal val="#ppt_y"/>
                                          </p:val>
                                        </p:tav>
                                      </p:tavLst>
                                    </p:anim>
                                  </p:childTnLst>
                                </p:cTn>
                              </p:par>
                            </p:childTnLst>
                          </p:cTn>
                        </p:par>
                        <p:par>
                          <p:cTn id="40" fill="hold">
                            <p:stCondLst>
                              <p:cond delay="3050"/>
                            </p:stCondLst>
                            <p:childTnLst>
                              <p:par>
                                <p:cTn id="41" presetID="2" presetClass="entr" presetSubtype="8" decel="100000" fill="hold" grpId="0" nodeType="afterEffect">
                                  <p:stCondLst>
                                    <p:cond delay="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5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3" grpId="0">
        <p:tmplLst>
          <p:tmpl>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5" grpId="0" animBg="1"/>
      <p:bldP spid="27" grpId="0">
        <p:tmplLst>
          <p:tmpl>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47" Type="http://schemas.openxmlformats.org/officeDocument/2006/relationships/slideLayout" Target="../slideLayouts/slideLayout66.xml"/><Relationship Id="rId50" Type="http://schemas.openxmlformats.org/officeDocument/2006/relationships/slideLayout" Target="../slideLayouts/slideLayout69.xml"/><Relationship Id="rId55" Type="http://schemas.openxmlformats.org/officeDocument/2006/relationships/theme" Target="../theme/theme3.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slideLayout" Target="../slideLayouts/slideLayout65.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slideLayout" Target="../slideLayouts/slideLayout48.xml"/><Relationship Id="rId41" Type="http://schemas.openxmlformats.org/officeDocument/2006/relationships/slideLayout" Target="../slideLayouts/slideLayout60.xml"/><Relationship Id="rId54" Type="http://schemas.openxmlformats.org/officeDocument/2006/relationships/slideLayout" Target="../slideLayouts/slideLayout73.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53" Type="http://schemas.openxmlformats.org/officeDocument/2006/relationships/slideLayout" Target="../slideLayouts/slideLayout72.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49" Type="http://schemas.openxmlformats.org/officeDocument/2006/relationships/slideLayout" Target="../slideLayouts/slideLayout68.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52" Type="http://schemas.openxmlformats.org/officeDocument/2006/relationships/slideLayout" Target="../slideLayouts/slideLayout71.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48" Type="http://schemas.openxmlformats.org/officeDocument/2006/relationships/slideLayout" Target="../slideLayouts/slideLayout67.xml"/><Relationship Id="rId8" Type="http://schemas.openxmlformats.org/officeDocument/2006/relationships/slideLayout" Target="../slideLayouts/slideLayout27.xml"/><Relationship Id="rId51" Type="http://schemas.openxmlformats.org/officeDocument/2006/relationships/slideLayout" Target="../slideLayouts/slideLayout70.xml"/><Relationship Id="rId3"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6.xml"/><Relationship Id="rId18" Type="http://schemas.openxmlformats.org/officeDocument/2006/relationships/slideLayout" Target="../slideLayouts/slideLayout91.xml"/><Relationship Id="rId26" Type="http://schemas.openxmlformats.org/officeDocument/2006/relationships/slideLayout" Target="../slideLayouts/slideLayout99.xml"/><Relationship Id="rId39" Type="http://schemas.openxmlformats.org/officeDocument/2006/relationships/slideLayout" Target="../slideLayouts/slideLayout112.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34" Type="http://schemas.openxmlformats.org/officeDocument/2006/relationships/slideLayout" Target="../slideLayouts/slideLayout107.xml"/><Relationship Id="rId42" Type="http://schemas.openxmlformats.org/officeDocument/2006/relationships/slideLayout" Target="../slideLayouts/slideLayout115.xml"/><Relationship Id="rId47" Type="http://schemas.openxmlformats.org/officeDocument/2006/relationships/slideLayout" Target="../slideLayouts/slideLayout120.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38" Type="http://schemas.openxmlformats.org/officeDocument/2006/relationships/slideLayout" Target="../slideLayouts/slideLayout111.xml"/><Relationship Id="rId46" Type="http://schemas.openxmlformats.org/officeDocument/2006/relationships/slideLayout" Target="../slideLayouts/slideLayout119.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29" Type="http://schemas.openxmlformats.org/officeDocument/2006/relationships/slideLayout" Target="../slideLayouts/slideLayout102.xml"/><Relationship Id="rId41" Type="http://schemas.openxmlformats.org/officeDocument/2006/relationships/slideLayout" Target="../slideLayouts/slideLayout114.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37" Type="http://schemas.openxmlformats.org/officeDocument/2006/relationships/slideLayout" Target="../slideLayouts/slideLayout110.xml"/><Relationship Id="rId40" Type="http://schemas.openxmlformats.org/officeDocument/2006/relationships/slideLayout" Target="../slideLayouts/slideLayout113.xml"/><Relationship Id="rId45" Type="http://schemas.openxmlformats.org/officeDocument/2006/relationships/slideLayout" Target="../slideLayouts/slideLayout118.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36" Type="http://schemas.openxmlformats.org/officeDocument/2006/relationships/slideLayout" Target="../slideLayouts/slideLayout109.xml"/><Relationship Id="rId49" Type="http://schemas.openxmlformats.org/officeDocument/2006/relationships/theme" Target="../theme/theme4.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31" Type="http://schemas.openxmlformats.org/officeDocument/2006/relationships/slideLayout" Target="../slideLayouts/slideLayout104.xml"/><Relationship Id="rId44" Type="http://schemas.openxmlformats.org/officeDocument/2006/relationships/slideLayout" Target="../slideLayouts/slideLayout117.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 Id="rId35" Type="http://schemas.openxmlformats.org/officeDocument/2006/relationships/slideLayout" Target="../slideLayouts/slideLayout108.xml"/><Relationship Id="rId43" Type="http://schemas.openxmlformats.org/officeDocument/2006/relationships/slideLayout" Target="../slideLayouts/slideLayout116.xml"/><Relationship Id="rId48" Type="http://schemas.openxmlformats.org/officeDocument/2006/relationships/slideLayout" Target="../slideLayouts/slideLayout121.xml"/><Relationship Id="rId8"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gradFill flip="none" rotWithShape="1">
            <a:gsLst>
              <a:gs pos="100000">
                <a:schemeClr val="accent1">
                  <a:tint val="66000"/>
                  <a:satMod val="160000"/>
                  <a:alpha val="29000"/>
                </a:schemeClr>
              </a:gs>
              <a:gs pos="50000">
                <a:schemeClr val="accent1">
                  <a:tint val="44500"/>
                  <a:satMod val="160000"/>
                  <a:alpha val="24000"/>
                </a:schemeClr>
              </a:gs>
              <a:gs pos="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円/楕円 3"/>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円/楕円 4"/>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smtClean="0"/>
              <a:t>Master Text</a:t>
            </a:r>
            <a:endParaRPr lang="en-US" dirty="0"/>
          </a:p>
        </p:txBody>
      </p:sp>
    </p:spTree>
    <p:extLst>
      <p:ext uri="{BB962C8B-B14F-4D97-AF65-F5344CB8AC3E}">
        <p14:creationId xmlns="" xmlns:p14="http://schemas.microsoft.com/office/powerpoint/2010/main" val="2316024166"/>
      </p:ext>
    </p:extLst>
  </p:cSld>
  <p:clrMap bg1="lt1" tx1="dk1" bg2="lt2" tx2="dk2" accent1="accent1" accent2="accent2" accent3="accent3" accent4="accent4" accent5="accent5" accent6="accent6" hlink="hlink" folHlink="folHlink"/>
  <p:sldLayoutIdLst>
    <p:sldLayoutId id="2147483734" r:id="rId1"/>
    <p:sldLayoutId id="2147483868" r:id="rId2"/>
    <p:sldLayoutId id="2147483869" r:id="rId3"/>
    <p:sldLayoutId id="2147483870"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anim calcmode="lin" valueType="num">
                                      <p:cBhvr>
                                        <p:cTn id="11" dur="2000" fill="hold"/>
                                        <p:tgtEl>
                                          <p:spTgt spid="4"/>
                                        </p:tgtEl>
                                        <p:attrNameLst>
                                          <p:attrName>ppt_w</p:attrName>
                                        </p:attrNameLst>
                                      </p:cBhvr>
                                      <p:tavLst>
                                        <p:tav tm="0" fmla="#ppt_w*sin(2.5*pi*$)">
                                          <p:val>
                                            <p:fltVal val="0"/>
                                          </p:val>
                                        </p:tav>
                                        <p:tav tm="100000">
                                          <p:val>
                                            <p:fltVal val="1"/>
                                          </p:val>
                                        </p:tav>
                                      </p:tavLst>
                                    </p:anim>
                                    <p:anim calcmode="lin" valueType="num">
                                      <p:cBhvr>
                                        <p:cTn id="12" dur="2000" fill="hold"/>
                                        <p:tgtEl>
                                          <p:spTgt spid="4"/>
                                        </p:tgtEl>
                                        <p:attrNameLst>
                                          <p:attrName>ppt_h</p:attrName>
                                        </p:attrNameLst>
                                      </p:cBhvr>
                                      <p:tavLst>
                                        <p:tav tm="0">
                                          <p:val>
                                            <p:strVal val="#ppt_h"/>
                                          </p:val>
                                        </p:tav>
                                        <p:tav tm="100000">
                                          <p:val>
                                            <p:strVal val="#ppt_h"/>
                                          </p:val>
                                        </p:tav>
                                      </p:tavLst>
                                    </p:anim>
                                  </p:childTnLst>
                                </p:cTn>
                              </p:par>
                              <p:par>
                                <p:cTn id="13" presetID="45" presetClass="entr" presetSubtype="0" fill="hold" grpId="0" nodeType="with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anim calcmode="lin" valueType="num">
                                      <p:cBhvr>
                                        <p:cTn id="16" dur="2000" fill="hold"/>
                                        <p:tgtEl>
                                          <p:spTgt spid="5"/>
                                        </p:tgtEl>
                                        <p:attrNameLst>
                                          <p:attrName>ppt_w</p:attrName>
                                        </p:attrNameLst>
                                      </p:cBhvr>
                                      <p:tavLst>
                                        <p:tav tm="0" fmla="#ppt_w*sin(2.5*pi*$)">
                                          <p:val>
                                            <p:fltVal val="0"/>
                                          </p:val>
                                        </p:tav>
                                        <p:tav tm="100000">
                                          <p:val>
                                            <p:fltVal val="1"/>
                                          </p:val>
                                        </p:tav>
                                      </p:tavLst>
                                    </p:anim>
                                    <p:anim calcmode="lin" valueType="num">
                                      <p:cBhvr>
                                        <p:cTn id="17"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smtClean="0"/>
              <a:t>Master Text</a:t>
            </a:r>
            <a:endParaRPr lang="en-US" dirty="0"/>
          </a:p>
        </p:txBody>
      </p:sp>
    </p:spTree>
    <p:extLst>
      <p:ext uri="{BB962C8B-B14F-4D97-AF65-F5344CB8AC3E}">
        <p14:creationId xmlns="" xmlns:p14="http://schemas.microsoft.com/office/powerpoint/2010/main" val="2527307200"/>
      </p:ext>
    </p:extLst>
  </p:cSld>
  <p:clrMap bg1="lt1" tx1="dk1" bg2="lt2" tx2="dk2" accent1="accent1" accent2="accent2" accent3="accent3" accent4="accent4" accent5="accent5" accent6="accent6" hlink="hlink" folHlink="folHlink"/>
  <p:sldLayoutIdLst>
    <p:sldLayoutId id="2147483789" r:id="rId1"/>
    <p:sldLayoutId id="2147483854" r:id="rId2"/>
    <p:sldLayoutId id="2147483809" r:id="rId3"/>
    <p:sldLayoutId id="2147483810" r:id="rId4"/>
    <p:sldLayoutId id="2147483831" r:id="rId5"/>
    <p:sldLayoutId id="2147483842" r:id="rId6"/>
    <p:sldLayoutId id="2147483829" r:id="rId7"/>
    <p:sldLayoutId id="2147483864" r:id="rId8"/>
    <p:sldLayoutId id="2147483858" r:id="rId9"/>
    <p:sldLayoutId id="2147483859" r:id="rId10"/>
    <p:sldLayoutId id="2147483846" r:id="rId11"/>
    <p:sldLayoutId id="2147483847" r:id="rId12"/>
    <p:sldLayoutId id="2147483848" r:id="rId13"/>
    <p:sldLayoutId id="2147483860" r:id="rId14"/>
    <p:sldLayoutId id="2147483853" r:id="rId15"/>
  </p:sldLayoutIdLst>
  <p:timing>
    <p:tnLst>
      <p:par>
        <p:cTn id="1" dur="indefinite" restart="never" nodeType="tmRoot"/>
      </p:par>
    </p:tnLst>
  </p:timing>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smtClean="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smtClean="0"/>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84686970"/>
      </p:ext>
    </p:extLst>
  </p:cSld>
  <p:clrMap bg1="lt1" tx1="dk1" bg2="lt2" tx2="dk2" accent1="accent1" accent2="accent2" accent3="accent3" accent4="accent4" accent5="accent5" accent6="accent6" hlink="hlink" folHlink="folHlink"/>
  <p:sldLayoutIdLst>
    <p:sldLayoutId id="2147483724" r:id="rId1"/>
    <p:sldLayoutId id="2147483851" r:id="rId2"/>
    <p:sldLayoutId id="2147483760" r:id="rId3"/>
    <p:sldLayoutId id="2147483852" r:id="rId4"/>
    <p:sldLayoutId id="2147483766" r:id="rId5"/>
    <p:sldLayoutId id="2147483765" r:id="rId6"/>
    <p:sldLayoutId id="2147483855" r:id="rId7"/>
    <p:sldLayoutId id="2147483856" r:id="rId8"/>
    <p:sldLayoutId id="2147483866" r:id="rId9"/>
    <p:sldLayoutId id="2147483857" r:id="rId10"/>
    <p:sldLayoutId id="2147483751" r:id="rId11"/>
    <p:sldLayoutId id="2147483752" r:id="rId12"/>
    <p:sldLayoutId id="2147483817" r:id="rId13"/>
    <p:sldLayoutId id="2147483823" r:id="rId14"/>
    <p:sldLayoutId id="2147483753" r:id="rId15"/>
    <p:sldLayoutId id="2147483844" r:id="rId16"/>
    <p:sldLayoutId id="2147483739" r:id="rId17"/>
    <p:sldLayoutId id="2147483740" r:id="rId18"/>
    <p:sldLayoutId id="2147483776" r:id="rId19"/>
    <p:sldLayoutId id="2147483778" r:id="rId20"/>
    <p:sldLayoutId id="2147483793" r:id="rId21"/>
    <p:sldLayoutId id="2147483791" r:id="rId22"/>
    <p:sldLayoutId id="2147483792" r:id="rId23"/>
    <p:sldLayoutId id="2147483808" r:id="rId24"/>
    <p:sldLayoutId id="2147483806" r:id="rId25"/>
    <p:sldLayoutId id="2147483845" r:id="rId26"/>
    <p:sldLayoutId id="2147483801" r:id="rId27"/>
    <p:sldLayoutId id="2147483799" r:id="rId28"/>
    <p:sldLayoutId id="2147483800" r:id="rId29"/>
    <p:sldLayoutId id="2147483802" r:id="rId30"/>
    <p:sldLayoutId id="2147483804" r:id="rId31"/>
    <p:sldLayoutId id="2147483805" r:id="rId32"/>
    <p:sldLayoutId id="2147483807" r:id="rId33"/>
    <p:sldLayoutId id="2147483811" r:id="rId34"/>
    <p:sldLayoutId id="2147483812" r:id="rId35"/>
    <p:sldLayoutId id="2147483819" r:id="rId36"/>
    <p:sldLayoutId id="2147483834" r:id="rId37"/>
    <p:sldLayoutId id="2147483832" r:id="rId38"/>
    <p:sldLayoutId id="2147483820" r:id="rId39"/>
    <p:sldLayoutId id="2147483833" r:id="rId40"/>
    <p:sldLayoutId id="2147483821" r:id="rId41"/>
    <p:sldLayoutId id="2147483840" r:id="rId42"/>
    <p:sldLayoutId id="2147483863" r:id="rId43"/>
    <p:sldLayoutId id="2147483841" r:id="rId44"/>
    <p:sldLayoutId id="2147483850" r:id="rId45"/>
    <p:sldLayoutId id="2147483828" r:id="rId46"/>
    <p:sldLayoutId id="2147483826" r:id="rId47"/>
    <p:sldLayoutId id="2147483830" r:id="rId48"/>
    <p:sldLayoutId id="2147483827" r:id="rId49"/>
    <p:sldLayoutId id="2147483872" r:id="rId50"/>
    <p:sldLayoutId id="2147483873" r:id="rId51"/>
    <p:sldLayoutId id="2147483874" r:id="rId52"/>
    <p:sldLayoutId id="2147483875" r:id="rId53"/>
    <p:sldLayoutId id="2147483876" r:id="rId5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 presetClass="entr" presetSubtype="8" decel="100000" fill="hold" grpId="0" nodeType="withEffect">
                                  <p:stCondLst>
                                    <p:cond delay="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p:bldLst>
  </p:timing>
  <p:hf hd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smtClean="0"/>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8" name="直角三角形 7"/>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 xmlns:p14="http://schemas.microsoft.com/office/powerpoint/2010/main" val="360358120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90" r:id="rId4"/>
    <p:sldLayoutId id="2147483745" r:id="rId5"/>
    <p:sldLayoutId id="2147483824" r:id="rId6"/>
    <p:sldLayoutId id="2147483747" r:id="rId7"/>
    <p:sldLayoutId id="2147483728" r:id="rId8"/>
    <p:sldLayoutId id="2147483754" r:id="rId9"/>
    <p:sldLayoutId id="2147483729" r:id="rId10"/>
    <p:sldLayoutId id="2147483749" r:id="rId11"/>
    <p:sldLayoutId id="2147483756" r:id="rId12"/>
    <p:sldLayoutId id="2147483757" r:id="rId13"/>
    <p:sldLayoutId id="2147483759" r:id="rId14"/>
    <p:sldLayoutId id="2147483761" r:id="rId15"/>
    <p:sldLayoutId id="2147483837" r:id="rId16"/>
    <p:sldLayoutId id="2147483762" r:id="rId17"/>
    <p:sldLayoutId id="2147483764" r:id="rId18"/>
    <p:sldLayoutId id="2147483773" r:id="rId19"/>
    <p:sldLayoutId id="2147483777" r:id="rId20"/>
    <p:sldLayoutId id="2147483767" r:id="rId21"/>
    <p:sldLayoutId id="2147483763" r:id="rId22"/>
    <p:sldLayoutId id="2147483769" r:id="rId23"/>
    <p:sldLayoutId id="2147483816" r:id="rId24"/>
    <p:sldLayoutId id="2147483843" r:id="rId25"/>
    <p:sldLayoutId id="2147483770" r:id="rId26"/>
    <p:sldLayoutId id="2147483771" r:id="rId27"/>
    <p:sldLayoutId id="2147483774" r:id="rId28"/>
    <p:sldLayoutId id="2147483772" r:id="rId29"/>
    <p:sldLayoutId id="2147483779" r:id="rId30"/>
    <p:sldLayoutId id="2147483794" r:id="rId31"/>
    <p:sldLayoutId id="2147483796" r:id="rId32"/>
    <p:sldLayoutId id="2147483795" r:id="rId33"/>
    <p:sldLayoutId id="2147483813" r:id="rId34"/>
    <p:sldLayoutId id="2147483768" r:id="rId35"/>
    <p:sldLayoutId id="2147483836" r:id="rId36"/>
    <p:sldLayoutId id="2147483814" r:id="rId37"/>
    <p:sldLayoutId id="2147483803" r:id="rId38"/>
    <p:sldLayoutId id="2147483798" r:id="rId39"/>
    <p:sldLayoutId id="2147483815" r:id="rId40"/>
    <p:sldLayoutId id="2147483825" r:id="rId41"/>
    <p:sldLayoutId id="2147483818" r:id="rId42"/>
    <p:sldLayoutId id="2147483835" r:id="rId43"/>
    <p:sldLayoutId id="2147483849" r:id="rId44"/>
    <p:sldLayoutId id="2147483871" r:id="rId45"/>
    <p:sldLayoutId id="2147483839" r:id="rId46"/>
    <p:sldLayoutId id="2147483838" r:id="rId47"/>
    <p:sldLayoutId id="2147483865" r:id="rId4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hf hdr="0" dt="0"/>
  <p:txStyles>
    <p:titleStyle>
      <a:lvl1pPr algn="l" defTabSz="1632753"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6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71.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4.png"/><Relationship Id="rId2" Type="http://schemas.openxmlformats.org/officeDocument/2006/relationships/image" Target="../media/image21.png"/><Relationship Id="rId1" Type="http://schemas.openxmlformats.org/officeDocument/2006/relationships/slideLayout" Target="../slideLayouts/slideLayout7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2.xml"/><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ctrTitle"/>
          </p:nvPr>
        </p:nvSpPr>
        <p:spPr>
          <a:xfrm>
            <a:off x="2476278" y="4288405"/>
            <a:ext cx="13753528" cy="1189757"/>
          </a:xfrm>
          <a:prstGeom prst="rect">
            <a:avLst/>
          </a:prstGeom>
        </p:spPr>
        <p:txBody>
          <a:bodyPr/>
          <a:lstStyle/>
          <a:p>
            <a:r>
              <a:rPr kumimoji="1" lang="en-US" altLang="ja-JP" sz="5000" b="1" dirty="0" smtClean="0"/>
              <a:t>SBL</a:t>
            </a:r>
            <a:endParaRPr kumimoji="1" lang="ja-JP" altLang="en-US" sz="5000" b="1" dirty="0"/>
          </a:p>
        </p:txBody>
      </p:sp>
      <p:sp>
        <p:nvSpPr>
          <p:cNvPr id="12" name="サブタイトル 11"/>
          <p:cNvSpPr>
            <a:spLocks noGrp="1"/>
          </p:cNvSpPr>
          <p:nvPr>
            <p:ph type="subTitle" idx="1"/>
          </p:nvPr>
        </p:nvSpPr>
        <p:spPr/>
        <p:txBody>
          <a:bodyPr/>
          <a:lstStyle/>
          <a:p>
            <a:r>
              <a:rPr lang="en-US" dirty="0" smtClean="0">
                <a:solidFill>
                  <a:srgbClr val="3EA3F8"/>
                </a:solidFill>
              </a:rPr>
              <a:t>Code Quality </a:t>
            </a:r>
            <a:r>
              <a:rPr lang="en-US" dirty="0" smtClean="0">
                <a:solidFill>
                  <a:srgbClr val="3EA3F8"/>
                </a:solidFill>
              </a:rPr>
              <a:t>Strategy</a:t>
            </a:r>
            <a:endParaRPr lang="en-US" dirty="0">
              <a:solidFill>
                <a:srgbClr val="3EA3F8"/>
              </a:solidFill>
            </a:endParaRPr>
          </a:p>
        </p:txBody>
      </p:sp>
      <p:pic>
        <p:nvPicPr>
          <p:cNvPr id="1027" name="Picture 3" descr="C:\Users\user\Desktop\logo.png"/>
          <p:cNvPicPr>
            <a:picLocks noChangeAspect="1" noChangeArrowheads="1"/>
          </p:cNvPicPr>
          <p:nvPr/>
        </p:nvPicPr>
        <p:blipFill>
          <a:blip r:embed="rId2"/>
          <a:srcRect/>
          <a:stretch>
            <a:fillRect/>
          </a:stretch>
        </p:blipFill>
        <p:spPr bwMode="auto">
          <a:xfrm>
            <a:off x="8109063" y="3009900"/>
            <a:ext cx="2253343" cy="1371600"/>
          </a:xfrm>
          <a:prstGeom prst="rect">
            <a:avLst/>
          </a:prstGeom>
          <a:noFill/>
        </p:spPr>
      </p:pic>
    </p:spTree>
    <p:extLst>
      <p:ext uri="{BB962C8B-B14F-4D97-AF65-F5344CB8AC3E}">
        <p14:creationId xmlns="" xmlns:p14="http://schemas.microsoft.com/office/powerpoint/2010/main" val="2270164287"/>
      </p:ext>
    </p:extLst>
  </p:cSld>
  <p:clrMapOvr>
    <a:masterClrMapping/>
  </p:clrMapOvr>
  <mc:AlternateContent xmlns:mc="http://schemas.openxmlformats.org/markup-compatibility/2006">
    <mc:Choice xmlns="" xmlns:p14="http://schemas.microsoft.com/office/powerpoint/2010/main" Requires="p14">
      <p:transition spd="med" p14:dur="700" advTm="8506">
        <p:fade/>
      </p:transition>
    </mc:Choice>
    <mc:Fallback>
      <p:transition spd="med" advTm="8506">
        <p:fade/>
      </p:transition>
    </mc:Fallback>
  </mc:AlternateContent>
  <p:timing>
    <p:tnLst>
      <p:par>
        <p:cTn id="1" dur="indefinite" restart="never" nodeType="tmRoot"/>
      </p:par>
    </p:tnLst>
  </p:timing>
  <p:extLst mod="1">
    <p:ext uri="{E180D4A7-C9FB-4DFB-919C-405C955672EB}">
      <p14:showEvtLst xmlns="" xmlns:p14="http://schemas.microsoft.com/office/powerpoint/2010/main">
        <p14:playEvt time="6602" objId="2"/>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AGENDA</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a:t>
            </a:fld>
            <a:endParaRPr lang="en-US" dirty="0"/>
          </a:p>
        </p:txBody>
      </p:sp>
      <p:sp>
        <p:nvSpPr>
          <p:cNvPr id="5" name="テキスト プレースホルダー 4"/>
          <p:cNvSpPr>
            <a:spLocks noGrp="1"/>
          </p:cNvSpPr>
          <p:nvPr>
            <p:ph type="body" sz="quarter" idx="15"/>
          </p:nvPr>
        </p:nvSpPr>
        <p:spPr/>
        <p:txBody>
          <a:bodyPr/>
          <a:lstStyle/>
          <a:p>
            <a:r>
              <a:rPr kumimoji="1" lang="en-US" altLang="ja-JP" dirty="0" smtClean="0"/>
              <a:t>1</a:t>
            </a:r>
            <a:endParaRPr kumimoji="1" lang="en-US" altLang="ja-JP" dirty="0" smtClean="0"/>
          </a:p>
        </p:txBody>
      </p:sp>
      <p:sp>
        <p:nvSpPr>
          <p:cNvPr id="6" name="テキスト プレースホルダー 5"/>
          <p:cNvSpPr>
            <a:spLocks noGrp="1"/>
          </p:cNvSpPr>
          <p:nvPr>
            <p:ph type="body" sz="quarter" idx="21"/>
          </p:nvPr>
        </p:nvSpPr>
        <p:spPr>
          <a:xfrm>
            <a:off x="2672275" y="2983260"/>
            <a:ext cx="5861331" cy="900099"/>
          </a:xfrm>
        </p:spPr>
        <p:txBody>
          <a:bodyPr/>
          <a:lstStyle/>
          <a:p>
            <a:r>
              <a:rPr kumimoji="1" lang="en-US" altLang="ja-JP" dirty="0" smtClean="0">
                <a:solidFill>
                  <a:srgbClr val="3EA3F8"/>
                </a:solidFill>
              </a:rPr>
              <a:t>53 and MS Approved Tools which </a:t>
            </a:r>
            <a:r>
              <a:rPr kumimoji="1" lang="en-US" altLang="ja-JP" dirty="0" smtClean="0">
                <a:solidFill>
                  <a:srgbClr val="3EA3F8"/>
                </a:solidFill>
              </a:rPr>
              <a:t>is using currently in SBL</a:t>
            </a:r>
            <a:endParaRPr kumimoji="1" lang="ja-JP" altLang="en-US" dirty="0">
              <a:solidFill>
                <a:srgbClr val="3EA3F8"/>
              </a:solidFill>
            </a:endParaRPr>
          </a:p>
        </p:txBody>
      </p:sp>
      <p:sp>
        <p:nvSpPr>
          <p:cNvPr id="7" name="テキスト プレースホルダー 6"/>
          <p:cNvSpPr>
            <a:spLocks noGrp="1"/>
          </p:cNvSpPr>
          <p:nvPr>
            <p:ph type="body" sz="quarter" idx="22"/>
          </p:nvPr>
        </p:nvSpPr>
        <p:spPr/>
        <p:txBody>
          <a:bodyPr/>
          <a:lstStyle/>
          <a:p>
            <a:r>
              <a:rPr kumimoji="1" lang="en-US" altLang="ja-JP" b="1" dirty="0" smtClean="0">
                <a:solidFill>
                  <a:schemeClr val="accent6"/>
                </a:solidFill>
              </a:rPr>
              <a:t>TOOLS</a:t>
            </a:r>
            <a:endParaRPr kumimoji="1" lang="ja-JP" altLang="en-US" b="1" dirty="0">
              <a:solidFill>
                <a:schemeClr val="accent6"/>
              </a:solidFill>
            </a:endParaRPr>
          </a:p>
        </p:txBody>
      </p:sp>
      <p:sp>
        <p:nvSpPr>
          <p:cNvPr id="8" name="テキスト プレースホルダー 7"/>
          <p:cNvSpPr>
            <a:spLocks noGrp="1"/>
          </p:cNvSpPr>
          <p:nvPr>
            <p:ph type="body" sz="quarter" idx="23"/>
          </p:nvPr>
        </p:nvSpPr>
        <p:spPr/>
        <p:txBody>
          <a:bodyPr/>
          <a:lstStyle/>
          <a:p>
            <a:r>
              <a:rPr kumimoji="1" lang="en-US" altLang="ja-JP" dirty="0" smtClean="0"/>
              <a:t>2</a:t>
            </a:r>
            <a:endParaRPr kumimoji="1" lang="en-US" altLang="ja-JP" dirty="0"/>
          </a:p>
        </p:txBody>
      </p:sp>
      <p:sp>
        <p:nvSpPr>
          <p:cNvPr id="9" name="テキスト プレースホルダー 8"/>
          <p:cNvSpPr>
            <a:spLocks noGrp="1"/>
          </p:cNvSpPr>
          <p:nvPr>
            <p:ph type="body" sz="quarter" idx="24"/>
          </p:nvPr>
        </p:nvSpPr>
        <p:spPr>
          <a:xfrm>
            <a:off x="2672275" y="5361399"/>
            <a:ext cx="5785131" cy="1153701"/>
          </a:xfrm>
        </p:spPr>
        <p:txBody>
          <a:bodyPr/>
          <a:lstStyle/>
          <a:p>
            <a:r>
              <a:rPr kumimoji="1" lang="en-US" altLang="ja-JP" dirty="0" smtClean="0">
                <a:solidFill>
                  <a:srgbClr val="3EA3F8"/>
                </a:solidFill>
              </a:rPr>
              <a:t>Metrics and Reports which we generated  </a:t>
            </a:r>
            <a:r>
              <a:rPr kumimoji="1" lang="en-US" altLang="ja-JP" dirty="0" smtClean="0">
                <a:solidFill>
                  <a:srgbClr val="3EA3F8"/>
                </a:solidFill>
              </a:rPr>
              <a:t>from the approved tools and those we produced to customer as part of 53 internal process</a:t>
            </a:r>
            <a:endParaRPr kumimoji="1" lang="ja-JP" altLang="en-US" dirty="0">
              <a:solidFill>
                <a:srgbClr val="3EA3F8"/>
              </a:solidFill>
            </a:endParaRPr>
          </a:p>
        </p:txBody>
      </p:sp>
      <p:sp>
        <p:nvSpPr>
          <p:cNvPr id="10" name="テキスト プレースホルダー 9"/>
          <p:cNvSpPr>
            <a:spLocks noGrp="1"/>
          </p:cNvSpPr>
          <p:nvPr>
            <p:ph type="body" sz="quarter" idx="25"/>
          </p:nvPr>
        </p:nvSpPr>
        <p:spPr/>
        <p:txBody>
          <a:bodyPr/>
          <a:lstStyle/>
          <a:p>
            <a:r>
              <a:rPr lang="en-US" b="1" dirty="0" smtClean="0">
                <a:solidFill>
                  <a:schemeClr val="accent6"/>
                </a:solidFill>
              </a:rPr>
              <a:t>REPORTS </a:t>
            </a:r>
            <a:r>
              <a:rPr lang="en-US" b="1" dirty="0" smtClean="0">
                <a:solidFill>
                  <a:schemeClr val="accent6"/>
                </a:solidFill>
              </a:rPr>
              <a:t>&amp; </a:t>
            </a:r>
            <a:r>
              <a:rPr lang="en-US" b="1" dirty="0" smtClean="0">
                <a:solidFill>
                  <a:schemeClr val="accent6"/>
                </a:solidFill>
              </a:rPr>
              <a:t>METRICS</a:t>
            </a:r>
            <a:endParaRPr kumimoji="1" lang="en-US" altLang="ja-JP" b="1" dirty="0">
              <a:solidFill>
                <a:schemeClr val="accent6"/>
              </a:solidFill>
            </a:endParaRPr>
          </a:p>
        </p:txBody>
      </p:sp>
      <p:sp>
        <p:nvSpPr>
          <p:cNvPr id="11" name="テキスト プレースホルダー 10"/>
          <p:cNvSpPr>
            <a:spLocks noGrp="1"/>
          </p:cNvSpPr>
          <p:nvPr>
            <p:ph type="body" sz="quarter" idx="26"/>
          </p:nvPr>
        </p:nvSpPr>
        <p:spPr/>
        <p:txBody>
          <a:bodyPr/>
          <a:lstStyle/>
          <a:p>
            <a:r>
              <a:rPr kumimoji="1" lang="en-US" altLang="ja-JP" dirty="0" smtClean="0"/>
              <a:t>3</a:t>
            </a:r>
            <a:endParaRPr kumimoji="1" lang="en-US" altLang="ja-JP" dirty="0"/>
          </a:p>
        </p:txBody>
      </p:sp>
      <p:sp>
        <p:nvSpPr>
          <p:cNvPr id="12" name="テキスト プレースホルダー 11"/>
          <p:cNvSpPr>
            <a:spLocks noGrp="1"/>
          </p:cNvSpPr>
          <p:nvPr>
            <p:ph type="body" sz="quarter" idx="27"/>
          </p:nvPr>
        </p:nvSpPr>
        <p:spPr>
          <a:xfrm>
            <a:off x="2666206" y="7734300"/>
            <a:ext cx="5625625" cy="900099"/>
          </a:xfrm>
        </p:spPr>
        <p:txBody>
          <a:bodyPr/>
          <a:lstStyle/>
          <a:p>
            <a:r>
              <a:rPr kumimoji="1" lang="en-US" altLang="ja-JP" dirty="0" smtClean="0">
                <a:solidFill>
                  <a:srgbClr val="3EA3F8"/>
                </a:solidFill>
              </a:rPr>
              <a:t>Manual </a:t>
            </a:r>
            <a:r>
              <a:rPr kumimoji="1" lang="en-US" altLang="ja-JP" dirty="0" smtClean="0">
                <a:solidFill>
                  <a:srgbClr val="3EA3F8"/>
                </a:solidFill>
              </a:rPr>
              <a:t>process which we follow to make sure the code quality</a:t>
            </a:r>
            <a:endParaRPr kumimoji="1" lang="ja-JP" altLang="en-US" smtClean="0">
              <a:solidFill>
                <a:srgbClr val="3EA3F8"/>
              </a:solidFill>
            </a:endParaRPr>
          </a:p>
          <a:p>
            <a:endParaRPr kumimoji="1" lang="ja-JP" altLang="en-US" dirty="0">
              <a:solidFill>
                <a:srgbClr val="3EA3F8"/>
              </a:solidFill>
            </a:endParaRPr>
          </a:p>
        </p:txBody>
      </p:sp>
      <p:sp>
        <p:nvSpPr>
          <p:cNvPr id="13" name="テキスト プレースホルダー 12"/>
          <p:cNvSpPr>
            <a:spLocks noGrp="1"/>
          </p:cNvSpPr>
          <p:nvPr>
            <p:ph type="body" sz="quarter" idx="28"/>
          </p:nvPr>
        </p:nvSpPr>
        <p:spPr>
          <a:xfrm>
            <a:off x="2666206" y="7581900"/>
            <a:ext cx="5625625" cy="720080"/>
          </a:xfrm>
        </p:spPr>
        <p:txBody>
          <a:bodyPr/>
          <a:lstStyle/>
          <a:p>
            <a:r>
              <a:rPr kumimoji="1" lang="en-US" altLang="ja-JP" b="1" dirty="0" smtClean="0">
                <a:solidFill>
                  <a:schemeClr val="accent6"/>
                </a:solidFill>
              </a:rPr>
              <a:t>MANUAL PROCESS</a:t>
            </a:r>
          </a:p>
          <a:p>
            <a:endParaRPr kumimoji="1" lang="en-US" altLang="ja-JP" dirty="0" smtClean="0">
              <a:solidFill>
                <a:srgbClr val="3EA3F8"/>
              </a:solidFill>
            </a:endParaRPr>
          </a:p>
        </p:txBody>
      </p:sp>
      <p:sp>
        <p:nvSpPr>
          <p:cNvPr id="14" name="テキスト プレースホルダー 13"/>
          <p:cNvSpPr>
            <a:spLocks noGrp="1"/>
          </p:cNvSpPr>
          <p:nvPr>
            <p:ph type="body" sz="quarter" idx="29"/>
          </p:nvPr>
        </p:nvSpPr>
        <p:spPr/>
        <p:txBody>
          <a:bodyPr/>
          <a:lstStyle/>
          <a:p>
            <a:r>
              <a:rPr kumimoji="1" lang="en-US" altLang="ja-JP" dirty="0" smtClean="0"/>
              <a:t>4</a:t>
            </a:r>
            <a:endParaRPr kumimoji="1" lang="en-US" altLang="ja-JP" dirty="0"/>
          </a:p>
        </p:txBody>
      </p:sp>
      <p:sp>
        <p:nvSpPr>
          <p:cNvPr id="15" name="テキスト プレースホルダー 14"/>
          <p:cNvSpPr>
            <a:spLocks noGrp="1"/>
          </p:cNvSpPr>
          <p:nvPr>
            <p:ph type="body" sz="quarter" idx="30"/>
          </p:nvPr>
        </p:nvSpPr>
        <p:spPr/>
        <p:txBody>
          <a:bodyPr/>
          <a:lstStyle/>
          <a:p>
            <a:r>
              <a:rPr kumimoji="1" lang="en-US" altLang="ja-JP" dirty="0" smtClean="0">
                <a:solidFill>
                  <a:srgbClr val="3EA3F8"/>
                </a:solidFill>
              </a:rPr>
              <a:t>Coding and Design best standards and principals  </a:t>
            </a:r>
            <a:endParaRPr kumimoji="1" lang="ja-JP" altLang="en-US" dirty="0">
              <a:solidFill>
                <a:srgbClr val="3EA3F8"/>
              </a:solidFill>
            </a:endParaRPr>
          </a:p>
        </p:txBody>
      </p:sp>
      <p:sp>
        <p:nvSpPr>
          <p:cNvPr id="16" name="テキスト プレースホルダー 15"/>
          <p:cNvSpPr>
            <a:spLocks noGrp="1"/>
          </p:cNvSpPr>
          <p:nvPr>
            <p:ph type="body" sz="quarter" idx="31"/>
          </p:nvPr>
        </p:nvSpPr>
        <p:spPr/>
        <p:txBody>
          <a:bodyPr/>
          <a:lstStyle/>
          <a:p>
            <a:r>
              <a:rPr kumimoji="1" lang="en-US" altLang="ja-JP" b="1" dirty="0" smtClean="0">
                <a:solidFill>
                  <a:schemeClr val="accent6"/>
                </a:solidFill>
              </a:rPr>
              <a:t>BEST PRACTICES </a:t>
            </a:r>
            <a:endParaRPr kumimoji="1" lang="ja-JP" altLang="en-US" b="1" dirty="0">
              <a:solidFill>
                <a:schemeClr val="accent6"/>
              </a:solidFill>
            </a:endParaRPr>
          </a:p>
        </p:txBody>
      </p:sp>
      <p:sp>
        <p:nvSpPr>
          <p:cNvPr id="17" name="テキスト プレースホルダー 16"/>
          <p:cNvSpPr>
            <a:spLocks noGrp="1"/>
          </p:cNvSpPr>
          <p:nvPr>
            <p:ph type="body" sz="quarter" idx="32"/>
          </p:nvPr>
        </p:nvSpPr>
        <p:spPr/>
        <p:txBody>
          <a:bodyPr/>
          <a:lstStyle/>
          <a:p>
            <a:r>
              <a:rPr kumimoji="1" lang="en-US" altLang="ja-JP" dirty="0" smtClean="0"/>
              <a:t>5</a:t>
            </a:r>
            <a:endParaRPr kumimoji="1" lang="en-US" altLang="ja-JP" dirty="0"/>
          </a:p>
        </p:txBody>
      </p:sp>
      <p:sp>
        <p:nvSpPr>
          <p:cNvPr id="18" name="テキスト プレースホルダー 17"/>
          <p:cNvSpPr>
            <a:spLocks noGrp="1"/>
          </p:cNvSpPr>
          <p:nvPr>
            <p:ph type="body" sz="quarter" idx="33"/>
          </p:nvPr>
        </p:nvSpPr>
        <p:spPr/>
        <p:txBody>
          <a:bodyPr/>
          <a:lstStyle/>
          <a:p>
            <a:r>
              <a:rPr kumimoji="1" lang="en-US" altLang="ja-JP" dirty="0" smtClean="0">
                <a:solidFill>
                  <a:srgbClr val="3EA3F8"/>
                </a:solidFill>
              </a:rPr>
              <a:t>New proposals which will give us better quality and  project visibility</a:t>
            </a:r>
            <a:endParaRPr kumimoji="1" lang="ja-JP" altLang="en-US" dirty="0">
              <a:solidFill>
                <a:srgbClr val="3EA3F8"/>
              </a:solidFill>
            </a:endParaRPr>
          </a:p>
          <a:p>
            <a:endParaRPr kumimoji="1" lang="ja-JP" altLang="en-US" dirty="0"/>
          </a:p>
        </p:txBody>
      </p:sp>
      <p:sp>
        <p:nvSpPr>
          <p:cNvPr id="19" name="テキスト プレースホルダー 18"/>
          <p:cNvSpPr>
            <a:spLocks noGrp="1"/>
          </p:cNvSpPr>
          <p:nvPr>
            <p:ph type="body" sz="quarter" idx="34"/>
          </p:nvPr>
        </p:nvSpPr>
        <p:spPr/>
        <p:txBody>
          <a:bodyPr/>
          <a:lstStyle/>
          <a:p>
            <a:r>
              <a:rPr kumimoji="1" lang="en-US" altLang="ja-JP" b="1" dirty="0" smtClean="0">
                <a:solidFill>
                  <a:schemeClr val="accent6"/>
                </a:solidFill>
              </a:rPr>
              <a:t>PROPOSAL</a:t>
            </a:r>
            <a:endParaRPr kumimoji="1" lang="ja-JP" altLang="en-US" b="1" dirty="0">
              <a:solidFill>
                <a:schemeClr val="accent6"/>
              </a:solidFill>
            </a:endParaRPr>
          </a:p>
        </p:txBody>
      </p:sp>
      <p:sp>
        <p:nvSpPr>
          <p:cNvPr id="20" name="テキスト プレースホルダー 19"/>
          <p:cNvSpPr>
            <a:spLocks noGrp="1"/>
          </p:cNvSpPr>
          <p:nvPr>
            <p:ph type="body" sz="quarter" idx="35"/>
          </p:nvPr>
        </p:nvSpPr>
        <p:spPr/>
        <p:txBody>
          <a:bodyPr/>
          <a:lstStyle/>
          <a:p>
            <a:r>
              <a:rPr kumimoji="1" lang="en-US" altLang="ja-JP" dirty="0" smtClean="0"/>
              <a:t>6</a:t>
            </a:r>
            <a:endParaRPr kumimoji="1" lang="ja-JP" altLang="en-US" dirty="0"/>
          </a:p>
        </p:txBody>
      </p:sp>
      <p:sp>
        <p:nvSpPr>
          <p:cNvPr id="21" name="テキスト プレースホルダー 20"/>
          <p:cNvSpPr>
            <a:spLocks noGrp="1"/>
          </p:cNvSpPr>
          <p:nvPr>
            <p:ph type="body" sz="quarter" idx="36"/>
          </p:nvPr>
        </p:nvSpPr>
        <p:spPr>
          <a:xfrm>
            <a:off x="11223225" y="7888805"/>
            <a:ext cx="5920981" cy="900099"/>
          </a:xfrm>
        </p:spPr>
        <p:txBody>
          <a:bodyPr/>
          <a:lstStyle/>
          <a:p>
            <a:r>
              <a:rPr kumimoji="1" lang="en-US" altLang="ja-JP" dirty="0" smtClean="0">
                <a:solidFill>
                  <a:srgbClr val="3EA3F8"/>
                </a:solidFill>
              </a:rPr>
              <a:t>Question &amp; Answer , Suggestions, improvement area, </a:t>
            </a:r>
            <a:r>
              <a:rPr kumimoji="1" lang="en-US" altLang="ja-JP" dirty="0" smtClean="0">
                <a:solidFill>
                  <a:srgbClr val="3EA3F8"/>
                </a:solidFill>
              </a:rPr>
              <a:t>Challenges</a:t>
            </a:r>
            <a:r>
              <a:rPr kumimoji="1" lang="en-US" altLang="ja-JP" dirty="0" smtClean="0">
                <a:solidFill>
                  <a:srgbClr val="3EA3F8"/>
                </a:solidFill>
              </a:rPr>
              <a:t> and future plan</a:t>
            </a:r>
            <a:endParaRPr kumimoji="1" lang="ja-JP" altLang="en-US" dirty="0">
              <a:solidFill>
                <a:srgbClr val="3EA3F8"/>
              </a:solidFill>
            </a:endParaRPr>
          </a:p>
          <a:p>
            <a:endParaRPr kumimoji="1" lang="ja-JP" altLang="en-US" dirty="0"/>
          </a:p>
        </p:txBody>
      </p:sp>
      <p:sp>
        <p:nvSpPr>
          <p:cNvPr id="22" name="テキスト プレースホルダー 21"/>
          <p:cNvSpPr>
            <a:spLocks noGrp="1"/>
          </p:cNvSpPr>
          <p:nvPr>
            <p:ph type="body" sz="quarter" idx="37"/>
          </p:nvPr>
        </p:nvSpPr>
        <p:spPr/>
        <p:txBody>
          <a:bodyPr/>
          <a:lstStyle/>
          <a:p>
            <a:r>
              <a:rPr kumimoji="1" lang="en-US" altLang="ja-JP" b="1" dirty="0" smtClean="0">
                <a:solidFill>
                  <a:schemeClr val="accent6"/>
                </a:solidFill>
              </a:rPr>
              <a:t>CHALLENGES</a:t>
            </a:r>
            <a:endParaRPr kumimoji="1" lang="ja-JP" altLang="en-US" b="1" dirty="0">
              <a:solidFill>
                <a:schemeClr val="accent6"/>
              </a:solidFill>
            </a:endParaRPr>
          </a:p>
        </p:txBody>
      </p:sp>
      <p:pic>
        <p:nvPicPr>
          <p:cNvPr id="23" name="Picture 3" descr="C:\Users\user\Desktop\logo.png"/>
          <p:cNvPicPr>
            <a:picLocks noChangeAspect="1" noChangeArrowheads="1"/>
          </p:cNvPicPr>
          <p:nvPr/>
        </p:nvPicPr>
        <p:blipFill>
          <a:blip r:embed="rId2"/>
          <a:srcRect/>
          <a:stretch>
            <a:fillRect/>
          </a:stretch>
        </p:blipFill>
        <p:spPr bwMode="auto">
          <a:xfrm>
            <a:off x="17024463" y="200439"/>
            <a:ext cx="1110343" cy="675861"/>
          </a:xfrm>
          <a:prstGeom prst="rect">
            <a:avLst/>
          </a:prstGeom>
          <a:noFill/>
        </p:spPr>
      </p:pic>
    </p:spTree>
    <p:extLst>
      <p:ext uri="{BB962C8B-B14F-4D97-AF65-F5344CB8AC3E}">
        <p14:creationId xmlns="" xmlns:p14="http://schemas.microsoft.com/office/powerpoint/2010/main" val="160740793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9341">
        <p15:prstTrans prst="peelOff"/>
      </p:transition>
    </mc:Choice>
    <mc:Fallback>
      <p:transition spd="slow" advTm="9341">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3</a:t>
            </a:fld>
            <a:endParaRPr lang="en-US" dirty="0"/>
          </a:p>
        </p:txBody>
      </p:sp>
      <p:sp>
        <p:nvSpPr>
          <p:cNvPr id="23" name="タイトル 22"/>
          <p:cNvSpPr>
            <a:spLocks noGrp="1"/>
          </p:cNvSpPr>
          <p:nvPr>
            <p:ph type="title"/>
          </p:nvPr>
        </p:nvSpPr>
        <p:spPr>
          <a:xfrm>
            <a:off x="1142206" y="2705100"/>
            <a:ext cx="6480720" cy="2655295"/>
          </a:xfrm>
        </p:spPr>
        <p:txBody>
          <a:bodyPr/>
          <a:lstStyle/>
          <a:p>
            <a:r>
              <a:rPr kumimoji="1" lang="en-US" altLang="ja-JP" dirty="0" smtClean="0">
                <a:solidFill>
                  <a:schemeClr val="accent6"/>
                </a:solidFill>
              </a:rPr>
              <a:t>TOOLS</a:t>
            </a:r>
            <a:endParaRPr kumimoji="1" lang="ja-JP" altLang="en-US" dirty="0">
              <a:solidFill>
                <a:schemeClr val="accent6"/>
              </a:solidFill>
            </a:endParaRPr>
          </a:p>
        </p:txBody>
      </p:sp>
      <p:sp>
        <p:nvSpPr>
          <p:cNvPr id="29" name="テキスト プレースホルダー 28"/>
          <p:cNvSpPr>
            <a:spLocks noGrp="1"/>
          </p:cNvSpPr>
          <p:nvPr>
            <p:ph type="body" sz="quarter" idx="26"/>
          </p:nvPr>
        </p:nvSpPr>
        <p:spPr>
          <a:xfrm>
            <a:off x="10538360" y="1065485"/>
            <a:ext cx="7291645" cy="848975"/>
          </a:xfrm>
        </p:spPr>
        <p:txBody>
          <a:bodyPr/>
          <a:lstStyle/>
          <a:p>
            <a:r>
              <a:rPr kumimoji="1" lang="en-US" altLang="ja-JP" b="1" dirty="0" err="1" smtClean="0">
                <a:solidFill>
                  <a:schemeClr val="accent6"/>
                </a:solidFill>
              </a:rPr>
              <a:t>MSTest</a:t>
            </a:r>
            <a:r>
              <a:rPr kumimoji="1" lang="en-US" altLang="ja-JP" b="1" dirty="0" smtClean="0">
                <a:solidFill>
                  <a:schemeClr val="accent6"/>
                </a:solidFill>
              </a:rPr>
              <a:t> &amp; MS Code Analyzer </a:t>
            </a:r>
            <a:endParaRPr kumimoji="1" lang="ja-JP" altLang="en-US" b="1" dirty="0">
              <a:solidFill>
                <a:schemeClr val="accent6"/>
              </a:solidFill>
            </a:endParaRPr>
          </a:p>
        </p:txBody>
      </p:sp>
      <p:sp>
        <p:nvSpPr>
          <p:cNvPr id="30" name="テキスト プレースホルダー 29"/>
          <p:cNvSpPr>
            <a:spLocks noGrp="1"/>
          </p:cNvSpPr>
          <p:nvPr>
            <p:ph type="body" sz="quarter" idx="28"/>
          </p:nvPr>
        </p:nvSpPr>
        <p:spPr>
          <a:xfrm>
            <a:off x="10538360" y="1785564"/>
            <a:ext cx="7139245" cy="1757736"/>
          </a:xfrm>
        </p:spPr>
        <p:txBody>
          <a:bodyPr/>
          <a:lstStyle/>
          <a:p>
            <a:r>
              <a:rPr lang="en-US" dirty="0" smtClean="0">
                <a:solidFill>
                  <a:srgbClr val="3EA3F8"/>
                </a:solidFill>
              </a:rPr>
              <a:t>A</a:t>
            </a:r>
            <a:r>
              <a:rPr lang="en-US" dirty="0" smtClean="0">
                <a:solidFill>
                  <a:srgbClr val="3EA3F8"/>
                </a:solidFill>
              </a:rPr>
              <a:t> testing </a:t>
            </a:r>
            <a:r>
              <a:rPr lang="en-US" dirty="0" smtClean="0">
                <a:solidFill>
                  <a:srgbClr val="3EA3F8"/>
                </a:solidFill>
              </a:rPr>
              <a:t>framework is defined in </a:t>
            </a:r>
            <a:r>
              <a:rPr lang="en-US" dirty="0" smtClean="0">
                <a:solidFill>
                  <a:srgbClr val="3EA3F8"/>
                </a:solidFill>
              </a:rPr>
              <a:t>MS Visual Studio, which will help developer to write unit test for business logics and same can be automated before build and deploy   </a:t>
            </a:r>
            <a:endParaRPr kumimoji="1" lang="ja-JP" altLang="en-US" dirty="0">
              <a:solidFill>
                <a:srgbClr val="3EA3F8"/>
              </a:solidFill>
            </a:endParaRPr>
          </a:p>
        </p:txBody>
      </p:sp>
      <p:sp>
        <p:nvSpPr>
          <p:cNvPr id="31" name="テキスト プレースホルダー 30"/>
          <p:cNvSpPr>
            <a:spLocks noGrp="1"/>
          </p:cNvSpPr>
          <p:nvPr>
            <p:ph type="body" sz="quarter" idx="29"/>
          </p:nvPr>
        </p:nvSpPr>
        <p:spPr>
          <a:xfrm>
            <a:off x="10538360" y="2999125"/>
            <a:ext cx="7063045" cy="848975"/>
          </a:xfrm>
        </p:spPr>
        <p:txBody>
          <a:bodyPr/>
          <a:lstStyle/>
          <a:p>
            <a:r>
              <a:rPr kumimoji="1" lang="en-US" altLang="ja-JP" dirty="0" smtClean="0">
                <a:solidFill>
                  <a:schemeClr val="accent6"/>
                </a:solidFill>
              </a:rPr>
              <a:t>MOQ – Metaphysics of Quality</a:t>
            </a:r>
            <a:endParaRPr kumimoji="1" lang="ja-JP" altLang="en-US" dirty="0">
              <a:solidFill>
                <a:schemeClr val="accent6"/>
              </a:solidFill>
            </a:endParaRPr>
          </a:p>
        </p:txBody>
      </p:sp>
      <p:sp>
        <p:nvSpPr>
          <p:cNvPr id="32" name="テキスト プレースホルダー 31"/>
          <p:cNvSpPr>
            <a:spLocks noGrp="1"/>
          </p:cNvSpPr>
          <p:nvPr>
            <p:ph type="body" sz="quarter" idx="30"/>
          </p:nvPr>
        </p:nvSpPr>
        <p:spPr>
          <a:xfrm>
            <a:off x="10538360" y="3720236"/>
            <a:ext cx="7444045" cy="585064"/>
          </a:xfrm>
        </p:spPr>
        <p:txBody>
          <a:bodyPr vert="horz" lIns="163275" tIns="81638" rIns="163275" bIns="81638" rtlCol="0" anchor="t">
            <a:noAutofit/>
          </a:bodyPr>
          <a:lstStyle/>
          <a:p>
            <a:r>
              <a:rPr lang="en-US" dirty="0" smtClean="0">
                <a:solidFill>
                  <a:srgbClr val="3EA3F8"/>
                </a:solidFill>
              </a:rPr>
              <a:t>It is a mocking framework for C#/.NET. It is used in unit testing to isolate your class under test from its dependencies</a:t>
            </a:r>
            <a:endParaRPr lang="ja-JP" altLang="en-US" dirty="0">
              <a:solidFill>
                <a:srgbClr val="3EA3F8"/>
              </a:solidFill>
            </a:endParaRPr>
          </a:p>
        </p:txBody>
      </p:sp>
      <p:sp>
        <p:nvSpPr>
          <p:cNvPr id="33" name="テキスト プレースホルダー 32"/>
          <p:cNvSpPr>
            <a:spLocks noGrp="1"/>
          </p:cNvSpPr>
          <p:nvPr>
            <p:ph type="body" sz="quarter" idx="31"/>
          </p:nvPr>
        </p:nvSpPr>
        <p:spPr>
          <a:xfrm>
            <a:off x="10538360" y="4599325"/>
            <a:ext cx="7748053" cy="848975"/>
          </a:xfrm>
        </p:spPr>
        <p:txBody>
          <a:bodyPr/>
          <a:lstStyle/>
          <a:p>
            <a:r>
              <a:rPr kumimoji="1" lang="en-US" altLang="ja-JP" dirty="0" smtClean="0">
                <a:solidFill>
                  <a:schemeClr val="accent6"/>
                </a:solidFill>
              </a:rPr>
              <a:t>Fiddler </a:t>
            </a:r>
            <a:r>
              <a:rPr kumimoji="1" lang="en-US" altLang="ja-JP" dirty="0" smtClean="0">
                <a:solidFill>
                  <a:schemeClr val="accent6"/>
                </a:solidFill>
              </a:rPr>
              <a:t>&amp; Swagger</a:t>
            </a:r>
            <a:endParaRPr kumimoji="1" lang="ja-JP" altLang="en-US" dirty="0">
              <a:solidFill>
                <a:schemeClr val="accent6"/>
              </a:solidFill>
            </a:endParaRPr>
          </a:p>
        </p:txBody>
      </p:sp>
      <p:sp>
        <p:nvSpPr>
          <p:cNvPr id="34" name="テキスト プレースホルダー 33"/>
          <p:cNvSpPr>
            <a:spLocks noGrp="1"/>
          </p:cNvSpPr>
          <p:nvPr>
            <p:ph type="body" sz="quarter" idx="32"/>
          </p:nvPr>
        </p:nvSpPr>
        <p:spPr>
          <a:xfrm>
            <a:off x="10538360" y="5267501"/>
            <a:ext cx="7139245" cy="866599"/>
          </a:xfrm>
        </p:spPr>
        <p:txBody>
          <a:bodyPr vert="horz" lIns="163275" tIns="81638" rIns="163275" bIns="81638" rtlCol="0" anchor="t">
            <a:noAutofit/>
          </a:bodyPr>
          <a:lstStyle/>
          <a:p>
            <a:r>
              <a:rPr lang="en-US" altLang="ja-JP" dirty="0" smtClean="0">
                <a:solidFill>
                  <a:srgbClr val="3EA3F8"/>
                </a:solidFill>
              </a:rPr>
              <a:t>To test API Services request &amp; Response, Patterns and protocols..</a:t>
            </a:r>
            <a:endParaRPr lang="ja-JP" altLang="en-US" dirty="0">
              <a:solidFill>
                <a:srgbClr val="3EA3F8"/>
              </a:solidFill>
            </a:endParaRPr>
          </a:p>
        </p:txBody>
      </p:sp>
      <p:sp>
        <p:nvSpPr>
          <p:cNvPr id="35" name="テキスト プレースホルダー 34"/>
          <p:cNvSpPr>
            <a:spLocks noGrp="1"/>
          </p:cNvSpPr>
          <p:nvPr>
            <p:ph type="body" sz="quarter" idx="33"/>
          </p:nvPr>
        </p:nvSpPr>
        <p:spPr>
          <a:xfrm>
            <a:off x="10538360" y="6072562"/>
            <a:ext cx="6910645" cy="848975"/>
          </a:xfrm>
        </p:spPr>
        <p:txBody>
          <a:bodyPr/>
          <a:lstStyle/>
          <a:p>
            <a:r>
              <a:rPr lang="en-US" dirty="0" err="1" smtClean="0">
                <a:solidFill>
                  <a:schemeClr val="accent6"/>
                </a:solidFill>
              </a:rPr>
              <a:t>ReportGenerator</a:t>
            </a:r>
            <a:r>
              <a:rPr kumimoji="1" lang="ja-JP" altLang="en-US" smtClean="0">
                <a:solidFill>
                  <a:schemeClr val="accent6"/>
                </a:solidFill>
              </a:rPr>
              <a:t> </a:t>
            </a:r>
            <a:r>
              <a:rPr kumimoji="1" lang="en-US" altLang="ja-JP" dirty="0" smtClean="0">
                <a:solidFill>
                  <a:schemeClr val="accent6"/>
                </a:solidFill>
              </a:rPr>
              <a:t>&amp;</a:t>
            </a:r>
            <a:r>
              <a:rPr kumimoji="1" lang="en-US" altLang="ja-JP" dirty="0" err="1" smtClean="0">
                <a:solidFill>
                  <a:schemeClr val="accent6"/>
                </a:solidFill>
              </a:rPr>
              <a:t>OpenCover</a:t>
            </a:r>
            <a:r>
              <a:rPr kumimoji="1" lang="en-US" altLang="ja-JP" dirty="0" smtClean="0">
                <a:solidFill>
                  <a:schemeClr val="accent6"/>
                </a:solidFill>
              </a:rPr>
              <a:t> </a:t>
            </a:r>
            <a:endParaRPr lang="en-US" dirty="0" smtClean="0">
              <a:solidFill>
                <a:schemeClr val="accent6"/>
              </a:solidFill>
            </a:endParaRPr>
          </a:p>
        </p:txBody>
      </p:sp>
      <p:sp>
        <p:nvSpPr>
          <p:cNvPr id="36" name="テキスト プレースホルダー 35"/>
          <p:cNvSpPr>
            <a:spLocks noGrp="1"/>
          </p:cNvSpPr>
          <p:nvPr>
            <p:ph type="body" sz="quarter" idx="34"/>
          </p:nvPr>
        </p:nvSpPr>
        <p:spPr>
          <a:xfrm>
            <a:off x="10538360" y="6792642"/>
            <a:ext cx="7444045" cy="865458"/>
          </a:xfrm>
        </p:spPr>
        <p:txBody>
          <a:bodyPr vert="horz" lIns="163275" tIns="81638" rIns="163275" bIns="81638" rtlCol="0" anchor="t">
            <a:noAutofit/>
          </a:bodyPr>
          <a:lstStyle/>
          <a:p>
            <a:r>
              <a:rPr lang="en-US" altLang="ja-JP" dirty="0" smtClean="0">
                <a:solidFill>
                  <a:srgbClr val="3EA3F8"/>
                </a:solidFill>
              </a:rPr>
              <a:t>To find the code coverage, metrics and to generate reports which we used to share to SLK process  team and 53 managers</a:t>
            </a:r>
            <a:endParaRPr lang="ja-JP" altLang="en-US" dirty="0">
              <a:solidFill>
                <a:srgbClr val="3EA3F8"/>
              </a:solidFill>
            </a:endParaRPr>
          </a:p>
        </p:txBody>
      </p:sp>
      <p:sp>
        <p:nvSpPr>
          <p:cNvPr id="37" name="テキスト プレースホルダー 36"/>
          <p:cNvSpPr>
            <a:spLocks noGrp="1"/>
          </p:cNvSpPr>
          <p:nvPr>
            <p:ph type="body" sz="quarter" idx="35"/>
          </p:nvPr>
        </p:nvSpPr>
        <p:spPr/>
        <p:txBody>
          <a:bodyPr/>
          <a:lstStyle/>
          <a:p>
            <a:r>
              <a:rPr kumimoji="1" lang="en-US" altLang="ja-JP" dirty="0" smtClean="0">
                <a:solidFill>
                  <a:schemeClr val="accent6"/>
                </a:solidFill>
              </a:rPr>
              <a:t>Mocha-</a:t>
            </a:r>
            <a:r>
              <a:rPr kumimoji="1" lang="en-US" altLang="ja-JP" dirty="0" err="1" smtClean="0">
                <a:solidFill>
                  <a:schemeClr val="accent6"/>
                </a:solidFill>
              </a:rPr>
              <a:t>Chai</a:t>
            </a:r>
            <a:endParaRPr kumimoji="1" lang="ja-JP" altLang="en-US" dirty="0">
              <a:solidFill>
                <a:schemeClr val="accent6"/>
              </a:solidFill>
            </a:endParaRPr>
          </a:p>
        </p:txBody>
      </p:sp>
      <p:sp>
        <p:nvSpPr>
          <p:cNvPr id="38" name="テキスト プレースホルダー 37"/>
          <p:cNvSpPr>
            <a:spLocks noGrp="1"/>
          </p:cNvSpPr>
          <p:nvPr>
            <p:ph type="body" sz="quarter" idx="36"/>
          </p:nvPr>
        </p:nvSpPr>
        <p:spPr>
          <a:xfrm>
            <a:off x="10538361" y="8437536"/>
            <a:ext cx="7020780" cy="896964"/>
          </a:xfrm>
        </p:spPr>
        <p:txBody>
          <a:bodyPr vert="horz" lIns="163275" tIns="81638" rIns="163275" bIns="81638" rtlCol="0" anchor="t">
            <a:noAutofit/>
          </a:bodyPr>
          <a:lstStyle/>
          <a:p>
            <a:r>
              <a:rPr lang="en-US" altLang="ja-JP" dirty="0" smtClean="0">
                <a:solidFill>
                  <a:srgbClr val="3EA3F8"/>
                </a:solidFill>
              </a:rPr>
              <a:t>A third party plug-ins approved  UI testing framework for </a:t>
            </a:r>
            <a:r>
              <a:rPr lang="en-US" altLang="ja-JP" dirty="0" err="1" smtClean="0">
                <a:solidFill>
                  <a:srgbClr val="3EA3F8"/>
                </a:solidFill>
              </a:rPr>
              <a:t>ReactJS</a:t>
            </a:r>
            <a:r>
              <a:rPr lang="en-US" altLang="ja-JP" dirty="0" smtClean="0">
                <a:solidFill>
                  <a:srgbClr val="3EA3F8"/>
                </a:solidFill>
              </a:rPr>
              <a:t> &amp; </a:t>
            </a:r>
            <a:r>
              <a:rPr lang="en-US" altLang="ja-JP" dirty="0" err="1" smtClean="0">
                <a:solidFill>
                  <a:srgbClr val="3EA3F8"/>
                </a:solidFill>
              </a:rPr>
              <a:t>Redux</a:t>
            </a:r>
            <a:r>
              <a:rPr lang="en-US" altLang="ja-JP" dirty="0" smtClean="0">
                <a:solidFill>
                  <a:srgbClr val="3EA3F8"/>
                </a:solidFill>
              </a:rPr>
              <a:t> based  applications </a:t>
            </a:r>
            <a:endParaRPr lang="ja-JP" altLang="en-US" dirty="0">
              <a:solidFill>
                <a:srgbClr val="3EA3F8"/>
              </a:solidFill>
            </a:endParaRPr>
          </a:p>
        </p:txBody>
      </p:sp>
      <p:pic>
        <p:nvPicPr>
          <p:cNvPr id="2051" name="Picture 3" descr="C:\Users\user\Desktop\slk ppt\ppts\Icons\White\complete1.png"/>
          <p:cNvPicPr>
            <a:picLocks noChangeAspect="1" noChangeArrowheads="1"/>
          </p:cNvPicPr>
          <p:nvPr/>
        </p:nvPicPr>
        <p:blipFill>
          <a:blip r:embed="rId2" cstate="print"/>
          <a:srcRect/>
          <a:stretch>
            <a:fillRect/>
          </a:stretch>
        </p:blipFill>
        <p:spPr bwMode="auto">
          <a:xfrm>
            <a:off x="9371806" y="6465887"/>
            <a:ext cx="735013" cy="735013"/>
          </a:xfrm>
          <a:prstGeom prst="rect">
            <a:avLst/>
          </a:prstGeom>
          <a:noFill/>
        </p:spPr>
      </p:pic>
      <p:pic>
        <p:nvPicPr>
          <p:cNvPr id="2052" name="Picture 4" descr="C:\Users\user\Desktop\slk ppt\ppts\Icons\White\plug1.png"/>
          <p:cNvPicPr>
            <a:picLocks noChangeAspect="1" noChangeArrowheads="1"/>
          </p:cNvPicPr>
          <p:nvPr/>
        </p:nvPicPr>
        <p:blipFill>
          <a:blip r:embed="rId3" cstate="print"/>
          <a:srcRect/>
          <a:stretch>
            <a:fillRect/>
          </a:stretch>
        </p:blipFill>
        <p:spPr bwMode="auto">
          <a:xfrm>
            <a:off x="9371806" y="8191500"/>
            <a:ext cx="735806" cy="735806"/>
          </a:xfrm>
          <a:prstGeom prst="rect">
            <a:avLst/>
          </a:prstGeom>
          <a:noFill/>
        </p:spPr>
      </p:pic>
      <p:pic>
        <p:nvPicPr>
          <p:cNvPr id="2053" name="Picture 5" descr="C:\Users\user\Desktop\slk ppt\ppts\Icons\White\zoom1.png"/>
          <p:cNvPicPr>
            <a:picLocks noChangeAspect="1" noChangeArrowheads="1"/>
          </p:cNvPicPr>
          <p:nvPr/>
        </p:nvPicPr>
        <p:blipFill>
          <a:blip r:embed="rId4" cstate="print"/>
          <a:srcRect/>
          <a:stretch>
            <a:fillRect/>
          </a:stretch>
        </p:blipFill>
        <p:spPr bwMode="auto">
          <a:xfrm>
            <a:off x="9371806" y="1485900"/>
            <a:ext cx="762000" cy="762000"/>
          </a:xfrm>
          <a:prstGeom prst="rect">
            <a:avLst/>
          </a:prstGeom>
          <a:noFill/>
        </p:spPr>
      </p:pic>
      <p:pic>
        <p:nvPicPr>
          <p:cNvPr id="2054" name="Picture 6" descr="C:\Users\user\Desktop\slk ppt\ppts\Icons\White\great.png"/>
          <p:cNvPicPr>
            <a:picLocks noChangeAspect="1" noChangeArrowheads="1"/>
          </p:cNvPicPr>
          <p:nvPr/>
        </p:nvPicPr>
        <p:blipFill>
          <a:blip r:embed="rId5" cstate="print"/>
          <a:srcRect/>
          <a:stretch>
            <a:fillRect/>
          </a:stretch>
        </p:blipFill>
        <p:spPr bwMode="auto">
          <a:xfrm>
            <a:off x="9448006" y="3162300"/>
            <a:ext cx="685800" cy="685800"/>
          </a:xfrm>
          <a:prstGeom prst="rect">
            <a:avLst/>
          </a:prstGeom>
          <a:noFill/>
        </p:spPr>
      </p:pic>
      <p:pic>
        <p:nvPicPr>
          <p:cNvPr id="2055" name="Picture 7" descr="C:\Users\user\Desktop\slk ppt\ppts\Icons\White\black3.png"/>
          <p:cNvPicPr>
            <a:picLocks noChangeAspect="1" noChangeArrowheads="1"/>
          </p:cNvPicPr>
          <p:nvPr/>
        </p:nvPicPr>
        <p:blipFill>
          <a:blip r:embed="rId6" cstate="print"/>
          <a:srcRect/>
          <a:stretch>
            <a:fillRect/>
          </a:stretch>
        </p:blipFill>
        <p:spPr bwMode="auto">
          <a:xfrm>
            <a:off x="9371806" y="4762500"/>
            <a:ext cx="735013" cy="735013"/>
          </a:xfrm>
          <a:prstGeom prst="rect">
            <a:avLst/>
          </a:prstGeom>
          <a:noFill/>
        </p:spPr>
      </p:pic>
      <p:pic>
        <p:nvPicPr>
          <p:cNvPr id="45" name="Picture 3" descr="C:\Users\user\Desktop\logo.png"/>
          <p:cNvPicPr>
            <a:picLocks noChangeAspect="1" noChangeArrowheads="1"/>
          </p:cNvPicPr>
          <p:nvPr/>
        </p:nvPicPr>
        <p:blipFill>
          <a:blip r:embed="rId7"/>
          <a:srcRect/>
          <a:stretch>
            <a:fillRect/>
          </a:stretch>
        </p:blipFill>
        <p:spPr bwMode="auto">
          <a:xfrm>
            <a:off x="17024463" y="200439"/>
            <a:ext cx="1110343" cy="675861"/>
          </a:xfrm>
          <a:prstGeom prst="rect">
            <a:avLst/>
          </a:prstGeom>
          <a:noFill/>
        </p:spPr>
      </p:pic>
    </p:spTree>
    <p:extLst>
      <p:ext uri="{BB962C8B-B14F-4D97-AF65-F5344CB8AC3E}">
        <p14:creationId xmlns="" xmlns:p14="http://schemas.microsoft.com/office/powerpoint/2010/main" val="1445043111"/>
      </p:ext>
    </p:extLst>
  </p:cSld>
  <p:clrMapOvr>
    <a:masterClrMapping/>
  </p:clrMapOvr>
  <p:transition spd="slow" advTm="8045">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user\Desktop\logo.png"/>
          <p:cNvPicPr>
            <a:picLocks noChangeAspect="1" noChangeArrowheads="1"/>
          </p:cNvPicPr>
          <p:nvPr/>
        </p:nvPicPr>
        <p:blipFill>
          <a:blip r:embed="rId2"/>
          <a:srcRect/>
          <a:stretch>
            <a:fillRect/>
          </a:stretch>
        </p:blipFill>
        <p:spPr bwMode="auto">
          <a:xfrm>
            <a:off x="17024463" y="200439"/>
            <a:ext cx="1110343" cy="675861"/>
          </a:xfrm>
          <a:prstGeom prst="rect">
            <a:avLst/>
          </a:prstGeom>
          <a:noFill/>
        </p:spPr>
      </p:pic>
      <p:pic>
        <p:nvPicPr>
          <p:cNvPr id="10" name="Picture 1" descr="image00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6406" y="1562100"/>
            <a:ext cx="17221200" cy="800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タイトル 12"/>
          <p:cNvSpPr txBox="1">
            <a:spLocks/>
          </p:cNvSpPr>
          <p:nvPr/>
        </p:nvSpPr>
        <p:spPr>
          <a:xfrm>
            <a:off x="592256" y="192950"/>
            <a:ext cx="16741860" cy="1125125"/>
          </a:xfrm>
          <a:prstGeom prst="rect">
            <a:avLst/>
          </a:prstGeom>
        </p:spPr>
        <p:txBody>
          <a:bodyPr/>
          <a:lstStyle/>
          <a:p>
            <a:pPr marL="0" marR="0" lvl="0" indent="0" algn="l" defTabSz="1632753" rtl="0" eaLnBrk="1" fontAlgn="auto" latinLnBrk="0" hangingPunct="1">
              <a:lnSpc>
                <a:spcPct val="100000"/>
              </a:lnSpc>
              <a:spcBef>
                <a:spcPct val="0"/>
              </a:spcBef>
              <a:spcAft>
                <a:spcPts val="0"/>
              </a:spcAft>
              <a:buClrTx/>
              <a:buSzTx/>
              <a:buFontTx/>
              <a:buNone/>
              <a:tabLst/>
              <a:defRPr/>
            </a:pPr>
            <a:r>
              <a:rPr kumimoji="1" lang="en-US" altLang="ja-JP" sz="5400" b="0" i="0" u="none" strike="noStrike" kern="1200" cap="none" spc="1500" normalizeH="0" baseline="0" noProof="0" dirty="0" smtClean="0">
                <a:ln>
                  <a:noFill/>
                </a:ln>
                <a:solidFill>
                  <a:schemeClr val="accent1"/>
                </a:solidFill>
                <a:effectLst/>
                <a:uLnTx/>
                <a:uFillTx/>
                <a:latin typeface="+mj-lt"/>
                <a:ea typeface="+mj-ea"/>
                <a:cs typeface="+mj-cs"/>
              </a:rPr>
              <a:t>Sample Reports and</a:t>
            </a:r>
            <a:r>
              <a:rPr kumimoji="1" lang="en-US" altLang="ja-JP" sz="5400" b="0" i="0" u="none" strike="noStrike" kern="1200" cap="none" spc="1500" normalizeH="0" noProof="0" dirty="0" smtClean="0">
                <a:ln>
                  <a:noFill/>
                </a:ln>
                <a:solidFill>
                  <a:schemeClr val="accent1"/>
                </a:solidFill>
                <a:effectLst/>
                <a:uLnTx/>
                <a:uFillTx/>
                <a:latin typeface="+mj-lt"/>
                <a:ea typeface="+mj-ea"/>
                <a:cs typeface="+mj-cs"/>
              </a:rPr>
              <a:t> Metrics</a:t>
            </a:r>
            <a:endParaRPr kumimoji="1" lang="ja-JP" altLang="en-US" sz="5400" b="0" i="0" u="none" strike="noStrike" kern="1200" cap="none" spc="1500" normalizeH="0" baseline="0" noProof="0" dirty="0">
              <a:ln>
                <a:noFill/>
              </a:ln>
              <a:solidFill>
                <a:schemeClr val="accent1"/>
              </a:solidFill>
              <a:effectLst/>
              <a:uLnTx/>
              <a:uFillTx/>
              <a:latin typeface="+mj-lt"/>
              <a:ea typeface="+mj-ea"/>
              <a:cs typeface="+mj-cs"/>
            </a:endParaRPr>
          </a:p>
        </p:txBody>
      </p:sp>
      <p:sp>
        <p:nvSpPr>
          <p:cNvPr id="13" name="スライド番号プレースホルダー 3"/>
          <p:cNvSpPr txBox="1">
            <a:spLocks/>
          </p:cNvSpPr>
          <p:nvPr/>
        </p:nvSpPr>
        <p:spPr>
          <a:xfrm>
            <a:off x="17371930" y="9591367"/>
            <a:ext cx="907291" cy="547688"/>
          </a:xfrm>
          <a:prstGeom prst="rect">
            <a:avLst/>
          </a:prstGeom>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fld id="{387164BF-D67A-46C0-81D2-5BAF67C00C80}" type="slidenum">
              <a:rPr kumimoji="0" lang="en-US" sz="3200" b="0" i="0" u="none" strike="noStrike" kern="1200" cap="none" spc="0" normalizeH="0" baseline="0" noProof="0" smtClean="0">
                <a:ln>
                  <a:noFill/>
                </a:ln>
                <a:solidFill>
                  <a:schemeClr val="tx1"/>
                </a:solidFill>
                <a:effectLst/>
                <a:uLnTx/>
                <a:uFillTx/>
                <a:latin typeface="+mn-lt"/>
                <a:ea typeface="+mn-ea"/>
                <a:cs typeface="+mn-cs"/>
              </a:rPr>
              <a:pPr marL="0" marR="0" lvl="0" indent="0" algn="l" defTabSz="1632753" rtl="0" eaLnBrk="1" fontAlgn="auto" latinLnBrk="0" hangingPunct="1">
                <a:lnSpc>
                  <a:spcPct val="100000"/>
                </a:lnSpc>
                <a:spcBef>
                  <a:spcPts val="0"/>
                </a:spcBef>
                <a:spcAft>
                  <a:spcPts val="0"/>
                </a:spcAft>
                <a:buClrTx/>
                <a:buSzTx/>
                <a:buFontTx/>
                <a:buNone/>
                <a:tabLst/>
                <a:defRPr/>
              </a:pPr>
              <a:t>4</a:t>
            </a:fld>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85285341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15720">
        <p15:prstTrans prst="prestige"/>
      </p:transition>
    </mc:Choice>
    <mc:Fallback>
      <p:transition spd="slow" advTm="1572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smtClean="0"/>
              <a:t>Manual Process</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5</a:t>
            </a:fld>
            <a:endParaRPr lang="en-US" dirty="0"/>
          </a:p>
        </p:txBody>
      </p:sp>
      <p:sp>
        <p:nvSpPr>
          <p:cNvPr id="14" name="テキスト プレースホルダー 13"/>
          <p:cNvSpPr>
            <a:spLocks noGrp="1"/>
          </p:cNvSpPr>
          <p:nvPr>
            <p:ph type="body" sz="quarter" idx="16"/>
          </p:nvPr>
        </p:nvSpPr>
        <p:spPr>
          <a:xfrm>
            <a:off x="1057972" y="7777592"/>
            <a:ext cx="4656234" cy="1937908"/>
          </a:xfrm>
        </p:spPr>
        <p:txBody>
          <a:bodyPr/>
          <a:lstStyle/>
          <a:p>
            <a:r>
              <a:rPr kumimoji="1" lang="en-US" altLang="ja-JP" dirty="0" smtClean="0">
                <a:solidFill>
                  <a:srgbClr val="3EA3F8"/>
                </a:solidFill>
              </a:rPr>
              <a:t>For the complex and the conflict decision on the review output, we (offshore /onshore leads &amp; 53 tech team) gather through WebEx call to take final decision on the changes</a:t>
            </a:r>
            <a:endParaRPr kumimoji="1" lang="ja-JP" altLang="en-US" dirty="0">
              <a:solidFill>
                <a:srgbClr val="3EA3F8"/>
              </a:solidFill>
            </a:endParaRPr>
          </a:p>
        </p:txBody>
      </p:sp>
      <p:sp>
        <p:nvSpPr>
          <p:cNvPr id="15" name="テキスト プレースホルダー 14"/>
          <p:cNvSpPr>
            <a:spLocks noGrp="1"/>
          </p:cNvSpPr>
          <p:nvPr>
            <p:ph type="body" sz="quarter" idx="17"/>
          </p:nvPr>
        </p:nvSpPr>
        <p:spPr/>
        <p:txBody>
          <a:bodyPr/>
          <a:lstStyle/>
          <a:p>
            <a:r>
              <a:rPr lang="en-US" dirty="0" smtClean="0">
                <a:solidFill>
                  <a:schemeClr val="accent6"/>
                </a:solidFill>
              </a:rPr>
              <a:t>Brainstorming </a:t>
            </a:r>
            <a:r>
              <a:rPr lang="en-US" dirty="0" smtClean="0">
                <a:solidFill>
                  <a:schemeClr val="accent6"/>
                </a:solidFill>
              </a:rPr>
              <a:t>Session</a:t>
            </a:r>
            <a:endParaRPr lang="en-US" dirty="0">
              <a:solidFill>
                <a:schemeClr val="accent6"/>
              </a:solidFill>
            </a:endParaRPr>
          </a:p>
        </p:txBody>
      </p:sp>
      <p:sp>
        <p:nvSpPr>
          <p:cNvPr id="16" name="テキスト プレースホルダー 15"/>
          <p:cNvSpPr>
            <a:spLocks noGrp="1"/>
          </p:cNvSpPr>
          <p:nvPr>
            <p:ph type="body" sz="quarter" idx="18"/>
          </p:nvPr>
        </p:nvSpPr>
        <p:spPr>
          <a:xfrm>
            <a:off x="805020" y="2473401"/>
            <a:ext cx="4985385" cy="1831899"/>
          </a:xfrm>
        </p:spPr>
        <p:txBody>
          <a:bodyPr/>
          <a:lstStyle/>
          <a:p>
            <a:r>
              <a:rPr kumimoji="1" lang="en-US" altLang="ja-JP" dirty="0" smtClean="0">
                <a:solidFill>
                  <a:srgbClr val="3EA3F8"/>
                </a:solidFill>
              </a:rPr>
              <a:t>53 provided well defined coding standard which we have  done a </a:t>
            </a:r>
            <a:r>
              <a:rPr kumimoji="1" lang="en-US" altLang="ja-JP" dirty="0" err="1" smtClean="0">
                <a:solidFill>
                  <a:srgbClr val="3EA3F8"/>
                </a:solidFill>
              </a:rPr>
              <a:t>walkthrogh</a:t>
            </a:r>
            <a:r>
              <a:rPr kumimoji="1" lang="en-US" altLang="ja-JP" dirty="0" smtClean="0">
                <a:solidFill>
                  <a:srgbClr val="3EA3F8"/>
                </a:solidFill>
              </a:rPr>
              <a:t> </a:t>
            </a:r>
            <a:r>
              <a:rPr kumimoji="1" lang="en-US" altLang="ja-JP" dirty="0" smtClean="0">
                <a:solidFill>
                  <a:srgbClr val="3EA3F8"/>
                </a:solidFill>
              </a:rPr>
              <a:t>to the team before we start the development and </a:t>
            </a:r>
            <a:r>
              <a:rPr kumimoji="1" lang="en-US" altLang="ja-JP" dirty="0" smtClean="0">
                <a:solidFill>
                  <a:srgbClr val="3EA3F8"/>
                </a:solidFill>
              </a:rPr>
              <a:t>followed  the same during our development </a:t>
            </a:r>
            <a:endParaRPr kumimoji="1" lang="ja-JP" altLang="en-US" dirty="0">
              <a:solidFill>
                <a:srgbClr val="3EA3F8"/>
              </a:solidFill>
            </a:endParaRPr>
          </a:p>
        </p:txBody>
      </p:sp>
      <p:sp>
        <p:nvSpPr>
          <p:cNvPr id="17" name="テキスト プレースホルダー 16"/>
          <p:cNvSpPr>
            <a:spLocks noGrp="1"/>
          </p:cNvSpPr>
          <p:nvPr>
            <p:ph type="body" sz="quarter" idx="19"/>
          </p:nvPr>
        </p:nvSpPr>
        <p:spPr/>
        <p:txBody>
          <a:bodyPr/>
          <a:lstStyle/>
          <a:p>
            <a:r>
              <a:rPr kumimoji="1" lang="en-US" altLang="ja-JP" dirty="0" smtClean="0">
                <a:solidFill>
                  <a:schemeClr val="accent6"/>
                </a:solidFill>
              </a:rPr>
              <a:t>53 Coding Standard</a:t>
            </a:r>
            <a:endParaRPr kumimoji="1" lang="ja-JP" altLang="en-US" dirty="0">
              <a:solidFill>
                <a:schemeClr val="accent6"/>
              </a:solidFill>
            </a:endParaRPr>
          </a:p>
        </p:txBody>
      </p:sp>
      <p:sp>
        <p:nvSpPr>
          <p:cNvPr id="18" name="テキスト プレースホルダー 17"/>
          <p:cNvSpPr>
            <a:spLocks noGrp="1"/>
          </p:cNvSpPr>
          <p:nvPr>
            <p:ph type="body" sz="quarter" idx="20"/>
          </p:nvPr>
        </p:nvSpPr>
        <p:spPr/>
        <p:txBody>
          <a:bodyPr/>
          <a:lstStyle/>
          <a:p>
            <a:r>
              <a:rPr kumimoji="1" lang="en-US" altLang="ja-JP" dirty="0" smtClean="0">
                <a:solidFill>
                  <a:srgbClr val="3EA3F8"/>
                </a:solidFill>
              </a:rPr>
              <a:t>Most important review: Leads will do functional  and  logical review with  the developer  according to the business.</a:t>
            </a:r>
          </a:p>
          <a:p>
            <a:r>
              <a:rPr kumimoji="1" lang="en-US" altLang="ja-JP" dirty="0" smtClean="0">
                <a:solidFill>
                  <a:srgbClr val="3EA3F8"/>
                </a:solidFill>
              </a:rPr>
              <a:t>Developer’s peer review is part of  this mode </a:t>
            </a:r>
            <a:endParaRPr kumimoji="1" lang="ja-JP" altLang="en-US" dirty="0">
              <a:solidFill>
                <a:srgbClr val="3EA3F8"/>
              </a:solidFill>
            </a:endParaRPr>
          </a:p>
        </p:txBody>
      </p:sp>
      <p:sp>
        <p:nvSpPr>
          <p:cNvPr id="19" name="テキスト プレースホルダー 18"/>
          <p:cNvSpPr>
            <a:spLocks noGrp="1"/>
          </p:cNvSpPr>
          <p:nvPr>
            <p:ph type="body" sz="quarter" idx="21"/>
          </p:nvPr>
        </p:nvSpPr>
        <p:spPr/>
        <p:txBody>
          <a:bodyPr/>
          <a:lstStyle/>
          <a:p>
            <a:r>
              <a:rPr kumimoji="1" lang="en-US" altLang="ja-JP" dirty="0" smtClean="0">
                <a:solidFill>
                  <a:schemeClr val="accent6"/>
                </a:solidFill>
              </a:rPr>
              <a:t>Functional Review</a:t>
            </a:r>
            <a:endParaRPr kumimoji="1" lang="ja-JP" altLang="en-US" dirty="0">
              <a:solidFill>
                <a:schemeClr val="accent6"/>
              </a:solidFill>
            </a:endParaRPr>
          </a:p>
        </p:txBody>
      </p:sp>
      <p:sp>
        <p:nvSpPr>
          <p:cNvPr id="20" name="テキスト プレースホルダー 19"/>
          <p:cNvSpPr>
            <a:spLocks noGrp="1"/>
          </p:cNvSpPr>
          <p:nvPr>
            <p:ph type="body" sz="quarter" idx="22"/>
          </p:nvPr>
        </p:nvSpPr>
        <p:spPr>
          <a:xfrm>
            <a:off x="11667139" y="2506057"/>
            <a:ext cx="5172267" cy="1625815"/>
          </a:xfrm>
        </p:spPr>
        <p:txBody>
          <a:bodyPr/>
          <a:lstStyle/>
          <a:p>
            <a:r>
              <a:rPr kumimoji="1" lang="en-US" altLang="ja-JP" dirty="0" smtClean="0">
                <a:solidFill>
                  <a:srgbClr val="3EA3F8"/>
                </a:solidFill>
              </a:rPr>
              <a:t>S</a:t>
            </a:r>
            <a:r>
              <a:rPr kumimoji="1" lang="en-US" altLang="ja-JP" dirty="0" smtClean="0">
                <a:solidFill>
                  <a:srgbClr val="3EA3F8"/>
                </a:solidFill>
              </a:rPr>
              <a:t>LK </a:t>
            </a:r>
            <a:r>
              <a:rPr kumimoji="1" lang="en-US" altLang="ja-JP" dirty="0" smtClean="0">
                <a:solidFill>
                  <a:srgbClr val="3EA3F8"/>
                </a:solidFill>
              </a:rPr>
              <a:t> </a:t>
            </a:r>
            <a:r>
              <a:rPr kumimoji="1" lang="en-US" altLang="ja-JP" dirty="0" smtClean="0">
                <a:solidFill>
                  <a:srgbClr val="3EA3F8"/>
                </a:solidFill>
              </a:rPr>
              <a:t>come-up with </a:t>
            </a:r>
            <a:r>
              <a:rPr kumimoji="1" lang="en-US" altLang="ja-JP" dirty="0" err="1" smtClean="0">
                <a:solidFill>
                  <a:srgbClr val="3EA3F8"/>
                </a:solidFill>
              </a:rPr>
              <a:t>ReactJS</a:t>
            </a:r>
            <a:r>
              <a:rPr kumimoji="1" lang="en-US" altLang="ja-JP" dirty="0" smtClean="0">
                <a:solidFill>
                  <a:srgbClr val="3EA3F8"/>
                </a:solidFill>
              </a:rPr>
              <a:t> framework standard which is well appreciated and received by Customer. 53 provided UI look and feel standard for the Font, Color and Style</a:t>
            </a:r>
            <a:endParaRPr kumimoji="1" lang="ja-JP" altLang="en-US" dirty="0">
              <a:solidFill>
                <a:srgbClr val="3EA3F8"/>
              </a:solidFill>
            </a:endParaRPr>
          </a:p>
        </p:txBody>
      </p:sp>
      <p:sp>
        <p:nvSpPr>
          <p:cNvPr id="21" name="テキスト プレースホルダー 20"/>
          <p:cNvSpPr>
            <a:spLocks noGrp="1"/>
          </p:cNvSpPr>
          <p:nvPr>
            <p:ph type="body" sz="quarter" idx="23"/>
          </p:nvPr>
        </p:nvSpPr>
        <p:spPr>
          <a:xfrm>
            <a:off x="11667139" y="1964797"/>
            <a:ext cx="5629467" cy="645023"/>
          </a:xfrm>
        </p:spPr>
        <p:txBody>
          <a:bodyPr/>
          <a:lstStyle/>
          <a:p>
            <a:r>
              <a:rPr kumimoji="1" lang="en-US" altLang="ja-JP" dirty="0" smtClean="0">
                <a:solidFill>
                  <a:schemeClr val="accent6"/>
                </a:solidFill>
              </a:rPr>
              <a:t>SLK/53 Defined UI Standard</a:t>
            </a:r>
            <a:endParaRPr kumimoji="1" lang="ja-JP" altLang="en-US" dirty="0">
              <a:solidFill>
                <a:schemeClr val="accent6"/>
              </a:solidFill>
            </a:endParaRPr>
          </a:p>
        </p:txBody>
      </p:sp>
      <p:sp>
        <p:nvSpPr>
          <p:cNvPr id="22" name="テキスト プレースホルダー 21"/>
          <p:cNvSpPr>
            <a:spLocks noGrp="1"/>
          </p:cNvSpPr>
          <p:nvPr>
            <p:ph type="body" sz="quarter" idx="24"/>
          </p:nvPr>
        </p:nvSpPr>
        <p:spPr/>
        <p:txBody>
          <a:bodyPr/>
          <a:lstStyle/>
          <a:p>
            <a:r>
              <a:rPr kumimoji="1" lang="en-US" altLang="ja-JP" dirty="0" smtClean="0">
                <a:solidFill>
                  <a:srgbClr val="3EA3F8"/>
                </a:solidFill>
              </a:rPr>
              <a:t>Along with all above , Leads will apply the MS framework bes</a:t>
            </a:r>
            <a:r>
              <a:rPr kumimoji="1" lang="en-US" altLang="ja-JP" dirty="0" smtClean="0">
                <a:solidFill>
                  <a:srgbClr val="3EA3F8"/>
                </a:solidFill>
              </a:rPr>
              <a:t>t practices and  standards. Most of the code refactoring happened in this  mode of review. </a:t>
            </a:r>
            <a:endParaRPr kumimoji="1" lang="ja-JP" altLang="en-US" dirty="0">
              <a:solidFill>
                <a:srgbClr val="3EA3F8"/>
              </a:solidFill>
            </a:endParaRPr>
          </a:p>
        </p:txBody>
      </p:sp>
      <p:sp>
        <p:nvSpPr>
          <p:cNvPr id="23" name="テキスト プレースホルダー 22"/>
          <p:cNvSpPr>
            <a:spLocks noGrp="1"/>
          </p:cNvSpPr>
          <p:nvPr>
            <p:ph type="body" sz="quarter" idx="25"/>
          </p:nvPr>
        </p:nvSpPr>
        <p:spPr>
          <a:xfrm>
            <a:off x="9341327" y="7273952"/>
            <a:ext cx="6964679" cy="645023"/>
          </a:xfrm>
        </p:spPr>
        <p:txBody>
          <a:bodyPr/>
          <a:lstStyle/>
          <a:p>
            <a:r>
              <a:rPr kumimoji="1" lang="en-US" altLang="ja-JP" dirty="0" smtClean="0"/>
              <a:t>MS Framework Standards</a:t>
            </a:r>
            <a:endParaRPr kumimoji="1" lang="ja-JP" altLang="en-US" dirty="0"/>
          </a:p>
        </p:txBody>
      </p:sp>
      <p:pic>
        <p:nvPicPr>
          <p:cNvPr id="24" name="Picture 3" descr="C:\Users\user\Desktop\logo.png"/>
          <p:cNvPicPr>
            <a:picLocks noChangeAspect="1" noChangeArrowheads="1"/>
          </p:cNvPicPr>
          <p:nvPr/>
        </p:nvPicPr>
        <p:blipFill>
          <a:blip r:embed="rId2"/>
          <a:srcRect/>
          <a:stretch>
            <a:fillRect/>
          </a:stretch>
        </p:blipFill>
        <p:spPr bwMode="auto">
          <a:xfrm>
            <a:off x="17024463" y="200439"/>
            <a:ext cx="1110343" cy="675861"/>
          </a:xfrm>
          <a:prstGeom prst="rect">
            <a:avLst/>
          </a:prstGeom>
          <a:noFill/>
        </p:spPr>
      </p:pic>
    </p:spTree>
    <p:extLst>
      <p:ext uri="{BB962C8B-B14F-4D97-AF65-F5344CB8AC3E}">
        <p14:creationId xmlns="" xmlns:p14="http://schemas.microsoft.com/office/powerpoint/2010/main" val="1743968900"/>
      </p:ext>
    </p:extLst>
  </p:cSld>
  <p:clrMapOvr>
    <a:masterClrMapping/>
  </p:clrMapOvr>
  <p:transition spd="slow" advTm="8419">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図プレースホルダー 43"/>
          <p:cNvPicPr>
            <a:picLocks noGrp="1" noChangeAspect="1"/>
          </p:cNvPicPr>
          <p:nvPr>
            <p:ph type="pic" sz="quarter" idx="25"/>
          </p:nvPr>
        </p:nvPicPr>
        <p:blipFill>
          <a:blip r:embed="rId2" cstate="print">
            <a:extLst>
              <a:ext uri="{28A0092B-C50C-407E-A947-70E740481C1C}">
                <a14:useLocalDpi xmlns="" xmlns:a14="http://schemas.microsoft.com/office/drawing/2010/main" val="0"/>
              </a:ext>
            </a:extLst>
          </a:blip>
          <a:srcRect/>
          <a:stretch>
            <a:fillRect/>
          </a:stretch>
        </p:blipFill>
        <p:spPr/>
      </p:pic>
      <p:sp>
        <p:nvSpPr>
          <p:cNvPr id="3" name="スライド番号プレースホルダー 2"/>
          <p:cNvSpPr>
            <a:spLocks noGrp="1"/>
          </p:cNvSpPr>
          <p:nvPr>
            <p:ph type="sldNum" sz="quarter" idx="11"/>
          </p:nvPr>
        </p:nvSpPr>
        <p:spPr/>
        <p:txBody>
          <a:bodyPr/>
          <a:lstStyle/>
          <a:p>
            <a:fld id="{387164BF-D67A-46C0-81D2-5BAF67C00C80}" type="slidenum">
              <a:rPr lang="en-US" smtClean="0"/>
              <a:pPr/>
              <a:t>6</a:t>
            </a:fld>
            <a:endParaRPr lang="en-US" dirty="0"/>
          </a:p>
        </p:txBody>
      </p:sp>
      <p:sp>
        <p:nvSpPr>
          <p:cNvPr id="19" name="テキスト プレースホルダー 18"/>
          <p:cNvSpPr>
            <a:spLocks noGrp="1"/>
          </p:cNvSpPr>
          <p:nvPr>
            <p:ph type="body" sz="quarter" idx="15"/>
          </p:nvPr>
        </p:nvSpPr>
        <p:spPr/>
        <p:txBody>
          <a:bodyPr/>
          <a:lstStyle/>
          <a:p>
            <a:r>
              <a:rPr kumimoji="1" lang="en-US" altLang="ja-JP" sz="3200" dirty="0" smtClean="0">
                <a:solidFill>
                  <a:schemeClr val="accent6"/>
                </a:solidFill>
              </a:rPr>
              <a:t>Design</a:t>
            </a:r>
            <a:endParaRPr kumimoji="1" lang="ja-JP" altLang="en-US" sz="3200" dirty="0">
              <a:solidFill>
                <a:schemeClr val="accent6"/>
              </a:solidFill>
            </a:endParaRPr>
          </a:p>
        </p:txBody>
      </p:sp>
      <p:sp>
        <p:nvSpPr>
          <p:cNvPr id="20" name="テキスト プレースホルダー 19"/>
          <p:cNvSpPr>
            <a:spLocks noGrp="1"/>
          </p:cNvSpPr>
          <p:nvPr>
            <p:ph type="body" sz="quarter" idx="20"/>
          </p:nvPr>
        </p:nvSpPr>
        <p:spPr>
          <a:xfrm>
            <a:off x="918978" y="6279182"/>
            <a:ext cx="3576028" cy="1380411"/>
          </a:xfrm>
        </p:spPr>
        <p:txBody>
          <a:bodyPr/>
          <a:lstStyle/>
          <a:p>
            <a:r>
              <a:rPr kumimoji="1" lang="en-US" altLang="ja-JP" dirty="0" smtClean="0">
                <a:solidFill>
                  <a:srgbClr val="3EA3F8"/>
                </a:solidFill>
              </a:rPr>
              <a:t>We have followed SOLID principals and major design patterns to make sure the reusability, maintainability, to avoid complexity and overall the quality</a:t>
            </a:r>
            <a:endParaRPr kumimoji="1" lang="ja-JP" altLang="en-US" dirty="0">
              <a:solidFill>
                <a:srgbClr val="3EA3F8"/>
              </a:solidFill>
            </a:endParaRPr>
          </a:p>
        </p:txBody>
      </p:sp>
      <p:sp>
        <p:nvSpPr>
          <p:cNvPr id="21" name="テキスト プレースホルダー 20"/>
          <p:cNvSpPr>
            <a:spLocks noGrp="1"/>
          </p:cNvSpPr>
          <p:nvPr>
            <p:ph type="body" sz="quarter" idx="21"/>
          </p:nvPr>
        </p:nvSpPr>
        <p:spPr/>
        <p:txBody>
          <a:bodyPr/>
          <a:lstStyle/>
          <a:p>
            <a:r>
              <a:rPr kumimoji="1" lang="en-US" altLang="ja-JP" sz="3200" dirty="0" smtClean="0">
                <a:solidFill>
                  <a:schemeClr val="accent6"/>
                </a:solidFill>
              </a:rPr>
              <a:t>Configurable</a:t>
            </a:r>
            <a:endParaRPr kumimoji="1" lang="ja-JP" altLang="en-US" sz="3200" dirty="0">
              <a:solidFill>
                <a:schemeClr val="accent6"/>
              </a:solidFill>
            </a:endParaRPr>
          </a:p>
          <a:p>
            <a:endParaRPr kumimoji="1" lang="ja-JP" altLang="en-US" sz="3200" dirty="0">
              <a:solidFill>
                <a:schemeClr val="accent6"/>
              </a:solidFill>
            </a:endParaRPr>
          </a:p>
        </p:txBody>
      </p:sp>
      <p:sp>
        <p:nvSpPr>
          <p:cNvPr id="22" name="テキスト プレースホルダー 21"/>
          <p:cNvSpPr>
            <a:spLocks noGrp="1"/>
          </p:cNvSpPr>
          <p:nvPr>
            <p:ph type="body" sz="quarter" idx="22"/>
          </p:nvPr>
        </p:nvSpPr>
        <p:spPr/>
        <p:txBody>
          <a:bodyPr/>
          <a:lstStyle/>
          <a:p>
            <a:r>
              <a:rPr kumimoji="1" lang="en-US" altLang="ja-JP" sz="3200" dirty="0" smtClean="0">
                <a:solidFill>
                  <a:schemeClr val="accent6"/>
                </a:solidFill>
              </a:rPr>
              <a:t>Responsive</a:t>
            </a:r>
            <a:endParaRPr kumimoji="1" lang="ja-JP" altLang="en-US" sz="3200" dirty="0">
              <a:solidFill>
                <a:schemeClr val="accent6"/>
              </a:solidFill>
            </a:endParaRPr>
          </a:p>
        </p:txBody>
      </p:sp>
      <p:sp>
        <p:nvSpPr>
          <p:cNvPr id="23" name="テキスト プレースホルダー 22"/>
          <p:cNvSpPr>
            <a:spLocks noGrp="1"/>
          </p:cNvSpPr>
          <p:nvPr>
            <p:ph type="body" sz="quarter" idx="23"/>
          </p:nvPr>
        </p:nvSpPr>
        <p:spPr/>
        <p:txBody>
          <a:bodyPr/>
          <a:lstStyle/>
          <a:p>
            <a:r>
              <a:rPr kumimoji="1" lang="en-US" altLang="ja-JP" sz="3200" dirty="0" smtClean="0">
                <a:solidFill>
                  <a:schemeClr val="accent6"/>
                </a:solidFill>
              </a:rPr>
              <a:t>Reusable</a:t>
            </a:r>
            <a:endParaRPr kumimoji="1" lang="ja-JP" altLang="en-US" sz="3200" dirty="0">
              <a:solidFill>
                <a:schemeClr val="accent6"/>
              </a:solidFill>
            </a:endParaRPr>
          </a:p>
        </p:txBody>
      </p:sp>
      <p:sp>
        <p:nvSpPr>
          <p:cNvPr id="24" name="テキスト プレースホルダー 23"/>
          <p:cNvSpPr>
            <a:spLocks noGrp="1"/>
          </p:cNvSpPr>
          <p:nvPr>
            <p:ph type="body" sz="quarter" idx="24"/>
          </p:nvPr>
        </p:nvSpPr>
        <p:spPr/>
        <p:txBody>
          <a:bodyPr/>
          <a:lstStyle/>
          <a:p>
            <a:r>
              <a:rPr kumimoji="1" lang="en-US" altLang="ja-JP" sz="3200" dirty="0" smtClean="0">
                <a:solidFill>
                  <a:schemeClr val="accent6"/>
                </a:solidFill>
              </a:rPr>
              <a:t>Security</a:t>
            </a:r>
            <a:endParaRPr kumimoji="1" lang="ja-JP" altLang="en-US" sz="3200" dirty="0">
              <a:solidFill>
                <a:schemeClr val="accent6"/>
              </a:solidFill>
            </a:endParaRPr>
          </a:p>
        </p:txBody>
      </p:sp>
      <p:sp>
        <p:nvSpPr>
          <p:cNvPr id="26" name="テキスト プレースホルダー 25"/>
          <p:cNvSpPr>
            <a:spLocks noGrp="1"/>
          </p:cNvSpPr>
          <p:nvPr>
            <p:ph type="body" sz="quarter" idx="26"/>
          </p:nvPr>
        </p:nvSpPr>
        <p:spPr>
          <a:xfrm>
            <a:off x="4114006" y="810142"/>
            <a:ext cx="3200400" cy="1380411"/>
          </a:xfrm>
        </p:spPr>
        <p:txBody>
          <a:bodyPr/>
          <a:lstStyle/>
          <a:p>
            <a:r>
              <a:rPr kumimoji="1" lang="en-US" altLang="ja-JP" dirty="0" smtClean="0">
                <a:solidFill>
                  <a:srgbClr val="3EA3F8"/>
                </a:solidFill>
              </a:rPr>
              <a:t>Most of the SBL  application </a:t>
            </a:r>
            <a:r>
              <a:rPr kumimoji="1" lang="en-US" altLang="ja-JP" dirty="0" smtClean="0">
                <a:solidFill>
                  <a:srgbClr val="3EA3F8"/>
                </a:solidFill>
              </a:rPr>
              <a:t>Coefficients</a:t>
            </a:r>
            <a:r>
              <a:rPr kumimoji="1" lang="en-US" altLang="ja-JP" dirty="0" smtClean="0">
                <a:solidFill>
                  <a:srgbClr val="3EA3F8"/>
                </a:solidFill>
              </a:rPr>
              <a:t> , Constants, URLs, Mapping fields are configured in </a:t>
            </a:r>
            <a:r>
              <a:rPr kumimoji="1" lang="en-US" altLang="ja-JP" dirty="0" err="1" smtClean="0">
                <a:solidFill>
                  <a:srgbClr val="3EA3F8"/>
                </a:solidFill>
              </a:rPr>
              <a:t>DataBase</a:t>
            </a:r>
            <a:r>
              <a:rPr kumimoji="1" lang="en-US" altLang="ja-JP" dirty="0" smtClean="0">
                <a:solidFill>
                  <a:srgbClr val="3EA3F8"/>
                </a:solidFill>
              </a:rPr>
              <a:t> </a:t>
            </a:r>
            <a:endParaRPr kumimoji="1" lang="ja-JP" altLang="en-US" dirty="0">
              <a:solidFill>
                <a:srgbClr val="3EA3F8"/>
              </a:solidFill>
            </a:endParaRPr>
          </a:p>
        </p:txBody>
      </p:sp>
      <p:sp>
        <p:nvSpPr>
          <p:cNvPr id="28" name="テキスト プレースホルダー 27"/>
          <p:cNvSpPr>
            <a:spLocks noGrp="1"/>
          </p:cNvSpPr>
          <p:nvPr>
            <p:ph type="body" sz="quarter" idx="28"/>
          </p:nvPr>
        </p:nvSpPr>
        <p:spPr/>
        <p:txBody>
          <a:bodyPr/>
          <a:lstStyle/>
          <a:p>
            <a:r>
              <a:rPr kumimoji="1" lang="en-US" altLang="ja-JP" dirty="0" smtClean="0">
                <a:solidFill>
                  <a:srgbClr val="3EA3F8"/>
                </a:solidFill>
              </a:rPr>
              <a:t>We have used React based build-in  highly responsive components which help us to improve quality </a:t>
            </a:r>
            <a:endParaRPr kumimoji="1" lang="ja-JP" altLang="en-US" dirty="0">
              <a:solidFill>
                <a:srgbClr val="3EA3F8"/>
              </a:solidFill>
            </a:endParaRPr>
          </a:p>
        </p:txBody>
      </p:sp>
      <p:sp>
        <p:nvSpPr>
          <p:cNvPr id="30" name="テキスト プレースホルダー 29"/>
          <p:cNvSpPr>
            <a:spLocks noGrp="1"/>
          </p:cNvSpPr>
          <p:nvPr>
            <p:ph type="body" sz="quarter" idx="30"/>
          </p:nvPr>
        </p:nvSpPr>
        <p:spPr/>
        <p:txBody>
          <a:bodyPr/>
          <a:lstStyle/>
          <a:p>
            <a:r>
              <a:rPr kumimoji="1" lang="en-US" altLang="ja-JP" dirty="0" smtClean="0">
                <a:solidFill>
                  <a:srgbClr val="3EA3F8"/>
                </a:solidFill>
              </a:rPr>
              <a:t>UI </a:t>
            </a:r>
            <a:r>
              <a:rPr kumimoji="1" lang="en-US" altLang="ja-JP" dirty="0" smtClean="0">
                <a:solidFill>
                  <a:srgbClr val="3EA3F8"/>
                </a:solidFill>
              </a:rPr>
              <a:t>modules </a:t>
            </a:r>
            <a:r>
              <a:rPr kumimoji="1" lang="en-US" altLang="ja-JP" dirty="0" smtClean="0">
                <a:solidFill>
                  <a:srgbClr val="3EA3F8"/>
                </a:solidFill>
              </a:rPr>
              <a:t>developed </a:t>
            </a:r>
            <a:r>
              <a:rPr kumimoji="1" lang="en-US" altLang="ja-JP" dirty="0" smtClean="0">
                <a:solidFill>
                  <a:srgbClr val="3EA3F8"/>
                </a:solidFill>
              </a:rPr>
              <a:t>by </a:t>
            </a:r>
            <a:r>
              <a:rPr kumimoji="1" lang="en-US" altLang="ja-JP" dirty="0" smtClean="0">
                <a:solidFill>
                  <a:srgbClr val="3EA3F8"/>
                </a:solidFill>
              </a:rPr>
              <a:t>reusable </a:t>
            </a:r>
            <a:r>
              <a:rPr lang="en-US" b="1" dirty="0" smtClean="0">
                <a:solidFill>
                  <a:srgbClr val="3EA3F8"/>
                </a:solidFill>
                <a:latin typeface="Calibri" panose="020F0502020204030204" pitchFamily="34" charset="0"/>
              </a:rPr>
              <a:t>state independent common </a:t>
            </a:r>
            <a:r>
              <a:rPr lang="en-US" b="1" dirty="0" smtClean="0">
                <a:solidFill>
                  <a:srgbClr val="3EA3F8"/>
                </a:solidFill>
                <a:latin typeface="Calibri" panose="020F0502020204030204" pitchFamily="34" charset="0"/>
              </a:rPr>
              <a:t>components, which can be used across 53</a:t>
            </a:r>
            <a:r>
              <a:rPr lang="en-US" dirty="0" smtClean="0">
                <a:solidFill>
                  <a:srgbClr val="3EA3F8"/>
                </a:solidFill>
                <a:latin typeface="Calibri" panose="020F0502020204030204" pitchFamily="34" charset="0"/>
              </a:rPr>
              <a:t> </a:t>
            </a:r>
            <a:endParaRPr kumimoji="1" lang="ja-JP" altLang="en-US" dirty="0">
              <a:solidFill>
                <a:srgbClr val="3EA3F8"/>
              </a:solidFill>
            </a:endParaRPr>
          </a:p>
        </p:txBody>
      </p:sp>
      <p:sp>
        <p:nvSpPr>
          <p:cNvPr id="32" name="テキスト プレースホルダー 31"/>
          <p:cNvSpPr>
            <a:spLocks noGrp="1"/>
          </p:cNvSpPr>
          <p:nvPr>
            <p:ph type="body" sz="quarter" idx="32"/>
          </p:nvPr>
        </p:nvSpPr>
        <p:spPr/>
        <p:txBody>
          <a:bodyPr/>
          <a:lstStyle/>
          <a:p>
            <a:r>
              <a:rPr kumimoji="1" lang="en-US" altLang="ja-JP" dirty="0" smtClean="0">
                <a:solidFill>
                  <a:srgbClr val="3EA3F8"/>
                </a:solidFill>
              </a:rPr>
              <a:t>To make sure the application authentication and authorization , we have implemented Token and </a:t>
            </a:r>
            <a:r>
              <a:rPr kumimoji="1" lang="en-US" altLang="ja-JP" dirty="0" err="1" smtClean="0">
                <a:solidFill>
                  <a:srgbClr val="3EA3F8"/>
                </a:solidFill>
              </a:rPr>
              <a:t>Azman</a:t>
            </a:r>
            <a:r>
              <a:rPr kumimoji="1" lang="en-US" altLang="ja-JP" dirty="0" smtClean="0">
                <a:solidFill>
                  <a:srgbClr val="3EA3F8"/>
                </a:solidFill>
              </a:rPr>
              <a:t>.</a:t>
            </a:r>
            <a:endParaRPr kumimoji="1" lang="ja-JP" altLang="en-US" dirty="0">
              <a:solidFill>
                <a:srgbClr val="3EA3F8"/>
              </a:solidFill>
            </a:endParaRPr>
          </a:p>
        </p:txBody>
      </p:sp>
      <p:pic>
        <p:nvPicPr>
          <p:cNvPr id="45" name="図プレースホルダー 44"/>
          <p:cNvPicPr>
            <a:picLocks noGrp="1" noChangeAspect="1"/>
          </p:cNvPicPr>
          <p:nvPr>
            <p:ph type="pic" sz="quarter" idx="34"/>
          </p:nvPr>
        </p:nvPicPr>
        <p:blipFill>
          <a:blip r:embed="rId3" cstate="print">
            <a:extLst>
              <a:ext uri="{28A0092B-C50C-407E-A947-70E740481C1C}">
                <a14:useLocalDpi xmlns="" xmlns:a14="http://schemas.microsoft.com/office/drawing/2010/main" val="0"/>
              </a:ext>
            </a:extLst>
          </a:blip>
          <a:srcRect/>
          <a:stretch>
            <a:fillRect/>
          </a:stretch>
        </p:blipFill>
        <p:spPr/>
      </p:pic>
      <p:pic>
        <p:nvPicPr>
          <p:cNvPr id="46" name="図プレースホルダー 45"/>
          <p:cNvPicPr>
            <a:picLocks noGrp="1" noChangeAspect="1"/>
          </p:cNvPicPr>
          <p:nvPr>
            <p:ph type="pic" sz="quarter" idx="35"/>
          </p:nvPr>
        </p:nvPicPr>
        <p:blipFill>
          <a:blip r:embed="rId4" cstate="print">
            <a:extLst>
              <a:ext uri="{28A0092B-C50C-407E-A947-70E740481C1C}">
                <a14:useLocalDpi xmlns="" xmlns:a14="http://schemas.microsoft.com/office/drawing/2010/main" val="0"/>
              </a:ext>
            </a:extLst>
          </a:blip>
          <a:srcRect l="177" r="177"/>
          <a:stretch>
            <a:fillRect/>
          </a:stretch>
        </p:blipFill>
        <p:spPr/>
      </p:pic>
      <p:pic>
        <p:nvPicPr>
          <p:cNvPr id="47" name="図プレースホルダー 46"/>
          <p:cNvPicPr>
            <a:picLocks noGrp="1" noChangeAspect="1"/>
          </p:cNvPicPr>
          <p:nvPr>
            <p:ph type="pic" sz="quarter" idx="36"/>
          </p:nvPr>
        </p:nvPicPr>
        <p:blipFill>
          <a:blip r:embed="rId5" cstate="print">
            <a:extLst>
              <a:ext uri="{28A0092B-C50C-407E-A947-70E740481C1C}">
                <a14:useLocalDpi xmlns="" xmlns:a14="http://schemas.microsoft.com/office/drawing/2010/main" val="0"/>
              </a:ext>
            </a:extLst>
          </a:blip>
          <a:srcRect/>
          <a:stretch>
            <a:fillRect/>
          </a:stretch>
        </p:blipFill>
        <p:spPr/>
      </p:pic>
      <p:pic>
        <p:nvPicPr>
          <p:cNvPr id="48" name="図プレースホルダー 47"/>
          <p:cNvPicPr>
            <a:picLocks noGrp="1" noChangeAspect="1"/>
          </p:cNvPicPr>
          <p:nvPr>
            <p:ph type="pic" sz="quarter" idx="37"/>
          </p:nvPr>
        </p:nvPicPr>
        <p:blipFill>
          <a:blip r:embed="rId6" cstate="print">
            <a:extLst>
              <a:ext uri="{28A0092B-C50C-407E-A947-70E740481C1C}">
                <a14:useLocalDpi xmlns="" xmlns:a14="http://schemas.microsoft.com/office/drawing/2010/main" val="0"/>
              </a:ext>
            </a:extLst>
          </a:blip>
          <a:srcRect/>
          <a:stretch>
            <a:fillRect/>
          </a:stretch>
        </p:blipFill>
        <p:spPr/>
      </p:pic>
      <p:sp>
        <p:nvSpPr>
          <p:cNvPr id="49" name="テキスト プレースホルダー 48"/>
          <p:cNvSpPr>
            <a:spLocks noGrp="1"/>
          </p:cNvSpPr>
          <p:nvPr>
            <p:ph type="body" sz="quarter" idx="38"/>
          </p:nvPr>
        </p:nvSpPr>
        <p:spPr>
          <a:xfrm>
            <a:off x="4921595" y="7077099"/>
            <a:ext cx="9708011" cy="1224261"/>
          </a:xfrm>
        </p:spPr>
        <p:txBody>
          <a:bodyPr/>
          <a:lstStyle/>
          <a:p>
            <a:r>
              <a:rPr kumimoji="1" lang="en-US" altLang="ja-JP" dirty="0" smtClean="0"/>
              <a:t>Other Quality Elements</a:t>
            </a:r>
            <a:endParaRPr kumimoji="1" lang="ja-JP" altLang="en-US" dirty="0"/>
          </a:p>
        </p:txBody>
      </p:sp>
      <p:sp>
        <p:nvSpPr>
          <p:cNvPr id="50" name="テキスト プレースホルダー 49"/>
          <p:cNvSpPr>
            <a:spLocks noGrp="1"/>
          </p:cNvSpPr>
          <p:nvPr>
            <p:ph type="body" sz="quarter" idx="39"/>
          </p:nvPr>
        </p:nvSpPr>
        <p:spPr>
          <a:xfrm>
            <a:off x="4064131" y="8432800"/>
            <a:ext cx="11632275" cy="1092200"/>
          </a:xfrm>
        </p:spPr>
        <p:txBody>
          <a:bodyPr/>
          <a:lstStyle/>
          <a:p>
            <a:r>
              <a:rPr kumimoji="1" lang="en-US" altLang="ja-JP" dirty="0" smtClean="0">
                <a:solidFill>
                  <a:srgbClr val="3EA3F8"/>
                </a:solidFill>
              </a:rPr>
              <a:t>Which we followe</a:t>
            </a:r>
            <a:r>
              <a:rPr kumimoji="1" lang="en-US" altLang="ja-JP" dirty="0" smtClean="0">
                <a:solidFill>
                  <a:srgbClr val="3EA3F8"/>
                </a:solidFill>
              </a:rPr>
              <a:t>d apart from the Tools and Manual process</a:t>
            </a:r>
            <a:r>
              <a:rPr kumimoji="1" lang="en-US" altLang="ja-JP" dirty="0" smtClean="0">
                <a:solidFill>
                  <a:srgbClr val="3EA3F8"/>
                </a:solidFill>
              </a:rPr>
              <a:t>.</a:t>
            </a:r>
            <a:endParaRPr kumimoji="1" lang="ja-JP" altLang="en-US" dirty="0">
              <a:solidFill>
                <a:srgbClr val="3EA3F8"/>
              </a:solidFill>
            </a:endParaRPr>
          </a:p>
        </p:txBody>
      </p:sp>
      <p:pic>
        <p:nvPicPr>
          <p:cNvPr id="25" name="Picture 3" descr="C:\Users\user\Desktop\logo.png"/>
          <p:cNvPicPr>
            <a:picLocks noChangeAspect="1" noChangeArrowheads="1"/>
          </p:cNvPicPr>
          <p:nvPr/>
        </p:nvPicPr>
        <p:blipFill>
          <a:blip r:embed="rId7"/>
          <a:srcRect/>
          <a:stretch>
            <a:fillRect/>
          </a:stretch>
        </p:blipFill>
        <p:spPr bwMode="auto">
          <a:xfrm>
            <a:off x="17024463" y="200439"/>
            <a:ext cx="1110343" cy="675861"/>
          </a:xfrm>
          <a:prstGeom prst="rect">
            <a:avLst/>
          </a:prstGeom>
          <a:noFill/>
        </p:spPr>
      </p:pic>
    </p:spTree>
    <p:extLst>
      <p:ext uri="{BB962C8B-B14F-4D97-AF65-F5344CB8AC3E}">
        <p14:creationId xmlns="" xmlns:p14="http://schemas.microsoft.com/office/powerpoint/2010/main" val="858975197"/>
      </p:ext>
    </p:extLst>
  </p:cSld>
  <p:clrMapOvr>
    <a:masterClrMapping/>
  </p:clrMapOvr>
  <p:transition spd="slow" advTm="12228">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7</a:t>
            </a:fld>
            <a:endParaRPr lang="en-US" dirty="0"/>
          </a:p>
        </p:txBody>
      </p:sp>
      <p:sp>
        <p:nvSpPr>
          <p:cNvPr id="15" name="テキスト プレースホルダー 14"/>
          <p:cNvSpPr>
            <a:spLocks noGrp="1"/>
          </p:cNvSpPr>
          <p:nvPr>
            <p:ph type="body" sz="quarter" idx="26"/>
          </p:nvPr>
        </p:nvSpPr>
        <p:spPr/>
        <p:txBody>
          <a:bodyPr/>
          <a:lstStyle/>
          <a:p>
            <a:r>
              <a:rPr kumimoji="1" lang="en-US" altLang="ja-JP" dirty="0" smtClean="0">
                <a:solidFill>
                  <a:schemeClr val="accent6"/>
                </a:solidFill>
              </a:rPr>
              <a:t>Selenium </a:t>
            </a:r>
            <a:r>
              <a:rPr kumimoji="1" lang="en-US" altLang="ja-JP" dirty="0" err="1" smtClean="0">
                <a:solidFill>
                  <a:schemeClr val="accent6"/>
                </a:solidFill>
              </a:rPr>
              <a:t>WebDrivers</a:t>
            </a:r>
            <a:endParaRPr kumimoji="1" lang="ja-JP" altLang="en-US" dirty="0">
              <a:solidFill>
                <a:schemeClr val="accent6"/>
              </a:solidFill>
            </a:endParaRPr>
          </a:p>
        </p:txBody>
      </p:sp>
      <p:sp>
        <p:nvSpPr>
          <p:cNvPr id="16" name="テキスト プレースホルダー 15"/>
          <p:cNvSpPr>
            <a:spLocks noGrp="1"/>
          </p:cNvSpPr>
          <p:nvPr>
            <p:ph type="body" sz="quarter" idx="28"/>
          </p:nvPr>
        </p:nvSpPr>
        <p:spPr>
          <a:xfrm>
            <a:off x="10210006" y="1333500"/>
            <a:ext cx="7467600" cy="1035116"/>
          </a:xfrm>
        </p:spPr>
        <p:txBody>
          <a:bodyPr/>
          <a:lstStyle/>
          <a:p>
            <a:r>
              <a:rPr kumimoji="1" lang="en-US" altLang="ja-JP" dirty="0" smtClean="0">
                <a:solidFill>
                  <a:srgbClr val="3EA3F8"/>
                </a:solidFill>
              </a:rPr>
              <a:t>Can write automation testing scripts in C# (or any other languages) for the  end-to end  web testing. A free open source </a:t>
            </a:r>
            <a:r>
              <a:rPr kumimoji="1" lang="en-US" altLang="ja-JP" dirty="0" err="1" smtClean="0">
                <a:solidFill>
                  <a:srgbClr val="3EA3F8"/>
                </a:solidFill>
              </a:rPr>
              <a:t>dll</a:t>
            </a:r>
            <a:endParaRPr kumimoji="1" lang="ja-JP" altLang="en-US" dirty="0">
              <a:solidFill>
                <a:srgbClr val="3EA3F8"/>
              </a:solidFill>
            </a:endParaRPr>
          </a:p>
        </p:txBody>
      </p:sp>
      <p:sp>
        <p:nvSpPr>
          <p:cNvPr id="12" name="テキスト プレースホルダー 11"/>
          <p:cNvSpPr>
            <a:spLocks noGrp="1"/>
          </p:cNvSpPr>
          <p:nvPr>
            <p:ph type="body" sz="quarter" idx="14"/>
          </p:nvPr>
        </p:nvSpPr>
        <p:spPr>
          <a:xfrm>
            <a:off x="586568" y="5418561"/>
            <a:ext cx="6423037" cy="2213144"/>
          </a:xfrm>
        </p:spPr>
        <p:txBody>
          <a:bodyPr/>
          <a:lstStyle/>
          <a:p>
            <a:r>
              <a:rPr kumimoji="1" lang="en-US" altLang="ja-JP" sz="4200" dirty="0" smtClean="0"/>
              <a:t>We Recommend</a:t>
            </a:r>
            <a:endParaRPr kumimoji="1" lang="ja-JP" altLang="en-US" sz="4200" dirty="0"/>
          </a:p>
        </p:txBody>
      </p:sp>
      <p:sp>
        <p:nvSpPr>
          <p:cNvPr id="13" name="テキスト プレースホルダー 12"/>
          <p:cNvSpPr>
            <a:spLocks noGrp="1"/>
          </p:cNvSpPr>
          <p:nvPr>
            <p:ph type="body" sz="quarter" idx="15"/>
          </p:nvPr>
        </p:nvSpPr>
        <p:spPr>
          <a:xfrm>
            <a:off x="620582" y="7676465"/>
            <a:ext cx="7913023" cy="1967535"/>
          </a:xfrm>
        </p:spPr>
        <p:txBody>
          <a:bodyPr/>
          <a:lstStyle/>
          <a:p>
            <a:r>
              <a:rPr lang="en-US" b="1" dirty="0" err="1" smtClean="0">
                <a:solidFill>
                  <a:schemeClr val="accent6"/>
                </a:solidFill>
              </a:rPr>
              <a:t>SonarQube</a:t>
            </a:r>
            <a:r>
              <a:rPr lang="en-US" dirty="0" smtClean="0">
                <a:solidFill>
                  <a:srgbClr val="3EA3F8"/>
                </a:solidFill>
              </a:rPr>
              <a:t>  because, it provides </a:t>
            </a:r>
            <a:r>
              <a:rPr lang="en-US" dirty="0" smtClean="0">
                <a:solidFill>
                  <a:srgbClr val="3EA3F8"/>
                </a:solidFill>
              </a:rPr>
              <a:t>the capability to not only show health of an application but also to highlight issues newly introduced. With a Quality Gate in place, you can fix the leak and therefore improve code quality systematically</a:t>
            </a:r>
            <a:r>
              <a:rPr lang="en-US" dirty="0" smtClean="0">
                <a:solidFill>
                  <a:srgbClr val="3EA3F8"/>
                </a:solidFill>
              </a:rPr>
              <a:t>.</a:t>
            </a:r>
            <a:r>
              <a:rPr kumimoji="1" lang="en-US" dirty="0" smtClean="0">
                <a:solidFill>
                  <a:srgbClr val="3EA3F8"/>
                </a:solidFill>
              </a:rPr>
              <a:t> </a:t>
            </a:r>
            <a:r>
              <a:rPr kumimoji="1" lang="en-US" dirty="0" smtClean="0">
                <a:solidFill>
                  <a:srgbClr val="3EA3F8"/>
                </a:solidFill>
              </a:rPr>
              <a:t>A free open source java based tool</a:t>
            </a:r>
            <a:endParaRPr kumimoji="1" lang="ja-JP" altLang="en-US" dirty="0">
              <a:solidFill>
                <a:srgbClr val="3EA3F8"/>
              </a:solidFill>
            </a:endParaRPr>
          </a:p>
        </p:txBody>
      </p:sp>
      <p:sp>
        <p:nvSpPr>
          <p:cNvPr id="17" name="テキスト プレースホルダー 16"/>
          <p:cNvSpPr>
            <a:spLocks noGrp="1"/>
          </p:cNvSpPr>
          <p:nvPr>
            <p:ph type="body" sz="quarter" idx="29"/>
          </p:nvPr>
        </p:nvSpPr>
        <p:spPr/>
        <p:txBody>
          <a:bodyPr/>
          <a:lstStyle/>
          <a:p>
            <a:r>
              <a:rPr lang="en-US" dirty="0" err="1" smtClean="0">
                <a:solidFill>
                  <a:schemeClr val="accent6"/>
                </a:solidFill>
              </a:rPr>
              <a:t>NDepend</a:t>
            </a:r>
            <a:endParaRPr kumimoji="1" lang="ja-JP" altLang="en-US" dirty="0">
              <a:solidFill>
                <a:schemeClr val="accent6"/>
              </a:solidFill>
            </a:endParaRPr>
          </a:p>
        </p:txBody>
      </p:sp>
      <p:sp>
        <p:nvSpPr>
          <p:cNvPr id="18" name="テキスト プレースホルダー 17"/>
          <p:cNvSpPr>
            <a:spLocks noGrp="1"/>
          </p:cNvSpPr>
          <p:nvPr>
            <p:ph type="body" sz="quarter" idx="30"/>
          </p:nvPr>
        </p:nvSpPr>
        <p:spPr>
          <a:xfrm>
            <a:off x="11168430" y="2848245"/>
            <a:ext cx="6737775" cy="1035116"/>
          </a:xfrm>
        </p:spPr>
        <p:txBody>
          <a:bodyPr/>
          <a:lstStyle/>
          <a:p>
            <a:r>
              <a:rPr lang="en-US" dirty="0" smtClean="0">
                <a:solidFill>
                  <a:srgbClr val="3EA3F8"/>
                </a:solidFill>
              </a:rPr>
              <a:t>The tool supports a large number of code metrics, allowing to visualize dependencies using directed graphs and dependency </a:t>
            </a:r>
            <a:r>
              <a:rPr lang="en-US" dirty="0" smtClean="0">
                <a:solidFill>
                  <a:srgbClr val="3EA3F8"/>
                </a:solidFill>
              </a:rPr>
              <a:t>matrix and much more .. It is a paid licensed version tool</a:t>
            </a:r>
            <a:endParaRPr kumimoji="1" lang="ja-JP" altLang="en-US" dirty="0">
              <a:solidFill>
                <a:srgbClr val="3EA3F8"/>
              </a:solidFill>
            </a:endParaRPr>
          </a:p>
        </p:txBody>
      </p:sp>
      <p:sp>
        <p:nvSpPr>
          <p:cNvPr id="19" name="テキスト プレースホルダー 18"/>
          <p:cNvSpPr>
            <a:spLocks noGrp="1"/>
          </p:cNvSpPr>
          <p:nvPr>
            <p:ph type="body" sz="quarter" idx="31"/>
          </p:nvPr>
        </p:nvSpPr>
        <p:spPr/>
        <p:txBody>
          <a:bodyPr/>
          <a:lstStyle/>
          <a:p>
            <a:r>
              <a:rPr kumimoji="1" lang="en-US" altLang="ja-JP" dirty="0" err="1" smtClean="0">
                <a:solidFill>
                  <a:schemeClr val="accent6"/>
                </a:solidFill>
              </a:rPr>
              <a:t>FxCop</a:t>
            </a:r>
            <a:r>
              <a:rPr kumimoji="1" lang="en-US" altLang="ja-JP" dirty="0" smtClean="0">
                <a:solidFill>
                  <a:schemeClr val="accent6"/>
                </a:solidFill>
              </a:rPr>
              <a:t> &amp; </a:t>
            </a:r>
            <a:r>
              <a:rPr kumimoji="1" lang="en-US" altLang="ja-JP" dirty="0" err="1" smtClean="0">
                <a:solidFill>
                  <a:schemeClr val="accent6"/>
                </a:solidFill>
              </a:rPr>
              <a:t>StyleCop</a:t>
            </a:r>
            <a:endParaRPr kumimoji="1" lang="ja-JP" altLang="en-US" dirty="0">
              <a:solidFill>
                <a:schemeClr val="accent6"/>
              </a:solidFill>
            </a:endParaRPr>
          </a:p>
        </p:txBody>
      </p:sp>
      <p:sp>
        <p:nvSpPr>
          <p:cNvPr id="20" name="テキスト プレースホルダー 19"/>
          <p:cNvSpPr>
            <a:spLocks noGrp="1"/>
          </p:cNvSpPr>
          <p:nvPr>
            <p:ph type="body" sz="quarter" idx="32"/>
          </p:nvPr>
        </p:nvSpPr>
        <p:spPr>
          <a:xfrm>
            <a:off x="10763386" y="4828464"/>
            <a:ext cx="6304620" cy="1153235"/>
          </a:xfrm>
        </p:spPr>
        <p:txBody>
          <a:bodyPr/>
          <a:lstStyle/>
          <a:p>
            <a:r>
              <a:rPr lang="en-US" dirty="0" smtClean="0">
                <a:solidFill>
                  <a:srgbClr val="3EA3F8"/>
                </a:solidFill>
              </a:rPr>
              <a:t>Two </a:t>
            </a:r>
            <a:r>
              <a:rPr lang="en-US" dirty="0" smtClean="0">
                <a:solidFill>
                  <a:srgbClr val="3EA3F8"/>
                </a:solidFill>
              </a:rPr>
              <a:t>useful tools for code </a:t>
            </a:r>
            <a:r>
              <a:rPr lang="en-US" dirty="0" smtClean="0">
                <a:solidFill>
                  <a:srgbClr val="3EA3F8"/>
                </a:solidFill>
              </a:rPr>
              <a:t>analysis and build-in pre –defined rules which will be common for across the applications. Can write our own custom rules according to our coding standards</a:t>
            </a:r>
            <a:endParaRPr kumimoji="1" lang="ja-JP" altLang="en-US" dirty="0">
              <a:solidFill>
                <a:srgbClr val="3EA3F8"/>
              </a:solidFill>
            </a:endParaRPr>
          </a:p>
        </p:txBody>
      </p:sp>
      <p:sp>
        <p:nvSpPr>
          <p:cNvPr id="21" name="テキスト プレースホルダー 20"/>
          <p:cNvSpPr>
            <a:spLocks noGrp="1"/>
          </p:cNvSpPr>
          <p:nvPr>
            <p:ph type="body" sz="quarter" idx="33"/>
          </p:nvPr>
        </p:nvSpPr>
        <p:spPr/>
        <p:txBody>
          <a:bodyPr/>
          <a:lstStyle/>
          <a:p>
            <a:r>
              <a:rPr kumimoji="1" lang="en-US" altLang="ja-JP" dirty="0" err="1" smtClean="0">
                <a:solidFill>
                  <a:schemeClr val="accent6"/>
                </a:solidFill>
              </a:rPr>
              <a:t>SonarQube</a:t>
            </a:r>
            <a:endParaRPr kumimoji="1" lang="ja-JP" altLang="en-US" dirty="0">
              <a:solidFill>
                <a:schemeClr val="accent6"/>
              </a:solidFill>
            </a:endParaRPr>
          </a:p>
        </p:txBody>
      </p:sp>
      <p:sp>
        <p:nvSpPr>
          <p:cNvPr id="22" name="テキスト プレースホルダー 21"/>
          <p:cNvSpPr>
            <a:spLocks noGrp="1"/>
          </p:cNvSpPr>
          <p:nvPr>
            <p:ph type="body" sz="quarter" idx="34"/>
          </p:nvPr>
        </p:nvSpPr>
        <p:spPr/>
        <p:txBody>
          <a:bodyPr/>
          <a:lstStyle/>
          <a:p>
            <a:r>
              <a:rPr kumimoji="1" lang="en-US" altLang="ja-JP" dirty="0" smtClean="0">
                <a:solidFill>
                  <a:srgbClr val="3EA3F8"/>
                </a:solidFill>
              </a:rPr>
              <a:t>To  do continuous inspection , Detect Tricky Issues, More reports and metrics , The complete control  on the application quality and health</a:t>
            </a:r>
            <a:endParaRPr kumimoji="1" lang="ja-JP" altLang="en-US" dirty="0">
              <a:solidFill>
                <a:srgbClr val="3EA3F8"/>
              </a:solidFill>
            </a:endParaRPr>
          </a:p>
        </p:txBody>
      </p:sp>
      <p:sp>
        <p:nvSpPr>
          <p:cNvPr id="3074" name="AutoShape 2" descr="Image result for NDepe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Image result for NDepe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83" name="Picture 11" descr="C:\Users\user\Desktop\slk ppt\ppts\Icons\PacificBlue\cloud6.png"/>
          <p:cNvPicPr>
            <a:picLocks noChangeAspect="1" noChangeArrowheads="1"/>
          </p:cNvPicPr>
          <p:nvPr/>
        </p:nvPicPr>
        <p:blipFill>
          <a:blip r:embed="rId2" cstate="print"/>
          <a:srcRect/>
          <a:stretch>
            <a:fillRect/>
          </a:stretch>
        </p:blipFill>
        <p:spPr bwMode="auto">
          <a:xfrm>
            <a:off x="8990806" y="7048500"/>
            <a:ext cx="1726407" cy="1726407"/>
          </a:xfrm>
          <a:prstGeom prst="rect">
            <a:avLst/>
          </a:prstGeom>
          <a:noFill/>
        </p:spPr>
      </p:pic>
      <p:pic>
        <p:nvPicPr>
          <p:cNvPr id="3084" name="Picture 12" descr="C:\Users\user\Desktop\slk ppt\ppts\Icons\PacificBlue\brush5.png"/>
          <p:cNvPicPr>
            <a:picLocks noChangeAspect="1" noChangeArrowheads="1"/>
          </p:cNvPicPr>
          <p:nvPr/>
        </p:nvPicPr>
        <p:blipFill>
          <a:blip r:embed="rId3" cstate="print"/>
          <a:srcRect/>
          <a:stretch>
            <a:fillRect/>
          </a:stretch>
        </p:blipFill>
        <p:spPr bwMode="auto">
          <a:xfrm>
            <a:off x="6704806" y="4914900"/>
            <a:ext cx="1219200" cy="1219200"/>
          </a:xfrm>
          <a:prstGeom prst="rect">
            <a:avLst/>
          </a:prstGeom>
          <a:noFill/>
        </p:spPr>
      </p:pic>
      <p:pic>
        <p:nvPicPr>
          <p:cNvPr id="3085" name="Picture 13" descr="C:\Users\user\Desktop\slk ppt\ppts\Icons\PacificBlue\arrow46.png"/>
          <p:cNvPicPr>
            <a:picLocks noChangeAspect="1" noChangeArrowheads="1"/>
          </p:cNvPicPr>
          <p:nvPr/>
        </p:nvPicPr>
        <p:blipFill>
          <a:blip r:embed="rId4" cstate="print"/>
          <a:srcRect/>
          <a:stretch>
            <a:fillRect/>
          </a:stretch>
        </p:blipFill>
        <p:spPr bwMode="auto">
          <a:xfrm>
            <a:off x="8914606" y="2705100"/>
            <a:ext cx="1143000" cy="1143000"/>
          </a:xfrm>
          <a:prstGeom prst="rect">
            <a:avLst/>
          </a:prstGeom>
          <a:noFill/>
        </p:spPr>
      </p:pic>
      <p:sp>
        <p:nvSpPr>
          <p:cNvPr id="31" name="テキスト プレースホルダー 11"/>
          <p:cNvSpPr txBox="1">
            <a:spLocks/>
          </p:cNvSpPr>
          <p:nvPr/>
        </p:nvSpPr>
        <p:spPr>
          <a:xfrm>
            <a:off x="0" y="419100"/>
            <a:ext cx="6476206" cy="838200"/>
          </a:xfrm>
          <a:prstGeom prst="rect">
            <a:avLst/>
          </a:prstGeom>
        </p:spPr>
        <p:txBody>
          <a:bodyPr vert="horz" lIns="163275" tIns="81638" rIns="163275" bIns="81638" rtlCol="0" anchor="b">
            <a:noAutofit/>
          </a:bodyPr>
          <a:lstStyle/>
          <a:p>
            <a:pPr marL="0" marR="0" lvl="0" indent="0" algn="l" defTabSz="1632753"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5400" spc="600" dirty="0" smtClean="0">
                <a:solidFill>
                  <a:schemeClr val="accent1"/>
                </a:solidFill>
                <a:latin typeface="+mj-lt"/>
              </a:rPr>
              <a:t>Proposed Tools</a:t>
            </a:r>
            <a:endParaRPr kumimoji="1" lang="ja-JP" altLang="en-US" sz="5400" b="0" i="0" u="none" strike="noStrike" kern="1200" cap="none" spc="600" normalizeH="0" baseline="0" noProof="0" dirty="0">
              <a:ln>
                <a:noFill/>
              </a:ln>
              <a:solidFill>
                <a:schemeClr val="accent1"/>
              </a:solidFill>
              <a:effectLst/>
              <a:uLnTx/>
              <a:uFillTx/>
              <a:latin typeface="+mj-lt"/>
              <a:ea typeface="+mn-ea"/>
              <a:cs typeface="+mn-cs"/>
            </a:endParaRPr>
          </a:p>
        </p:txBody>
      </p:sp>
      <p:sp>
        <p:nvSpPr>
          <p:cNvPr id="3087" name="AutoShape 15" descr="Image result for selenium testing for wha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9" name="AutoShape 17" descr="Image result for selenium testing for wha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90" name="Picture 18" descr="C:\Users\user\Desktop\slk ppt\ppts\Icons\PacificBlue\adjust1.png"/>
          <p:cNvPicPr>
            <a:picLocks noChangeAspect="1" noChangeArrowheads="1"/>
          </p:cNvPicPr>
          <p:nvPr/>
        </p:nvPicPr>
        <p:blipFill>
          <a:blip r:embed="rId5" cstate="print"/>
          <a:srcRect/>
          <a:stretch>
            <a:fillRect/>
          </a:stretch>
        </p:blipFill>
        <p:spPr bwMode="auto">
          <a:xfrm>
            <a:off x="7162006" y="952500"/>
            <a:ext cx="1192213" cy="1192213"/>
          </a:xfrm>
          <a:prstGeom prst="rect">
            <a:avLst/>
          </a:prstGeom>
          <a:noFill/>
        </p:spPr>
      </p:pic>
    </p:spTree>
    <p:extLst>
      <p:ext uri="{BB962C8B-B14F-4D97-AF65-F5344CB8AC3E}">
        <p14:creationId xmlns="" xmlns:p14="http://schemas.microsoft.com/office/powerpoint/2010/main" val="2006201341"/>
      </p:ext>
    </p:extLst>
  </p:cSld>
  <p:clrMapOvr>
    <a:masterClrMapping/>
  </p:clrMapOvr>
  <p:transition spd="slow" advTm="11943">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8</a:t>
            </a:fld>
            <a:endParaRPr lang="en-US" dirty="0"/>
          </a:p>
        </p:txBody>
      </p:sp>
      <p:sp>
        <p:nvSpPr>
          <p:cNvPr id="7" name="テキスト プレースホルダー 6"/>
          <p:cNvSpPr>
            <a:spLocks noGrp="1"/>
          </p:cNvSpPr>
          <p:nvPr>
            <p:ph type="body" sz="quarter" idx="18"/>
          </p:nvPr>
        </p:nvSpPr>
        <p:spPr>
          <a:xfrm>
            <a:off x="465694" y="4552800"/>
            <a:ext cx="5019911" cy="1625815"/>
          </a:xfrm>
        </p:spPr>
        <p:txBody>
          <a:bodyPr/>
          <a:lstStyle/>
          <a:p>
            <a:r>
              <a:rPr kumimoji="1" lang="en-US" altLang="ja-JP" dirty="0" smtClean="0">
                <a:solidFill>
                  <a:srgbClr val="3EA3F8"/>
                </a:solidFill>
              </a:rPr>
              <a:t>Was not able to reproduce some of the system compatible issues like screen size and browser related issues.</a:t>
            </a:r>
          </a:p>
          <a:p>
            <a:r>
              <a:rPr kumimoji="1" lang="en-US" altLang="ja-JP" dirty="0" smtClean="0">
                <a:solidFill>
                  <a:srgbClr val="3EA3F8"/>
                </a:solidFill>
              </a:rPr>
              <a:t>By using the Chrome simulator we could address all those issues</a:t>
            </a:r>
            <a:endParaRPr kumimoji="1" lang="ja-JP" altLang="en-US" dirty="0">
              <a:solidFill>
                <a:srgbClr val="3EA3F8"/>
              </a:solidFill>
            </a:endParaRPr>
          </a:p>
        </p:txBody>
      </p:sp>
      <p:sp>
        <p:nvSpPr>
          <p:cNvPr id="8" name="テキスト プレースホルダー 7"/>
          <p:cNvSpPr>
            <a:spLocks noGrp="1"/>
          </p:cNvSpPr>
          <p:nvPr>
            <p:ph type="body" sz="quarter" idx="19"/>
          </p:nvPr>
        </p:nvSpPr>
        <p:spPr/>
        <p:txBody>
          <a:bodyPr/>
          <a:lstStyle/>
          <a:p>
            <a:r>
              <a:rPr kumimoji="1" lang="en-US" altLang="ja-JP" b="1" dirty="0" smtClean="0">
                <a:solidFill>
                  <a:schemeClr val="accent6"/>
                </a:solidFill>
              </a:rPr>
              <a:t>Non Functional</a:t>
            </a:r>
            <a:endParaRPr kumimoji="1" lang="ja-JP" altLang="en-US" b="1" dirty="0">
              <a:solidFill>
                <a:schemeClr val="accent6"/>
              </a:solidFill>
            </a:endParaRPr>
          </a:p>
        </p:txBody>
      </p:sp>
      <p:sp>
        <p:nvSpPr>
          <p:cNvPr id="9" name="テキスト プレースホルダー 8"/>
          <p:cNvSpPr>
            <a:spLocks noGrp="1"/>
          </p:cNvSpPr>
          <p:nvPr>
            <p:ph type="body" sz="quarter" idx="20"/>
          </p:nvPr>
        </p:nvSpPr>
        <p:spPr/>
        <p:txBody>
          <a:bodyPr/>
          <a:lstStyle/>
          <a:p>
            <a:r>
              <a:rPr kumimoji="1" lang="en-US" altLang="ja-JP" dirty="0" smtClean="0">
                <a:solidFill>
                  <a:srgbClr val="3EA3F8"/>
                </a:solidFill>
              </a:rPr>
              <a:t>We have faced some challenges when the application went to production due to the data format which we have not tested during the development due to the lack of test data availably</a:t>
            </a:r>
            <a:endParaRPr kumimoji="1" lang="ja-JP" altLang="en-US" dirty="0">
              <a:solidFill>
                <a:srgbClr val="3EA3F8"/>
              </a:solidFill>
            </a:endParaRPr>
          </a:p>
        </p:txBody>
      </p:sp>
      <p:sp>
        <p:nvSpPr>
          <p:cNvPr id="10" name="テキスト プレースホルダー 9"/>
          <p:cNvSpPr>
            <a:spLocks noGrp="1"/>
          </p:cNvSpPr>
          <p:nvPr>
            <p:ph type="body" sz="quarter" idx="21"/>
          </p:nvPr>
        </p:nvSpPr>
        <p:spPr/>
        <p:txBody>
          <a:bodyPr/>
          <a:lstStyle/>
          <a:p>
            <a:r>
              <a:rPr kumimoji="1" lang="en-US" altLang="ja-JP" b="1" dirty="0" smtClean="0">
                <a:solidFill>
                  <a:schemeClr val="accent6"/>
                </a:solidFill>
              </a:rPr>
              <a:t>Data Discrepancy</a:t>
            </a:r>
            <a:endParaRPr kumimoji="1" lang="ja-JP" altLang="en-US" b="1" dirty="0">
              <a:solidFill>
                <a:schemeClr val="accent6"/>
              </a:solidFill>
            </a:endParaRPr>
          </a:p>
        </p:txBody>
      </p:sp>
      <p:sp>
        <p:nvSpPr>
          <p:cNvPr id="11" name="テキスト プレースホルダー 10"/>
          <p:cNvSpPr>
            <a:spLocks noGrp="1"/>
          </p:cNvSpPr>
          <p:nvPr>
            <p:ph type="body" sz="quarter" idx="22"/>
          </p:nvPr>
        </p:nvSpPr>
        <p:spPr>
          <a:xfrm>
            <a:off x="8648150" y="1634310"/>
            <a:ext cx="4914655" cy="1625815"/>
          </a:xfrm>
        </p:spPr>
        <p:txBody>
          <a:bodyPr/>
          <a:lstStyle/>
          <a:p>
            <a:r>
              <a:rPr kumimoji="1" lang="en-US" altLang="ja-JP" dirty="0" smtClean="0">
                <a:solidFill>
                  <a:srgbClr val="3EA3F8"/>
                </a:solidFill>
              </a:rPr>
              <a:t>We were not able to execute performance testing from the dev side due to the lack of tools and resources </a:t>
            </a:r>
          </a:p>
          <a:p>
            <a:r>
              <a:rPr kumimoji="1" lang="en-US" altLang="ja-JP" dirty="0" smtClean="0">
                <a:solidFill>
                  <a:srgbClr val="3EA3F8"/>
                </a:solidFill>
              </a:rPr>
              <a:t>We have address all those issues by re-design the non-performance modules </a:t>
            </a:r>
            <a:endParaRPr kumimoji="1" lang="ja-JP" altLang="en-US" dirty="0">
              <a:solidFill>
                <a:srgbClr val="3EA3F8"/>
              </a:solidFill>
            </a:endParaRPr>
          </a:p>
        </p:txBody>
      </p:sp>
      <p:sp>
        <p:nvSpPr>
          <p:cNvPr id="12" name="テキスト プレースホルダー 11"/>
          <p:cNvSpPr>
            <a:spLocks noGrp="1"/>
          </p:cNvSpPr>
          <p:nvPr>
            <p:ph type="body" sz="quarter" idx="23"/>
          </p:nvPr>
        </p:nvSpPr>
        <p:spPr/>
        <p:txBody>
          <a:bodyPr/>
          <a:lstStyle/>
          <a:p>
            <a:r>
              <a:rPr kumimoji="1" lang="en-US" altLang="ja-JP" b="1" dirty="0" smtClean="0">
                <a:solidFill>
                  <a:schemeClr val="accent6"/>
                </a:solidFill>
              </a:rPr>
              <a:t>Performance testing</a:t>
            </a:r>
            <a:endParaRPr kumimoji="1" lang="ja-JP" altLang="en-US" b="1" dirty="0">
              <a:solidFill>
                <a:schemeClr val="accent6"/>
              </a:solidFill>
            </a:endParaRPr>
          </a:p>
        </p:txBody>
      </p:sp>
      <p:sp>
        <p:nvSpPr>
          <p:cNvPr id="13" name="テキスト プレースホルダー 12"/>
          <p:cNvSpPr>
            <a:spLocks noGrp="1"/>
          </p:cNvSpPr>
          <p:nvPr>
            <p:ph type="body" sz="quarter" idx="24"/>
          </p:nvPr>
        </p:nvSpPr>
        <p:spPr/>
        <p:txBody>
          <a:bodyPr/>
          <a:lstStyle/>
          <a:p>
            <a:r>
              <a:rPr kumimoji="1" lang="en-US" altLang="ja-JP" dirty="0" smtClean="0">
                <a:solidFill>
                  <a:srgbClr val="3EA3F8"/>
                </a:solidFill>
              </a:rPr>
              <a:t>SBL will talk to n number of external systems which is handled and maintained by the other vendors, Dev team couldn’t do a end to end  unit testing due to the lack of the accessibility to the those systems</a:t>
            </a:r>
            <a:endParaRPr kumimoji="1" lang="ja-JP" altLang="en-US" dirty="0">
              <a:solidFill>
                <a:srgbClr val="3EA3F8"/>
              </a:solidFill>
            </a:endParaRPr>
          </a:p>
        </p:txBody>
      </p:sp>
      <p:sp>
        <p:nvSpPr>
          <p:cNvPr id="14" name="テキスト プレースホルダー 13"/>
          <p:cNvSpPr>
            <a:spLocks noGrp="1"/>
          </p:cNvSpPr>
          <p:nvPr>
            <p:ph type="body" sz="quarter" idx="25"/>
          </p:nvPr>
        </p:nvSpPr>
        <p:spPr/>
        <p:txBody>
          <a:bodyPr/>
          <a:lstStyle/>
          <a:p>
            <a:r>
              <a:rPr kumimoji="1" lang="en-US" altLang="ja-JP" b="1" dirty="0" smtClean="0">
                <a:solidFill>
                  <a:schemeClr val="accent6"/>
                </a:solidFill>
              </a:rPr>
              <a:t>Vendor Apps</a:t>
            </a:r>
            <a:endParaRPr kumimoji="1" lang="ja-JP" altLang="en-US" b="1" dirty="0">
              <a:solidFill>
                <a:schemeClr val="accent6"/>
              </a:solidFill>
            </a:endParaRPr>
          </a:p>
        </p:txBody>
      </p:sp>
      <p:sp>
        <p:nvSpPr>
          <p:cNvPr id="6" name="テキスト プレースホルダー 5"/>
          <p:cNvSpPr>
            <a:spLocks noGrp="1"/>
          </p:cNvSpPr>
          <p:nvPr>
            <p:ph type="body" sz="quarter" idx="14"/>
          </p:nvPr>
        </p:nvSpPr>
        <p:spPr>
          <a:xfrm>
            <a:off x="304006" y="1638300"/>
            <a:ext cx="8480438" cy="1152878"/>
          </a:xfrm>
        </p:spPr>
        <p:txBody>
          <a:bodyPr/>
          <a:lstStyle/>
          <a:p>
            <a:r>
              <a:rPr kumimoji="1" lang="en-US" altLang="ja-JP" dirty="0" smtClean="0"/>
              <a:t>Challenges we faced</a:t>
            </a:r>
            <a:endParaRPr kumimoji="1" lang="ja-JP" altLang="en-US" dirty="0"/>
          </a:p>
        </p:txBody>
      </p:sp>
    </p:spTree>
    <p:extLst>
      <p:ext uri="{BB962C8B-B14F-4D97-AF65-F5344CB8AC3E}">
        <p14:creationId xmlns:p14="http://schemas.microsoft.com/office/powerpoint/2010/main" xmlns="" val="729724670"/>
      </p:ext>
    </p:extLst>
  </p:cSld>
  <p:clrMapOvr>
    <a:masterClrMapping/>
  </p:clrMapOvr>
  <p:transition spd="slow" advTm="8629">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smtClean="0">
                <a:solidFill>
                  <a:srgbClr val="3EA3F8"/>
                </a:solidFill>
              </a:rPr>
              <a:t>THANK</a:t>
            </a:r>
            <a:r>
              <a:rPr kumimoji="1" lang="en-US" altLang="ja-JP" dirty="0" smtClean="0"/>
              <a:t> </a:t>
            </a:r>
            <a:r>
              <a:rPr kumimoji="1" lang="en-US" altLang="ja-JP" dirty="0" smtClean="0">
                <a:solidFill>
                  <a:schemeClr val="accent6"/>
                </a:solidFill>
              </a:rPr>
              <a:t>Y</a:t>
            </a:r>
            <a:r>
              <a:rPr kumimoji="1" lang="en-US" altLang="ja-JP" dirty="0" smtClean="0">
                <a:solidFill>
                  <a:srgbClr val="3EA3F8"/>
                </a:solidFill>
              </a:rPr>
              <a:t>OU!</a:t>
            </a:r>
            <a:endParaRPr kumimoji="1" lang="ja-JP" altLang="en-US" dirty="0">
              <a:solidFill>
                <a:srgbClr val="3EA3F8"/>
              </a:solidFill>
            </a:endParaRPr>
          </a:p>
        </p:txBody>
      </p:sp>
      <p:sp>
        <p:nvSpPr>
          <p:cNvPr id="6" name="テキスト プレースホルダー 5"/>
          <p:cNvSpPr>
            <a:spLocks noGrp="1"/>
          </p:cNvSpPr>
          <p:nvPr>
            <p:ph type="body" sz="quarter" idx="16"/>
          </p:nvPr>
        </p:nvSpPr>
        <p:spPr/>
        <p:txBody>
          <a:bodyPr/>
          <a:lstStyle/>
          <a:p>
            <a:r>
              <a:rPr kumimoji="1" lang="en-US" altLang="ja-JP" dirty="0" smtClean="0">
                <a:solidFill>
                  <a:srgbClr val="3EA3F8"/>
                </a:solidFill>
              </a:rPr>
              <a:t>ANY</a:t>
            </a:r>
            <a:r>
              <a:rPr kumimoji="1" lang="en-US" altLang="ja-JP" dirty="0" smtClean="0"/>
              <a:t> </a:t>
            </a:r>
            <a:r>
              <a:rPr kumimoji="1" lang="en-US" altLang="ja-JP" dirty="0" smtClean="0">
                <a:solidFill>
                  <a:schemeClr val="accent6"/>
                </a:solidFill>
              </a:rPr>
              <a:t>QUESTIONS</a:t>
            </a:r>
            <a:r>
              <a:rPr kumimoji="1" lang="en-US" altLang="ja-JP" dirty="0" smtClean="0">
                <a:solidFill>
                  <a:srgbClr val="3EA3F8"/>
                </a:solidFill>
              </a:rPr>
              <a:t>?</a:t>
            </a:r>
            <a:r>
              <a:rPr kumimoji="1" lang="en-US" altLang="ja-JP" dirty="0" smtClean="0"/>
              <a:t> </a:t>
            </a:r>
            <a:r>
              <a:rPr kumimoji="1" lang="en-US" altLang="ja-JP" dirty="0" smtClean="0">
                <a:solidFill>
                  <a:schemeClr val="accent6"/>
                </a:solidFill>
              </a:rPr>
              <a:t>Suggestions</a:t>
            </a:r>
            <a:r>
              <a:rPr kumimoji="1" lang="en-US" altLang="ja-JP" dirty="0" smtClean="0">
                <a:solidFill>
                  <a:srgbClr val="3EA3F8"/>
                </a:solidFill>
              </a:rPr>
              <a:t>?</a:t>
            </a:r>
            <a:endParaRPr kumimoji="1" lang="ja-JP" altLang="en-US" dirty="0">
              <a:solidFill>
                <a:srgbClr val="3EA3F8"/>
              </a:solidFill>
            </a:endParaRPr>
          </a:p>
        </p:txBody>
      </p:sp>
      <p:pic>
        <p:nvPicPr>
          <p:cNvPr id="9" name="Picture 3" descr="C:\Users\user\Desktop\logo.png"/>
          <p:cNvPicPr>
            <a:picLocks noChangeAspect="1" noChangeArrowheads="1"/>
          </p:cNvPicPr>
          <p:nvPr/>
        </p:nvPicPr>
        <p:blipFill>
          <a:blip r:embed="rId2"/>
          <a:srcRect/>
          <a:stretch>
            <a:fillRect/>
          </a:stretch>
        </p:blipFill>
        <p:spPr bwMode="auto">
          <a:xfrm>
            <a:off x="17024463" y="200439"/>
            <a:ext cx="1110343" cy="675861"/>
          </a:xfrm>
          <a:prstGeom prst="rect">
            <a:avLst/>
          </a:prstGeom>
          <a:noFill/>
        </p:spPr>
      </p:pic>
      <p:sp>
        <p:nvSpPr>
          <p:cNvPr id="10" name="スライド番号プレースホルダー 3"/>
          <p:cNvSpPr txBox="1">
            <a:spLocks/>
          </p:cNvSpPr>
          <p:nvPr/>
        </p:nvSpPr>
        <p:spPr>
          <a:xfrm>
            <a:off x="17371930" y="9591367"/>
            <a:ext cx="907291" cy="547688"/>
          </a:xfrm>
          <a:prstGeom prst="rect">
            <a:avLst/>
          </a:prstGeom>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fld id="{387164BF-D67A-46C0-81D2-5BAF67C00C80}" type="slidenum">
              <a:rPr kumimoji="0" lang="en-US" sz="3200" b="0" i="0" u="none" strike="noStrike" kern="1200" cap="none" spc="0" normalizeH="0" baseline="0" noProof="0" smtClean="0">
                <a:ln>
                  <a:noFill/>
                </a:ln>
                <a:solidFill>
                  <a:schemeClr val="tx1"/>
                </a:solidFill>
                <a:effectLst/>
                <a:uLnTx/>
                <a:uFillTx/>
                <a:latin typeface="+mn-lt"/>
                <a:ea typeface="+mn-ea"/>
                <a:cs typeface="+mn-cs"/>
              </a:rPr>
              <a:pPr marL="0" marR="0" lvl="0" indent="0" algn="l" defTabSz="1632753" rtl="0" eaLnBrk="1" fontAlgn="auto" latinLnBrk="0" hangingPunct="1">
                <a:lnSpc>
                  <a:spcPct val="100000"/>
                </a:lnSpc>
                <a:spcBef>
                  <a:spcPts val="0"/>
                </a:spcBef>
                <a:spcAft>
                  <a:spcPts val="0"/>
                </a:spcAft>
                <a:buClrTx/>
                <a:buSzTx/>
                <a:buFontTx/>
                <a:buNone/>
                <a:tabLst/>
                <a:defRPr/>
              </a:pPr>
              <a:t>9</a:t>
            </a:fld>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85285341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15720">
        <p15:prstTrans prst="prestige"/>
      </p:transition>
    </mc:Choice>
    <mc:Fallback>
      <p:transition spd="slow" advTm="15720">
        <p:fade/>
      </p:transition>
    </mc:Fallback>
  </mc:AlternateContent>
  <p:timing>
    <p:tnLst>
      <p:par>
        <p:cTn id="1" dur="indefinite" restart="never" nodeType="tmRoot"/>
      </p:par>
    </p:tnLst>
  </p:timing>
</p:sld>
</file>

<file path=ppt/theme/theme1.xml><?xml version="1.0" encoding="utf-8"?>
<a:theme xmlns:a="http://schemas.openxmlformats.org/drawingml/2006/main" name="Title">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No Decoration">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Contents">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1_Contents">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43783</TotalTime>
  <Words>822</Words>
  <Application>Microsoft Office PowerPoint</Application>
  <PresentationFormat>Custom</PresentationFormat>
  <Paragraphs>89</Paragraphs>
  <Slides>9</Slides>
  <Notes>0</Notes>
  <HiddenSlides>0</HiddenSlides>
  <MMClips>0</MMClips>
  <ScaleCrop>false</ScaleCrop>
  <HeadingPairs>
    <vt:vector size="4" baseType="variant">
      <vt:variant>
        <vt:lpstr>Theme</vt:lpstr>
      </vt:variant>
      <vt:variant>
        <vt:i4>4</vt:i4>
      </vt:variant>
      <vt:variant>
        <vt:lpstr>Slide Titles</vt:lpstr>
      </vt:variant>
      <vt:variant>
        <vt:i4>9</vt:i4>
      </vt:variant>
    </vt:vector>
  </HeadingPairs>
  <TitlesOfParts>
    <vt:vector size="13" baseType="lpstr">
      <vt:lpstr>Title</vt:lpstr>
      <vt:lpstr>No Decoration</vt:lpstr>
      <vt:lpstr>Contents</vt:lpstr>
      <vt:lpstr>1_Contents</vt:lpstr>
      <vt:lpstr>SBL</vt:lpstr>
      <vt:lpstr>AGENDA</vt:lpstr>
      <vt:lpstr>TOOLS</vt:lpstr>
      <vt:lpstr>Slide 4</vt:lpstr>
      <vt:lpstr>Manual Process</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SBL</dc:title>
  <cp:lastModifiedBy>user</cp:lastModifiedBy>
  <cp:revision>49</cp:revision>
  <dcterms:created xsi:type="dcterms:W3CDTF">2015-01-09T17:56:04Z</dcterms:created>
  <dcterms:modified xsi:type="dcterms:W3CDTF">2018-03-09T05:04:45Z</dcterms:modified>
</cp:coreProperties>
</file>