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56" r:id="rId4"/>
    <p:sldId id="257" r:id="rId5"/>
    <p:sldId id="258" r:id="rId6"/>
    <p:sldId id="261" r:id="rId7"/>
    <p:sldId id="259" r:id="rId8"/>
    <p:sldId id="269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5B96-8543-4D52-9EE5-62D40E28BA1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1371600"/>
            <a:ext cx="6294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b="1" dirty="0" smtClean="0">
              <a:solidFill>
                <a:srgbClr val="00B0F0"/>
              </a:solidFill>
            </a:endParaRPr>
          </a:p>
          <a:p>
            <a:endParaRPr lang="en-US" sz="4000" b="1" dirty="0" smtClean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B0F0"/>
                </a:solidFill>
              </a:rPr>
              <a:t>Project Management System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3352800"/>
            <a:ext cx="274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An Agile Tool on </a:t>
            </a:r>
            <a:r>
              <a:rPr lang="en-US" b="1" dirty="0" err="1" smtClean="0">
                <a:solidFill>
                  <a:srgbClr val="00B0F0"/>
                </a:solidFill>
              </a:rPr>
              <a:t>Salesforce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24400"/>
            <a:ext cx="9144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Task Creation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Backlog dashboard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Storyboard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914400"/>
            <a:ext cx="88106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Burned-Down Chart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543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6670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Scope of POC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4478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956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Login Screen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885825"/>
            <a:ext cx="84677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Create Project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71550"/>
            <a:ext cx="91440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53025"/>
            <a:ext cx="9144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6670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Create Sprint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71600"/>
            <a:ext cx="8296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Create Member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14725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Assign Member to Project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458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Confirm Project Assignment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Product Backlog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</Words>
  <Application>Microsoft Office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29</cp:revision>
  <dcterms:created xsi:type="dcterms:W3CDTF">2018-01-24T01:25:14Z</dcterms:created>
  <dcterms:modified xsi:type="dcterms:W3CDTF">2018-02-02T02:02:11Z</dcterms:modified>
</cp:coreProperties>
</file>