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9E20-0F2B-4A16-832F-574B391F8B59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80DA-059C-4896-A99A-536F69048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9E20-0F2B-4A16-832F-574B391F8B59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80DA-059C-4896-A99A-536F69048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9E20-0F2B-4A16-832F-574B391F8B59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80DA-059C-4896-A99A-536F69048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9E20-0F2B-4A16-832F-574B391F8B59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80DA-059C-4896-A99A-536F69048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9E20-0F2B-4A16-832F-574B391F8B59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80DA-059C-4896-A99A-536F69048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9E20-0F2B-4A16-832F-574B391F8B59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80DA-059C-4896-A99A-536F69048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9E20-0F2B-4A16-832F-574B391F8B59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80DA-059C-4896-A99A-536F69048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9E20-0F2B-4A16-832F-574B391F8B59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80DA-059C-4896-A99A-536F69048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9E20-0F2B-4A16-832F-574B391F8B59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80DA-059C-4896-A99A-536F69048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9E20-0F2B-4A16-832F-574B391F8B59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80DA-059C-4896-A99A-536F69048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9E20-0F2B-4A16-832F-574B391F8B59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80DA-059C-4896-A99A-536F69048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29E20-0F2B-4A16-832F-574B391F8B59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D80DA-059C-4896-A99A-536F690483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6325" y="1566863"/>
            <a:ext cx="69913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2050" y="1619250"/>
            <a:ext cx="68199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5900" y="1595438"/>
            <a:ext cx="61722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</cp:revision>
  <dcterms:created xsi:type="dcterms:W3CDTF">2018-02-07T01:42:50Z</dcterms:created>
  <dcterms:modified xsi:type="dcterms:W3CDTF">2018-02-07T01:44:46Z</dcterms:modified>
</cp:coreProperties>
</file>