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C00EA-577B-462C-86DA-F997738731A0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DB46-4D7A-41E7-9C05-CDF4FF1767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ReactJs-Redux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1242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an open source UI library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Maintained by </a:t>
            </a:r>
            <a:r>
              <a:rPr lang="en-US" dirty="0" err="1" smtClean="0"/>
              <a:t>facebook</a:t>
            </a:r>
            <a:r>
              <a:rPr lang="en-US" dirty="0" smtClean="0"/>
              <a:t> and </a:t>
            </a:r>
            <a:r>
              <a:rPr lang="en-US" dirty="0" err="1" smtClean="0"/>
              <a:t>instagram</a:t>
            </a:r>
            <a:endParaRPr lang="en-US" dirty="0" smtClean="0"/>
          </a:p>
          <a:p>
            <a:r>
              <a:rPr lang="en-US" dirty="0" smtClean="0"/>
              <a:t>Having a huge community</a:t>
            </a:r>
          </a:p>
          <a:p>
            <a:r>
              <a:rPr lang="en-US" dirty="0" smtClean="0"/>
              <a:t>Can be the “V” in MVC</a:t>
            </a:r>
          </a:p>
          <a:p>
            <a:r>
              <a:rPr lang="en-US" dirty="0" smtClean="0"/>
              <a:t>Is ideal for large scale single page application</a:t>
            </a:r>
          </a:p>
          <a:p>
            <a:r>
              <a:rPr lang="en-US" dirty="0" smtClean="0"/>
              <a:t>Uses a high speed virtual DOM</a:t>
            </a:r>
          </a:p>
          <a:p>
            <a:r>
              <a:rPr lang="en-US" dirty="0" smtClean="0"/>
              <a:t>Use clean and easy to understand JSX syntax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objects are faster than DOM object</a:t>
            </a:r>
          </a:p>
          <a:p>
            <a:r>
              <a:rPr lang="en-US" dirty="0" smtClean="0"/>
              <a:t>The React V-DOM is a JavaScript object</a:t>
            </a:r>
          </a:p>
          <a:p>
            <a:r>
              <a:rPr lang="en-US" dirty="0" smtClean="0"/>
              <a:t>React never read from the “real” DOM</a:t>
            </a:r>
          </a:p>
          <a:p>
            <a:r>
              <a:rPr lang="en-US" dirty="0" smtClean="0"/>
              <a:t>React only write to “real” DOM if required </a:t>
            </a:r>
          </a:p>
          <a:p>
            <a:r>
              <a:rPr lang="en-US" dirty="0" smtClean="0"/>
              <a:t>React efficiently handles DOM updates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4384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15240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029200" y="15240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743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7315200" y="1676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76600" y="1828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90600" y="4038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4400" y="55626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Backbone/Angular1.x Views 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 rot="10800000">
            <a:off x="3657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7467600" y="4800599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5029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slowdown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1752600" y="4800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0800000">
            <a:off x="5562600" y="4724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838200"/>
            <a:ext cx="739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267200"/>
            <a:ext cx="731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2286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React is fast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739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 Virtual DOM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17526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>
            <a:off x="4038600" y="1600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038600" y="3505200"/>
            <a:ext cx="228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2362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rot="10800000">
            <a:off x="5410200" y="3429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0800000">
            <a:off x="7010400" y="15240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" y="3657600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getDOMNode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108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ReactJs-Redux</vt:lpstr>
      <vt:lpstr>FAQ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React-Redux</dc:title>
  <dc:creator>prince</dc:creator>
  <cp:lastModifiedBy>prince</cp:lastModifiedBy>
  <cp:revision>44</cp:revision>
  <dcterms:created xsi:type="dcterms:W3CDTF">2016-07-06T01:36:53Z</dcterms:created>
  <dcterms:modified xsi:type="dcterms:W3CDTF">2016-07-06T12:02:31Z</dcterms:modified>
</cp:coreProperties>
</file>