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9" r:id="rId18"/>
    <p:sldId id="270" r:id="rId19"/>
    <p:sldId id="271" r:id="rId20"/>
    <p:sldId id="272" r:id="rId21"/>
    <p:sldId id="279" r:id="rId22"/>
    <p:sldId id="280" r:id="rId23"/>
    <p:sldId id="281" r:id="rId24"/>
    <p:sldId id="282" r:id="rId25"/>
    <p:sldId id="284" r:id="rId26"/>
    <p:sldId id="28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DD08-BDE6-401A-8FA3-2CE6B1F65F6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11BB-8A64-43A2-AD41-C925316A1D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11BB-8A64-43A2-AD41-C925316A1D3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6096000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6122324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10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86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58200" y="6096000"/>
            <a:ext cx="609600" cy="5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42975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(2015)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some 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Redux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1430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Why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How its works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What are the components in </a:t>
            </a:r>
            <a:r>
              <a:rPr lang="en-US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sample application 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505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0" y="56155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SPA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20444"/>
            <a:ext cx="935501" cy="7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0"/>
            <a:ext cx="1905000" cy="12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1981200" cy="137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2212674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066800"/>
            <a:ext cx="2382786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1250" y="4876800"/>
            <a:ext cx="1860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xplosion 1 12"/>
          <p:cNvSpPr/>
          <p:nvPr/>
        </p:nvSpPr>
        <p:spPr>
          <a:xfrm>
            <a:off x="6400800" y="4191000"/>
            <a:ext cx="2438400" cy="1981200"/>
          </a:xfrm>
          <a:prstGeom prst="irregularSeal1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abic Typesetting" pitchFamily="66" charset="-78"/>
                <a:cs typeface="Arabic Typesetting" pitchFamily="66" charset="-78"/>
              </a:rPr>
              <a:t>Actions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Any change made to the application state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895599"/>
            <a:ext cx="13716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248400" y="2983468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defaultTodo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96200" y="2895600"/>
            <a:ext cx="121754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72400" y="3048000"/>
            <a:ext cx="943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company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Image result for user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5715000"/>
            <a:ext cx="1143000" cy="11430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2438400" y="9144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29" idx="0"/>
          </p:cNvCxnSpPr>
          <p:nvPr/>
        </p:nvCxnSpPr>
        <p:spPr>
          <a:xfrm rot="5400000">
            <a:off x="857969" y="2381969"/>
            <a:ext cx="609600" cy="11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9" idx="2"/>
          </p:cNvCxnSpPr>
          <p:nvPr/>
        </p:nvCxnSpPr>
        <p:spPr>
          <a:xfrm rot="16200000" flipH="1">
            <a:off x="1010368" y="4210767"/>
            <a:ext cx="838203" cy="64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34" idx="1"/>
          </p:cNvCxnSpPr>
          <p:nvPr/>
        </p:nvCxnSpPr>
        <p:spPr>
          <a:xfrm>
            <a:off x="2743200" y="60198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4" idx="3"/>
          </p:cNvCxnSpPr>
          <p:nvPr/>
        </p:nvCxnSpPr>
        <p:spPr>
          <a:xfrm flipV="1">
            <a:off x="5105400" y="54864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V="1">
            <a:off x="6591300" y="36195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</p:cNvCxnSpPr>
          <p:nvPr/>
        </p:nvCxnSpPr>
        <p:spPr>
          <a:xfrm rot="5400000" flipH="1" flipV="1">
            <a:off x="7791986" y="3677186"/>
            <a:ext cx="762000" cy="26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</p:cNvCxnSpPr>
          <p:nvPr/>
        </p:nvCxnSpPr>
        <p:spPr>
          <a:xfrm rot="5400000" flipH="1" flipV="1">
            <a:off x="6683227" y="2351496"/>
            <a:ext cx="849825" cy="414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</p:cNvCxnSpPr>
          <p:nvPr/>
        </p:nvCxnSpPr>
        <p:spPr>
          <a:xfrm rot="16200000" flipV="1">
            <a:off x="7322557" y="2126264"/>
            <a:ext cx="914400" cy="929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7" idx="3"/>
          </p:cNvCxnSpPr>
          <p:nvPr/>
        </p:nvCxnSpPr>
        <p:spPr>
          <a:xfrm rot="10800000">
            <a:off x="5410200" y="611956"/>
            <a:ext cx="1752600" cy="683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67200" y="5638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Cloud 48"/>
          <p:cNvSpPr/>
          <p:nvPr/>
        </p:nvSpPr>
        <p:spPr>
          <a:xfrm>
            <a:off x="3657600" y="3124200"/>
            <a:ext cx="1371600" cy="8382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API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00600" y="3886200"/>
            <a:ext cx="16764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91000" y="76200"/>
            <a:ext cx="762000" cy="632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953000" y="4572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Borrower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143000" y="1143000"/>
            <a:ext cx="3048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9" name="Line Callout 2 38"/>
          <p:cNvSpPr/>
          <p:nvPr/>
        </p:nvSpPr>
        <p:spPr>
          <a:xfrm>
            <a:off x="381000" y="2438400"/>
            <a:ext cx="11430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 Common</a:t>
            </a:r>
            <a:endParaRPr lang="en-US" dirty="0"/>
          </a:p>
        </p:txBody>
      </p:sp>
      <p:sp>
        <p:nvSpPr>
          <p:cNvPr id="41" name="Line Callout 2 40"/>
          <p:cNvSpPr/>
          <p:nvPr/>
        </p:nvSpPr>
        <p:spPr>
          <a:xfrm>
            <a:off x="16764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43" name="Line Callout 2 42"/>
          <p:cNvSpPr/>
          <p:nvPr/>
        </p:nvSpPr>
        <p:spPr>
          <a:xfrm>
            <a:off x="2895600" y="2438400"/>
            <a:ext cx="10668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Collateral Common</a:t>
            </a:r>
            <a:endParaRPr lang="en-US" dirty="0"/>
          </a:p>
        </p:txBody>
      </p:sp>
      <p:sp>
        <p:nvSpPr>
          <p:cNvPr id="44" name="Line Callout 2 43"/>
          <p:cNvSpPr/>
          <p:nvPr/>
        </p:nvSpPr>
        <p:spPr>
          <a:xfrm>
            <a:off x="5181600" y="1752600"/>
            <a:ext cx="91440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Owner1</a:t>
            </a:r>
            <a:endParaRPr lang="en-US" dirty="0"/>
          </a:p>
        </p:txBody>
      </p:sp>
      <p:sp>
        <p:nvSpPr>
          <p:cNvPr id="45" name="Line Callout 2 44"/>
          <p:cNvSpPr/>
          <p:nvPr/>
        </p:nvSpPr>
        <p:spPr>
          <a:xfrm>
            <a:off x="6248400" y="17526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Owner2</a:t>
            </a:r>
            <a:endParaRPr lang="en-US" dirty="0"/>
          </a:p>
        </p:txBody>
      </p:sp>
      <p:sp>
        <p:nvSpPr>
          <p:cNvPr id="47" name="Line Callout 2 46"/>
          <p:cNvSpPr/>
          <p:nvPr/>
        </p:nvSpPr>
        <p:spPr>
          <a:xfrm>
            <a:off x="7467600" y="1752600"/>
            <a:ext cx="838200" cy="1143000"/>
          </a:xfrm>
          <a:prstGeom prst="borderCallout2">
            <a:avLst>
              <a:gd name="adj1" fmla="val -62545"/>
              <a:gd name="adj2" fmla="val -11377"/>
              <a:gd name="adj3" fmla="val -28927"/>
              <a:gd name="adj4" fmla="val -20051"/>
              <a:gd name="adj5" fmla="val -667"/>
              <a:gd name="adj6" fmla="val 4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 flipH="1">
            <a:off x="838200" y="3810000"/>
            <a:ext cx="3352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Guarantor</a:t>
            </a:r>
            <a:endParaRPr lang="en-US" dirty="0"/>
          </a:p>
        </p:txBody>
      </p:sp>
      <p:sp>
        <p:nvSpPr>
          <p:cNvPr id="50" name="Line Callout 2 49"/>
          <p:cNvSpPr/>
          <p:nvPr/>
        </p:nvSpPr>
        <p:spPr>
          <a:xfrm>
            <a:off x="457200" y="5105400"/>
            <a:ext cx="990600" cy="1143000"/>
          </a:xfrm>
          <a:prstGeom prst="borderCallout2">
            <a:avLst>
              <a:gd name="adj1" fmla="val -61315"/>
              <a:gd name="adj2" fmla="val 126579"/>
              <a:gd name="adj3" fmla="val -24004"/>
              <a:gd name="adj4" fmla="val 108303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Line Callout 2 50"/>
          <p:cNvSpPr/>
          <p:nvPr/>
        </p:nvSpPr>
        <p:spPr>
          <a:xfrm>
            <a:off x="1676400" y="5105400"/>
            <a:ext cx="9906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Line Callout 2 51"/>
          <p:cNvSpPr/>
          <p:nvPr/>
        </p:nvSpPr>
        <p:spPr>
          <a:xfrm>
            <a:off x="2895600" y="5105400"/>
            <a:ext cx="914400" cy="1143000"/>
          </a:xfrm>
          <a:prstGeom prst="borderCallout2">
            <a:avLst>
              <a:gd name="adj1" fmla="val -61315"/>
              <a:gd name="adj2" fmla="val 82555"/>
              <a:gd name="adj3" fmla="val -28927"/>
              <a:gd name="adj4" fmla="val 75640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Owner3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4953000" y="32004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59" name="Line Callout 2 58"/>
          <p:cNvSpPr/>
          <p:nvPr/>
        </p:nvSpPr>
        <p:spPr>
          <a:xfrm>
            <a:off x="5181600" y="4495800"/>
            <a:ext cx="781050" cy="1143000"/>
          </a:xfrm>
          <a:prstGeom prst="borderCallout2">
            <a:avLst>
              <a:gd name="adj1" fmla="val -61315"/>
              <a:gd name="adj2" fmla="val 126579"/>
              <a:gd name="adj3" fmla="val -42466"/>
              <a:gd name="adj4" fmla="val 61474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0" name="Line Callout 2 59"/>
          <p:cNvSpPr/>
          <p:nvPr/>
        </p:nvSpPr>
        <p:spPr>
          <a:xfrm>
            <a:off x="6248400" y="4495800"/>
            <a:ext cx="720970" cy="1143000"/>
          </a:xfrm>
          <a:prstGeom prst="borderCallout2">
            <a:avLst>
              <a:gd name="adj1" fmla="val -61315"/>
              <a:gd name="adj2" fmla="val 82555"/>
              <a:gd name="adj3" fmla="val -32619"/>
              <a:gd name="adj4" fmla="val 36616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1" name="Line Callout 2 60"/>
          <p:cNvSpPr/>
          <p:nvPr/>
        </p:nvSpPr>
        <p:spPr>
          <a:xfrm>
            <a:off x="7315200" y="4419600"/>
            <a:ext cx="720970" cy="1143000"/>
          </a:xfrm>
          <a:prstGeom prst="borderCallout2">
            <a:avLst>
              <a:gd name="adj1" fmla="val -51468"/>
              <a:gd name="adj2" fmla="val -5250"/>
              <a:gd name="adj3" fmla="val -30158"/>
              <a:gd name="adj4" fmla="val 3445"/>
              <a:gd name="adj5" fmla="val -3128"/>
              <a:gd name="adj6" fmla="val 5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81400" y="64008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LoanApplication</a:t>
            </a:r>
            <a:r>
              <a:rPr lang="en-US" dirty="0" smtClean="0"/>
              <a:t> Reducer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29000" y="1219200"/>
            <a:ext cx="6858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114800" y="1600200"/>
            <a:ext cx="4800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company-reducer(</a:t>
            </a:r>
            <a:r>
              <a:rPr lang="en-US" dirty="0" err="1" smtClean="0"/>
              <a:t>companyInfo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flipH="1">
            <a:off x="152400" y="2209800"/>
            <a:ext cx="3276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default-reducer(</a:t>
            </a:r>
            <a:r>
              <a:rPr lang="en-US" dirty="0" err="1" smtClean="0"/>
              <a:t>defaultTodo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514600" y="4724400"/>
            <a:ext cx="2514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Reducer(state)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895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2895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4577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562997" y="25142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1600" y="3352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defaultTodo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056606" y="30480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62800" y="2895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ExtEmployees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2009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28650" y="2895600"/>
            <a:ext cx="1547750" cy="3352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43400" y="3886200"/>
            <a:ext cx="4572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43400" y="16002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43399" y="3048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81200" y="3124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81201" y="1600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1201" y="236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81201" y="3962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81201" y="472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995269" y="5486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200" y="838200"/>
            <a:ext cx="10668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42" name="Elbow Connector 41"/>
          <p:cNvCxnSpPr>
            <a:stCxn id="68" idx="1"/>
            <a:endCxn id="13" idx="1"/>
          </p:cNvCxnSpPr>
          <p:nvPr/>
        </p:nvCxnSpPr>
        <p:spPr>
          <a:xfrm rot="10800000" flipV="1">
            <a:off x="1981200" y="457200"/>
            <a:ext cx="1588" cy="5981700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27" idx="2"/>
          </p:cNvCxnSpPr>
          <p:nvPr/>
        </p:nvCxnSpPr>
        <p:spPr>
          <a:xfrm rot="16200000" flipH="1">
            <a:off x="723900" y="1181100"/>
            <a:ext cx="9144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61722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4391463" y="3172264"/>
            <a:ext cx="17526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todo-action.js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6601263" y="3200400"/>
            <a:ext cx="1676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user-action.js</a:t>
            </a:r>
          </a:p>
        </p:txBody>
      </p:sp>
      <p:sp>
        <p:nvSpPr>
          <p:cNvPr id="35" name="Folded Corner 34"/>
          <p:cNvSpPr/>
          <p:nvPr/>
        </p:nvSpPr>
        <p:spPr>
          <a:xfrm>
            <a:off x="4405532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user-component.js</a:t>
            </a:r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6705600" y="16764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todo-component.js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4405532" y="2362200"/>
            <a:ext cx="2057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person-container.js</a:t>
            </a:r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4405532" y="3962400"/>
            <a:ext cx="1995268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default-reducer.js</a:t>
            </a:r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553200" y="3962400"/>
            <a:ext cx="22098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Todo-user-reducer.js</a:t>
            </a:r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>
            <a:off x="4419600" y="4800600"/>
            <a:ext cx="1981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app-constants.js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4419600" y="5486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common.js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981200" y="914400"/>
            <a:ext cx="1676400" cy="533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4343400" y="914400"/>
            <a:ext cx="15240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root-app.js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657600" y="6477000"/>
            <a:ext cx="733863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8600" y="3124200"/>
            <a:ext cx="13716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node-module</a:t>
            </a:r>
            <a:endParaRPr lang="en-US" dirty="0"/>
          </a:p>
        </p:txBody>
      </p:sp>
      <p:sp>
        <p:nvSpPr>
          <p:cNvPr id="65" name="Folded Corner 64"/>
          <p:cNvSpPr/>
          <p:nvPr/>
        </p:nvSpPr>
        <p:spPr>
          <a:xfrm>
            <a:off x="228600" y="4038600"/>
            <a:ext cx="1371600" cy="5334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webpack</a:t>
            </a:r>
            <a:endParaRPr lang="en-US" sz="1600" dirty="0" smtClean="0"/>
          </a:p>
          <a:p>
            <a:pPr algn="ctr"/>
            <a:r>
              <a:rPr lang="en-US" sz="1600" dirty="0" smtClean="0"/>
              <a:t>.</a:t>
            </a:r>
            <a:r>
              <a:rPr lang="en-US" sz="1600" dirty="0" err="1" smtClean="0"/>
              <a:t>config.js</a:t>
            </a:r>
            <a:endParaRPr lang="en-US" sz="1600" dirty="0"/>
          </a:p>
        </p:txBody>
      </p:sp>
      <p:sp>
        <p:nvSpPr>
          <p:cNvPr id="66" name="Folded Corner 65"/>
          <p:cNvSpPr/>
          <p:nvPr/>
        </p:nvSpPr>
        <p:spPr>
          <a:xfrm>
            <a:off x="228600" y="4724400"/>
            <a:ext cx="1371600" cy="609600"/>
          </a:xfrm>
          <a:prstGeom prst="foldedCorner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package.json</a:t>
            </a:r>
            <a:endParaRPr lang="en-US" sz="1600" dirty="0"/>
          </a:p>
        </p:txBody>
      </p:sp>
      <p:sp>
        <p:nvSpPr>
          <p:cNvPr id="68" name="Folded Corner 67"/>
          <p:cNvSpPr/>
          <p:nvPr/>
        </p:nvSpPr>
        <p:spPr>
          <a:xfrm>
            <a:off x="1981200" y="228600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343400" y="228600"/>
            <a:ext cx="4572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React-</a:t>
            </a:r>
            <a:r>
              <a:rPr lang="en-US" b="1" dirty="0" err="1" smtClean="0">
                <a:solidFill>
                  <a:srgbClr val="0070C0"/>
                </a:solidFill>
              </a:rPr>
              <a:t>Redux</a:t>
            </a:r>
            <a:r>
              <a:rPr lang="en-US" b="1" dirty="0" smtClean="0">
                <a:solidFill>
                  <a:srgbClr val="0070C0"/>
                </a:solidFill>
              </a:rPr>
              <a:t> Project Folder structure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2400" y="5562600"/>
            <a:ext cx="1447800" cy="533400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19600" y="6096000"/>
            <a:ext cx="4572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>
            <a:off x="5943600" y="6214404"/>
            <a:ext cx="12192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buddile.js</a:t>
            </a:r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7543800" y="6214404"/>
            <a:ext cx="1295400" cy="4572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723106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572000" y="6248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discussion 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libraries/frameworks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Stateless dumped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r>
              <a:rPr lang="en-US" dirty="0" smtClean="0">
                <a:solidFill>
                  <a:srgbClr val="7030A0"/>
                </a:solidFill>
              </a:rPr>
              <a:t>– </a:t>
            </a:r>
            <a:r>
              <a:rPr lang="en-US" dirty="0" smtClean="0">
                <a:solidFill>
                  <a:srgbClr val="7030A0"/>
                </a:solidFill>
              </a:rPr>
              <a:t>A Functional component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</a:t>
            </a:r>
            <a:r>
              <a:rPr lang="en-US" b="1" dirty="0" smtClean="0">
                <a:solidFill>
                  <a:srgbClr val="7030A0"/>
                </a:solidFill>
              </a:rPr>
              <a:t>machine</a:t>
            </a:r>
            <a:r>
              <a:rPr lang="en-US" sz="1200" dirty="0" smtClean="0">
                <a:solidFill>
                  <a:srgbClr val="7030A0"/>
                </a:solidFill>
              </a:rPr>
              <a:t>(6hrs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4</a:t>
            </a:r>
            <a:r>
              <a:rPr lang="en-US" sz="1050" dirty="0" smtClean="0">
                <a:solidFill>
                  <a:srgbClr val="7030A0"/>
                </a:solidFill>
              </a:rPr>
              <a:t>hrs</a:t>
            </a:r>
            <a:r>
              <a:rPr lang="en-US" sz="1050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this course WE should feel...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554</Words>
  <Application>Microsoft Office PowerPoint</Application>
  <PresentationFormat>On-screen Show (4:3)</PresentationFormat>
  <Paragraphs>206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Slide 17</vt:lpstr>
      <vt:lpstr>Slide 18</vt:lpstr>
      <vt:lpstr>Slide 19</vt:lpstr>
      <vt:lpstr>Slide 20</vt:lpstr>
      <vt:lpstr>Slide 21</vt:lpstr>
      <vt:lpstr>SPA Components </vt:lpstr>
      <vt:lpstr>Slide 23</vt:lpstr>
      <vt:lpstr>Slide 24</vt:lpstr>
      <vt:lpstr>Slide 25</vt:lpstr>
      <vt:lpstr>Slide 26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user</cp:lastModifiedBy>
  <cp:revision>265</cp:revision>
  <dcterms:created xsi:type="dcterms:W3CDTF">2017-02-11T07:15:57Z</dcterms:created>
  <dcterms:modified xsi:type="dcterms:W3CDTF">2017-03-27T15:13:10Z</dcterms:modified>
</cp:coreProperties>
</file>