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81" r:id="rId24"/>
    <p:sldId id="284" r:id="rId25"/>
    <p:sldId id="283" r:id="rId26"/>
    <p:sldId id="26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DD08-BDE6-401A-8FA3-2CE6B1F65F65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11BB-8A64-43A2-AD41-C925316A1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11BB-8A64-43A2-AD41-C925316A1D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6096000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6122324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10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86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58200" y="6096000"/>
            <a:ext cx="609600" cy="5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42975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2895599"/>
            <a:ext cx="16764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162243" y="2983468"/>
            <a:ext cx="145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defaultTodo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94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company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711371" y="2313397"/>
            <a:ext cx="849823" cy="4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22557" y="2126264"/>
            <a:ext cx="914400" cy="92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334000" y="6858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29000" y="1219200"/>
            <a:ext cx="685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14800" y="1600200"/>
            <a:ext cx="480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company-reducer.js(</a:t>
            </a:r>
            <a:r>
              <a:rPr lang="en-US" dirty="0" err="1" smtClean="0"/>
              <a:t>companyInfo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52400" y="19050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default-to-reducer.js (</a:t>
            </a:r>
            <a:r>
              <a:rPr lang="en-US" sz="1600" dirty="0" err="1" smtClean="0"/>
              <a:t>defaultTodo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514600" y="4724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Reducer(state)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895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2895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4577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562997" y="25142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62800" y="2895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ExtEmployees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2009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28650" y="2895600"/>
            <a:ext cx="1547750" cy="3352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43400" y="3886200"/>
            <a:ext cx="457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43400" y="16002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43399" y="3048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3124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81201" y="1600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1" y="236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81201" y="3962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1" y="472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95269" y="5486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838200"/>
            <a:ext cx="10668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42" name="Elbow Connector 41"/>
          <p:cNvCxnSpPr>
            <a:stCxn id="68" idx="1"/>
            <a:endCxn id="13" idx="1"/>
          </p:cNvCxnSpPr>
          <p:nvPr/>
        </p:nvCxnSpPr>
        <p:spPr>
          <a:xfrm rot="10800000" flipV="1">
            <a:off x="1981200" y="457200"/>
            <a:ext cx="1588" cy="5981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723900" y="1181100"/>
            <a:ext cx="9144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617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4391462" y="3172264"/>
            <a:ext cx="2009338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r>
              <a:rPr lang="en-US" dirty="0" smtClean="0"/>
              <a:t>-action.js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6705600" y="3200400"/>
            <a:ext cx="1676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</a:t>
            </a:r>
            <a:r>
              <a:rPr lang="en-US" dirty="0" smtClean="0"/>
              <a:t>-action.js</a:t>
            </a:r>
            <a:endParaRPr lang="en-US" dirty="0" smtClean="0"/>
          </a:p>
        </p:txBody>
      </p:sp>
      <p:sp>
        <p:nvSpPr>
          <p:cNvPr id="35" name="Folded Corner 34"/>
          <p:cNvSpPr/>
          <p:nvPr/>
        </p:nvSpPr>
        <p:spPr>
          <a:xfrm>
            <a:off x="4405532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employee-list</a:t>
            </a:r>
            <a:r>
              <a:rPr lang="en-US" dirty="0" smtClean="0"/>
              <a:t>.js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6705600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todo-list.js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6705600" y="2438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reate-todo.js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4405532" y="3962400"/>
            <a:ext cx="1995268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company-reducer.js</a:t>
            </a:r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553200" y="3962400"/>
            <a:ext cx="2209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dirty="0" smtClean="0"/>
              <a:t>efault-t</a:t>
            </a:r>
            <a:r>
              <a:rPr lang="en-US" dirty="0" smtClean="0"/>
              <a:t>odo-reducer.js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4419600" y="4800600"/>
            <a:ext cx="1981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app-constants.js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419600" y="5486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common.js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981200" y="91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4343400" y="914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root-app.js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57600" y="6477000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8600" y="3124200"/>
            <a:ext cx="13716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node-module</a:t>
            </a:r>
            <a:endParaRPr lang="en-US" dirty="0"/>
          </a:p>
        </p:txBody>
      </p:sp>
      <p:sp>
        <p:nvSpPr>
          <p:cNvPr id="65" name="Folded Corner 64"/>
          <p:cNvSpPr/>
          <p:nvPr/>
        </p:nvSpPr>
        <p:spPr>
          <a:xfrm>
            <a:off x="228600" y="4038600"/>
            <a:ext cx="1371600" cy="5334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webpack</a:t>
            </a:r>
            <a:endParaRPr lang="en-US" sz="1600" dirty="0" smtClean="0"/>
          </a:p>
          <a:p>
            <a:pPr algn="ctr"/>
            <a:r>
              <a:rPr lang="en-US" sz="1600" dirty="0" smtClean="0"/>
              <a:t>.</a:t>
            </a:r>
            <a:r>
              <a:rPr lang="en-US" sz="1600" dirty="0" err="1" smtClean="0"/>
              <a:t>config.js</a:t>
            </a:r>
            <a:endParaRPr lang="en-US" sz="1600" dirty="0"/>
          </a:p>
        </p:txBody>
      </p:sp>
      <p:sp>
        <p:nvSpPr>
          <p:cNvPr id="66" name="Folded Corner 65"/>
          <p:cNvSpPr/>
          <p:nvPr/>
        </p:nvSpPr>
        <p:spPr>
          <a:xfrm>
            <a:off x="228600" y="4724400"/>
            <a:ext cx="1371600" cy="6096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package.json</a:t>
            </a:r>
            <a:endParaRPr lang="en-US" sz="1600" dirty="0"/>
          </a:p>
        </p:txBody>
      </p:sp>
      <p:sp>
        <p:nvSpPr>
          <p:cNvPr id="68" name="Folded Corner 67"/>
          <p:cNvSpPr/>
          <p:nvPr/>
        </p:nvSpPr>
        <p:spPr>
          <a:xfrm>
            <a:off x="1981200" y="228600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43400" y="2286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React-</a:t>
            </a:r>
            <a:r>
              <a:rPr lang="en-US" b="1" dirty="0" err="1" smtClean="0">
                <a:solidFill>
                  <a:schemeClr val="bg1"/>
                </a:solidFill>
              </a:rPr>
              <a:t>Redux</a:t>
            </a:r>
            <a:r>
              <a:rPr lang="en-US" b="1" dirty="0" smtClean="0">
                <a:solidFill>
                  <a:schemeClr val="bg1"/>
                </a:solidFill>
              </a:rPr>
              <a:t> Project Folder structure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6096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>
            <a:off x="6324600" y="6214404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buddile.js</a:t>
            </a:r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7696200" y="6214404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723106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572000" y="6248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dirty="0" smtClean="0"/>
              <a:t>ssets(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>
            <a:off x="4343400" y="2438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dirty="0" smtClean="0"/>
              <a:t>reate-employee.js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libraries/frameworks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Stateless dumped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r>
              <a:rPr lang="en-US" dirty="0" smtClean="0">
                <a:solidFill>
                  <a:srgbClr val="7030A0"/>
                </a:solidFill>
              </a:rPr>
              <a:t>– A Functional component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</a:t>
            </a:r>
            <a:r>
              <a:rPr lang="en-US" b="1" dirty="0" smtClean="0">
                <a:solidFill>
                  <a:srgbClr val="7030A0"/>
                </a:solidFill>
              </a:rPr>
              <a:t>machine</a:t>
            </a:r>
            <a:r>
              <a:rPr lang="en-US" sz="1200" dirty="0" smtClean="0">
                <a:solidFill>
                  <a:srgbClr val="7030A0"/>
                </a:solidFill>
              </a:rPr>
              <a:t>(6hrs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4</a:t>
            </a:r>
            <a:r>
              <a:rPr lang="en-US" sz="1050" dirty="0" smtClean="0">
                <a:solidFill>
                  <a:srgbClr val="7030A0"/>
                </a:solidFill>
              </a:rPr>
              <a:t>hrs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533</Words>
  <Application>Microsoft Office PowerPoint</Application>
  <PresentationFormat>On-screen Show (4:3)</PresentationFormat>
  <Paragraphs>185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Slide 21</vt:lpstr>
      <vt:lpstr>SPA Components </vt:lpstr>
      <vt:lpstr>Slide 23</vt:lpstr>
      <vt:lpstr>Slide 24</vt:lpstr>
      <vt:lpstr>Slide 25</vt:lpstr>
      <vt:lpstr>   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283</cp:revision>
  <dcterms:created xsi:type="dcterms:W3CDTF">2017-02-11T07:15:57Z</dcterms:created>
  <dcterms:modified xsi:type="dcterms:W3CDTF">2017-04-13T13:27:17Z</dcterms:modified>
</cp:coreProperties>
</file>