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C00EA-577B-462C-86DA-F997738731A0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DB46-4D7A-41E7-9C05-CDF4FF176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ReactJs-Redux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FAQ</a:t>
            </a:r>
          </a:p>
          <a:p>
            <a:r>
              <a:rPr lang="en-US" dirty="0" smtClean="0"/>
              <a:t>Why React, how its work</a:t>
            </a:r>
          </a:p>
          <a:p>
            <a:r>
              <a:rPr lang="en-US" dirty="0" smtClean="0"/>
              <a:t>Components </a:t>
            </a:r>
          </a:p>
          <a:p>
            <a:r>
              <a:rPr lang="en-US" dirty="0" err="1" smtClean="0"/>
              <a:t>Webpack</a:t>
            </a:r>
            <a:endParaRPr lang="en-US" dirty="0" smtClean="0"/>
          </a:p>
          <a:p>
            <a:pPr lvl="1"/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err="1" smtClean="0"/>
              <a:t>Package.json</a:t>
            </a:r>
            <a:endParaRPr lang="en-US" dirty="0" smtClean="0"/>
          </a:p>
          <a:p>
            <a:pPr lvl="1"/>
            <a:r>
              <a:rPr lang="en-US" dirty="0" smtClean="0"/>
              <a:t>Server.js</a:t>
            </a:r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Props</a:t>
            </a:r>
          </a:p>
          <a:p>
            <a:r>
              <a:rPr lang="en-US" dirty="0" smtClean="0"/>
              <a:t>JSX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Maintained by </a:t>
            </a:r>
            <a:r>
              <a:rPr lang="en-US" dirty="0" err="1" smtClean="0"/>
              <a:t>facebook</a:t>
            </a:r>
            <a:r>
              <a:rPr lang="en-US" dirty="0" smtClean="0"/>
              <a:t> and </a:t>
            </a:r>
            <a:r>
              <a:rPr lang="en-US" dirty="0" err="1" smtClean="0"/>
              <a:t>instagram</a:t>
            </a:r>
            <a:endParaRPr lang="en-US" dirty="0" smtClean="0"/>
          </a:p>
          <a:p>
            <a:r>
              <a:rPr lang="en-US" dirty="0" smtClean="0"/>
              <a:t>Having a huge community</a:t>
            </a:r>
          </a:p>
          <a:p>
            <a:r>
              <a:rPr lang="en-US" dirty="0" smtClean="0"/>
              <a:t>Can be the “V” in MVC</a:t>
            </a:r>
          </a:p>
          <a:p>
            <a:r>
              <a:rPr lang="en-US" dirty="0" smtClean="0"/>
              <a:t>Is ideal for large scale single page application</a:t>
            </a:r>
          </a:p>
          <a:p>
            <a:r>
              <a:rPr lang="en-US" dirty="0" smtClean="0"/>
              <a:t>Uses a high speed virtual DOM</a:t>
            </a:r>
          </a:p>
          <a:p>
            <a:r>
              <a:rPr lang="en-US" dirty="0" smtClean="0"/>
              <a:t>Use clean and easy to understand JSX syntax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objects are faster than DOM object</a:t>
            </a:r>
          </a:p>
          <a:p>
            <a:r>
              <a:rPr lang="en-US" dirty="0" smtClean="0"/>
              <a:t>The React V-DOM is a JavaScript object</a:t>
            </a:r>
          </a:p>
          <a:p>
            <a:r>
              <a:rPr lang="en-US" dirty="0" smtClean="0"/>
              <a:t>React never read from the “real” DOM</a:t>
            </a:r>
          </a:p>
          <a:p>
            <a:r>
              <a:rPr lang="en-US" dirty="0" smtClean="0"/>
              <a:t>React only write to “real” DOM if required </a:t>
            </a:r>
          </a:p>
          <a:p>
            <a:r>
              <a:rPr lang="en-US" dirty="0" smtClean="0"/>
              <a:t>React efficiently handles DOM updates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838200"/>
            <a:ext cx="731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438400"/>
            <a:ext cx="731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1524000" y="15240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029200" y="15240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2743200" y="16764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7315200" y="16764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1828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76600" y="1828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90600" y="4038600"/>
            <a:ext cx="731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4400" y="5562600"/>
            <a:ext cx="731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Backbone/Angular1.x Views 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 rot="10800000">
            <a:off x="3657600" y="47244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7467600" y="4800599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9600" y="50292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572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Why slowdown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Down Arrow 22"/>
          <p:cNvSpPr/>
          <p:nvPr/>
        </p:nvSpPr>
        <p:spPr>
          <a:xfrm rot="10800000">
            <a:off x="1752600" y="48006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0800000">
            <a:off x="5562600" y="47244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838200"/>
            <a:ext cx="739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267200"/>
            <a:ext cx="7315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572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Why React is fast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2000" y="2286000"/>
            <a:ext cx="7391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 Virtual DOM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04800" y="17526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>
            <a:off x="4038600" y="1600200"/>
            <a:ext cx="228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038600" y="3505200"/>
            <a:ext cx="228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0800000">
            <a:off x="2362200" y="34290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0800000">
            <a:off x="5410200" y="34290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0800000">
            <a:off x="7010400" y="15240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8600" y="36576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getDOMNode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62088"/>
            <a:ext cx="91440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8991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118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ReactJs-Redux</vt:lpstr>
      <vt:lpstr>Slide 2</vt:lpstr>
      <vt:lpstr>FAQ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React-Redux</dc:title>
  <dc:creator>prince</dc:creator>
  <cp:lastModifiedBy>prince</cp:lastModifiedBy>
  <cp:revision>58</cp:revision>
  <dcterms:created xsi:type="dcterms:W3CDTF">2016-07-06T01:36:53Z</dcterms:created>
  <dcterms:modified xsi:type="dcterms:W3CDTF">2016-07-13T03:26:16Z</dcterms:modified>
</cp:coreProperties>
</file>