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7" r:id="rId5"/>
    <p:sldId id="278" r:id="rId6"/>
    <p:sldId id="273" r:id="rId7"/>
    <p:sldId id="274" r:id="rId8"/>
    <p:sldId id="275" r:id="rId9"/>
    <p:sldId id="276" r:id="rId10"/>
    <p:sldId id="279" r:id="rId11"/>
    <p:sldId id="280" r:id="rId12"/>
    <p:sldId id="281" r:id="rId13"/>
    <p:sldId id="257" r:id="rId14"/>
    <p:sldId id="282" r:id="rId15"/>
    <p:sldId id="259" r:id="rId16"/>
    <p:sldId id="260" r:id="rId17"/>
    <p:sldId id="267" r:id="rId18"/>
    <p:sldId id="268" r:id="rId19"/>
    <p:sldId id="283" r:id="rId20"/>
    <p:sldId id="284" r:id="rId21"/>
    <p:sldId id="285" r:id="rId22"/>
    <p:sldId id="286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00EA-577B-462C-86DA-F997738731A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js" TargetMode="External"/><Relationship Id="rId2" Type="http://schemas.openxmlformats.org/officeDocument/2006/relationships/hyperlink" Target="https://facebook.github.io/rea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rea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2016/01/07/more-benchmarks-virtual-dom-vs-angular-12-vs-mithril-js-vs-the-res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uth0.com/blog/2016/01/07/more-benchmarks-virtual-dom-vs-angular-12-vs-mithril-js-vs-the-rest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uth0.com/blog/2016/01/07/more-benchmarks-virtual-dom-vs-angular-12-vs-mithril-js-vs-the-rest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UI Framework Discussion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Angular </a:t>
            </a:r>
            <a:r>
              <a:rPr lang="en-US" sz="2800" b="1" dirty="0" smtClean="0">
                <a:solidFill>
                  <a:schemeClr val="accent1"/>
                </a:solidFill>
              </a:rPr>
              <a:t>1.x Vs Angular 2</a:t>
            </a:r>
            <a:br>
              <a:rPr lang="en-US" sz="2800" b="1" dirty="0" smtClean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8" name="Picture 2" descr="Image result for angular 2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0"/>
            <a:ext cx="677333" cy="609600"/>
          </a:xfrm>
          <a:prstGeom prst="rect">
            <a:avLst/>
          </a:prstGeom>
          <a:noFill/>
        </p:spPr>
      </p:pic>
      <p:sp>
        <p:nvSpPr>
          <p:cNvPr id="29700" name="AutoShape 4" descr="Image result for angular 2 icon sma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0"/>
            <a:ext cx="609600" cy="69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Angular 2 is mobile oriented &amp; better in </a:t>
            </a:r>
            <a:r>
              <a:rPr lang="en-US" b="1" dirty="0" smtClean="0">
                <a:solidFill>
                  <a:schemeClr val="accent1"/>
                </a:solidFill>
              </a:rPr>
              <a:t>performance.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5 times faster than 1.x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Angular </a:t>
            </a:r>
            <a:r>
              <a:rPr lang="en-US" b="1" dirty="0" smtClean="0">
                <a:solidFill>
                  <a:schemeClr val="accent1"/>
                </a:solidFill>
              </a:rPr>
              <a:t>2 provides more choice for </a:t>
            </a:r>
            <a:r>
              <a:rPr lang="en-US" b="1" dirty="0" smtClean="0">
                <a:solidFill>
                  <a:schemeClr val="accent1"/>
                </a:solidFill>
              </a:rPr>
              <a:t>languages.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Es5, es6 and </a:t>
            </a:r>
            <a:r>
              <a:rPr lang="en-US" b="1" dirty="0" err="1" smtClean="0">
                <a:solidFill>
                  <a:schemeClr val="accent1"/>
                </a:solidFill>
              </a:rPr>
              <a:t>TypeScript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Angular </a:t>
            </a:r>
            <a:r>
              <a:rPr lang="en-US" b="1" dirty="0" smtClean="0">
                <a:solidFill>
                  <a:schemeClr val="accent1"/>
                </a:solidFill>
              </a:rPr>
              <a:t>2 implements web standards like components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accent1"/>
                </a:solidFill>
              </a:rPr>
              <a:t>AngularJS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2.0 is  not easy to setup as </a:t>
            </a:r>
            <a:r>
              <a:rPr lang="en-US" b="1" dirty="0" err="1" smtClean="0">
                <a:solidFill>
                  <a:schemeClr val="accent1"/>
                </a:solidFill>
              </a:rPr>
              <a:t>AngularJS</a:t>
            </a:r>
            <a:r>
              <a:rPr lang="en-US" b="1" dirty="0" smtClean="0">
                <a:solidFill>
                  <a:schemeClr val="accent1"/>
                </a:solidFill>
              </a:rPr>
              <a:t> 1.x.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Angular </a:t>
            </a:r>
            <a:r>
              <a:rPr lang="en-US" b="1" dirty="0" smtClean="0">
                <a:solidFill>
                  <a:schemeClr val="accent1"/>
                </a:solidFill>
              </a:rPr>
              <a:t>1.x controllers and $scope are gone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Structural </a:t>
            </a:r>
            <a:r>
              <a:rPr lang="en-US" b="1" dirty="0" smtClean="0">
                <a:solidFill>
                  <a:schemeClr val="accent1"/>
                </a:solidFill>
              </a:rPr>
              <a:t>directives syntax is changed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Angular </a:t>
            </a:r>
            <a:r>
              <a:rPr lang="en-US" b="1" dirty="0" smtClean="0">
                <a:solidFill>
                  <a:schemeClr val="accent1"/>
                </a:solidFill>
              </a:rPr>
              <a:t>2, directly uses the valid HTML DOM element properties and events.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&lt;button </a:t>
            </a:r>
            <a:r>
              <a:rPr lang="en-US" dirty="0" err="1" smtClean="0">
                <a:solidFill>
                  <a:schemeClr val="accent1"/>
                </a:solidFill>
              </a:rPr>
              <a:t>ng</a:t>
            </a:r>
            <a:r>
              <a:rPr lang="en-US" dirty="0" smtClean="0">
                <a:solidFill>
                  <a:schemeClr val="accent1"/>
                </a:solidFill>
              </a:rPr>
              <a:t>-click="</a:t>
            </a:r>
            <a:r>
              <a:rPr lang="en-US" dirty="0" err="1" smtClean="0">
                <a:solidFill>
                  <a:schemeClr val="accent1"/>
                </a:solidFill>
              </a:rPr>
              <a:t>doSomething</a:t>
            </a:r>
            <a:r>
              <a:rPr lang="en-US" dirty="0" smtClean="0">
                <a:solidFill>
                  <a:schemeClr val="accent1"/>
                </a:solidFill>
              </a:rPr>
              <a:t>()"&gt; - A1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&lt;button (click)="</a:t>
            </a:r>
            <a:r>
              <a:rPr lang="en-US" dirty="0" err="1" smtClean="0">
                <a:solidFill>
                  <a:schemeClr val="accent1"/>
                </a:solidFill>
              </a:rPr>
              <a:t>doSomething</a:t>
            </a:r>
            <a:r>
              <a:rPr lang="en-US" dirty="0" smtClean="0">
                <a:solidFill>
                  <a:schemeClr val="accent1"/>
                </a:solidFill>
              </a:rPr>
              <a:t>()"&gt; - A2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 </a:t>
            </a:r>
            <a:r>
              <a:rPr lang="en-US" b="1" dirty="0" smtClean="0">
                <a:solidFill>
                  <a:schemeClr val="accent1"/>
                </a:solidFill>
              </a:rPr>
              <a:t>One-way data binding directive replaced with [property].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Two-way </a:t>
            </a:r>
            <a:r>
              <a:rPr lang="en-US" b="1" dirty="0" smtClean="0">
                <a:solidFill>
                  <a:schemeClr val="accent1"/>
                </a:solidFill>
              </a:rPr>
              <a:t>data binding: </a:t>
            </a:r>
            <a:r>
              <a:rPr lang="en-US" b="1" dirty="0" err="1" smtClean="0">
                <a:solidFill>
                  <a:schemeClr val="accent1"/>
                </a:solidFill>
              </a:rPr>
              <a:t>ng</a:t>
            </a:r>
            <a:r>
              <a:rPr lang="en-US" b="1" dirty="0" smtClean="0">
                <a:solidFill>
                  <a:schemeClr val="accent1"/>
                </a:solidFill>
              </a:rPr>
              <a:t>-model replaced with [(</a:t>
            </a:r>
            <a:r>
              <a:rPr lang="en-US" b="1" dirty="0" err="1" smtClean="0">
                <a:solidFill>
                  <a:schemeClr val="accent1"/>
                </a:solidFill>
              </a:rPr>
              <a:t>ngModel</a:t>
            </a:r>
            <a:r>
              <a:rPr lang="en-US" b="1" dirty="0" smtClean="0">
                <a:solidFill>
                  <a:schemeClr val="accent1"/>
                </a:solidFill>
              </a:rPr>
              <a:t>)]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Way </a:t>
            </a:r>
            <a:r>
              <a:rPr lang="en-US" b="1" dirty="0" smtClean="0">
                <a:solidFill>
                  <a:schemeClr val="accent1"/>
                </a:solidFill>
              </a:rPr>
              <a:t>of Bootstrapping Angular Application is changed: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Ways </a:t>
            </a:r>
            <a:r>
              <a:rPr lang="en-US" b="1" dirty="0" smtClean="0">
                <a:solidFill>
                  <a:schemeClr val="accent1"/>
                </a:solidFill>
              </a:rPr>
              <a:t>of Dependency Injection is Changed- syntax changed.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Way </a:t>
            </a:r>
            <a:r>
              <a:rPr lang="en-US" b="1" dirty="0" smtClean="0">
                <a:solidFill>
                  <a:schemeClr val="accent1"/>
                </a:solidFill>
              </a:rPr>
              <a:t>of routing is Changed- syntax changed.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Controller</a:t>
            </a:r>
            <a:r>
              <a:rPr lang="en-US" sz="2800" b="1" dirty="0" smtClean="0">
                <a:solidFill>
                  <a:schemeClr val="accent1"/>
                </a:solidFill>
              </a:rPr>
              <a:t/>
            </a:r>
            <a:br>
              <a:rPr lang="en-US" sz="2800" b="1" dirty="0" smtClean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8" name="Picture 2" descr="Image result for angular 2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0"/>
            <a:ext cx="677333" cy="609600"/>
          </a:xfrm>
          <a:prstGeom prst="rect">
            <a:avLst/>
          </a:prstGeom>
          <a:noFill/>
        </p:spPr>
      </p:pic>
      <p:sp>
        <p:nvSpPr>
          <p:cNvPr id="29700" name="AutoShape 4" descr="Image result for angular 2 icon sma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0"/>
            <a:ext cx="609600" cy="69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0263" y="957263"/>
            <a:ext cx="49434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Structural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8" name="Picture 2" descr="Image result for angular 2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0"/>
            <a:ext cx="677333" cy="609600"/>
          </a:xfrm>
          <a:prstGeom prst="rect">
            <a:avLst/>
          </a:prstGeom>
          <a:noFill/>
        </p:spPr>
      </p:pic>
      <p:sp>
        <p:nvSpPr>
          <p:cNvPr id="29700" name="AutoShape 4" descr="Image result for angular 2 icon sma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0"/>
            <a:ext cx="609600" cy="69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0713" y="1590674"/>
            <a:ext cx="6034087" cy="481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Maintained by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instagram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Having a huge community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https://facebook.github.io/react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https://github.com/reactjs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Resources and Forums</a:t>
            </a:r>
          </a:p>
          <a:p>
            <a:pPr lvl="1"/>
            <a:r>
              <a:rPr lang="en-US" sz="2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Stackoverflow</a:t>
            </a:r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Discuss.react.org</a:t>
            </a:r>
          </a:p>
          <a:p>
            <a:pPr lvl="1"/>
            <a:r>
              <a:rPr lang="en-US" sz="2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HitHub</a:t>
            </a:r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Social Coding</a:t>
            </a:r>
          </a:p>
          <a:p>
            <a:pPr lvl="1"/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Official sites</a:t>
            </a:r>
          </a:p>
          <a:p>
            <a:pPr lvl="1"/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Redux.js.org</a:t>
            </a:r>
          </a:p>
          <a:p>
            <a:pPr lvl="1"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be the “V” in MVC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ideal for large scale single page application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high speed virtual DOM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clean and easy to understand JSX syntax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Since 2013</a:t>
            </a:r>
          </a:p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(2015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or Flux architecture based </a:t>
            </a:r>
          </a:p>
          <a:p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testing , logging, state management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Why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ReactJS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1" y="268515"/>
            <a:ext cx="609599" cy="493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67722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667000" y="6324600"/>
            <a:ext cx="418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https://wappalyzer.com/applications/react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ReactJS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based websites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1" y="344715"/>
            <a:ext cx="609599" cy="493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 Logic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524000" y="15240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029200" y="15240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2743200" y="1676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7315200" y="1676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1828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76600" y="1828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90600" y="40386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55626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3657600" y="47244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7467600" y="4724400"/>
            <a:ext cx="381000" cy="838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600" y="5029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228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Why slow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1752600" y="47244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0800000">
            <a:off x="5562600" y="47244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1" y="152400"/>
            <a:ext cx="609599" cy="493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739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267200"/>
            <a:ext cx="731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 Logic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Why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ReactJS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 is fast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0" y="2286000"/>
            <a:ext cx="7391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 Virtual DOM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800" y="1752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4038600" y="15240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038600" y="3429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0800000">
            <a:off x="2362200" y="3429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0800000">
            <a:off x="5486400" y="34290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8600" y="36576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getDOMNode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0800000">
            <a:off x="5486400" y="15240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8580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1" y="268515"/>
            <a:ext cx="609599" cy="493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480" y="1676400"/>
            <a:ext cx="65053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350838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kern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Redux</a:t>
            </a:r>
            <a:r>
              <a:rPr lang="en-US" sz="2000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Architecture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1" y="268515"/>
            <a:ext cx="609599" cy="493485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304800" y="762000"/>
          <a:ext cx="8534400" cy="5791200"/>
        </p:xfrm>
        <a:graphic>
          <a:graphicData uri="http://schemas.openxmlformats.org/presentationml/2006/ole">
            <p:oleObj spid="_x0000_s1025" r:id="rId3" imgW="7534275" imgH="4791075" progId="">
              <p:embed/>
            </p:oleObj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kern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Redux</a:t>
            </a:r>
            <a:r>
              <a:rPr lang="en-US" sz="2000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Architecture - Detail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76200"/>
            <a:ext cx="609599" cy="493485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kern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WebPack</a:t>
            </a:r>
            <a:r>
              <a:rPr lang="en-US" sz="2000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000" kern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config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76200"/>
            <a:ext cx="609599" cy="493485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685800"/>
            <a:ext cx="5486400" cy="592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7848600" cy="4267200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Client side Frameworks, Libraries and Components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Angular1.x, Angular2 and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Popularity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matrix 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More on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React works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React based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websites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Prerequisite  - Start-up kit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Configurations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 – Code snippets 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marL="742950" lvl="2" indent="-342900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Flux</a:t>
            </a:r>
          </a:p>
          <a:p>
            <a:pPr marL="742950" lvl="2" indent="-342900"/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Redux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3" indent="-342900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its work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Open discussion &amp; Questions</a:t>
            </a:r>
          </a:p>
          <a:p>
            <a:pPr>
              <a:buNone/>
            </a:pP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kern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package.json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76200"/>
            <a:ext cx="609599" cy="493485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685800"/>
            <a:ext cx="7086599" cy="582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Run time server </a:t>
            </a:r>
            <a:r>
              <a:rPr lang="en-US" sz="2000" kern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config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76200"/>
            <a:ext cx="609599" cy="493485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599" y="1219200"/>
            <a:ext cx="720175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kern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ReactJS</a:t>
            </a:r>
            <a:r>
              <a:rPr lang="en-US" sz="2000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Syntax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76200"/>
            <a:ext cx="609599" cy="493485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1" y="4495800"/>
            <a:ext cx="5181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2743200"/>
            <a:ext cx="38100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762000"/>
            <a:ext cx="36576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lowchart: Card 9"/>
          <p:cNvSpPr/>
          <p:nvPr/>
        </p:nvSpPr>
        <p:spPr>
          <a:xfrm>
            <a:off x="6629400" y="1295400"/>
            <a:ext cx="1676400" cy="2133600"/>
          </a:xfrm>
          <a:prstGeom prst="flowChartPunchedCar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Bundle.js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40965" idx="3"/>
          </p:cNvCxnSpPr>
          <p:nvPr/>
        </p:nvCxnSpPr>
        <p:spPr>
          <a:xfrm rot="10800000">
            <a:off x="5257800" y="1624014"/>
            <a:ext cx="1371600" cy="280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0964" idx="3"/>
          </p:cNvCxnSpPr>
          <p:nvPr/>
        </p:nvCxnSpPr>
        <p:spPr>
          <a:xfrm flipV="1">
            <a:off x="5334000" y="2514600"/>
            <a:ext cx="1295400" cy="985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0963" idx="3"/>
            <a:endCxn id="10" idx="2"/>
          </p:cNvCxnSpPr>
          <p:nvPr/>
        </p:nvCxnSpPr>
        <p:spPr>
          <a:xfrm flipV="1">
            <a:off x="6629401" y="3429000"/>
            <a:ext cx="838199" cy="22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1095375"/>
            <a:ext cx="36957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2400" y="228600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You</a:t>
            </a:r>
            <a:r>
              <a:rPr kumimoji="0" lang="en-US" sz="4400" b="0" i="1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can ‘React’ Now!</a:t>
            </a: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	 </a:t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endParaRPr kumimoji="0" lang="en-US" sz="4400" b="0" i="1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852488"/>
            <a:ext cx="60674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eft Arrow 10"/>
          <p:cNvSpPr/>
          <p:nvPr/>
        </p:nvSpPr>
        <p:spPr>
          <a:xfrm>
            <a:off x="2819400" y="1371600"/>
            <a:ext cx="6096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2667000" y="5105400"/>
            <a:ext cx="6096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Frameworks &amp; Libraries 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09650"/>
            <a:ext cx="9144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172200"/>
            <a:ext cx="3971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Native Components 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14400"/>
            <a:ext cx="88963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Google Trends 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6248400"/>
            <a:ext cx="3230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https://www.google.com/trends</a:t>
            </a:r>
            <a:endParaRPr 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004888"/>
            <a:ext cx="81915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Performance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Comparison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Virtual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DOM 	 </a:t>
            </a:r>
            <a:b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000" kern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:\Commercial\IT\Team SLK\Prince\AnjularJS\Flux Imgs\performa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450" y="1809750"/>
            <a:ext cx="5753100" cy="32385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85800" y="60915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https://auth0.com/blog/2016/01/07/more-benchmarks-virtual-dom-vs-angular-12-vs-mithril-js-vs-the-rest/</a:t>
            </a:r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50838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Performance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Comparison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Memory usage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60915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2"/>
              </a:rPr>
              <a:t>https://auth0.com/blog/2016/01/07/more-benchmarks-virtual-dom-vs-angular-12-vs-mithril-js-vs-the-rest/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3074" name="Picture 2" descr="T:\Commercial\IT\Team SLK\Prince\AnjularJS\Flux Imgs\Memor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1809750"/>
            <a:ext cx="5753100" cy="32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0838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 Comparison – JavaScript Execution Time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60915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2"/>
              </a:rPr>
              <a:t>https://auth0.com/blog/2016/01/07/more-benchmarks-virtual-dom-vs-angular-12-vs-mithril-js-vs-the-rest/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4098" name="Picture 2" descr="T:\Commercial\IT\Team SLK\Prince\AnjularJS\Flux Imgs\Javascrip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1809750"/>
            <a:ext cx="5753100" cy="32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211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UI Framework Discussion</vt:lpstr>
      <vt:lpstr>Agenda</vt:lpstr>
      <vt:lpstr>Frameworks &amp; Libraries </vt:lpstr>
      <vt:lpstr>Components </vt:lpstr>
      <vt:lpstr>Native Components </vt:lpstr>
      <vt:lpstr>Google Trends </vt:lpstr>
      <vt:lpstr> Performance Comparison – Virtual DOM    </vt:lpstr>
      <vt:lpstr> Performance Comparison – Memory usage    </vt:lpstr>
      <vt:lpstr> Performance Comparison – JavaScript Execution Time   </vt:lpstr>
      <vt:lpstr>Angular 1.x Vs Angular 2 </vt:lpstr>
      <vt:lpstr>Controller </vt:lpstr>
      <vt:lpstr>Structural  </vt:lpstr>
      <vt:lpstr>Why ReactJS</vt:lpstr>
      <vt:lpstr>ReactJS based websites</vt:lpstr>
      <vt:lpstr>Slide 15</vt:lpstr>
      <vt:lpstr>Slide 16</vt:lpstr>
      <vt:lpstr> Redux Architecture     </vt:lpstr>
      <vt:lpstr> Redux Architecture - Detail    </vt:lpstr>
      <vt:lpstr> WebPack config    </vt:lpstr>
      <vt:lpstr> package.json    </vt:lpstr>
      <vt:lpstr> Run time server config    </vt:lpstr>
      <vt:lpstr> ReactJS Syntax   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React-Redux</dc:title>
  <dc:creator>prince</dc:creator>
  <cp:lastModifiedBy>prince</cp:lastModifiedBy>
  <cp:revision>95</cp:revision>
  <dcterms:created xsi:type="dcterms:W3CDTF">2016-07-06T01:36:53Z</dcterms:created>
  <dcterms:modified xsi:type="dcterms:W3CDTF">2016-07-22T03:22:17Z</dcterms:modified>
</cp:coreProperties>
</file>