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00EA-577B-462C-86DA-F997738731A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js" TargetMode="External"/><Relationship Id="rId2" Type="http://schemas.openxmlformats.org/officeDocument/2006/relationships/hyperlink" Target="https://facebook.github.io/re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2016/01/07/more-benchmarks-virtual-dom-vs-angular-12-vs-mithril-js-vs-the-res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uth0.com/blog/2016/01/07/more-benchmarks-virtual-dom-vs-angular-12-vs-mithril-js-vs-the-res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uth0.com/blog/2016/01/07/more-benchmarks-virtual-dom-vs-angular-12-vs-mithril-js-vs-the-res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ReactJS-Redux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480" y="1676400"/>
            <a:ext cx="65053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350838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Redux</a:t>
            </a:r>
            <a:r>
              <a:rPr lang="en-US" sz="20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Architecture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1" y="268515"/>
            <a:ext cx="609599" cy="493485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04800" y="762000"/>
          <a:ext cx="8534400" cy="5791200"/>
        </p:xfrm>
        <a:graphic>
          <a:graphicData uri="http://schemas.openxmlformats.org/presentationml/2006/ole">
            <p:oleObj spid="_x0000_s1025" r:id="rId3" imgW="7534275" imgH="4791075" progId="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Redux</a:t>
            </a:r>
            <a:r>
              <a:rPr lang="en-US" sz="20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Architecture - Detail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76200"/>
            <a:ext cx="609599" cy="493485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7848600" cy="42672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we chosen React and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Redux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React works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React based websites 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matrix</a:t>
            </a:r>
          </a:p>
          <a:p>
            <a:pPr lvl="1"/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Open discussion &amp; Questions</a:t>
            </a:r>
          </a:p>
          <a:p>
            <a:pPr>
              <a:buNone/>
            </a:pP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1" y="268515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Maintained by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instagram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Having a huge community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https://facebook.github.io/react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https://github.com/reactjs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Resources and Forums</a:t>
            </a:r>
          </a:p>
          <a:p>
            <a:pPr lvl="1"/>
            <a:r>
              <a:rPr lang="en-US" sz="2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Stackoverflow</a:t>
            </a:r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Discuss.react.org</a:t>
            </a:r>
          </a:p>
          <a:p>
            <a:pPr lvl="1"/>
            <a:r>
              <a:rPr lang="en-US" sz="2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HitHub</a:t>
            </a:r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Social Coding</a:t>
            </a:r>
          </a:p>
          <a:p>
            <a:pPr lvl="1"/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Official sites</a:t>
            </a:r>
          </a:p>
          <a:p>
            <a:pPr lvl="1"/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Redux.js.org</a:t>
            </a:r>
          </a:p>
          <a:p>
            <a:pPr lvl="1"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the “V” in MVC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ideal for large scale single page application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high speed virtual DOM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clean and easy to understand JSX syntax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Since 2013</a:t>
            </a:r>
          </a:p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(2015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or Flux architecture based </a:t>
            </a:r>
          </a:p>
          <a:p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, logging, state management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ReactJS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1" y="268515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 Logic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524000" y="15240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029200" y="15240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2743200" y="1676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7315200" y="1676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828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76600" y="1828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90600" y="40386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55626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3657600" y="47244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7467600" y="4724400"/>
            <a:ext cx="381000" cy="838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" y="5029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228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Why slow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1752600" y="47244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5562600" y="47244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1" y="152400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39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267200"/>
            <a:ext cx="731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 Logic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Why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ReactJS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is fast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0" y="2286000"/>
            <a:ext cx="739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 Virtual DOM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1752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4038600" y="1524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038600" y="3429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2362200" y="3429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0800000">
            <a:off x="5486400" y="34290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8600" y="36576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getDOMNode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5486400" y="1524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858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1" y="268515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7722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67000" y="6324600"/>
            <a:ext cx="418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https://wappalyzer.com/applications/react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ReactJS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based websites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1" y="344715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Performance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Comparison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Virtual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DOM 	 </a:t>
            </a:r>
            <a:b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000" kern="12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:\Commercial\IT\Team SLK\Prince\AnjularJS\Flux Imgs\perform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50" y="1809750"/>
            <a:ext cx="5753100" cy="32385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85800" y="6091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https://auth0.com/blog/2016/01/07/more-benchmarks-virtual-dom-vs-angular-12-vs-mithril-js-vs-the-rest/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6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1" y="268515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50838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Performance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Comparison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sz="20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Memory usage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6091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https://auth0.com/blog/2016/01/07/more-benchmarks-virtual-dom-vs-angular-12-vs-mithril-js-vs-the-rest/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3074" name="Picture 2" descr="T:\Commercial\IT\Team SLK\Prince\AnjularJS\Flux Imgs\Memo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1809750"/>
            <a:ext cx="5753100" cy="3238500"/>
          </a:xfrm>
          <a:prstGeom prst="rect">
            <a:avLst/>
          </a:prstGeom>
          <a:noFill/>
        </p:spPr>
      </p:pic>
      <p:pic>
        <p:nvPicPr>
          <p:cNvPr id="13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1" y="268515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0838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Comparison – JavaScript Execution Time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6091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https://auth0.com/blog/2016/01/07/more-benchmarks-virtual-dom-vs-angular-12-vs-mithril-js-vs-the-rest/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4098" name="Picture 2" descr="T:\Commercial\IT\Team SLK\Prince\AnjularJS\Flux Imgs\Javascri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1809750"/>
            <a:ext cx="5753100" cy="3238500"/>
          </a:xfrm>
          <a:prstGeom prst="rect">
            <a:avLst/>
          </a:prstGeom>
          <a:noFill/>
        </p:spPr>
      </p:pic>
      <p:pic>
        <p:nvPicPr>
          <p:cNvPr id="10" name="Picture 3" descr="T:\Commercial\IT\Team SLK\Prince\AnjularJS\rea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1" y="268515"/>
            <a:ext cx="609599" cy="493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140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ReactJS-Redux</vt:lpstr>
      <vt:lpstr>Agenda</vt:lpstr>
      <vt:lpstr>Why ReactJS</vt:lpstr>
      <vt:lpstr>Slide 4</vt:lpstr>
      <vt:lpstr>Slide 5</vt:lpstr>
      <vt:lpstr>ReactJS based websites</vt:lpstr>
      <vt:lpstr> Performance Comparison – Virtual DOM    </vt:lpstr>
      <vt:lpstr> Performance Comparison – Memory usage    </vt:lpstr>
      <vt:lpstr> Performance Comparison – JavaScript Execution Time   </vt:lpstr>
      <vt:lpstr> Redux Architecture     </vt:lpstr>
      <vt:lpstr> Redux Architecture - Detail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React-Redux</dc:title>
  <dc:creator>prince</dc:creator>
  <cp:lastModifiedBy>Fifth Third Employee</cp:lastModifiedBy>
  <cp:revision>73</cp:revision>
  <dcterms:created xsi:type="dcterms:W3CDTF">2016-07-06T01:36:53Z</dcterms:created>
  <dcterms:modified xsi:type="dcterms:W3CDTF">2016-07-21T14:39:56Z</dcterms:modified>
</cp:coreProperties>
</file>